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Krona One"/>
      <p:regular r:id="rId14"/>
    </p:embeddedFont>
    <p:embeddedFont>
      <p:font typeface="Lato"/>
      <p:regular r:id="rId15"/>
      <p:bold r:id="rId16"/>
      <p:italic r:id="rId17"/>
      <p:boldItalic r:id="rId18"/>
    </p:embeddedFont>
    <p:embeddedFont>
      <p:font typeface="Jos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Jost-bold.fntdata"/><Relationship Id="rId22" Type="http://schemas.openxmlformats.org/officeDocument/2006/relationships/font" Target="fonts/Jost-boldItalic.fntdata"/><Relationship Id="rId21" Type="http://schemas.openxmlformats.org/officeDocument/2006/relationships/font" Target="fonts/Jos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Lato-regular.fntdata"/><Relationship Id="rId14" Type="http://schemas.openxmlformats.org/officeDocument/2006/relationships/font" Target="fonts/KronaOne-regular.fntdata"/><Relationship Id="rId17" Type="http://schemas.openxmlformats.org/officeDocument/2006/relationships/font" Target="fonts/Lato-italic.fntdata"/><Relationship Id="rId16" Type="http://schemas.openxmlformats.org/officeDocument/2006/relationships/font" Target="fonts/Lato-bold.fntdata"/><Relationship Id="rId19" Type="http://schemas.openxmlformats.org/officeDocument/2006/relationships/font" Target="fonts/Jost-regular.fntdata"/><Relationship Id="rId18" Type="http://schemas.openxmlformats.org/officeDocument/2006/relationships/font" Target="fonts/La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124ca1503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124ca1503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11b20512f71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11b20512f71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12511172e7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0" name="Google Shape;1420;g12511172e7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11b20512f71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11b20512f71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g2635971ba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2" name="Google Shape;1442;g2635971ba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26374f1da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26374f1da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2a3f7bc7b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2a3f7bc7b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2a3f7bc7b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g2a3f7bc7b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26374f1da9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26374f1da9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000" y="1061438"/>
            <a:ext cx="7704000" cy="16800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260800" y="2855663"/>
            <a:ext cx="4622400" cy="4101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449825" y="1100"/>
            <a:ext cx="8244125" cy="570400"/>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60793"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0153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42280"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302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23767"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16451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405254"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64599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86741"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12748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36822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60897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849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090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20050"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960793"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20153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442280"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68302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923767"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6451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405254"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64599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886741"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12748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36822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60897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849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090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33130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57205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81279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05353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29428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535025"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77576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016512"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25725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6497999"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673874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6979486"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22022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460973"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33130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57205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81279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505353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529428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535025"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577576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016512"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625725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6497999"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73874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6979486"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22022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460973"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7701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701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 name="Google Shape;79;p2"/>
          <p:cNvGrpSpPr/>
          <p:nvPr/>
        </p:nvGrpSpPr>
        <p:grpSpPr>
          <a:xfrm flipH="1" rot="10800000">
            <a:off x="8693950" y="0"/>
            <a:ext cx="466800" cy="51435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2"/>
          <p:cNvGrpSpPr/>
          <p:nvPr/>
        </p:nvGrpSpPr>
        <p:grpSpPr>
          <a:xfrm>
            <a:off x="-16750" y="0"/>
            <a:ext cx="466800" cy="5143500"/>
            <a:chOff x="-16750" y="0"/>
            <a:chExt cx="466800" cy="5143500"/>
          </a:xfrm>
        </p:grpSpPr>
        <p:sp>
          <p:nvSpPr>
            <p:cNvPr id="90" name="Google Shape;90;p2"/>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9" name="Shape 539"/>
        <p:cNvGrpSpPr/>
        <p:nvPr/>
      </p:nvGrpSpPr>
      <p:grpSpPr>
        <a:xfrm>
          <a:off x="0" y="0"/>
          <a:ext cx="0" cy="0"/>
          <a:chOff x="0" y="0"/>
          <a:chExt cx="0" cy="0"/>
        </a:xfrm>
      </p:grpSpPr>
      <p:grpSp>
        <p:nvGrpSpPr>
          <p:cNvPr id="540" name="Google Shape;540;p11"/>
          <p:cNvGrpSpPr/>
          <p:nvPr/>
        </p:nvGrpSpPr>
        <p:grpSpPr>
          <a:xfrm>
            <a:off x="-94" y="1100"/>
            <a:ext cx="9144094" cy="570400"/>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960793"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120153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1442280"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68302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923767"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216451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2405254"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264599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2886741"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312748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336822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360897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3849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4090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720050"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960793"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120153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1442280"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168302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1923767"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216451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2405254"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264599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2886741"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312748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336822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360897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3849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4090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433130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457205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481279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505353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529428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5535025"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577576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6016512"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625725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a:off x="6497999"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a:off x="673874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a:off x="6979486"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a:off x="722022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a:off x="7460973"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433130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457205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481279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505353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529428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a:off x="5535025"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1"/>
                <p:cNvSpPr/>
                <p:nvPr/>
              </p:nvSpPr>
              <p:spPr>
                <a:xfrm>
                  <a:off x="577576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6016512"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625725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6497999"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673874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6979486"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722022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7460973"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7701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7701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8183210" y="0"/>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8183210" y="240741"/>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8003652" y="240741"/>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8" name="Google Shape;618;p11"/>
          <p:cNvSpPr txBox="1"/>
          <p:nvPr>
            <p:ph hasCustomPrompt="1" type="title"/>
          </p:nvPr>
        </p:nvSpPr>
        <p:spPr>
          <a:xfrm>
            <a:off x="720000" y="1018200"/>
            <a:ext cx="7704000" cy="15732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p:nvPr>
            <p:ph idx="1" type="subTitle"/>
          </p:nvPr>
        </p:nvSpPr>
        <p:spPr>
          <a:xfrm>
            <a:off x="720000" y="2701425"/>
            <a:ext cx="7704000" cy="48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20" name="Shape 6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1" name="Shape 621"/>
        <p:cNvGrpSpPr/>
        <p:nvPr/>
      </p:nvGrpSpPr>
      <p:grpSpPr>
        <a:xfrm>
          <a:off x="0" y="0"/>
          <a:ext cx="0" cy="0"/>
          <a:chOff x="0" y="0"/>
          <a:chExt cx="0" cy="0"/>
        </a:xfrm>
      </p:grpSpPr>
      <p:sp>
        <p:nvSpPr>
          <p:cNvPr id="622" name="Google Shape;622;p1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23" name="Google Shape;623;p13"/>
          <p:cNvSpPr txBox="1"/>
          <p:nvPr>
            <p:ph hasCustomPrompt="1" idx="2" type="title"/>
          </p:nvPr>
        </p:nvSpPr>
        <p:spPr>
          <a:xfrm>
            <a:off x="949088" y="1653675"/>
            <a:ext cx="838800" cy="8406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lt1"/>
                </a:solidFill>
                <a:latin typeface="Krona One"/>
                <a:ea typeface="Krona One"/>
                <a:cs typeface="Krona One"/>
                <a:sym typeface="Krona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24" name="Google Shape;624;p13"/>
          <p:cNvSpPr txBox="1"/>
          <p:nvPr>
            <p:ph idx="3" type="title"/>
          </p:nvPr>
        </p:nvSpPr>
        <p:spPr>
          <a:xfrm>
            <a:off x="1940287" y="1653675"/>
            <a:ext cx="2347500" cy="348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625" name="Google Shape;625;p13"/>
          <p:cNvSpPr txBox="1"/>
          <p:nvPr>
            <p:ph idx="1" type="subTitle"/>
          </p:nvPr>
        </p:nvSpPr>
        <p:spPr>
          <a:xfrm>
            <a:off x="1940287" y="1996975"/>
            <a:ext cx="2347500" cy="49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626" name="Google Shape;626;p13"/>
          <p:cNvSpPr txBox="1"/>
          <p:nvPr>
            <p:ph hasCustomPrompt="1" idx="4" type="title"/>
          </p:nvPr>
        </p:nvSpPr>
        <p:spPr>
          <a:xfrm>
            <a:off x="949088" y="3260400"/>
            <a:ext cx="838800" cy="8388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lt1"/>
                </a:solidFill>
                <a:latin typeface="Krona One"/>
                <a:ea typeface="Krona One"/>
                <a:cs typeface="Krona One"/>
                <a:sym typeface="Krona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27" name="Google Shape;627;p13"/>
          <p:cNvSpPr txBox="1"/>
          <p:nvPr>
            <p:ph idx="5" type="title"/>
          </p:nvPr>
        </p:nvSpPr>
        <p:spPr>
          <a:xfrm>
            <a:off x="1940287" y="3259050"/>
            <a:ext cx="2347500" cy="348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628" name="Google Shape;628;p13"/>
          <p:cNvSpPr txBox="1"/>
          <p:nvPr>
            <p:ph idx="6" type="subTitle"/>
          </p:nvPr>
        </p:nvSpPr>
        <p:spPr>
          <a:xfrm>
            <a:off x="1940287" y="3602350"/>
            <a:ext cx="2347500" cy="49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629" name="Google Shape;629;p13"/>
          <p:cNvSpPr txBox="1"/>
          <p:nvPr>
            <p:ph hasCustomPrompt="1" idx="7" type="title"/>
          </p:nvPr>
        </p:nvSpPr>
        <p:spPr>
          <a:xfrm>
            <a:off x="4856212" y="1651100"/>
            <a:ext cx="838800" cy="8388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lt1"/>
                </a:solidFill>
                <a:latin typeface="Krona One"/>
                <a:ea typeface="Krona One"/>
                <a:cs typeface="Krona One"/>
                <a:sym typeface="Krona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30" name="Google Shape;630;p13"/>
          <p:cNvSpPr txBox="1"/>
          <p:nvPr>
            <p:ph idx="8" type="title"/>
          </p:nvPr>
        </p:nvSpPr>
        <p:spPr>
          <a:xfrm>
            <a:off x="5847412" y="1653675"/>
            <a:ext cx="2347500" cy="348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631" name="Google Shape;631;p13"/>
          <p:cNvSpPr txBox="1"/>
          <p:nvPr>
            <p:ph idx="9" type="subTitle"/>
          </p:nvPr>
        </p:nvSpPr>
        <p:spPr>
          <a:xfrm>
            <a:off x="5847412" y="1996974"/>
            <a:ext cx="2347500" cy="49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632" name="Google Shape;632;p13"/>
          <p:cNvSpPr txBox="1"/>
          <p:nvPr>
            <p:ph hasCustomPrompt="1" idx="13" type="title"/>
          </p:nvPr>
        </p:nvSpPr>
        <p:spPr>
          <a:xfrm>
            <a:off x="4857812" y="3260400"/>
            <a:ext cx="838800" cy="8388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lt1"/>
                </a:solidFill>
                <a:latin typeface="Krona One"/>
                <a:ea typeface="Krona One"/>
                <a:cs typeface="Krona One"/>
                <a:sym typeface="Krona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33" name="Google Shape;633;p13"/>
          <p:cNvSpPr txBox="1"/>
          <p:nvPr>
            <p:ph idx="14" type="title"/>
          </p:nvPr>
        </p:nvSpPr>
        <p:spPr>
          <a:xfrm>
            <a:off x="5847412" y="3259051"/>
            <a:ext cx="2347500" cy="348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634" name="Google Shape;634;p13"/>
          <p:cNvSpPr txBox="1"/>
          <p:nvPr>
            <p:ph idx="15" type="subTitle"/>
          </p:nvPr>
        </p:nvSpPr>
        <p:spPr>
          <a:xfrm>
            <a:off x="5847412" y="3602350"/>
            <a:ext cx="2347500" cy="49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grpSp>
        <p:nvGrpSpPr>
          <p:cNvPr id="635" name="Google Shape;635;p13"/>
          <p:cNvGrpSpPr/>
          <p:nvPr/>
        </p:nvGrpSpPr>
        <p:grpSpPr>
          <a:xfrm>
            <a:off x="-16750" y="0"/>
            <a:ext cx="9177500" cy="5143500"/>
            <a:chOff x="-16750" y="0"/>
            <a:chExt cx="9177500" cy="5143500"/>
          </a:xfrm>
        </p:grpSpPr>
        <p:grpSp>
          <p:nvGrpSpPr>
            <p:cNvPr id="636" name="Google Shape;636;p13"/>
            <p:cNvGrpSpPr/>
            <p:nvPr/>
          </p:nvGrpSpPr>
          <p:grpSpPr>
            <a:xfrm flipH="1" rot="10800000">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656" name="Shape 656"/>
        <p:cNvGrpSpPr/>
        <p:nvPr/>
      </p:nvGrpSpPr>
      <p:grpSpPr>
        <a:xfrm>
          <a:off x="0" y="0"/>
          <a:ext cx="0" cy="0"/>
          <a:chOff x="0" y="0"/>
          <a:chExt cx="0" cy="0"/>
        </a:xfrm>
      </p:grpSpPr>
      <p:sp>
        <p:nvSpPr>
          <p:cNvPr id="657" name="Google Shape;657;p14"/>
          <p:cNvSpPr txBox="1"/>
          <p:nvPr>
            <p:ph type="title"/>
          </p:nvPr>
        </p:nvSpPr>
        <p:spPr>
          <a:xfrm>
            <a:off x="1316425" y="3357900"/>
            <a:ext cx="65112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atin typeface="Krona One"/>
                <a:ea typeface="Krona One"/>
                <a:cs typeface="Krona One"/>
                <a:sym typeface="Krona One"/>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658" name="Google Shape;658;p14"/>
          <p:cNvSpPr txBox="1"/>
          <p:nvPr>
            <p:ph idx="1" type="subTitle"/>
          </p:nvPr>
        </p:nvSpPr>
        <p:spPr>
          <a:xfrm>
            <a:off x="1316425" y="1437300"/>
            <a:ext cx="6511200" cy="176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30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grpSp>
        <p:nvGrpSpPr>
          <p:cNvPr id="659" name="Google Shape;659;p14"/>
          <p:cNvGrpSpPr/>
          <p:nvPr/>
        </p:nvGrpSpPr>
        <p:grpSpPr>
          <a:xfrm>
            <a:off x="-94" y="1100"/>
            <a:ext cx="9144094" cy="570400"/>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960793"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120153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1442280"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168302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1923767"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216451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405254"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64599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2886741"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312748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336822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360897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3849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4090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720050"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960793"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120153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1442280"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168302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1923767"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216451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2405254"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264599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2886741"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312748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336822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360897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3849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4090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433130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457205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481279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505353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529428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5535025"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577576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6016512"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625725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6497999"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4"/>
                <p:cNvSpPr/>
                <p:nvPr/>
              </p:nvSpPr>
              <p:spPr>
                <a:xfrm>
                  <a:off x="673874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4"/>
                <p:cNvSpPr/>
                <p:nvPr/>
              </p:nvSpPr>
              <p:spPr>
                <a:xfrm>
                  <a:off x="6979486"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4"/>
                <p:cNvSpPr/>
                <p:nvPr/>
              </p:nvSpPr>
              <p:spPr>
                <a:xfrm>
                  <a:off x="722022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4"/>
                <p:cNvSpPr/>
                <p:nvPr/>
              </p:nvSpPr>
              <p:spPr>
                <a:xfrm>
                  <a:off x="7460973"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433130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457205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481279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505353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4"/>
                <p:cNvSpPr/>
                <p:nvPr/>
              </p:nvSpPr>
              <p:spPr>
                <a:xfrm>
                  <a:off x="529428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5535025"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577576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a:off x="6016512"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a:off x="625725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4"/>
                <p:cNvSpPr/>
                <p:nvPr/>
              </p:nvSpPr>
              <p:spPr>
                <a:xfrm>
                  <a:off x="6497999"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4"/>
                <p:cNvSpPr/>
                <p:nvPr/>
              </p:nvSpPr>
              <p:spPr>
                <a:xfrm>
                  <a:off x="673874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4"/>
                <p:cNvSpPr/>
                <p:nvPr/>
              </p:nvSpPr>
              <p:spPr>
                <a:xfrm>
                  <a:off x="6979486"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4"/>
                <p:cNvSpPr/>
                <p:nvPr/>
              </p:nvSpPr>
              <p:spPr>
                <a:xfrm>
                  <a:off x="722022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p:nvPr/>
              </p:nvSpPr>
              <p:spPr>
                <a:xfrm>
                  <a:off x="7460973"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4"/>
                <p:cNvSpPr/>
                <p:nvPr/>
              </p:nvSpPr>
              <p:spPr>
                <a:xfrm>
                  <a:off x="7701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4"/>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4"/>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4"/>
                <p:cNvSpPr/>
                <p:nvPr/>
              </p:nvSpPr>
              <p:spPr>
                <a:xfrm>
                  <a:off x="7701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4"/>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4"/>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4"/>
              <p:cNvSpPr/>
              <p:nvPr/>
            </p:nvSpPr>
            <p:spPr>
              <a:xfrm>
                <a:off x="8183210" y="0"/>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4"/>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4"/>
              <p:cNvSpPr/>
              <p:nvPr/>
            </p:nvSpPr>
            <p:spPr>
              <a:xfrm>
                <a:off x="8183210" y="240741"/>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4"/>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4"/>
              <p:cNvSpPr/>
              <p:nvPr/>
            </p:nvSpPr>
            <p:spPr>
              <a:xfrm>
                <a:off x="8003652" y="240741"/>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4"/>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7" name="Google Shape;737;p14"/>
          <p:cNvGrpSpPr/>
          <p:nvPr/>
        </p:nvGrpSpPr>
        <p:grpSpPr>
          <a:xfrm rot="10800000">
            <a:off x="-94" y="4573100"/>
            <a:ext cx="9144094" cy="570400"/>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960793"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120153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1442280"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168302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1923767"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216451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2405254"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264599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2886741"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312748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336822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360897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3849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4090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720050"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960793"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120153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1442280"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168302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1923767"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216451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a:off x="2405254"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a:off x="264599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2886741"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a:off x="312748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4"/>
                <p:cNvSpPr/>
                <p:nvPr/>
              </p:nvSpPr>
              <p:spPr>
                <a:xfrm>
                  <a:off x="336822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a:off x="360897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a:off x="3849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4090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433130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457205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481279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505353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529428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4"/>
                <p:cNvSpPr/>
                <p:nvPr/>
              </p:nvSpPr>
              <p:spPr>
                <a:xfrm>
                  <a:off x="5535025"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4"/>
                <p:cNvSpPr/>
                <p:nvPr/>
              </p:nvSpPr>
              <p:spPr>
                <a:xfrm>
                  <a:off x="577576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6016512"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625725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6497999"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673874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4"/>
                <p:cNvSpPr/>
                <p:nvPr/>
              </p:nvSpPr>
              <p:spPr>
                <a:xfrm>
                  <a:off x="6979486"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a:off x="722022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p:nvPr/>
              </p:nvSpPr>
              <p:spPr>
                <a:xfrm>
                  <a:off x="7460973"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a:off x="433130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4"/>
                <p:cNvSpPr/>
                <p:nvPr/>
              </p:nvSpPr>
              <p:spPr>
                <a:xfrm>
                  <a:off x="457205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4"/>
                <p:cNvSpPr/>
                <p:nvPr/>
              </p:nvSpPr>
              <p:spPr>
                <a:xfrm>
                  <a:off x="481279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4"/>
                <p:cNvSpPr/>
                <p:nvPr/>
              </p:nvSpPr>
              <p:spPr>
                <a:xfrm>
                  <a:off x="505353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4"/>
                <p:cNvSpPr/>
                <p:nvPr/>
              </p:nvSpPr>
              <p:spPr>
                <a:xfrm>
                  <a:off x="529428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4"/>
                <p:cNvSpPr/>
                <p:nvPr/>
              </p:nvSpPr>
              <p:spPr>
                <a:xfrm>
                  <a:off x="5535025"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4"/>
                <p:cNvSpPr/>
                <p:nvPr/>
              </p:nvSpPr>
              <p:spPr>
                <a:xfrm>
                  <a:off x="577576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4"/>
                <p:cNvSpPr/>
                <p:nvPr/>
              </p:nvSpPr>
              <p:spPr>
                <a:xfrm>
                  <a:off x="6016512"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a:off x="625725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4"/>
                <p:cNvSpPr/>
                <p:nvPr/>
              </p:nvSpPr>
              <p:spPr>
                <a:xfrm>
                  <a:off x="6497999"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4"/>
                <p:cNvSpPr/>
                <p:nvPr/>
              </p:nvSpPr>
              <p:spPr>
                <a:xfrm>
                  <a:off x="673874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4"/>
                <p:cNvSpPr/>
                <p:nvPr/>
              </p:nvSpPr>
              <p:spPr>
                <a:xfrm>
                  <a:off x="6979486"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4"/>
                <p:cNvSpPr/>
                <p:nvPr/>
              </p:nvSpPr>
              <p:spPr>
                <a:xfrm>
                  <a:off x="722022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4"/>
                <p:cNvSpPr/>
                <p:nvPr/>
              </p:nvSpPr>
              <p:spPr>
                <a:xfrm>
                  <a:off x="7460973"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4"/>
                <p:cNvSpPr/>
                <p:nvPr/>
              </p:nvSpPr>
              <p:spPr>
                <a:xfrm>
                  <a:off x="7701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4"/>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4"/>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4"/>
                <p:cNvSpPr/>
                <p:nvPr/>
              </p:nvSpPr>
              <p:spPr>
                <a:xfrm>
                  <a:off x="7701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4"/>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a:off x="8183210" y="0"/>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a:off x="8183210" y="240741"/>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a:off x="8003652" y="240741"/>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815" name="Shape 815"/>
        <p:cNvGrpSpPr/>
        <p:nvPr/>
      </p:nvGrpSpPr>
      <p:grpSpPr>
        <a:xfrm>
          <a:off x="0" y="0"/>
          <a:ext cx="0" cy="0"/>
          <a:chOff x="0" y="0"/>
          <a:chExt cx="0" cy="0"/>
        </a:xfrm>
      </p:grpSpPr>
      <p:sp>
        <p:nvSpPr>
          <p:cNvPr id="816" name="Google Shape;816;p15"/>
          <p:cNvSpPr txBox="1"/>
          <p:nvPr>
            <p:ph idx="1" type="subTitle"/>
          </p:nvPr>
        </p:nvSpPr>
        <p:spPr>
          <a:xfrm>
            <a:off x="3641711" y="2283094"/>
            <a:ext cx="2245500" cy="42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17" name="Google Shape;817;p15"/>
          <p:cNvSpPr txBox="1"/>
          <p:nvPr>
            <p:ph idx="2" type="subTitle"/>
          </p:nvPr>
        </p:nvSpPr>
        <p:spPr>
          <a:xfrm>
            <a:off x="6033439" y="2283094"/>
            <a:ext cx="2245500" cy="42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18" name="Google Shape;818;p15"/>
          <p:cNvSpPr txBox="1"/>
          <p:nvPr>
            <p:ph hasCustomPrompt="1" type="title"/>
          </p:nvPr>
        </p:nvSpPr>
        <p:spPr>
          <a:xfrm>
            <a:off x="3641711" y="1836774"/>
            <a:ext cx="2245500" cy="42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19" name="Google Shape;819;p15"/>
          <p:cNvSpPr txBox="1"/>
          <p:nvPr>
            <p:ph hasCustomPrompt="1" idx="3" type="title"/>
          </p:nvPr>
        </p:nvSpPr>
        <p:spPr>
          <a:xfrm>
            <a:off x="6033439" y="1836774"/>
            <a:ext cx="2245500" cy="42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20" name="Google Shape;820;p15"/>
          <p:cNvSpPr txBox="1"/>
          <p:nvPr>
            <p:ph idx="4" type="subTitle"/>
          </p:nvPr>
        </p:nvSpPr>
        <p:spPr>
          <a:xfrm>
            <a:off x="3641711" y="3348080"/>
            <a:ext cx="2245500" cy="42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21" name="Google Shape;821;p15"/>
          <p:cNvSpPr txBox="1"/>
          <p:nvPr>
            <p:ph idx="5" type="subTitle"/>
          </p:nvPr>
        </p:nvSpPr>
        <p:spPr>
          <a:xfrm>
            <a:off x="6033437" y="3348080"/>
            <a:ext cx="2245500" cy="42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22" name="Google Shape;822;p15"/>
          <p:cNvSpPr txBox="1"/>
          <p:nvPr>
            <p:ph hasCustomPrompt="1" idx="6" type="title"/>
          </p:nvPr>
        </p:nvSpPr>
        <p:spPr>
          <a:xfrm>
            <a:off x="3641711" y="2922976"/>
            <a:ext cx="2245500" cy="42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23" name="Google Shape;823;p15"/>
          <p:cNvSpPr txBox="1"/>
          <p:nvPr>
            <p:ph hasCustomPrompt="1" idx="7" type="title"/>
          </p:nvPr>
        </p:nvSpPr>
        <p:spPr>
          <a:xfrm>
            <a:off x="6033439" y="2922976"/>
            <a:ext cx="2245500" cy="42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24" name="Google Shape;824;p15"/>
          <p:cNvSpPr txBox="1"/>
          <p:nvPr>
            <p:ph idx="8" type="subTitle"/>
          </p:nvPr>
        </p:nvSpPr>
        <p:spPr>
          <a:xfrm>
            <a:off x="865061" y="2283075"/>
            <a:ext cx="2630400" cy="148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25" name="Google Shape;825;p15"/>
          <p:cNvSpPr txBox="1"/>
          <p:nvPr>
            <p:ph idx="9"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26" name="Google Shape;826;p15"/>
          <p:cNvGrpSpPr/>
          <p:nvPr/>
        </p:nvGrpSpPr>
        <p:grpSpPr>
          <a:xfrm>
            <a:off x="-16750" y="0"/>
            <a:ext cx="9177500" cy="5143500"/>
            <a:chOff x="-16750" y="0"/>
            <a:chExt cx="9177500" cy="5143500"/>
          </a:xfrm>
        </p:grpSpPr>
        <p:grpSp>
          <p:nvGrpSpPr>
            <p:cNvPr id="827" name="Google Shape;827;p15"/>
            <p:cNvGrpSpPr/>
            <p:nvPr/>
          </p:nvGrpSpPr>
          <p:grpSpPr>
            <a:xfrm flipH="1" rot="10800000">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5"/>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5"/>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5"/>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5"/>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5"/>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5"/>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5"/>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5"/>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7" name="Google Shape;847;p15"/>
          <p:cNvSpPr txBox="1"/>
          <p:nvPr>
            <p:ph idx="13" type="subTitle"/>
          </p:nvPr>
        </p:nvSpPr>
        <p:spPr>
          <a:xfrm>
            <a:off x="865061" y="1795950"/>
            <a:ext cx="2630400" cy="42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848" name="Shape 848"/>
        <p:cNvGrpSpPr/>
        <p:nvPr/>
      </p:nvGrpSpPr>
      <p:grpSpPr>
        <a:xfrm>
          <a:off x="0" y="0"/>
          <a:ext cx="0" cy="0"/>
          <a:chOff x="0" y="0"/>
          <a:chExt cx="0" cy="0"/>
        </a:xfrm>
      </p:grpSpPr>
      <p:sp>
        <p:nvSpPr>
          <p:cNvPr id="849" name="Google Shape;849;p16"/>
          <p:cNvSpPr txBox="1"/>
          <p:nvPr>
            <p:ph type="title"/>
          </p:nvPr>
        </p:nvSpPr>
        <p:spPr>
          <a:xfrm>
            <a:off x="857725" y="2751938"/>
            <a:ext cx="22455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50" name="Google Shape;850;p16"/>
          <p:cNvSpPr txBox="1"/>
          <p:nvPr>
            <p:ph idx="1" type="subTitle"/>
          </p:nvPr>
        </p:nvSpPr>
        <p:spPr>
          <a:xfrm>
            <a:off x="857725" y="3154602"/>
            <a:ext cx="2245500" cy="76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51" name="Google Shape;851;p16"/>
          <p:cNvSpPr txBox="1"/>
          <p:nvPr>
            <p:ph idx="2" type="title"/>
          </p:nvPr>
        </p:nvSpPr>
        <p:spPr>
          <a:xfrm>
            <a:off x="6040775" y="2751938"/>
            <a:ext cx="22455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52" name="Google Shape;852;p16"/>
          <p:cNvSpPr txBox="1"/>
          <p:nvPr>
            <p:ph idx="3" type="subTitle"/>
          </p:nvPr>
        </p:nvSpPr>
        <p:spPr>
          <a:xfrm>
            <a:off x="6040775" y="3154602"/>
            <a:ext cx="2245500" cy="76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53" name="Google Shape;853;p16"/>
          <p:cNvSpPr txBox="1"/>
          <p:nvPr>
            <p:ph idx="4" type="title"/>
          </p:nvPr>
        </p:nvSpPr>
        <p:spPr>
          <a:xfrm>
            <a:off x="3449250" y="2751938"/>
            <a:ext cx="22455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54" name="Google Shape;854;p16"/>
          <p:cNvSpPr txBox="1"/>
          <p:nvPr>
            <p:ph idx="5" type="subTitle"/>
          </p:nvPr>
        </p:nvSpPr>
        <p:spPr>
          <a:xfrm>
            <a:off x="3449250" y="3154602"/>
            <a:ext cx="2245500" cy="76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55" name="Google Shape;855;p16"/>
          <p:cNvSpPr txBox="1"/>
          <p:nvPr>
            <p:ph idx="6"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56" name="Google Shape;856;p16"/>
          <p:cNvGrpSpPr/>
          <p:nvPr/>
        </p:nvGrpSpPr>
        <p:grpSpPr>
          <a:xfrm>
            <a:off x="-16750" y="0"/>
            <a:ext cx="9177500" cy="5143500"/>
            <a:chOff x="-16750" y="0"/>
            <a:chExt cx="9177500" cy="5143500"/>
          </a:xfrm>
        </p:grpSpPr>
        <p:grpSp>
          <p:nvGrpSpPr>
            <p:cNvPr id="857" name="Google Shape;857;p16"/>
            <p:cNvGrpSpPr/>
            <p:nvPr/>
          </p:nvGrpSpPr>
          <p:grpSpPr>
            <a:xfrm flipH="1" rot="10800000">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6"/>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6"/>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6"/>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6"/>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6"/>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6"/>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6"/>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6"/>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1">
    <p:spTree>
      <p:nvGrpSpPr>
        <p:cNvPr id="877" name="Shape 877"/>
        <p:cNvGrpSpPr/>
        <p:nvPr/>
      </p:nvGrpSpPr>
      <p:grpSpPr>
        <a:xfrm>
          <a:off x="0" y="0"/>
          <a:ext cx="0" cy="0"/>
          <a:chOff x="0" y="0"/>
          <a:chExt cx="0" cy="0"/>
        </a:xfrm>
      </p:grpSpPr>
      <p:sp>
        <p:nvSpPr>
          <p:cNvPr id="878" name="Google Shape;878;p1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9" name="Google Shape;879;p17"/>
          <p:cNvSpPr txBox="1"/>
          <p:nvPr>
            <p:ph idx="2" type="title"/>
          </p:nvPr>
        </p:nvSpPr>
        <p:spPr>
          <a:xfrm>
            <a:off x="5952819" y="3537000"/>
            <a:ext cx="2471100" cy="37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p:txBody>
      </p:sp>
      <p:sp>
        <p:nvSpPr>
          <p:cNvPr id="880" name="Google Shape;880;p17"/>
          <p:cNvSpPr txBox="1"/>
          <p:nvPr>
            <p:ph idx="3" type="title"/>
          </p:nvPr>
        </p:nvSpPr>
        <p:spPr>
          <a:xfrm>
            <a:off x="720081" y="3537000"/>
            <a:ext cx="2471100" cy="37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p:txBody>
      </p:sp>
      <p:sp>
        <p:nvSpPr>
          <p:cNvPr id="881" name="Google Shape;881;p17"/>
          <p:cNvSpPr txBox="1"/>
          <p:nvPr>
            <p:ph idx="1" type="subTitle"/>
          </p:nvPr>
        </p:nvSpPr>
        <p:spPr>
          <a:xfrm>
            <a:off x="5952819" y="3933600"/>
            <a:ext cx="2471100" cy="441300"/>
          </a:xfrm>
          <a:prstGeom prst="rect">
            <a:avLst/>
          </a:prstGeom>
          <a:noFill/>
          <a:ln>
            <a:noFill/>
          </a:ln>
        </p:spPr>
        <p:txBody>
          <a:bodyPr anchorCtr="0" anchor="t" bIns="0" lIns="91425" spcFirstLastPara="1" rIns="91425" wrap="square" tIns="0">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82" name="Google Shape;882;p17"/>
          <p:cNvSpPr txBox="1"/>
          <p:nvPr>
            <p:ph idx="4" type="subTitle"/>
          </p:nvPr>
        </p:nvSpPr>
        <p:spPr>
          <a:xfrm>
            <a:off x="720081" y="3933600"/>
            <a:ext cx="2471100" cy="441300"/>
          </a:xfrm>
          <a:prstGeom prst="rect">
            <a:avLst/>
          </a:prstGeom>
          <a:noFill/>
          <a:ln>
            <a:noFill/>
          </a:ln>
        </p:spPr>
        <p:txBody>
          <a:bodyPr anchorCtr="0" anchor="t" bIns="0" lIns="91425" spcFirstLastPara="1" rIns="91425" wrap="square" tIns="0">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83" name="Google Shape;883;p17"/>
          <p:cNvSpPr txBox="1"/>
          <p:nvPr>
            <p:ph idx="5" type="title"/>
          </p:nvPr>
        </p:nvSpPr>
        <p:spPr>
          <a:xfrm>
            <a:off x="3336450" y="3537000"/>
            <a:ext cx="2471100" cy="37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p:txBody>
      </p:sp>
      <p:sp>
        <p:nvSpPr>
          <p:cNvPr id="884" name="Google Shape;884;p17"/>
          <p:cNvSpPr txBox="1"/>
          <p:nvPr>
            <p:ph idx="6" type="subTitle"/>
          </p:nvPr>
        </p:nvSpPr>
        <p:spPr>
          <a:xfrm>
            <a:off x="3336450" y="3933600"/>
            <a:ext cx="2471100" cy="441300"/>
          </a:xfrm>
          <a:prstGeom prst="rect">
            <a:avLst/>
          </a:prstGeom>
          <a:noFill/>
          <a:ln>
            <a:noFill/>
          </a:ln>
        </p:spPr>
        <p:txBody>
          <a:bodyPr anchorCtr="0" anchor="t" bIns="0" lIns="91425" spcFirstLastPara="1" rIns="91425" wrap="square" tIns="0">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85" name="Google Shape;885;p17"/>
          <p:cNvGrpSpPr/>
          <p:nvPr/>
        </p:nvGrpSpPr>
        <p:grpSpPr>
          <a:xfrm>
            <a:off x="-16750" y="0"/>
            <a:ext cx="9177500" cy="5143500"/>
            <a:chOff x="-16750" y="0"/>
            <a:chExt cx="9177500" cy="5143500"/>
          </a:xfrm>
        </p:grpSpPr>
        <p:grpSp>
          <p:nvGrpSpPr>
            <p:cNvPr id="886" name="Google Shape;886;p17"/>
            <p:cNvGrpSpPr/>
            <p:nvPr/>
          </p:nvGrpSpPr>
          <p:grpSpPr>
            <a:xfrm flipH="1" rot="10800000">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7"/>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7"/>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7"/>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7"/>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7"/>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7"/>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7"/>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7"/>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7"/>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7"/>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7"/>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7"/>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7"/>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7"/>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906" name="Shape 906"/>
        <p:cNvGrpSpPr/>
        <p:nvPr/>
      </p:nvGrpSpPr>
      <p:grpSpPr>
        <a:xfrm>
          <a:off x="0" y="0"/>
          <a:ext cx="0" cy="0"/>
          <a:chOff x="0" y="0"/>
          <a:chExt cx="0" cy="0"/>
        </a:xfrm>
      </p:grpSpPr>
      <p:sp>
        <p:nvSpPr>
          <p:cNvPr id="907" name="Google Shape;907;p1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8" name="Google Shape;908;p18"/>
          <p:cNvSpPr txBox="1"/>
          <p:nvPr>
            <p:ph idx="2" type="title"/>
          </p:nvPr>
        </p:nvSpPr>
        <p:spPr>
          <a:xfrm>
            <a:off x="2478150" y="1487888"/>
            <a:ext cx="1871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909" name="Google Shape;909;p18"/>
          <p:cNvSpPr txBox="1"/>
          <p:nvPr>
            <p:ph idx="1" type="subTitle"/>
          </p:nvPr>
        </p:nvSpPr>
        <p:spPr>
          <a:xfrm>
            <a:off x="4418575" y="1487888"/>
            <a:ext cx="302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910" name="Google Shape;910;p18"/>
          <p:cNvSpPr txBox="1"/>
          <p:nvPr>
            <p:ph idx="3" type="title"/>
          </p:nvPr>
        </p:nvSpPr>
        <p:spPr>
          <a:xfrm>
            <a:off x="2478150" y="2285363"/>
            <a:ext cx="1871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911" name="Google Shape;911;p18"/>
          <p:cNvSpPr txBox="1"/>
          <p:nvPr>
            <p:ph idx="4" type="subTitle"/>
          </p:nvPr>
        </p:nvSpPr>
        <p:spPr>
          <a:xfrm>
            <a:off x="4418575" y="2285367"/>
            <a:ext cx="302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912" name="Google Shape;912;p18"/>
          <p:cNvSpPr txBox="1"/>
          <p:nvPr>
            <p:ph idx="5" type="title"/>
          </p:nvPr>
        </p:nvSpPr>
        <p:spPr>
          <a:xfrm>
            <a:off x="2478150" y="3082838"/>
            <a:ext cx="1871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913" name="Google Shape;913;p18"/>
          <p:cNvSpPr txBox="1"/>
          <p:nvPr>
            <p:ph idx="6" type="subTitle"/>
          </p:nvPr>
        </p:nvSpPr>
        <p:spPr>
          <a:xfrm>
            <a:off x="4418575" y="3082846"/>
            <a:ext cx="302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914" name="Google Shape;914;p18"/>
          <p:cNvSpPr txBox="1"/>
          <p:nvPr>
            <p:ph idx="7" type="title"/>
          </p:nvPr>
        </p:nvSpPr>
        <p:spPr>
          <a:xfrm>
            <a:off x="2478150" y="3880313"/>
            <a:ext cx="1871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915" name="Google Shape;915;p18"/>
          <p:cNvSpPr txBox="1"/>
          <p:nvPr>
            <p:ph idx="8" type="subTitle"/>
          </p:nvPr>
        </p:nvSpPr>
        <p:spPr>
          <a:xfrm>
            <a:off x="4418575" y="3880325"/>
            <a:ext cx="302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grpSp>
        <p:nvGrpSpPr>
          <p:cNvPr id="916" name="Google Shape;916;p18"/>
          <p:cNvGrpSpPr/>
          <p:nvPr/>
        </p:nvGrpSpPr>
        <p:grpSpPr>
          <a:xfrm>
            <a:off x="-16750" y="0"/>
            <a:ext cx="9177500" cy="5143500"/>
            <a:chOff x="-16750" y="0"/>
            <a:chExt cx="9177500" cy="5143500"/>
          </a:xfrm>
        </p:grpSpPr>
        <p:grpSp>
          <p:nvGrpSpPr>
            <p:cNvPr id="917" name="Google Shape;917;p18"/>
            <p:cNvGrpSpPr/>
            <p:nvPr/>
          </p:nvGrpSpPr>
          <p:grpSpPr>
            <a:xfrm flipH="1" rot="10800000">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8"/>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8"/>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8"/>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8"/>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8"/>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8"/>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8"/>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8"/>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8"/>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8"/>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8"/>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8"/>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8"/>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8"/>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8"/>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8"/>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937" name="Shape 937"/>
        <p:cNvGrpSpPr/>
        <p:nvPr/>
      </p:nvGrpSpPr>
      <p:grpSpPr>
        <a:xfrm>
          <a:off x="0" y="0"/>
          <a:ext cx="0" cy="0"/>
          <a:chOff x="0" y="0"/>
          <a:chExt cx="0" cy="0"/>
        </a:xfrm>
      </p:grpSpPr>
      <p:sp>
        <p:nvSpPr>
          <p:cNvPr id="938" name="Google Shape;938;p1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39" name="Google Shape;939;p19"/>
          <p:cNvSpPr txBox="1"/>
          <p:nvPr>
            <p:ph idx="2" type="title"/>
          </p:nvPr>
        </p:nvSpPr>
        <p:spPr>
          <a:xfrm>
            <a:off x="857725" y="2011625"/>
            <a:ext cx="22455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940" name="Google Shape;940;p19"/>
          <p:cNvSpPr txBox="1"/>
          <p:nvPr>
            <p:ph idx="1" type="subTitle"/>
          </p:nvPr>
        </p:nvSpPr>
        <p:spPr>
          <a:xfrm>
            <a:off x="857725" y="2376135"/>
            <a:ext cx="2245500" cy="50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941" name="Google Shape;941;p19"/>
          <p:cNvSpPr txBox="1"/>
          <p:nvPr>
            <p:ph idx="3" type="title"/>
          </p:nvPr>
        </p:nvSpPr>
        <p:spPr>
          <a:xfrm>
            <a:off x="6040775" y="2011625"/>
            <a:ext cx="22455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942" name="Google Shape;942;p19"/>
          <p:cNvSpPr txBox="1"/>
          <p:nvPr>
            <p:ph idx="4" type="subTitle"/>
          </p:nvPr>
        </p:nvSpPr>
        <p:spPr>
          <a:xfrm>
            <a:off x="6040775" y="2376135"/>
            <a:ext cx="2245500" cy="50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943" name="Google Shape;943;p19"/>
          <p:cNvSpPr txBox="1"/>
          <p:nvPr>
            <p:ph idx="5" type="title"/>
          </p:nvPr>
        </p:nvSpPr>
        <p:spPr>
          <a:xfrm>
            <a:off x="3449250" y="2011625"/>
            <a:ext cx="22455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944" name="Google Shape;944;p19"/>
          <p:cNvSpPr txBox="1"/>
          <p:nvPr>
            <p:ph idx="6" type="subTitle"/>
          </p:nvPr>
        </p:nvSpPr>
        <p:spPr>
          <a:xfrm>
            <a:off x="3449250" y="2376135"/>
            <a:ext cx="2245500" cy="50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945" name="Google Shape;945;p19"/>
          <p:cNvSpPr txBox="1"/>
          <p:nvPr>
            <p:ph idx="7" type="title"/>
          </p:nvPr>
        </p:nvSpPr>
        <p:spPr>
          <a:xfrm>
            <a:off x="857725" y="3756638"/>
            <a:ext cx="22455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946" name="Google Shape;946;p19"/>
          <p:cNvSpPr txBox="1"/>
          <p:nvPr>
            <p:ph idx="8" type="subTitle"/>
          </p:nvPr>
        </p:nvSpPr>
        <p:spPr>
          <a:xfrm>
            <a:off x="857725" y="4121147"/>
            <a:ext cx="2245500" cy="50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947" name="Google Shape;947;p19"/>
          <p:cNvSpPr txBox="1"/>
          <p:nvPr>
            <p:ph idx="9" type="title"/>
          </p:nvPr>
        </p:nvSpPr>
        <p:spPr>
          <a:xfrm>
            <a:off x="6040775" y="3756638"/>
            <a:ext cx="22455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948" name="Google Shape;948;p19"/>
          <p:cNvSpPr txBox="1"/>
          <p:nvPr>
            <p:ph idx="13" type="subTitle"/>
          </p:nvPr>
        </p:nvSpPr>
        <p:spPr>
          <a:xfrm>
            <a:off x="6040775" y="4121147"/>
            <a:ext cx="2245500" cy="50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949" name="Google Shape;949;p19"/>
          <p:cNvSpPr txBox="1"/>
          <p:nvPr>
            <p:ph idx="14" type="title"/>
          </p:nvPr>
        </p:nvSpPr>
        <p:spPr>
          <a:xfrm>
            <a:off x="3449250" y="3756638"/>
            <a:ext cx="22455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950" name="Google Shape;950;p19"/>
          <p:cNvSpPr txBox="1"/>
          <p:nvPr>
            <p:ph idx="15" type="subTitle"/>
          </p:nvPr>
        </p:nvSpPr>
        <p:spPr>
          <a:xfrm>
            <a:off x="3449250" y="4121147"/>
            <a:ext cx="2245500" cy="50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grpSp>
        <p:nvGrpSpPr>
          <p:cNvPr id="951" name="Google Shape;951;p19"/>
          <p:cNvGrpSpPr/>
          <p:nvPr/>
        </p:nvGrpSpPr>
        <p:grpSpPr>
          <a:xfrm>
            <a:off x="-16750" y="0"/>
            <a:ext cx="9177500" cy="5143500"/>
            <a:chOff x="-16750" y="0"/>
            <a:chExt cx="9177500" cy="5143500"/>
          </a:xfrm>
        </p:grpSpPr>
        <p:grpSp>
          <p:nvGrpSpPr>
            <p:cNvPr id="952" name="Google Shape;952;p19"/>
            <p:cNvGrpSpPr/>
            <p:nvPr/>
          </p:nvGrpSpPr>
          <p:grpSpPr>
            <a:xfrm flipH="1" rot="10800000">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9"/>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9"/>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9"/>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972" name="Shape 972"/>
        <p:cNvGrpSpPr/>
        <p:nvPr/>
      </p:nvGrpSpPr>
      <p:grpSpPr>
        <a:xfrm>
          <a:off x="0" y="0"/>
          <a:ext cx="0" cy="0"/>
          <a:chOff x="0" y="0"/>
          <a:chExt cx="0" cy="0"/>
        </a:xfrm>
      </p:grpSpPr>
      <p:sp>
        <p:nvSpPr>
          <p:cNvPr id="973" name="Google Shape;973;p2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74" name="Google Shape;974;p20"/>
          <p:cNvGrpSpPr/>
          <p:nvPr/>
        </p:nvGrpSpPr>
        <p:grpSpPr>
          <a:xfrm>
            <a:off x="-16750" y="0"/>
            <a:ext cx="9177500" cy="5143500"/>
            <a:chOff x="-16750" y="0"/>
            <a:chExt cx="9177500" cy="5143500"/>
          </a:xfrm>
        </p:grpSpPr>
        <p:grpSp>
          <p:nvGrpSpPr>
            <p:cNvPr id="975" name="Google Shape;975;p20"/>
            <p:cNvGrpSpPr/>
            <p:nvPr/>
          </p:nvGrpSpPr>
          <p:grpSpPr>
            <a:xfrm flipH="1" rot="10800000">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0"/>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0"/>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0"/>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9" name="Shape 99"/>
        <p:cNvGrpSpPr/>
        <p:nvPr/>
      </p:nvGrpSpPr>
      <p:grpSpPr>
        <a:xfrm>
          <a:off x="0" y="0"/>
          <a:ext cx="0" cy="0"/>
          <a:chOff x="0" y="0"/>
          <a:chExt cx="0" cy="0"/>
        </a:xfrm>
      </p:grpSpPr>
      <p:grpSp>
        <p:nvGrpSpPr>
          <p:cNvPr id="100" name="Google Shape;100;p3"/>
          <p:cNvGrpSpPr/>
          <p:nvPr/>
        </p:nvGrpSpPr>
        <p:grpSpPr>
          <a:xfrm>
            <a:off x="449825" y="1100"/>
            <a:ext cx="8244125" cy="570400"/>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960793"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20153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442280"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68302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923767"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16451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405254"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264599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886741"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312748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36822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60897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849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090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20050"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960793"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120153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442280"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68302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923767"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16451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405254"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64599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886741"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12748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36822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60897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849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4090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33130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57205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81279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5353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9428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35025"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77576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016512"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25725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497999"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73874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6979486"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22022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460973"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33130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457205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481279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505353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529428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5535025"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77576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6016512"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625725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6497999"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673874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6979486"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722022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7460973"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7701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7701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7" name="Google Shape;167;p3"/>
          <p:cNvSpPr txBox="1"/>
          <p:nvPr>
            <p:ph type="title"/>
          </p:nvPr>
        </p:nvSpPr>
        <p:spPr>
          <a:xfrm>
            <a:off x="3043150" y="1213828"/>
            <a:ext cx="4827600" cy="9642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8" name="Google Shape;168;p3"/>
          <p:cNvSpPr txBox="1"/>
          <p:nvPr>
            <p:ph hasCustomPrompt="1" idx="2" type="title"/>
          </p:nvPr>
        </p:nvSpPr>
        <p:spPr>
          <a:xfrm>
            <a:off x="1273250" y="1241332"/>
            <a:ext cx="1463100" cy="14661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1"/>
                </a:solidFill>
                <a:latin typeface="Krona One"/>
                <a:ea typeface="Krona One"/>
                <a:cs typeface="Krona One"/>
                <a:sym typeface="Krona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9" name="Google Shape;169;p3"/>
          <p:cNvSpPr txBox="1"/>
          <p:nvPr>
            <p:ph idx="1" type="subTitle"/>
          </p:nvPr>
        </p:nvSpPr>
        <p:spPr>
          <a:xfrm>
            <a:off x="3043150" y="2420475"/>
            <a:ext cx="4827600" cy="410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70" name="Google Shape;170;p3"/>
          <p:cNvGrpSpPr/>
          <p:nvPr/>
        </p:nvGrpSpPr>
        <p:grpSpPr>
          <a:xfrm>
            <a:off x="-16750" y="0"/>
            <a:ext cx="9177500" cy="5143500"/>
            <a:chOff x="-16750" y="0"/>
            <a:chExt cx="9177500" cy="5143500"/>
          </a:xfrm>
        </p:grpSpPr>
        <p:grpSp>
          <p:nvGrpSpPr>
            <p:cNvPr id="171" name="Google Shape;171;p3"/>
            <p:cNvGrpSpPr/>
            <p:nvPr/>
          </p:nvGrpSpPr>
          <p:grpSpPr>
            <a:xfrm flipH="1" rot="10800000">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995" name="Shape 995"/>
        <p:cNvGrpSpPr/>
        <p:nvPr/>
      </p:nvGrpSpPr>
      <p:grpSpPr>
        <a:xfrm>
          <a:off x="0" y="0"/>
          <a:ext cx="0" cy="0"/>
          <a:chOff x="0" y="0"/>
          <a:chExt cx="0" cy="0"/>
        </a:xfrm>
      </p:grpSpPr>
      <p:grpSp>
        <p:nvGrpSpPr>
          <p:cNvPr id="996" name="Google Shape;996;p21"/>
          <p:cNvGrpSpPr/>
          <p:nvPr/>
        </p:nvGrpSpPr>
        <p:grpSpPr>
          <a:xfrm>
            <a:off x="-94" y="1100"/>
            <a:ext cx="9144094" cy="570400"/>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1"/>
                <p:cNvSpPr/>
                <p:nvPr/>
              </p:nvSpPr>
              <p:spPr>
                <a:xfrm>
                  <a:off x="960793"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120153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1"/>
                <p:cNvSpPr/>
                <p:nvPr/>
              </p:nvSpPr>
              <p:spPr>
                <a:xfrm>
                  <a:off x="1442280"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1"/>
                <p:cNvSpPr/>
                <p:nvPr/>
              </p:nvSpPr>
              <p:spPr>
                <a:xfrm>
                  <a:off x="168302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1923767"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216451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2405254"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1"/>
                <p:cNvSpPr/>
                <p:nvPr/>
              </p:nvSpPr>
              <p:spPr>
                <a:xfrm>
                  <a:off x="264599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1"/>
                <p:cNvSpPr/>
                <p:nvPr/>
              </p:nvSpPr>
              <p:spPr>
                <a:xfrm>
                  <a:off x="2886741"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312748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336822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360897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3849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4090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720050"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960793"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120153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1442280"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168302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1923767"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216451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2405254"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264599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2886741"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1"/>
                <p:cNvSpPr/>
                <p:nvPr/>
              </p:nvSpPr>
              <p:spPr>
                <a:xfrm>
                  <a:off x="312748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1"/>
                <p:cNvSpPr/>
                <p:nvPr/>
              </p:nvSpPr>
              <p:spPr>
                <a:xfrm>
                  <a:off x="336822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1"/>
                <p:cNvSpPr/>
                <p:nvPr/>
              </p:nvSpPr>
              <p:spPr>
                <a:xfrm>
                  <a:off x="360897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1"/>
                <p:cNvSpPr/>
                <p:nvPr/>
              </p:nvSpPr>
              <p:spPr>
                <a:xfrm>
                  <a:off x="3849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1"/>
                <p:cNvSpPr/>
                <p:nvPr/>
              </p:nvSpPr>
              <p:spPr>
                <a:xfrm>
                  <a:off x="4090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1"/>
                <p:cNvSpPr/>
                <p:nvPr/>
              </p:nvSpPr>
              <p:spPr>
                <a:xfrm>
                  <a:off x="433130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1"/>
                <p:cNvSpPr/>
                <p:nvPr/>
              </p:nvSpPr>
              <p:spPr>
                <a:xfrm>
                  <a:off x="457205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1"/>
                <p:cNvSpPr/>
                <p:nvPr/>
              </p:nvSpPr>
              <p:spPr>
                <a:xfrm>
                  <a:off x="481279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1"/>
                <p:cNvSpPr/>
                <p:nvPr/>
              </p:nvSpPr>
              <p:spPr>
                <a:xfrm>
                  <a:off x="505353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1"/>
                <p:cNvSpPr/>
                <p:nvPr/>
              </p:nvSpPr>
              <p:spPr>
                <a:xfrm>
                  <a:off x="529428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1"/>
                <p:cNvSpPr/>
                <p:nvPr/>
              </p:nvSpPr>
              <p:spPr>
                <a:xfrm>
                  <a:off x="5535025"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1"/>
                <p:cNvSpPr/>
                <p:nvPr/>
              </p:nvSpPr>
              <p:spPr>
                <a:xfrm>
                  <a:off x="577576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1"/>
                <p:cNvSpPr/>
                <p:nvPr/>
              </p:nvSpPr>
              <p:spPr>
                <a:xfrm>
                  <a:off x="6016512"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1"/>
                <p:cNvSpPr/>
                <p:nvPr/>
              </p:nvSpPr>
              <p:spPr>
                <a:xfrm>
                  <a:off x="625725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1"/>
                <p:cNvSpPr/>
                <p:nvPr/>
              </p:nvSpPr>
              <p:spPr>
                <a:xfrm>
                  <a:off x="6497999"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1"/>
                <p:cNvSpPr/>
                <p:nvPr/>
              </p:nvSpPr>
              <p:spPr>
                <a:xfrm>
                  <a:off x="673874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1"/>
                <p:cNvSpPr/>
                <p:nvPr/>
              </p:nvSpPr>
              <p:spPr>
                <a:xfrm>
                  <a:off x="6979486"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1"/>
                <p:cNvSpPr/>
                <p:nvPr/>
              </p:nvSpPr>
              <p:spPr>
                <a:xfrm>
                  <a:off x="722022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1"/>
                <p:cNvSpPr/>
                <p:nvPr/>
              </p:nvSpPr>
              <p:spPr>
                <a:xfrm>
                  <a:off x="7460973"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1"/>
                <p:cNvSpPr/>
                <p:nvPr/>
              </p:nvSpPr>
              <p:spPr>
                <a:xfrm>
                  <a:off x="433130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1"/>
                <p:cNvSpPr/>
                <p:nvPr/>
              </p:nvSpPr>
              <p:spPr>
                <a:xfrm>
                  <a:off x="457205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1"/>
                <p:cNvSpPr/>
                <p:nvPr/>
              </p:nvSpPr>
              <p:spPr>
                <a:xfrm>
                  <a:off x="481279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1"/>
                <p:cNvSpPr/>
                <p:nvPr/>
              </p:nvSpPr>
              <p:spPr>
                <a:xfrm>
                  <a:off x="505353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1"/>
                <p:cNvSpPr/>
                <p:nvPr/>
              </p:nvSpPr>
              <p:spPr>
                <a:xfrm>
                  <a:off x="529428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1"/>
                <p:cNvSpPr/>
                <p:nvPr/>
              </p:nvSpPr>
              <p:spPr>
                <a:xfrm>
                  <a:off x="5535025"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1"/>
                <p:cNvSpPr/>
                <p:nvPr/>
              </p:nvSpPr>
              <p:spPr>
                <a:xfrm>
                  <a:off x="577576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1"/>
                <p:cNvSpPr/>
                <p:nvPr/>
              </p:nvSpPr>
              <p:spPr>
                <a:xfrm>
                  <a:off x="6016512"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1"/>
                <p:cNvSpPr/>
                <p:nvPr/>
              </p:nvSpPr>
              <p:spPr>
                <a:xfrm>
                  <a:off x="625725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1"/>
                <p:cNvSpPr/>
                <p:nvPr/>
              </p:nvSpPr>
              <p:spPr>
                <a:xfrm>
                  <a:off x="6497999"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1"/>
                <p:cNvSpPr/>
                <p:nvPr/>
              </p:nvSpPr>
              <p:spPr>
                <a:xfrm>
                  <a:off x="673874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1"/>
                <p:cNvSpPr/>
                <p:nvPr/>
              </p:nvSpPr>
              <p:spPr>
                <a:xfrm>
                  <a:off x="6979486"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1"/>
                <p:cNvSpPr/>
                <p:nvPr/>
              </p:nvSpPr>
              <p:spPr>
                <a:xfrm>
                  <a:off x="722022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1"/>
                <p:cNvSpPr/>
                <p:nvPr/>
              </p:nvSpPr>
              <p:spPr>
                <a:xfrm>
                  <a:off x="7460973"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1"/>
                <p:cNvSpPr/>
                <p:nvPr/>
              </p:nvSpPr>
              <p:spPr>
                <a:xfrm>
                  <a:off x="7701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1"/>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1"/>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1"/>
                <p:cNvSpPr/>
                <p:nvPr/>
              </p:nvSpPr>
              <p:spPr>
                <a:xfrm>
                  <a:off x="7701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1"/>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1"/>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1"/>
              <p:cNvSpPr/>
              <p:nvPr/>
            </p:nvSpPr>
            <p:spPr>
              <a:xfrm>
                <a:off x="8183210" y="0"/>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1"/>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1"/>
              <p:cNvSpPr/>
              <p:nvPr/>
            </p:nvSpPr>
            <p:spPr>
              <a:xfrm>
                <a:off x="8183210" y="240741"/>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8003652" y="240741"/>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1"/>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4" name="Google Shape;1074;p21"/>
          <p:cNvSpPr txBox="1"/>
          <p:nvPr>
            <p:ph type="title"/>
          </p:nvPr>
        </p:nvSpPr>
        <p:spPr>
          <a:xfrm>
            <a:off x="1132289" y="1781963"/>
            <a:ext cx="3075600" cy="817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atin typeface="Krona One"/>
                <a:ea typeface="Krona One"/>
                <a:cs typeface="Krona One"/>
                <a:sym typeface="Krona One"/>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1075" name="Google Shape;1075;p21"/>
          <p:cNvSpPr txBox="1"/>
          <p:nvPr>
            <p:ph idx="1" type="subTitle"/>
          </p:nvPr>
        </p:nvSpPr>
        <p:spPr>
          <a:xfrm>
            <a:off x="1132289" y="2790038"/>
            <a:ext cx="2697000" cy="87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grpSp>
        <p:nvGrpSpPr>
          <p:cNvPr id="1076" name="Google Shape;1076;p21"/>
          <p:cNvGrpSpPr/>
          <p:nvPr/>
        </p:nvGrpSpPr>
        <p:grpSpPr>
          <a:xfrm>
            <a:off x="-16750" y="0"/>
            <a:ext cx="9177500" cy="5143500"/>
            <a:chOff x="-16750" y="0"/>
            <a:chExt cx="9177500" cy="5143500"/>
          </a:xfrm>
        </p:grpSpPr>
        <p:grpSp>
          <p:nvGrpSpPr>
            <p:cNvPr id="1077" name="Google Shape;1077;p21"/>
            <p:cNvGrpSpPr/>
            <p:nvPr/>
          </p:nvGrpSpPr>
          <p:grpSpPr>
            <a:xfrm flipH="1" rot="10800000">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1"/>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1"/>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1"/>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1"/>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1"/>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1"/>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1"/>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1"/>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1"/>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1"/>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1"/>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_1">
    <p:spTree>
      <p:nvGrpSpPr>
        <p:cNvPr id="1097" name="Shape 1097"/>
        <p:cNvGrpSpPr/>
        <p:nvPr/>
      </p:nvGrpSpPr>
      <p:grpSpPr>
        <a:xfrm>
          <a:off x="0" y="0"/>
          <a:ext cx="0" cy="0"/>
          <a:chOff x="0" y="0"/>
          <a:chExt cx="0" cy="0"/>
        </a:xfrm>
      </p:grpSpPr>
      <p:grpSp>
        <p:nvGrpSpPr>
          <p:cNvPr id="1098" name="Google Shape;1098;p22"/>
          <p:cNvGrpSpPr/>
          <p:nvPr/>
        </p:nvGrpSpPr>
        <p:grpSpPr>
          <a:xfrm>
            <a:off x="-94" y="1100"/>
            <a:ext cx="9144094" cy="570400"/>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960793"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120153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1442280"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168302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1923767"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216451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2405254"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264599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2886741"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312748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336822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360897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3849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4090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20050"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960793"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120153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1442280"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168302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1923767"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216451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2405254"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264599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2886741"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312748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336822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360897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3849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4090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433130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457205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481279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505353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529428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5535025"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577576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6016512"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625725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6497999"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673874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6979486"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722022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7460973"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433130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457205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481279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505353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529428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5535025"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577576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6016512"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a:off x="625725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2"/>
                <p:cNvSpPr/>
                <p:nvPr/>
              </p:nvSpPr>
              <p:spPr>
                <a:xfrm>
                  <a:off x="6497999"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2"/>
                <p:cNvSpPr/>
                <p:nvPr/>
              </p:nvSpPr>
              <p:spPr>
                <a:xfrm>
                  <a:off x="673874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2"/>
                <p:cNvSpPr/>
                <p:nvPr/>
              </p:nvSpPr>
              <p:spPr>
                <a:xfrm>
                  <a:off x="6979486"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2"/>
                <p:cNvSpPr/>
                <p:nvPr/>
              </p:nvSpPr>
              <p:spPr>
                <a:xfrm>
                  <a:off x="722022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2"/>
                <p:cNvSpPr/>
                <p:nvPr/>
              </p:nvSpPr>
              <p:spPr>
                <a:xfrm>
                  <a:off x="7460973"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2"/>
                <p:cNvSpPr/>
                <p:nvPr/>
              </p:nvSpPr>
              <p:spPr>
                <a:xfrm>
                  <a:off x="7701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2"/>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2"/>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2"/>
                <p:cNvSpPr/>
                <p:nvPr/>
              </p:nvSpPr>
              <p:spPr>
                <a:xfrm>
                  <a:off x="7701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2"/>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2"/>
              <p:cNvSpPr/>
              <p:nvPr/>
            </p:nvSpPr>
            <p:spPr>
              <a:xfrm>
                <a:off x="8183210" y="0"/>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2"/>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2"/>
              <p:cNvSpPr/>
              <p:nvPr/>
            </p:nvSpPr>
            <p:spPr>
              <a:xfrm>
                <a:off x="8183210" y="240741"/>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2"/>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2"/>
              <p:cNvSpPr/>
              <p:nvPr/>
            </p:nvSpPr>
            <p:spPr>
              <a:xfrm>
                <a:off x="8003652" y="240741"/>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2"/>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6" name="Google Shape;1176;p22"/>
          <p:cNvSpPr txBox="1"/>
          <p:nvPr>
            <p:ph type="title"/>
          </p:nvPr>
        </p:nvSpPr>
        <p:spPr>
          <a:xfrm>
            <a:off x="4890125" y="1136600"/>
            <a:ext cx="3315300" cy="2031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atin typeface="Krona One"/>
                <a:ea typeface="Krona One"/>
                <a:cs typeface="Krona One"/>
                <a:sym typeface="Krona One"/>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1177" name="Google Shape;1177;p22"/>
          <p:cNvSpPr txBox="1"/>
          <p:nvPr>
            <p:ph idx="1" type="subTitle"/>
          </p:nvPr>
        </p:nvSpPr>
        <p:spPr>
          <a:xfrm>
            <a:off x="4890125" y="3337575"/>
            <a:ext cx="3315300" cy="66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grpSp>
        <p:nvGrpSpPr>
          <p:cNvPr id="1178" name="Google Shape;1178;p22"/>
          <p:cNvGrpSpPr/>
          <p:nvPr/>
        </p:nvGrpSpPr>
        <p:grpSpPr>
          <a:xfrm>
            <a:off x="-16750" y="0"/>
            <a:ext cx="9177500" cy="5143500"/>
            <a:chOff x="-16750" y="0"/>
            <a:chExt cx="9177500" cy="5143500"/>
          </a:xfrm>
        </p:grpSpPr>
        <p:grpSp>
          <p:nvGrpSpPr>
            <p:cNvPr id="1179" name="Google Shape;1179;p22"/>
            <p:cNvGrpSpPr/>
            <p:nvPr/>
          </p:nvGrpSpPr>
          <p:grpSpPr>
            <a:xfrm flipH="1" rot="10800000">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2"/>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2"/>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2"/>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2"/>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2"/>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2"/>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2"/>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199" name="Shape 1199"/>
        <p:cNvGrpSpPr/>
        <p:nvPr/>
      </p:nvGrpSpPr>
      <p:grpSpPr>
        <a:xfrm>
          <a:off x="0" y="0"/>
          <a:ext cx="0" cy="0"/>
          <a:chOff x="0" y="0"/>
          <a:chExt cx="0" cy="0"/>
        </a:xfrm>
      </p:grpSpPr>
      <p:sp>
        <p:nvSpPr>
          <p:cNvPr id="1200" name="Google Shape;1200;p23"/>
          <p:cNvSpPr txBox="1"/>
          <p:nvPr>
            <p:ph type="title"/>
          </p:nvPr>
        </p:nvSpPr>
        <p:spPr>
          <a:xfrm>
            <a:off x="979975" y="1163740"/>
            <a:ext cx="3477900" cy="817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500">
                <a:latin typeface="Krona One"/>
                <a:ea typeface="Krona One"/>
                <a:cs typeface="Krona One"/>
                <a:sym typeface="Krona One"/>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1201" name="Google Shape;1201;p23"/>
          <p:cNvSpPr txBox="1"/>
          <p:nvPr>
            <p:ph idx="1" type="subTitle"/>
          </p:nvPr>
        </p:nvSpPr>
        <p:spPr>
          <a:xfrm>
            <a:off x="979975" y="2052590"/>
            <a:ext cx="3477900" cy="133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grpSp>
        <p:nvGrpSpPr>
          <p:cNvPr id="1202" name="Google Shape;1202;p23"/>
          <p:cNvGrpSpPr/>
          <p:nvPr/>
        </p:nvGrpSpPr>
        <p:grpSpPr>
          <a:xfrm>
            <a:off x="449825" y="1100"/>
            <a:ext cx="8244125" cy="570400"/>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a:off x="960793"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3"/>
              <p:cNvSpPr/>
              <p:nvPr/>
            </p:nvSpPr>
            <p:spPr>
              <a:xfrm>
                <a:off x="120153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3"/>
              <p:cNvSpPr/>
              <p:nvPr/>
            </p:nvSpPr>
            <p:spPr>
              <a:xfrm>
                <a:off x="1442280"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3"/>
              <p:cNvSpPr/>
              <p:nvPr/>
            </p:nvSpPr>
            <p:spPr>
              <a:xfrm>
                <a:off x="168302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a:off x="1923767"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a:off x="216451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3"/>
              <p:cNvSpPr/>
              <p:nvPr/>
            </p:nvSpPr>
            <p:spPr>
              <a:xfrm>
                <a:off x="2405254"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3"/>
              <p:cNvSpPr/>
              <p:nvPr/>
            </p:nvSpPr>
            <p:spPr>
              <a:xfrm>
                <a:off x="264599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3"/>
              <p:cNvSpPr/>
              <p:nvPr/>
            </p:nvSpPr>
            <p:spPr>
              <a:xfrm>
                <a:off x="2886741"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3"/>
              <p:cNvSpPr/>
              <p:nvPr/>
            </p:nvSpPr>
            <p:spPr>
              <a:xfrm>
                <a:off x="312748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3"/>
              <p:cNvSpPr/>
              <p:nvPr/>
            </p:nvSpPr>
            <p:spPr>
              <a:xfrm>
                <a:off x="336822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3"/>
              <p:cNvSpPr/>
              <p:nvPr/>
            </p:nvSpPr>
            <p:spPr>
              <a:xfrm>
                <a:off x="360897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3"/>
              <p:cNvSpPr/>
              <p:nvPr/>
            </p:nvSpPr>
            <p:spPr>
              <a:xfrm>
                <a:off x="3849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3"/>
              <p:cNvSpPr/>
              <p:nvPr/>
            </p:nvSpPr>
            <p:spPr>
              <a:xfrm>
                <a:off x="4090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3"/>
              <p:cNvSpPr/>
              <p:nvPr/>
            </p:nvSpPr>
            <p:spPr>
              <a:xfrm>
                <a:off x="720050"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3"/>
              <p:cNvSpPr/>
              <p:nvPr/>
            </p:nvSpPr>
            <p:spPr>
              <a:xfrm>
                <a:off x="960793"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3"/>
              <p:cNvSpPr/>
              <p:nvPr/>
            </p:nvSpPr>
            <p:spPr>
              <a:xfrm>
                <a:off x="120153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3"/>
              <p:cNvSpPr/>
              <p:nvPr/>
            </p:nvSpPr>
            <p:spPr>
              <a:xfrm>
                <a:off x="1442280"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3"/>
              <p:cNvSpPr/>
              <p:nvPr/>
            </p:nvSpPr>
            <p:spPr>
              <a:xfrm>
                <a:off x="168302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3"/>
              <p:cNvSpPr/>
              <p:nvPr/>
            </p:nvSpPr>
            <p:spPr>
              <a:xfrm>
                <a:off x="1923767"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3"/>
              <p:cNvSpPr/>
              <p:nvPr/>
            </p:nvSpPr>
            <p:spPr>
              <a:xfrm>
                <a:off x="216451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p:nvPr/>
            </p:nvSpPr>
            <p:spPr>
              <a:xfrm>
                <a:off x="2405254"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3"/>
              <p:cNvSpPr/>
              <p:nvPr/>
            </p:nvSpPr>
            <p:spPr>
              <a:xfrm>
                <a:off x="264599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3"/>
              <p:cNvSpPr/>
              <p:nvPr/>
            </p:nvSpPr>
            <p:spPr>
              <a:xfrm>
                <a:off x="2886741"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3"/>
              <p:cNvSpPr/>
              <p:nvPr/>
            </p:nvSpPr>
            <p:spPr>
              <a:xfrm>
                <a:off x="312748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3"/>
              <p:cNvSpPr/>
              <p:nvPr/>
            </p:nvSpPr>
            <p:spPr>
              <a:xfrm>
                <a:off x="336822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3"/>
              <p:cNvSpPr/>
              <p:nvPr/>
            </p:nvSpPr>
            <p:spPr>
              <a:xfrm>
                <a:off x="360897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3"/>
              <p:cNvSpPr/>
              <p:nvPr/>
            </p:nvSpPr>
            <p:spPr>
              <a:xfrm>
                <a:off x="3849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3"/>
              <p:cNvSpPr/>
              <p:nvPr/>
            </p:nvSpPr>
            <p:spPr>
              <a:xfrm>
                <a:off x="4090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3"/>
              <p:cNvSpPr/>
              <p:nvPr/>
            </p:nvSpPr>
            <p:spPr>
              <a:xfrm>
                <a:off x="433130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3"/>
              <p:cNvSpPr/>
              <p:nvPr/>
            </p:nvSpPr>
            <p:spPr>
              <a:xfrm>
                <a:off x="457205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3"/>
              <p:cNvSpPr/>
              <p:nvPr/>
            </p:nvSpPr>
            <p:spPr>
              <a:xfrm>
                <a:off x="481279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3"/>
              <p:cNvSpPr/>
              <p:nvPr/>
            </p:nvSpPr>
            <p:spPr>
              <a:xfrm>
                <a:off x="505353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3"/>
              <p:cNvSpPr/>
              <p:nvPr/>
            </p:nvSpPr>
            <p:spPr>
              <a:xfrm>
                <a:off x="529428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3"/>
              <p:cNvSpPr/>
              <p:nvPr/>
            </p:nvSpPr>
            <p:spPr>
              <a:xfrm>
                <a:off x="5535025"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3"/>
              <p:cNvSpPr/>
              <p:nvPr/>
            </p:nvSpPr>
            <p:spPr>
              <a:xfrm>
                <a:off x="577576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3"/>
              <p:cNvSpPr/>
              <p:nvPr/>
            </p:nvSpPr>
            <p:spPr>
              <a:xfrm>
                <a:off x="6016512"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3"/>
              <p:cNvSpPr/>
              <p:nvPr/>
            </p:nvSpPr>
            <p:spPr>
              <a:xfrm>
                <a:off x="625725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3"/>
              <p:cNvSpPr/>
              <p:nvPr/>
            </p:nvSpPr>
            <p:spPr>
              <a:xfrm>
                <a:off x="6497999"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3"/>
              <p:cNvSpPr/>
              <p:nvPr/>
            </p:nvSpPr>
            <p:spPr>
              <a:xfrm>
                <a:off x="673874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3"/>
              <p:cNvSpPr/>
              <p:nvPr/>
            </p:nvSpPr>
            <p:spPr>
              <a:xfrm>
                <a:off x="6979486"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3"/>
              <p:cNvSpPr/>
              <p:nvPr/>
            </p:nvSpPr>
            <p:spPr>
              <a:xfrm>
                <a:off x="722022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3"/>
              <p:cNvSpPr/>
              <p:nvPr/>
            </p:nvSpPr>
            <p:spPr>
              <a:xfrm>
                <a:off x="7460973"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3"/>
              <p:cNvSpPr/>
              <p:nvPr/>
            </p:nvSpPr>
            <p:spPr>
              <a:xfrm>
                <a:off x="433130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3"/>
              <p:cNvSpPr/>
              <p:nvPr/>
            </p:nvSpPr>
            <p:spPr>
              <a:xfrm>
                <a:off x="457205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3"/>
              <p:cNvSpPr/>
              <p:nvPr/>
            </p:nvSpPr>
            <p:spPr>
              <a:xfrm>
                <a:off x="481279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3"/>
              <p:cNvSpPr/>
              <p:nvPr/>
            </p:nvSpPr>
            <p:spPr>
              <a:xfrm>
                <a:off x="505353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3"/>
              <p:cNvSpPr/>
              <p:nvPr/>
            </p:nvSpPr>
            <p:spPr>
              <a:xfrm>
                <a:off x="529428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3"/>
              <p:cNvSpPr/>
              <p:nvPr/>
            </p:nvSpPr>
            <p:spPr>
              <a:xfrm>
                <a:off x="5535025"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3"/>
              <p:cNvSpPr/>
              <p:nvPr/>
            </p:nvSpPr>
            <p:spPr>
              <a:xfrm>
                <a:off x="577576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3"/>
              <p:cNvSpPr/>
              <p:nvPr/>
            </p:nvSpPr>
            <p:spPr>
              <a:xfrm>
                <a:off x="6016512"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3"/>
              <p:cNvSpPr/>
              <p:nvPr/>
            </p:nvSpPr>
            <p:spPr>
              <a:xfrm>
                <a:off x="625725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3"/>
              <p:cNvSpPr/>
              <p:nvPr/>
            </p:nvSpPr>
            <p:spPr>
              <a:xfrm>
                <a:off x="6497999"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3"/>
              <p:cNvSpPr/>
              <p:nvPr/>
            </p:nvSpPr>
            <p:spPr>
              <a:xfrm>
                <a:off x="673874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3"/>
              <p:cNvSpPr/>
              <p:nvPr/>
            </p:nvSpPr>
            <p:spPr>
              <a:xfrm>
                <a:off x="6979486"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3"/>
              <p:cNvSpPr/>
              <p:nvPr/>
            </p:nvSpPr>
            <p:spPr>
              <a:xfrm>
                <a:off x="722022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3"/>
              <p:cNvSpPr/>
              <p:nvPr/>
            </p:nvSpPr>
            <p:spPr>
              <a:xfrm>
                <a:off x="7460973"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3"/>
              <p:cNvSpPr/>
              <p:nvPr/>
            </p:nvSpPr>
            <p:spPr>
              <a:xfrm>
                <a:off x="7701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3"/>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3"/>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3"/>
              <p:cNvSpPr/>
              <p:nvPr/>
            </p:nvSpPr>
            <p:spPr>
              <a:xfrm>
                <a:off x="7701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3"/>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3"/>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9" name="Google Shape;1269;p23"/>
          <p:cNvGrpSpPr/>
          <p:nvPr/>
        </p:nvGrpSpPr>
        <p:grpSpPr>
          <a:xfrm>
            <a:off x="-16750" y="0"/>
            <a:ext cx="9177500" cy="5143500"/>
            <a:chOff x="-16750" y="0"/>
            <a:chExt cx="9177500" cy="5143500"/>
          </a:xfrm>
        </p:grpSpPr>
        <p:grpSp>
          <p:nvGrpSpPr>
            <p:cNvPr id="1270" name="Google Shape;1270;p23"/>
            <p:cNvGrpSpPr/>
            <p:nvPr/>
          </p:nvGrpSpPr>
          <p:grpSpPr>
            <a:xfrm flipH="1" rot="10800000">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3"/>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3"/>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3"/>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3"/>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3"/>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3"/>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3"/>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3"/>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3"/>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3"/>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3"/>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3"/>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3"/>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3"/>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3"/>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3"/>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0" name="Google Shape;1290;p23"/>
          <p:cNvSpPr txBox="1"/>
          <p:nvPr/>
        </p:nvSpPr>
        <p:spPr>
          <a:xfrm>
            <a:off x="4797125" y="1947625"/>
            <a:ext cx="3253800" cy="738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val="tx"/>
                    </a:ext>
                  </a:extLst>
                </a:hlinkClick>
              </a:rPr>
              <a:t>Freepik</a:t>
            </a:r>
            <a:endParaRPr sz="1200">
              <a:solidFill>
                <a:schemeClr val="dk1"/>
              </a:solidFill>
              <a:latin typeface="Jost"/>
              <a:ea typeface="Jost"/>
              <a:cs typeface="Jost"/>
              <a:sym typeface="Jos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291" name="Shape 1291"/>
        <p:cNvGrpSpPr/>
        <p:nvPr/>
      </p:nvGrpSpPr>
      <p:grpSpPr>
        <a:xfrm>
          <a:off x="0" y="0"/>
          <a:ext cx="0" cy="0"/>
          <a:chOff x="0" y="0"/>
          <a:chExt cx="0" cy="0"/>
        </a:xfrm>
      </p:grpSpPr>
      <p:grpSp>
        <p:nvGrpSpPr>
          <p:cNvPr id="1292" name="Google Shape;1292;p24"/>
          <p:cNvGrpSpPr/>
          <p:nvPr/>
        </p:nvGrpSpPr>
        <p:grpSpPr>
          <a:xfrm>
            <a:off x="-16750" y="0"/>
            <a:ext cx="9177500" cy="5143500"/>
            <a:chOff x="-16750" y="0"/>
            <a:chExt cx="9177500" cy="5143500"/>
          </a:xfrm>
        </p:grpSpPr>
        <p:grpSp>
          <p:nvGrpSpPr>
            <p:cNvPr id="1293" name="Google Shape;1293;p24"/>
            <p:cNvGrpSpPr/>
            <p:nvPr/>
          </p:nvGrpSpPr>
          <p:grpSpPr>
            <a:xfrm flipH="1" rot="10800000">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4"/>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4"/>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4"/>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4"/>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4"/>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4"/>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4"/>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4"/>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4"/>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13" name="Shape 1313"/>
        <p:cNvGrpSpPr/>
        <p:nvPr/>
      </p:nvGrpSpPr>
      <p:grpSpPr>
        <a:xfrm>
          <a:off x="0" y="0"/>
          <a:ext cx="0" cy="0"/>
          <a:chOff x="0" y="0"/>
          <a:chExt cx="0" cy="0"/>
        </a:xfrm>
      </p:grpSpPr>
      <p:grpSp>
        <p:nvGrpSpPr>
          <p:cNvPr id="1314" name="Google Shape;1314;p25"/>
          <p:cNvGrpSpPr/>
          <p:nvPr/>
        </p:nvGrpSpPr>
        <p:grpSpPr>
          <a:xfrm>
            <a:off x="-94" y="1100"/>
            <a:ext cx="9144094" cy="570400"/>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5"/>
                <p:cNvSpPr/>
                <p:nvPr/>
              </p:nvSpPr>
              <p:spPr>
                <a:xfrm>
                  <a:off x="960793"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5"/>
                <p:cNvSpPr/>
                <p:nvPr/>
              </p:nvSpPr>
              <p:spPr>
                <a:xfrm>
                  <a:off x="120153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5"/>
                <p:cNvSpPr/>
                <p:nvPr/>
              </p:nvSpPr>
              <p:spPr>
                <a:xfrm>
                  <a:off x="1442280"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5"/>
                <p:cNvSpPr/>
                <p:nvPr/>
              </p:nvSpPr>
              <p:spPr>
                <a:xfrm>
                  <a:off x="168302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5"/>
                <p:cNvSpPr/>
                <p:nvPr/>
              </p:nvSpPr>
              <p:spPr>
                <a:xfrm>
                  <a:off x="1923767"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5"/>
                <p:cNvSpPr/>
                <p:nvPr/>
              </p:nvSpPr>
              <p:spPr>
                <a:xfrm>
                  <a:off x="216451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5"/>
                <p:cNvSpPr/>
                <p:nvPr/>
              </p:nvSpPr>
              <p:spPr>
                <a:xfrm>
                  <a:off x="2405254"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5"/>
                <p:cNvSpPr/>
                <p:nvPr/>
              </p:nvSpPr>
              <p:spPr>
                <a:xfrm>
                  <a:off x="264599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5"/>
                <p:cNvSpPr/>
                <p:nvPr/>
              </p:nvSpPr>
              <p:spPr>
                <a:xfrm>
                  <a:off x="2886741"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5"/>
                <p:cNvSpPr/>
                <p:nvPr/>
              </p:nvSpPr>
              <p:spPr>
                <a:xfrm>
                  <a:off x="312748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5"/>
                <p:cNvSpPr/>
                <p:nvPr/>
              </p:nvSpPr>
              <p:spPr>
                <a:xfrm>
                  <a:off x="336822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5"/>
                <p:cNvSpPr/>
                <p:nvPr/>
              </p:nvSpPr>
              <p:spPr>
                <a:xfrm>
                  <a:off x="360897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5"/>
                <p:cNvSpPr/>
                <p:nvPr/>
              </p:nvSpPr>
              <p:spPr>
                <a:xfrm>
                  <a:off x="3849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5"/>
                <p:cNvSpPr/>
                <p:nvPr/>
              </p:nvSpPr>
              <p:spPr>
                <a:xfrm>
                  <a:off x="4090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5"/>
                <p:cNvSpPr/>
                <p:nvPr/>
              </p:nvSpPr>
              <p:spPr>
                <a:xfrm>
                  <a:off x="720050"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5"/>
                <p:cNvSpPr/>
                <p:nvPr/>
              </p:nvSpPr>
              <p:spPr>
                <a:xfrm>
                  <a:off x="960793"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5"/>
                <p:cNvSpPr/>
                <p:nvPr/>
              </p:nvSpPr>
              <p:spPr>
                <a:xfrm>
                  <a:off x="120153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5"/>
                <p:cNvSpPr/>
                <p:nvPr/>
              </p:nvSpPr>
              <p:spPr>
                <a:xfrm>
                  <a:off x="1442280"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5"/>
                <p:cNvSpPr/>
                <p:nvPr/>
              </p:nvSpPr>
              <p:spPr>
                <a:xfrm>
                  <a:off x="168302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5"/>
                <p:cNvSpPr/>
                <p:nvPr/>
              </p:nvSpPr>
              <p:spPr>
                <a:xfrm>
                  <a:off x="1923767"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5"/>
                <p:cNvSpPr/>
                <p:nvPr/>
              </p:nvSpPr>
              <p:spPr>
                <a:xfrm>
                  <a:off x="216451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5"/>
                <p:cNvSpPr/>
                <p:nvPr/>
              </p:nvSpPr>
              <p:spPr>
                <a:xfrm>
                  <a:off x="2405254"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5"/>
                <p:cNvSpPr/>
                <p:nvPr/>
              </p:nvSpPr>
              <p:spPr>
                <a:xfrm>
                  <a:off x="264599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5"/>
                <p:cNvSpPr/>
                <p:nvPr/>
              </p:nvSpPr>
              <p:spPr>
                <a:xfrm>
                  <a:off x="2886741"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5"/>
                <p:cNvSpPr/>
                <p:nvPr/>
              </p:nvSpPr>
              <p:spPr>
                <a:xfrm>
                  <a:off x="312748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5"/>
                <p:cNvSpPr/>
                <p:nvPr/>
              </p:nvSpPr>
              <p:spPr>
                <a:xfrm>
                  <a:off x="336822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5"/>
                <p:cNvSpPr/>
                <p:nvPr/>
              </p:nvSpPr>
              <p:spPr>
                <a:xfrm>
                  <a:off x="360897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5"/>
                <p:cNvSpPr/>
                <p:nvPr/>
              </p:nvSpPr>
              <p:spPr>
                <a:xfrm>
                  <a:off x="3849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5"/>
                <p:cNvSpPr/>
                <p:nvPr/>
              </p:nvSpPr>
              <p:spPr>
                <a:xfrm>
                  <a:off x="4090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5"/>
                <p:cNvSpPr/>
                <p:nvPr/>
              </p:nvSpPr>
              <p:spPr>
                <a:xfrm>
                  <a:off x="433130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5"/>
                <p:cNvSpPr/>
                <p:nvPr/>
              </p:nvSpPr>
              <p:spPr>
                <a:xfrm>
                  <a:off x="457205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5"/>
                <p:cNvSpPr/>
                <p:nvPr/>
              </p:nvSpPr>
              <p:spPr>
                <a:xfrm>
                  <a:off x="481279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5"/>
                <p:cNvSpPr/>
                <p:nvPr/>
              </p:nvSpPr>
              <p:spPr>
                <a:xfrm>
                  <a:off x="505353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5"/>
                <p:cNvSpPr/>
                <p:nvPr/>
              </p:nvSpPr>
              <p:spPr>
                <a:xfrm>
                  <a:off x="529428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5"/>
                <p:cNvSpPr/>
                <p:nvPr/>
              </p:nvSpPr>
              <p:spPr>
                <a:xfrm>
                  <a:off x="5535025"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5"/>
                <p:cNvSpPr/>
                <p:nvPr/>
              </p:nvSpPr>
              <p:spPr>
                <a:xfrm>
                  <a:off x="577576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5"/>
                <p:cNvSpPr/>
                <p:nvPr/>
              </p:nvSpPr>
              <p:spPr>
                <a:xfrm>
                  <a:off x="6016512"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a:off x="625725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5"/>
                <p:cNvSpPr/>
                <p:nvPr/>
              </p:nvSpPr>
              <p:spPr>
                <a:xfrm>
                  <a:off x="6497999"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5"/>
                <p:cNvSpPr/>
                <p:nvPr/>
              </p:nvSpPr>
              <p:spPr>
                <a:xfrm>
                  <a:off x="673874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p:nvPr/>
              </p:nvSpPr>
              <p:spPr>
                <a:xfrm>
                  <a:off x="6979486"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5"/>
                <p:cNvSpPr/>
                <p:nvPr/>
              </p:nvSpPr>
              <p:spPr>
                <a:xfrm>
                  <a:off x="722022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5"/>
                <p:cNvSpPr/>
                <p:nvPr/>
              </p:nvSpPr>
              <p:spPr>
                <a:xfrm>
                  <a:off x="7460973"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5"/>
                <p:cNvSpPr/>
                <p:nvPr/>
              </p:nvSpPr>
              <p:spPr>
                <a:xfrm>
                  <a:off x="433130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5"/>
                <p:cNvSpPr/>
                <p:nvPr/>
              </p:nvSpPr>
              <p:spPr>
                <a:xfrm>
                  <a:off x="457205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5"/>
                <p:cNvSpPr/>
                <p:nvPr/>
              </p:nvSpPr>
              <p:spPr>
                <a:xfrm>
                  <a:off x="481279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5"/>
                <p:cNvSpPr/>
                <p:nvPr/>
              </p:nvSpPr>
              <p:spPr>
                <a:xfrm>
                  <a:off x="505353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5"/>
                <p:cNvSpPr/>
                <p:nvPr/>
              </p:nvSpPr>
              <p:spPr>
                <a:xfrm>
                  <a:off x="529428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5"/>
                <p:cNvSpPr/>
                <p:nvPr/>
              </p:nvSpPr>
              <p:spPr>
                <a:xfrm>
                  <a:off x="5535025"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5"/>
                <p:cNvSpPr/>
                <p:nvPr/>
              </p:nvSpPr>
              <p:spPr>
                <a:xfrm>
                  <a:off x="577576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5"/>
                <p:cNvSpPr/>
                <p:nvPr/>
              </p:nvSpPr>
              <p:spPr>
                <a:xfrm>
                  <a:off x="6016512"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5"/>
                <p:cNvSpPr/>
                <p:nvPr/>
              </p:nvSpPr>
              <p:spPr>
                <a:xfrm>
                  <a:off x="625725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5"/>
                <p:cNvSpPr/>
                <p:nvPr/>
              </p:nvSpPr>
              <p:spPr>
                <a:xfrm>
                  <a:off x="6497999"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5"/>
                <p:cNvSpPr/>
                <p:nvPr/>
              </p:nvSpPr>
              <p:spPr>
                <a:xfrm>
                  <a:off x="673874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5"/>
                <p:cNvSpPr/>
                <p:nvPr/>
              </p:nvSpPr>
              <p:spPr>
                <a:xfrm>
                  <a:off x="6979486"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5"/>
                <p:cNvSpPr/>
                <p:nvPr/>
              </p:nvSpPr>
              <p:spPr>
                <a:xfrm>
                  <a:off x="722022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5"/>
                <p:cNvSpPr/>
                <p:nvPr/>
              </p:nvSpPr>
              <p:spPr>
                <a:xfrm>
                  <a:off x="7460973"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5"/>
                <p:cNvSpPr/>
                <p:nvPr/>
              </p:nvSpPr>
              <p:spPr>
                <a:xfrm>
                  <a:off x="7701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5"/>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5"/>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5"/>
                <p:cNvSpPr/>
                <p:nvPr/>
              </p:nvSpPr>
              <p:spPr>
                <a:xfrm>
                  <a:off x="7701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5"/>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5"/>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5"/>
              <p:cNvSpPr/>
              <p:nvPr/>
            </p:nvSpPr>
            <p:spPr>
              <a:xfrm>
                <a:off x="8183210" y="0"/>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5"/>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5"/>
              <p:cNvSpPr/>
              <p:nvPr/>
            </p:nvSpPr>
            <p:spPr>
              <a:xfrm>
                <a:off x="8183210" y="240741"/>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5"/>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5"/>
              <p:cNvSpPr/>
              <p:nvPr/>
            </p:nvSpPr>
            <p:spPr>
              <a:xfrm>
                <a:off x="8003652" y="240741"/>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5"/>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1" name="Shape 191"/>
        <p:cNvGrpSpPr/>
        <p:nvPr/>
      </p:nvGrpSpPr>
      <p:grpSpPr>
        <a:xfrm>
          <a:off x="0" y="0"/>
          <a:ext cx="0" cy="0"/>
          <a:chOff x="0" y="0"/>
          <a:chExt cx="0" cy="0"/>
        </a:xfrm>
      </p:grpSpPr>
      <p:sp>
        <p:nvSpPr>
          <p:cNvPr id="192" name="Google Shape;192;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3" name="Google Shape;193;p4"/>
          <p:cNvSpPr txBox="1"/>
          <p:nvPr>
            <p:ph idx="1" type="body"/>
          </p:nvPr>
        </p:nvSpPr>
        <p:spPr>
          <a:xfrm>
            <a:off x="720000" y="1152475"/>
            <a:ext cx="3859500" cy="34164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grpSp>
        <p:nvGrpSpPr>
          <p:cNvPr id="194" name="Google Shape;194;p4"/>
          <p:cNvGrpSpPr/>
          <p:nvPr/>
        </p:nvGrpSpPr>
        <p:grpSpPr>
          <a:xfrm>
            <a:off x="-16750" y="0"/>
            <a:ext cx="9177500" cy="5143500"/>
            <a:chOff x="-16750" y="0"/>
            <a:chExt cx="9177500" cy="5143500"/>
          </a:xfrm>
        </p:grpSpPr>
        <p:grpSp>
          <p:nvGrpSpPr>
            <p:cNvPr id="195" name="Google Shape;195;p4"/>
            <p:cNvGrpSpPr/>
            <p:nvPr/>
          </p:nvGrpSpPr>
          <p:grpSpPr>
            <a:xfrm flipH="1" rot="10800000">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5" name="Shape 215"/>
        <p:cNvGrpSpPr/>
        <p:nvPr/>
      </p:nvGrpSpPr>
      <p:grpSpPr>
        <a:xfrm>
          <a:off x="0" y="0"/>
          <a:ext cx="0" cy="0"/>
          <a:chOff x="0" y="0"/>
          <a:chExt cx="0" cy="0"/>
        </a:xfrm>
      </p:grpSpPr>
      <p:sp>
        <p:nvSpPr>
          <p:cNvPr id="216" name="Google Shape;216;p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7" name="Google Shape;217;p5"/>
          <p:cNvSpPr txBox="1"/>
          <p:nvPr>
            <p:ph idx="2" type="title"/>
          </p:nvPr>
        </p:nvSpPr>
        <p:spPr>
          <a:xfrm>
            <a:off x="1604525" y="2680700"/>
            <a:ext cx="25668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18" name="Google Shape;218;p5"/>
          <p:cNvSpPr txBox="1"/>
          <p:nvPr>
            <p:ph idx="1" type="subTitle"/>
          </p:nvPr>
        </p:nvSpPr>
        <p:spPr>
          <a:xfrm>
            <a:off x="1604525" y="3100200"/>
            <a:ext cx="2566800" cy="85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219" name="Google Shape;219;p5"/>
          <p:cNvSpPr txBox="1"/>
          <p:nvPr>
            <p:ph idx="3" type="title"/>
          </p:nvPr>
        </p:nvSpPr>
        <p:spPr>
          <a:xfrm>
            <a:off x="4972725" y="2680700"/>
            <a:ext cx="25668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20" name="Google Shape;220;p5"/>
          <p:cNvSpPr txBox="1"/>
          <p:nvPr>
            <p:ph idx="4" type="subTitle"/>
          </p:nvPr>
        </p:nvSpPr>
        <p:spPr>
          <a:xfrm>
            <a:off x="4972725" y="3100200"/>
            <a:ext cx="2566800" cy="85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grpSp>
        <p:nvGrpSpPr>
          <p:cNvPr id="221" name="Google Shape;221;p5"/>
          <p:cNvGrpSpPr/>
          <p:nvPr/>
        </p:nvGrpSpPr>
        <p:grpSpPr>
          <a:xfrm>
            <a:off x="-16750" y="0"/>
            <a:ext cx="9177500" cy="5143500"/>
            <a:chOff x="-16750" y="0"/>
            <a:chExt cx="9177500" cy="5143500"/>
          </a:xfrm>
        </p:grpSpPr>
        <p:grpSp>
          <p:nvGrpSpPr>
            <p:cNvPr id="222" name="Google Shape;222;p5"/>
            <p:cNvGrpSpPr/>
            <p:nvPr/>
          </p:nvGrpSpPr>
          <p:grpSpPr>
            <a:xfrm flipH="1" rot="10800000">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244" name="Google Shape;244;p6"/>
          <p:cNvGrpSpPr/>
          <p:nvPr/>
        </p:nvGrpSpPr>
        <p:grpSpPr>
          <a:xfrm>
            <a:off x="-16750" y="0"/>
            <a:ext cx="9177500" cy="5143500"/>
            <a:chOff x="-16750" y="0"/>
            <a:chExt cx="9177500" cy="5143500"/>
          </a:xfrm>
        </p:grpSpPr>
        <p:grpSp>
          <p:nvGrpSpPr>
            <p:cNvPr id="245" name="Google Shape;245;p6"/>
            <p:cNvGrpSpPr/>
            <p:nvPr/>
          </p:nvGrpSpPr>
          <p:grpSpPr>
            <a:xfrm flipH="1" rot="10800000">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5" name="Shape 265"/>
        <p:cNvGrpSpPr/>
        <p:nvPr/>
      </p:nvGrpSpPr>
      <p:grpSpPr>
        <a:xfrm>
          <a:off x="0" y="0"/>
          <a:ext cx="0" cy="0"/>
          <a:chOff x="0" y="0"/>
          <a:chExt cx="0" cy="0"/>
        </a:xfrm>
      </p:grpSpPr>
      <p:sp>
        <p:nvSpPr>
          <p:cNvPr id="266" name="Google Shape;266;p7"/>
          <p:cNvSpPr txBox="1"/>
          <p:nvPr>
            <p:ph idx="1" type="body"/>
          </p:nvPr>
        </p:nvSpPr>
        <p:spPr>
          <a:xfrm>
            <a:off x="720000" y="1834750"/>
            <a:ext cx="4353000" cy="22212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Clr>
                <a:srgbClr val="595959"/>
              </a:buClr>
              <a:buSzPts val="1400"/>
              <a:buFont typeface="Anaheim"/>
              <a:buChar char="●"/>
              <a:defRPr/>
            </a:lvl1pPr>
            <a:lvl2pPr indent="-317500" lvl="1" marL="914400">
              <a:spcBef>
                <a:spcPts val="0"/>
              </a:spcBef>
              <a:spcAft>
                <a:spcPts val="0"/>
              </a:spcAft>
              <a:buClr>
                <a:srgbClr val="595959"/>
              </a:buClr>
              <a:buSzPts val="1400"/>
              <a:buFont typeface="Anaheim"/>
              <a:buChar char="○"/>
              <a:defRPr sz="1200"/>
            </a:lvl2pPr>
            <a:lvl3pPr indent="-317500" lvl="2" marL="1371600">
              <a:spcBef>
                <a:spcPts val="0"/>
              </a:spcBef>
              <a:spcAft>
                <a:spcPts val="0"/>
              </a:spcAft>
              <a:buClr>
                <a:srgbClr val="595959"/>
              </a:buClr>
              <a:buSzPts val="1400"/>
              <a:buFont typeface="Anaheim"/>
              <a:buChar char="■"/>
              <a:defRPr sz="1200"/>
            </a:lvl3pPr>
            <a:lvl4pPr indent="-317500" lvl="3" marL="1828800">
              <a:spcBef>
                <a:spcPts val="0"/>
              </a:spcBef>
              <a:spcAft>
                <a:spcPts val="0"/>
              </a:spcAft>
              <a:buClr>
                <a:srgbClr val="595959"/>
              </a:buClr>
              <a:buSzPts val="1400"/>
              <a:buFont typeface="Anaheim"/>
              <a:buChar char="●"/>
              <a:defRPr sz="1200"/>
            </a:lvl4pPr>
            <a:lvl5pPr indent="-317500" lvl="4" marL="2286000">
              <a:spcBef>
                <a:spcPts val="0"/>
              </a:spcBef>
              <a:spcAft>
                <a:spcPts val="0"/>
              </a:spcAft>
              <a:buClr>
                <a:srgbClr val="595959"/>
              </a:buClr>
              <a:buSzPts val="1400"/>
              <a:buFont typeface="Anaheim"/>
              <a:buChar char="○"/>
              <a:defRPr sz="1200"/>
            </a:lvl5pPr>
            <a:lvl6pPr indent="-317500" lvl="5" marL="2743200">
              <a:spcBef>
                <a:spcPts val="0"/>
              </a:spcBef>
              <a:spcAft>
                <a:spcPts val="0"/>
              </a:spcAft>
              <a:buClr>
                <a:srgbClr val="595959"/>
              </a:buClr>
              <a:buSzPts val="1400"/>
              <a:buFont typeface="Anaheim"/>
              <a:buChar char="■"/>
              <a:defRPr sz="1200"/>
            </a:lvl6pPr>
            <a:lvl7pPr indent="-317500" lvl="6" marL="3200400">
              <a:spcBef>
                <a:spcPts val="0"/>
              </a:spcBef>
              <a:spcAft>
                <a:spcPts val="0"/>
              </a:spcAft>
              <a:buClr>
                <a:srgbClr val="595959"/>
              </a:buClr>
              <a:buSzPts val="1400"/>
              <a:buFont typeface="Anaheim"/>
              <a:buChar char="●"/>
              <a:defRPr sz="1200"/>
            </a:lvl7pPr>
            <a:lvl8pPr indent="-317500" lvl="7" marL="3657600">
              <a:spcBef>
                <a:spcPts val="0"/>
              </a:spcBef>
              <a:spcAft>
                <a:spcPts val="0"/>
              </a:spcAft>
              <a:buClr>
                <a:srgbClr val="595959"/>
              </a:buClr>
              <a:buSzPts val="1400"/>
              <a:buFont typeface="Anaheim"/>
              <a:buChar char="○"/>
              <a:defRPr sz="1200"/>
            </a:lvl8pPr>
            <a:lvl9pPr indent="-317500" lvl="8" marL="4114800">
              <a:spcBef>
                <a:spcPts val="0"/>
              </a:spcBef>
              <a:spcAft>
                <a:spcPts val="0"/>
              </a:spcAft>
              <a:buClr>
                <a:srgbClr val="595959"/>
              </a:buClr>
              <a:buSzPts val="1400"/>
              <a:buFont typeface="Anaheim"/>
              <a:buChar char="■"/>
              <a:defRPr sz="1200"/>
            </a:lvl9pPr>
          </a:lstStyle>
          <a:p/>
        </p:txBody>
      </p:sp>
      <p:sp>
        <p:nvSpPr>
          <p:cNvPr id="267" name="Google Shape;267;p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grpSp>
        <p:nvGrpSpPr>
          <p:cNvPr id="268" name="Google Shape;268;p7"/>
          <p:cNvGrpSpPr/>
          <p:nvPr/>
        </p:nvGrpSpPr>
        <p:grpSpPr>
          <a:xfrm>
            <a:off x="-16750" y="0"/>
            <a:ext cx="9177500" cy="5143500"/>
            <a:chOff x="-16750" y="0"/>
            <a:chExt cx="9177500" cy="5143500"/>
          </a:xfrm>
        </p:grpSpPr>
        <p:grpSp>
          <p:nvGrpSpPr>
            <p:cNvPr id="269" name="Google Shape;269;p7"/>
            <p:cNvGrpSpPr/>
            <p:nvPr/>
          </p:nvGrpSpPr>
          <p:grpSpPr>
            <a:xfrm flipH="1" rot="10800000">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9" name="Shape 289"/>
        <p:cNvGrpSpPr/>
        <p:nvPr/>
      </p:nvGrpSpPr>
      <p:grpSpPr>
        <a:xfrm>
          <a:off x="0" y="0"/>
          <a:ext cx="0" cy="0"/>
          <a:chOff x="0" y="0"/>
          <a:chExt cx="0" cy="0"/>
        </a:xfrm>
      </p:grpSpPr>
      <p:grpSp>
        <p:nvGrpSpPr>
          <p:cNvPr id="290" name="Google Shape;290;p8"/>
          <p:cNvGrpSpPr/>
          <p:nvPr/>
        </p:nvGrpSpPr>
        <p:grpSpPr>
          <a:xfrm>
            <a:off x="449825" y="1100"/>
            <a:ext cx="8244125" cy="570400"/>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960793"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120153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1442280"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168302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1923767"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216451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2405254"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264599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2886741"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312748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336822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360897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849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090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720050"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960793"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120153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1442280"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168302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1923767"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216451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2405254"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264599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2886741"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312748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336822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360897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3849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4090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433130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457205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481279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505353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529428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5535025"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577576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6016512"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625725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6497999"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673874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6979486"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722022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7460973"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a:off x="433130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457205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a:off x="481279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a:off x="505353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529428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5535025"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577576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6016512"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625725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6497999"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673874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6979486"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722022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7460973"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7701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7701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7" name="Google Shape;357;p8"/>
          <p:cNvGrpSpPr/>
          <p:nvPr/>
        </p:nvGrpSpPr>
        <p:grpSpPr>
          <a:xfrm flipH="1" rot="10800000">
            <a:off x="8693950" y="0"/>
            <a:ext cx="466800" cy="51435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8"/>
          <p:cNvGrpSpPr/>
          <p:nvPr/>
        </p:nvGrpSpPr>
        <p:grpSpPr>
          <a:xfrm>
            <a:off x="-16750" y="0"/>
            <a:ext cx="466800" cy="5143500"/>
            <a:chOff x="-16750" y="0"/>
            <a:chExt cx="466800" cy="5143500"/>
          </a:xfrm>
        </p:grpSpPr>
        <p:sp>
          <p:nvSpPr>
            <p:cNvPr id="368" name="Google Shape;368;p8"/>
            <p:cNvSpPr/>
            <p:nvPr/>
          </p:nvSpPr>
          <p:spPr>
            <a:xfrm flipH="1" rot="10800000">
              <a:off x="-16750" y="4572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flipH="1" rot="10800000">
              <a:off x="-16750" y="4000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flipH="1" rot="10800000">
              <a:off x="-16750" y="3429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flipH="1" rot="10800000">
              <a:off x="-16750" y="2857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flipH="1" rot="10800000">
              <a:off x="-16750" y="2286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flipH="1" rot="10800000">
              <a:off x="-16750" y="1714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flipH="1" rot="10800000">
              <a:off x="-16750" y="114300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flipH="1" rot="10800000">
              <a:off x="-16750" y="571500"/>
              <a:ext cx="466800" cy="57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flipH="1" rot="10800000">
              <a:off x="-16750" y="0"/>
              <a:ext cx="466800" cy="57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8"/>
          <p:cNvSpPr txBox="1"/>
          <p:nvPr>
            <p:ph type="title"/>
          </p:nvPr>
        </p:nvSpPr>
        <p:spPr>
          <a:xfrm>
            <a:off x="1388100" y="1567650"/>
            <a:ext cx="6367800" cy="2008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8" name="Shape 378"/>
        <p:cNvGrpSpPr/>
        <p:nvPr/>
      </p:nvGrpSpPr>
      <p:grpSpPr>
        <a:xfrm>
          <a:off x="0" y="0"/>
          <a:ext cx="0" cy="0"/>
          <a:chOff x="0" y="0"/>
          <a:chExt cx="0" cy="0"/>
        </a:xfrm>
      </p:grpSpPr>
      <p:grpSp>
        <p:nvGrpSpPr>
          <p:cNvPr id="379" name="Google Shape;379;p9"/>
          <p:cNvGrpSpPr/>
          <p:nvPr/>
        </p:nvGrpSpPr>
        <p:grpSpPr>
          <a:xfrm>
            <a:off x="-94" y="1100"/>
            <a:ext cx="9144094" cy="570400"/>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960793"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120153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1442280"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168302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1923767"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216451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2405254"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264599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2886741"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312748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36822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360897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3849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4090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720050"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960793"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120153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1442280"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168302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923767"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216451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2405254"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64599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886741"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312748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336822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360897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3849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4090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433130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457205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481279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505353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529428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5535025"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577576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6016512"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625725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6497999"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673874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6979486"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722022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7460973"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433130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457205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481279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505353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529428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5535025"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577576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6016512"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625725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6497999"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673874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6979486"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722022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7460973"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7701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7701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183210" y="0"/>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8183210" y="240741"/>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8003652" y="240741"/>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7" name="Google Shape;457;p9"/>
          <p:cNvSpPr txBox="1"/>
          <p:nvPr>
            <p:ph type="title"/>
          </p:nvPr>
        </p:nvSpPr>
        <p:spPr>
          <a:xfrm>
            <a:off x="1747188" y="1418745"/>
            <a:ext cx="5649600" cy="7656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8" name="Google Shape;458;p9"/>
          <p:cNvSpPr txBox="1"/>
          <p:nvPr>
            <p:ph idx="1" type="subTitle"/>
          </p:nvPr>
        </p:nvSpPr>
        <p:spPr>
          <a:xfrm>
            <a:off x="1747213" y="2285950"/>
            <a:ext cx="5649600" cy="673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9" name="Shape 459"/>
        <p:cNvGrpSpPr/>
        <p:nvPr/>
      </p:nvGrpSpPr>
      <p:grpSpPr>
        <a:xfrm>
          <a:off x="0" y="0"/>
          <a:ext cx="0" cy="0"/>
          <a:chOff x="0" y="0"/>
          <a:chExt cx="0" cy="0"/>
        </a:xfrm>
      </p:grpSpPr>
      <p:grpSp>
        <p:nvGrpSpPr>
          <p:cNvPr id="460" name="Google Shape;460;p10"/>
          <p:cNvGrpSpPr/>
          <p:nvPr/>
        </p:nvGrpSpPr>
        <p:grpSpPr>
          <a:xfrm>
            <a:off x="-94" y="1100"/>
            <a:ext cx="9144094" cy="570400"/>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0"/>
                <p:cNvSpPr/>
                <p:nvPr/>
              </p:nvSpPr>
              <p:spPr>
                <a:xfrm>
                  <a:off x="960793"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0"/>
                <p:cNvSpPr/>
                <p:nvPr/>
              </p:nvSpPr>
              <p:spPr>
                <a:xfrm>
                  <a:off x="120153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0"/>
                <p:cNvSpPr/>
                <p:nvPr/>
              </p:nvSpPr>
              <p:spPr>
                <a:xfrm>
                  <a:off x="1442280"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168302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0"/>
                <p:cNvSpPr/>
                <p:nvPr/>
              </p:nvSpPr>
              <p:spPr>
                <a:xfrm>
                  <a:off x="1923767"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a:off x="216451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2405254"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2645997"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2886741"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a:off x="3127484"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a:off x="336822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360897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3849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4090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720050"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960793"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20153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442280"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168302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1923767"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216451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2405254"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2645997"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886741"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3127484"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336822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360897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3849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4090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4331308"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4572051"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481279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505353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529428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5535025"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577576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6016512"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625725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6497999"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673874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6979486"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7220229"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7460973"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4331308"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4572051"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481279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505353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529428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5535025"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577576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6016512"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625725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6497999"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673874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6979486"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7220229"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7460973"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7701715"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7701715"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0"/>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8183210" y="0"/>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942458" y="240746"/>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0"/>
              <p:cNvSpPr/>
              <p:nvPr/>
            </p:nvSpPr>
            <p:spPr>
              <a:xfrm>
                <a:off x="8183210" y="240741"/>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183202" y="0"/>
                <a:ext cx="2409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003652" y="240741"/>
                <a:ext cx="179700" cy="24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0"/>
              <p:cNvSpPr/>
              <p:nvPr/>
            </p:nvSpPr>
            <p:spPr>
              <a:xfrm>
                <a:off x="8183202" y="240746"/>
                <a:ext cx="240900" cy="24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8" name="Google Shape;538;p10"/>
          <p:cNvSpPr txBox="1"/>
          <p:nvPr>
            <p:ph idx="1" type="body"/>
          </p:nvPr>
        </p:nvSpPr>
        <p:spPr>
          <a:xfrm>
            <a:off x="720000" y="4028825"/>
            <a:ext cx="7704000" cy="5745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28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rgbClr val="D9D9D9"/>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ctr"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indent="-317500" lvl="1" marL="9144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indent="-317500" lvl="2" marL="13716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indent="-317500" lvl="3" marL="18288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indent="-317500" lvl="4" marL="22860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indent="-317500" lvl="5" marL="27432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indent="-317500" lvl="6" marL="32004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indent="-317500" lvl="7" marL="36576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indent="-317500" lvl="8" marL="41148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9D9D9"/>
            </a:gs>
          </a:gsLst>
          <a:path path="circle">
            <a:fillToRect b="50%" l="50%" r="50%" t="50%"/>
          </a:path>
          <a:tileRect/>
        </a:gradFill>
      </p:bgPr>
    </p:bg>
    <p:spTree>
      <p:nvGrpSpPr>
        <p:cNvPr id="1395" name="Shape 1395"/>
        <p:cNvGrpSpPr/>
        <p:nvPr/>
      </p:nvGrpSpPr>
      <p:grpSpPr>
        <a:xfrm>
          <a:off x="0" y="0"/>
          <a:ext cx="0" cy="0"/>
          <a:chOff x="0" y="0"/>
          <a:chExt cx="0" cy="0"/>
        </a:xfrm>
      </p:grpSpPr>
      <p:grpSp>
        <p:nvGrpSpPr>
          <p:cNvPr id="1396" name="Google Shape;1396;p26"/>
          <p:cNvGrpSpPr/>
          <p:nvPr/>
        </p:nvGrpSpPr>
        <p:grpSpPr>
          <a:xfrm>
            <a:off x="1121475" y="3843025"/>
            <a:ext cx="1221300" cy="570400"/>
            <a:chOff x="670175" y="3809850"/>
            <a:chExt cx="1221300" cy="570400"/>
          </a:xfrm>
        </p:grpSpPr>
        <p:cxnSp>
          <p:nvCxnSpPr>
            <p:cNvPr id="1397" name="Google Shape;1397;p26"/>
            <p:cNvCxnSpPr/>
            <p:nvPr/>
          </p:nvCxnSpPr>
          <p:spPr>
            <a:xfrm rot="10800000">
              <a:off x="670175" y="3999983"/>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398" name="Google Shape;1398;p26"/>
            <p:cNvCxnSpPr/>
            <p:nvPr/>
          </p:nvCxnSpPr>
          <p:spPr>
            <a:xfrm rot="10800000">
              <a:off x="670175" y="4380250"/>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26"/>
            <p:cNvCxnSpPr/>
            <p:nvPr/>
          </p:nvCxnSpPr>
          <p:spPr>
            <a:xfrm rot="10800000">
              <a:off x="995525" y="4190117"/>
              <a:ext cx="570600" cy="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26"/>
            <p:cNvCxnSpPr/>
            <p:nvPr/>
          </p:nvCxnSpPr>
          <p:spPr>
            <a:xfrm rot="10800000">
              <a:off x="995525" y="3809850"/>
              <a:ext cx="570600" cy="0"/>
            </a:xfrm>
            <a:prstGeom prst="straightConnector1">
              <a:avLst/>
            </a:prstGeom>
            <a:noFill/>
            <a:ln cap="flat" cmpd="sng" w="9525">
              <a:solidFill>
                <a:schemeClr val="dk2"/>
              </a:solidFill>
              <a:prstDash val="solid"/>
              <a:round/>
              <a:headEnd len="med" w="med" type="none"/>
              <a:tailEnd len="med" w="med" type="none"/>
            </a:ln>
          </p:spPr>
        </p:cxnSp>
      </p:grpSp>
      <p:pic>
        <p:nvPicPr>
          <p:cNvPr id="1401" name="Google Shape;1401;p26"/>
          <p:cNvPicPr preferRelativeResize="0"/>
          <p:nvPr/>
        </p:nvPicPr>
        <p:blipFill rotWithShape="1">
          <a:blip r:embed="rId3">
            <a:alphaModFix/>
          </a:blip>
          <a:srcRect b="22262" l="2922" r="0" t="3652"/>
          <a:stretch/>
        </p:blipFill>
        <p:spPr>
          <a:xfrm>
            <a:off x="2260800" y="3793925"/>
            <a:ext cx="4622403" cy="1035226"/>
          </a:xfrm>
          <a:prstGeom prst="rect">
            <a:avLst/>
          </a:prstGeom>
          <a:noFill/>
          <a:ln>
            <a:noFill/>
          </a:ln>
        </p:spPr>
      </p:pic>
      <p:sp>
        <p:nvSpPr>
          <p:cNvPr id="1402" name="Google Shape;1402;p26"/>
          <p:cNvSpPr txBox="1"/>
          <p:nvPr>
            <p:ph type="ctrTitle"/>
          </p:nvPr>
        </p:nvSpPr>
        <p:spPr>
          <a:xfrm>
            <a:off x="720000" y="1061438"/>
            <a:ext cx="7704000" cy="16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FORMULA 1</a:t>
            </a:r>
            <a:endParaRPr/>
          </a:p>
        </p:txBody>
      </p:sp>
      <p:sp>
        <p:nvSpPr>
          <p:cNvPr id="1403" name="Google Shape;1403;p26"/>
          <p:cNvSpPr txBox="1"/>
          <p:nvPr>
            <p:ph idx="1" type="subTitle"/>
          </p:nvPr>
        </p:nvSpPr>
        <p:spPr>
          <a:xfrm>
            <a:off x="2260800" y="2855663"/>
            <a:ext cx="4622400" cy="4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By Caitlin Nguyen</a:t>
            </a:r>
            <a:endParaRPr/>
          </a:p>
        </p:txBody>
      </p:sp>
      <p:sp>
        <p:nvSpPr>
          <p:cNvPr id="1404" name="Google Shape;1404;p26"/>
          <p:cNvSpPr/>
          <p:nvPr/>
        </p:nvSpPr>
        <p:spPr>
          <a:xfrm>
            <a:off x="995525" y="4698850"/>
            <a:ext cx="7152900" cy="172500"/>
          </a:xfrm>
          <a:prstGeom prst="ellipse">
            <a:avLst/>
          </a:prstGeom>
          <a:solidFill>
            <a:srgbClr val="1E1E1E">
              <a:alpha val="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27"/>
          <p:cNvSpPr txBox="1"/>
          <p:nvPr>
            <p:ph type="title"/>
          </p:nvPr>
        </p:nvSpPr>
        <p:spPr>
          <a:xfrm>
            <a:off x="1747188" y="758420"/>
            <a:ext cx="5649600" cy="765600"/>
          </a:xfrm>
          <a:prstGeom prst="rect">
            <a:avLst/>
          </a:prstGeom>
        </p:spPr>
        <p:txBody>
          <a:bodyPr anchorCtr="0" anchor="ctr" bIns="0" lIns="91425" spcFirstLastPara="1" rIns="91425" wrap="square" tIns="72000">
            <a:noAutofit/>
          </a:bodyPr>
          <a:lstStyle/>
          <a:p>
            <a:pPr indent="0" lvl="0" marL="0" rtl="0" algn="ctr">
              <a:spcBef>
                <a:spcPts val="0"/>
              </a:spcBef>
              <a:spcAft>
                <a:spcPts val="0"/>
              </a:spcAft>
              <a:buNone/>
            </a:pPr>
            <a:r>
              <a:rPr lang="en"/>
              <a:t>INTRODUCTION</a:t>
            </a:r>
            <a:endParaRPr/>
          </a:p>
        </p:txBody>
      </p:sp>
      <p:sp>
        <p:nvSpPr>
          <p:cNvPr id="1410" name="Google Shape;1410;p27"/>
          <p:cNvSpPr txBox="1"/>
          <p:nvPr>
            <p:ph idx="1" type="subTitle"/>
          </p:nvPr>
        </p:nvSpPr>
        <p:spPr>
          <a:xfrm>
            <a:off x="475300" y="1524025"/>
            <a:ext cx="8385900" cy="2197800"/>
          </a:xfrm>
          <a:prstGeom prst="rect">
            <a:avLst/>
          </a:prstGeom>
        </p:spPr>
        <p:txBody>
          <a:bodyPr anchorCtr="0" anchor="t" bIns="0" lIns="126000" spcFirstLastPara="1" rIns="126000" wrap="square" tIns="0">
            <a:noAutofit/>
          </a:bodyPr>
          <a:lstStyle/>
          <a:p>
            <a:pPr indent="-368300" lvl="0" marL="457200" marR="0" rtl="0" algn="l">
              <a:lnSpc>
                <a:spcPct val="100000"/>
              </a:lnSpc>
              <a:spcBef>
                <a:spcPts val="0"/>
              </a:spcBef>
              <a:spcAft>
                <a:spcPts val="0"/>
              </a:spcAft>
              <a:buSzPts val="2200"/>
              <a:buChar char="●"/>
            </a:pPr>
            <a:r>
              <a:rPr lang="en" sz="2200"/>
              <a:t>Formula 1 Driver Performance dataset</a:t>
            </a:r>
            <a:endParaRPr sz="2200"/>
          </a:p>
          <a:p>
            <a:pPr indent="-368300" lvl="0" marL="457200" rtl="0" algn="l">
              <a:spcBef>
                <a:spcPts val="0"/>
              </a:spcBef>
              <a:spcAft>
                <a:spcPts val="0"/>
              </a:spcAft>
              <a:buSzPts val="2200"/>
              <a:buChar char="●"/>
            </a:pPr>
            <a:r>
              <a:rPr lang="en" sz="2200"/>
              <a:t>Source: Kaggle</a:t>
            </a:r>
            <a:endParaRPr sz="2200"/>
          </a:p>
          <a:p>
            <a:pPr indent="-368300" lvl="0" marL="457200" rtl="0" algn="l">
              <a:spcBef>
                <a:spcPts val="0"/>
              </a:spcBef>
              <a:spcAft>
                <a:spcPts val="0"/>
              </a:spcAft>
              <a:buSzPts val="2200"/>
              <a:buChar char="●"/>
            </a:pPr>
            <a:r>
              <a:rPr lang="en" sz="2200"/>
              <a:t>Current data as of the 2023 Bahrain Grand Prix</a:t>
            </a:r>
            <a:endParaRPr sz="2200"/>
          </a:p>
        </p:txBody>
      </p:sp>
      <p:grpSp>
        <p:nvGrpSpPr>
          <p:cNvPr id="1411" name="Google Shape;1411;p27"/>
          <p:cNvGrpSpPr/>
          <p:nvPr/>
        </p:nvGrpSpPr>
        <p:grpSpPr>
          <a:xfrm flipH="1">
            <a:off x="6801175" y="3843025"/>
            <a:ext cx="1221300" cy="570400"/>
            <a:chOff x="670175" y="3809850"/>
            <a:chExt cx="1221300" cy="570400"/>
          </a:xfrm>
        </p:grpSpPr>
        <p:cxnSp>
          <p:nvCxnSpPr>
            <p:cNvPr id="1412" name="Google Shape;1412;p27"/>
            <p:cNvCxnSpPr/>
            <p:nvPr/>
          </p:nvCxnSpPr>
          <p:spPr>
            <a:xfrm rot="10800000">
              <a:off x="670175" y="3999983"/>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413" name="Google Shape;1413;p27"/>
            <p:cNvCxnSpPr/>
            <p:nvPr/>
          </p:nvCxnSpPr>
          <p:spPr>
            <a:xfrm rot="10800000">
              <a:off x="670175" y="4380250"/>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414" name="Google Shape;1414;p27"/>
            <p:cNvCxnSpPr/>
            <p:nvPr/>
          </p:nvCxnSpPr>
          <p:spPr>
            <a:xfrm rot="10800000">
              <a:off x="995525" y="4190117"/>
              <a:ext cx="570600" cy="0"/>
            </a:xfrm>
            <a:prstGeom prst="straightConnector1">
              <a:avLst/>
            </a:prstGeom>
            <a:noFill/>
            <a:ln cap="flat" cmpd="sng" w="9525">
              <a:solidFill>
                <a:schemeClr val="dk2"/>
              </a:solidFill>
              <a:prstDash val="solid"/>
              <a:round/>
              <a:headEnd len="med" w="med" type="none"/>
              <a:tailEnd len="med" w="med" type="none"/>
            </a:ln>
          </p:spPr>
        </p:cxnSp>
        <p:cxnSp>
          <p:nvCxnSpPr>
            <p:cNvPr id="1415" name="Google Shape;1415;p27"/>
            <p:cNvCxnSpPr/>
            <p:nvPr/>
          </p:nvCxnSpPr>
          <p:spPr>
            <a:xfrm rot="10800000">
              <a:off x="995525" y="3809850"/>
              <a:ext cx="570600" cy="0"/>
            </a:xfrm>
            <a:prstGeom prst="straightConnector1">
              <a:avLst/>
            </a:prstGeom>
            <a:noFill/>
            <a:ln cap="flat" cmpd="sng" w="9525">
              <a:solidFill>
                <a:schemeClr val="dk2"/>
              </a:solidFill>
              <a:prstDash val="solid"/>
              <a:round/>
              <a:headEnd len="med" w="med" type="none"/>
              <a:tailEnd len="med" w="med" type="none"/>
            </a:ln>
          </p:spPr>
        </p:cxnSp>
      </p:grpSp>
      <p:sp>
        <p:nvSpPr>
          <p:cNvPr id="1416" name="Google Shape;1416;p27"/>
          <p:cNvSpPr/>
          <p:nvPr/>
        </p:nvSpPr>
        <p:spPr>
          <a:xfrm flipH="1">
            <a:off x="995525" y="4698850"/>
            <a:ext cx="7152900" cy="172500"/>
          </a:xfrm>
          <a:prstGeom prst="ellipse">
            <a:avLst/>
          </a:prstGeom>
          <a:solidFill>
            <a:srgbClr val="1E1E1E">
              <a:alpha val="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7" name="Google Shape;1417;p27"/>
          <p:cNvPicPr preferRelativeResize="0"/>
          <p:nvPr/>
        </p:nvPicPr>
        <p:blipFill rotWithShape="1">
          <a:blip r:embed="rId3">
            <a:alphaModFix/>
          </a:blip>
          <a:srcRect b="22039" l="3157" r="0" t="0"/>
          <a:stretch/>
        </p:blipFill>
        <p:spPr>
          <a:xfrm>
            <a:off x="2267563" y="3721675"/>
            <a:ext cx="4608825" cy="1107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2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Overview</a:t>
            </a:r>
            <a:endParaRPr/>
          </a:p>
        </p:txBody>
      </p:sp>
      <p:sp>
        <p:nvSpPr>
          <p:cNvPr id="1423" name="Google Shape;1423;p28"/>
          <p:cNvSpPr txBox="1"/>
          <p:nvPr>
            <p:ph idx="1" type="body"/>
          </p:nvPr>
        </p:nvSpPr>
        <p:spPr>
          <a:xfrm>
            <a:off x="720000" y="1791800"/>
            <a:ext cx="4353000" cy="26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191919"/>
                </a:solidFill>
              </a:rPr>
              <a:t>Key Features:</a:t>
            </a:r>
            <a:endParaRPr sz="1700">
              <a:solidFill>
                <a:srgbClr val="191919"/>
              </a:solidFill>
            </a:endParaRPr>
          </a:p>
          <a:p>
            <a:pPr indent="-336550" lvl="0" marL="457200" rtl="0" algn="l">
              <a:spcBef>
                <a:spcPts val="0"/>
              </a:spcBef>
              <a:spcAft>
                <a:spcPts val="0"/>
              </a:spcAft>
              <a:buClr>
                <a:schemeClr val="accent1"/>
              </a:buClr>
              <a:buSzPts val="1700"/>
              <a:buFont typeface="Jost Medium"/>
              <a:buChar char="●"/>
            </a:pPr>
            <a:r>
              <a:rPr lang="en" sz="1700">
                <a:solidFill>
                  <a:srgbClr val="191919"/>
                </a:solidFill>
              </a:rPr>
              <a:t>Driver: Name and Nationalities</a:t>
            </a:r>
            <a:endParaRPr sz="1700">
              <a:solidFill>
                <a:srgbClr val="191919"/>
              </a:solidFill>
            </a:endParaRPr>
          </a:p>
          <a:p>
            <a:pPr indent="-336550" lvl="0" marL="457200" marR="0" rtl="0" algn="l">
              <a:lnSpc>
                <a:spcPct val="100000"/>
              </a:lnSpc>
              <a:spcBef>
                <a:spcPts val="0"/>
              </a:spcBef>
              <a:spcAft>
                <a:spcPts val="0"/>
              </a:spcAft>
              <a:buClr>
                <a:schemeClr val="accent1"/>
              </a:buClr>
              <a:buSzPts val="1700"/>
              <a:buFont typeface="Jost Medium"/>
              <a:buChar char="●"/>
            </a:pPr>
            <a:r>
              <a:rPr lang="en" sz="1700">
                <a:solidFill>
                  <a:srgbClr val="191919"/>
                </a:solidFill>
              </a:rPr>
              <a:t>Career Stats: Championships, race entries, starts, pole positions, wins, podiums, fastest laps, total points</a:t>
            </a:r>
            <a:endParaRPr sz="1700">
              <a:solidFill>
                <a:srgbClr val="191919"/>
              </a:solidFill>
            </a:endParaRPr>
          </a:p>
          <a:p>
            <a:pPr indent="-336550" lvl="0" marL="457200" marR="0" rtl="0" algn="l">
              <a:lnSpc>
                <a:spcPct val="100000"/>
              </a:lnSpc>
              <a:spcBef>
                <a:spcPts val="0"/>
              </a:spcBef>
              <a:spcAft>
                <a:spcPts val="0"/>
              </a:spcAft>
              <a:buClr>
                <a:schemeClr val="accent1"/>
              </a:buClr>
              <a:buSzPts val="1700"/>
              <a:buFont typeface="Jost Medium"/>
              <a:buChar char="●"/>
            </a:pPr>
            <a:r>
              <a:rPr lang="en" sz="1700">
                <a:solidFill>
                  <a:srgbClr val="191919"/>
                </a:solidFill>
              </a:rPr>
              <a:t>Performance Metrics: Pole rate, start rate, win rate, podium rate, fastest lap rate</a:t>
            </a:r>
            <a:endParaRPr sz="1700">
              <a:solidFill>
                <a:srgbClr val="191919"/>
              </a:solidFill>
            </a:endParaRPr>
          </a:p>
          <a:p>
            <a:pPr indent="-336550" lvl="0" marL="457200" marR="0" rtl="0" algn="l">
              <a:lnSpc>
                <a:spcPct val="100000"/>
              </a:lnSpc>
              <a:spcBef>
                <a:spcPts val="0"/>
              </a:spcBef>
              <a:spcAft>
                <a:spcPts val="0"/>
              </a:spcAft>
              <a:buClr>
                <a:schemeClr val="accent1"/>
              </a:buClr>
              <a:buSzPts val="1700"/>
              <a:buFont typeface="Jost Medium"/>
              <a:buChar char="●"/>
            </a:pPr>
            <a:r>
              <a:rPr lang="en" sz="1700">
                <a:solidFill>
                  <a:srgbClr val="191919"/>
                </a:solidFill>
              </a:rPr>
              <a:t>Career Span: Years active, champion status, points per entry</a:t>
            </a:r>
            <a:endParaRPr sz="1700">
              <a:solidFill>
                <a:srgbClr val="191919"/>
              </a:solidFill>
            </a:endParaRPr>
          </a:p>
          <a:p>
            <a:pPr indent="-336550" lvl="0" marL="457200" marR="0" rtl="0" algn="l">
              <a:lnSpc>
                <a:spcPct val="100000"/>
              </a:lnSpc>
              <a:spcBef>
                <a:spcPts val="0"/>
              </a:spcBef>
              <a:spcAft>
                <a:spcPts val="0"/>
              </a:spcAft>
              <a:buClr>
                <a:schemeClr val="accent1"/>
              </a:buClr>
              <a:buSzPts val="1700"/>
              <a:buFont typeface="Jost Medium"/>
              <a:buChar char="●"/>
            </a:pPr>
            <a:r>
              <a:rPr lang="en" sz="1700">
                <a:solidFill>
                  <a:srgbClr val="191919"/>
                </a:solidFill>
              </a:rPr>
              <a:t>Historical Data: Championship years, Driver’s decade</a:t>
            </a:r>
            <a:endParaRPr sz="1700">
              <a:solidFill>
                <a:srgbClr val="191919"/>
              </a:solidFill>
            </a:endParaRPr>
          </a:p>
          <a:p>
            <a:pPr indent="0" lvl="0" marL="0" rtl="0" algn="l">
              <a:spcBef>
                <a:spcPts val="1600"/>
              </a:spcBef>
              <a:spcAft>
                <a:spcPts val="0"/>
              </a:spcAft>
              <a:buClr>
                <a:schemeClr val="dk1"/>
              </a:buClr>
              <a:buSzPts val="1100"/>
              <a:buFont typeface="Arial"/>
              <a:buNone/>
            </a:pPr>
            <a:r>
              <a:t/>
            </a:r>
            <a:endParaRPr sz="1700"/>
          </a:p>
        </p:txBody>
      </p:sp>
      <p:pic>
        <p:nvPicPr>
          <p:cNvPr id="1424" name="Google Shape;1424;p28"/>
          <p:cNvPicPr preferRelativeResize="0"/>
          <p:nvPr/>
        </p:nvPicPr>
        <p:blipFill rotWithShape="1">
          <a:blip r:embed="rId3">
            <a:alphaModFix/>
          </a:blip>
          <a:srcRect b="33368" l="0" r="0" t="0"/>
          <a:stretch/>
        </p:blipFill>
        <p:spPr>
          <a:xfrm>
            <a:off x="5447925" y="1442900"/>
            <a:ext cx="2822100" cy="2821200"/>
          </a:xfrm>
          <a:prstGeom prst="ellipse">
            <a:avLst/>
          </a:prstGeom>
          <a:noFill/>
          <a:ln cap="flat" cmpd="sng" w="76200">
            <a:solidFill>
              <a:schemeClr val="accent1"/>
            </a:solidFill>
            <a:prstDash val="dash"/>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pic>
        <p:nvPicPr>
          <p:cNvPr id="1429" name="Google Shape;1429;p29"/>
          <p:cNvPicPr preferRelativeResize="0"/>
          <p:nvPr/>
        </p:nvPicPr>
        <p:blipFill rotWithShape="1">
          <a:blip r:embed="rId3">
            <a:alphaModFix/>
          </a:blip>
          <a:srcRect b="24648" l="3185" r="0" t="-3172"/>
          <a:stretch/>
        </p:blipFill>
        <p:spPr>
          <a:xfrm>
            <a:off x="5910531" y="4546500"/>
            <a:ext cx="2136676" cy="568943"/>
          </a:xfrm>
          <a:prstGeom prst="rect">
            <a:avLst/>
          </a:prstGeom>
          <a:noFill/>
          <a:ln>
            <a:noFill/>
          </a:ln>
        </p:spPr>
      </p:pic>
      <p:sp>
        <p:nvSpPr>
          <p:cNvPr id="1430" name="Google Shape;1430;p29"/>
          <p:cNvSpPr txBox="1"/>
          <p:nvPr>
            <p:ph type="title"/>
          </p:nvPr>
        </p:nvSpPr>
        <p:spPr>
          <a:xfrm>
            <a:off x="2960025" y="855228"/>
            <a:ext cx="4827600" cy="96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400"/>
              <a:t>When predicting the likelihood of being champions, which predictors are essential to improving the R2 when compared to a model that uses all the variables?</a:t>
            </a:r>
            <a:endParaRPr sz="1400"/>
          </a:p>
        </p:txBody>
      </p:sp>
      <p:sp>
        <p:nvSpPr>
          <p:cNvPr id="1431" name="Google Shape;1431;p29"/>
          <p:cNvSpPr txBox="1"/>
          <p:nvPr>
            <p:ph idx="2" type="title"/>
          </p:nvPr>
        </p:nvSpPr>
        <p:spPr>
          <a:xfrm>
            <a:off x="525100" y="604282"/>
            <a:ext cx="1463100" cy="14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32" name="Google Shape;1432;p29"/>
          <p:cNvSpPr txBox="1"/>
          <p:nvPr>
            <p:ph idx="1" type="subTitle"/>
          </p:nvPr>
        </p:nvSpPr>
        <p:spPr>
          <a:xfrm>
            <a:off x="5021663" y="2291700"/>
            <a:ext cx="2970600" cy="1953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600"/>
              <a:t>The predictors to the left are essential to improving the R2 from 0.29 to 0.85. They are the most important in predicting whether or not a driver would likely win championship. </a:t>
            </a:r>
            <a:endParaRPr sz="1600"/>
          </a:p>
        </p:txBody>
      </p:sp>
      <p:grpSp>
        <p:nvGrpSpPr>
          <p:cNvPr id="1433" name="Google Shape;1433;p29"/>
          <p:cNvGrpSpPr/>
          <p:nvPr/>
        </p:nvGrpSpPr>
        <p:grpSpPr>
          <a:xfrm>
            <a:off x="5379493" y="4578579"/>
            <a:ext cx="565828" cy="313549"/>
            <a:chOff x="670175" y="3809850"/>
            <a:chExt cx="1221300" cy="570400"/>
          </a:xfrm>
        </p:grpSpPr>
        <p:cxnSp>
          <p:nvCxnSpPr>
            <p:cNvPr id="1434" name="Google Shape;1434;p29"/>
            <p:cNvCxnSpPr/>
            <p:nvPr/>
          </p:nvCxnSpPr>
          <p:spPr>
            <a:xfrm rot="10800000">
              <a:off x="670175" y="3999983"/>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435" name="Google Shape;1435;p29"/>
            <p:cNvCxnSpPr/>
            <p:nvPr/>
          </p:nvCxnSpPr>
          <p:spPr>
            <a:xfrm rot="10800000">
              <a:off x="670175" y="4380250"/>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436" name="Google Shape;1436;p29"/>
            <p:cNvCxnSpPr/>
            <p:nvPr/>
          </p:nvCxnSpPr>
          <p:spPr>
            <a:xfrm rot="10800000">
              <a:off x="995525" y="4190117"/>
              <a:ext cx="570600" cy="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29"/>
            <p:cNvCxnSpPr/>
            <p:nvPr/>
          </p:nvCxnSpPr>
          <p:spPr>
            <a:xfrm rot="10800000">
              <a:off x="995525" y="3809850"/>
              <a:ext cx="570600" cy="0"/>
            </a:xfrm>
            <a:prstGeom prst="straightConnector1">
              <a:avLst/>
            </a:prstGeom>
            <a:noFill/>
            <a:ln cap="flat" cmpd="sng" w="9525">
              <a:solidFill>
                <a:schemeClr val="dk2"/>
              </a:solidFill>
              <a:prstDash val="solid"/>
              <a:round/>
              <a:headEnd len="med" w="med" type="none"/>
              <a:tailEnd len="med" w="med" type="none"/>
            </a:ln>
          </p:spPr>
        </p:cxnSp>
      </p:grpSp>
      <p:sp>
        <p:nvSpPr>
          <p:cNvPr id="1438" name="Google Shape;1438;p29"/>
          <p:cNvSpPr/>
          <p:nvPr/>
        </p:nvSpPr>
        <p:spPr>
          <a:xfrm>
            <a:off x="5321250" y="5048492"/>
            <a:ext cx="3315300" cy="95100"/>
          </a:xfrm>
          <a:prstGeom prst="ellipse">
            <a:avLst/>
          </a:prstGeom>
          <a:solidFill>
            <a:srgbClr val="1E1E1E">
              <a:alpha val="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9" name="Google Shape;1439;p29"/>
          <p:cNvPicPr preferRelativeResize="0"/>
          <p:nvPr/>
        </p:nvPicPr>
        <p:blipFill>
          <a:blip r:embed="rId4">
            <a:alphaModFix/>
          </a:blip>
          <a:stretch>
            <a:fillRect/>
          </a:stretch>
        </p:blipFill>
        <p:spPr>
          <a:xfrm>
            <a:off x="711450" y="2201826"/>
            <a:ext cx="3872951" cy="231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3" name="Shape 1443"/>
        <p:cNvGrpSpPr/>
        <p:nvPr/>
      </p:nvGrpSpPr>
      <p:grpSpPr>
        <a:xfrm>
          <a:off x="0" y="0"/>
          <a:ext cx="0" cy="0"/>
          <a:chOff x="0" y="0"/>
          <a:chExt cx="0" cy="0"/>
        </a:xfrm>
      </p:grpSpPr>
      <p:sp>
        <p:nvSpPr>
          <p:cNvPr id="1444" name="Google Shape;1444;p30"/>
          <p:cNvSpPr txBox="1"/>
          <p:nvPr>
            <p:ph type="title"/>
          </p:nvPr>
        </p:nvSpPr>
        <p:spPr>
          <a:xfrm>
            <a:off x="2494175" y="798525"/>
            <a:ext cx="5498100" cy="10776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400"/>
              <a:t>Considering race wins, podiums, and points, what distinctive clusters emerge among drivers, and what distinguishes these clusters in terms of their nationality and active status?</a:t>
            </a:r>
            <a:endParaRPr sz="1400"/>
          </a:p>
        </p:txBody>
      </p:sp>
      <p:sp>
        <p:nvSpPr>
          <p:cNvPr id="1445" name="Google Shape;1445;p30"/>
          <p:cNvSpPr txBox="1"/>
          <p:nvPr>
            <p:ph idx="2" type="title"/>
          </p:nvPr>
        </p:nvSpPr>
        <p:spPr>
          <a:xfrm>
            <a:off x="525100" y="604282"/>
            <a:ext cx="1463100" cy="14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446" name="Google Shape;1446;p30"/>
          <p:cNvSpPr txBox="1"/>
          <p:nvPr>
            <p:ph idx="1" type="subTitle"/>
          </p:nvPr>
        </p:nvSpPr>
        <p:spPr>
          <a:xfrm>
            <a:off x="5021675" y="2195775"/>
            <a:ext cx="2970600" cy="23145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Left Scatter Plot: outliers/noise points which are drivers who have won more than a few races</a:t>
            </a:r>
            <a:endParaRPr sz="1400"/>
          </a:p>
          <a:p>
            <a:pPr indent="-317500" lvl="0" marL="457200" rtl="0" algn="l">
              <a:spcBef>
                <a:spcPts val="0"/>
              </a:spcBef>
              <a:spcAft>
                <a:spcPts val="0"/>
              </a:spcAft>
              <a:buSzPts val="1400"/>
              <a:buChar char="●"/>
            </a:pPr>
            <a:r>
              <a:rPr lang="en" sz="1400"/>
              <a:t>Right Scatter Plot: dense clusters represent the majority of drivers who either had or had not won races or stood on the podium.</a:t>
            </a:r>
            <a:endParaRPr sz="1400"/>
          </a:p>
          <a:p>
            <a:pPr indent="-317500" lvl="0" marL="457200" rtl="0" algn="l">
              <a:spcBef>
                <a:spcPts val="0"/>
              </a:spcBef>
              <a:spcAft>
                <a:spcPts val="0"/>
              </a:spcAft>
              <a:buSzPts val="1400"/>
              <a:buChar char="●"/>
            </a:pPr>
            <a:r>
              <a:rPr lang="en" sz="1400"/>
              <a:t>No clear cluster in terms of nationality or active status</a:t>
            </a:r>
            <a:endParaRPr sz="1400"/>
          </a:p>
        </p:txBody>
      </p:sp>
      <p:grpSp>
        <p:nvGrpSpPr>
          <p:cNvPr id="1447" name="Google Shape;1447;p30"/>
          <p:cNvGrpSpPr/>
          <p:nvPr/>
        </p:nvGrpSpPr>
        <p:grpSpPr>
          <a:xfrm>
            <a:off x="5767310" y="4651140"/>
            <a:ext cx="542135" cy="313093"/>
            <a:chOff x="670175" y="3809850"/>
            <a:chExt cx="1221300" cy="570400"/>
          </a:xfrm>
        </p:grpSpPr>
        <p:cxnSp>
          <p:nvCxnSpPr>
            <p:cNvPr id="1448" name="Google Shape;1448;p30"/>
            <p:cNvCxnSpPr/>
            <p:nvPr/>
          </p:nvCxnSpPr>
          <p:spPr>
            <a:xfrm rot="10800000">
              <a:off x="670175" y="3999983"/>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30"/>
            <p:cNvCxnSpPr/>
            <p:nvPr/>
          </p:nvCxnSpPr>
          <p:spPr>
            <a:xfrm rot="10800000">
              <a:off x="670175" y="4380250"/>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30"/>
            <p:cNvCxnSpPr/>
            <p:nvPr/>
          </p:nvCxnSpPr>
          <p:spPr>
            <a:xfrm rot="10800000">
              <a:off x="995525" y="4190117"/>
              <a:ext cx="570600" cy="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30"/>
            <p:cNvCxnSpPr/>
            <p:nvPr/>
          </p:nvCxnSpPr>
          <p:spPr>
            <a:xfrm rot="10800000">
              <a:off x="995525" y="3809850"/>
              <a:ext cx="570600" cy="0"/>
            </a:xfrm>
            <a:prstGeom prst="straightConnector1">
              <a:avLst/>
            </a:prstGeom>
            <a:noFill/>
            <a:ln cap="flat" cmpd="sng" w="9525">
              <a:solidFill>
                <a:schemeClr val="dk2"/>
              </a:solidFill>
              <a:prstDash val="solid"/>
              <a:round/>
              <a:headEnd len="med" w="med" type="none"/>
              <a:tailEnd len="med" w="med" type="none"/>
            </a:ln>
          </p:spPr>
        </p:cxnSp>
      </p:grpSp>
      <p:sp>
        <p:nvSpPr>
          <p:cNvPr id="1452" name="Google Shape;1452;p30"/>
          <p:cNvSpPr/>
          <p:nvPr/>
        </p:nvSpPr>
        <p:spPr>
          <a:xfrm>
            <a:off x="5767275" y="5075802"/>
            <a:ext cx="2879100" cy="67800"/>
          </a:xfrm>
          <a:prstGeom prst="ellipse">
            <a:avLst/>
          </a:prstGeom>
          <a:solidFill>
            <a:srgbClr val="1E1E1E">
              <a:alpha val="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3" name="Google Shape;1453;p30"/>
          <p:cNvPicPr preferRelativeResize="0"/>
          <p:nvPr/>
        </p:nvPicPr>
        <p:blipFill rotWithShape="1">
          <a:blip r:embed="rId3">
            <a:alphaModFix/>
          </a:blip>
          <a:srcRect b="22039" l="3157" r="0" t="0"/>
          <a:stretch/>
        </p:blipFill>
        <p:spPr>
          <a:xfrm>
            <a:off x="6381831" y="4580251"/>
            <a:ext cx="2264548" cy="544162"/>
          </a:xfrm>
          <a:prstGeom prst="rect">
            <a:avLst/>
          </a:prstGeom>
          <a:noFill/>
          <a:ln>
            <a:noFill/>
          </a:ln>
        </p:spPr>
      </p:pic>
      <p:pic>
        <p:nvPicPr>
          <p:cNvPr id="1454" name="Google Shape;1454;p30"/>
          <p:cNvPicPr preferRelativeResize="0"/>
          <p:nvPr/>
        </p:nvPicPr>
        <p:blipFill>
          <a:blip r:embed="rId4">
            <a:alphaModFix/>
          </a:blip>
          <a:stretch>
            <a:fillRect/>
          </a:stretch>
        </p:blipFill>
        <p:spPr>
          <a:xfrm>
            <a:off x="802300" y="2166875"/>
            <a:ext cx="4019724" cy="276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31"/>
          <p:cNvSpPr txBox="1"/>
          <p:nvPr>
            <p:ph type="title"/>
          </p:nvPr>
        </p:nvSpPr>
        <p:spPr>
          <a:xfrm>
            <a:off x="2453275" y="669075"/>
            <a:ext cx="5538900" cy="1207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400"/>
              <a:t>Can we cluster drivers based on their performance metrics (e.g., Win Rate, Podium Rate, FastLap Rate) to identify distinct profiles of drivers?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1460" name="Google Shape;1460;p31"/>
          <p:cNvSpPr txBox="1"/>
          <p:nvPr>
            <p:ph idx="2" type="title"/>
          </p:nvPr>
        </p:nvSpPr>
        <p:spPr>
          <a:xfrm>
            <a:off x="525100" y="604282"/>
            <a:ext cx="1463100" cy="14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461" name="Google Shape;1461;p31"/>
          <p:cNvSpPr txBox="1"/>
          <p:nvPr>
            <p:ph idx="1" type="subTitle"/>
          </p:nvPr>
        </p:nvSpPr>
        <p:spPr>
          <a:xfrm>
            <a:off x="5021575" y="1291925"/>
            <a:ext cx="2970600" cy="23145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This plot informed the decision on the number of clusters. An 'elbow' in the BIC score graph typically indicates the optimal number of clusters. In your case, the BIC score levels off after two clusters, suggesting that two is the optimal number of clusters for these data.</a:t>
            </a:r>
            <a:endParaRPr sz="1400"/>
          </a:p>
        </p:txBody>
      </p:sp>
      <p:grpSp>
        <p:nvGrpSpPr>
          <p:cNvPr id="1462" name="Google Shape;1462;p31"/>
          <p:cNvGrpSpPr/>
          <p:nvPr/>
        </p:nvGrpSpPr>
        <p:grpSpPr>
          <a:xfrm>
            <a:off x="5767310" y="4651140"/>
            <a:ext cx="542135" cy="313093"/>
            <a:chOff x="670175" y="3809850"/>
            <a:chExt cx="1221300" cy="570400"/>
          </a:xfrm>
        </p:grpSpPr>
        <p:cxnSp>
          <p:nvCxnSpPr>
            <p:cNvPr id="1463" name="Google Shape;1463;p31"/>
            <p:cNvCxnSpPr/>
            <p:nvPr/>
          </p:nvCxnSpPr>
          <p:spPr>
            <a:xfrm rot="10800000">
              <a:off x="670175" y="3999983"/>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464" name="Google Shape;1464;p31"/>
            <p:cNvCxnSpPr/>
            <p:nvPr/>
          </p:nvCxnSpPr>
          <p:spPr>
            <a:xfrm rot="10800000">
              <a:off x="670175" y="4380250"/>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465" name="Google Shape;1465;p31"/>
            <p:cNvCxnSpPr/>
            <p:nvPr/>
          </p:nvCxnSpPr>
          <p:spPr>
            <a:xfrm rot="10800000">
              <a:off x="995525" y="4190117"/>
              <a:ext cx="570600" cy="0"/>
            </a:xfrm>
            <a:prstGeom prst="straightConnector1">
              <a:avLst/>
            </a:prstGeom>
            <a:noFill/>
            <a:ln cap="flat" cmpd="sng" w="9525">
              <a:solidFill>
                <a:schemeClr val="dk2"/>
              </a:solidFill>
              <a:prstDash val="solid"/>
              <a:round/>
              <a:headEnd len="med" w="med" type="none"/>
              <a:tailEnd len="med" w="med" type="none"/>
            </a:ln>
          </p:spPr>
        </p:cxnSp>
        <p:cxnSp>
          <p:nvCxnSpPr>
            <p:cNvPr id="1466" name="Google Shape;1466;p31"/>
            <p:cNvCxnSpPr/>
            <p:nvPr/>
          </p:nvCxnSpPr>
          <p:spPr>
            <a:xfrm rot="10800000">
              <a:off x="995525" y="3809850"/>
              <a:ext cx="570600" cy="0"/>
            </a:xfrm>
            <a:prstGeom prst="straightConnector1">
              <a:avLst/>
            </a:prstGeom>
            <a:noFill/>
            <a:ln cap="flat" cmpd="sng" w="9525">
              <a:solidFill>
                <a:schemeClr val="dk2"/>
              </a:solidFill>
              <a:prstDash val="solid"/>
              <a:round/>
              <a:headEnd len="med" w="med" type="none"/>
              <a:tailEnd len="med" w="med" type="none"/>
            </a:ln>
          </p:spPr>
        </p:cxnSp>
      </p:grpSp>
      <p:sp>
        <p:nvSpPr>
          <p:cNvPr id="1467" name="Google Shape;1467;p31"/>
          <p:cNvSpPr/>
          <p:nvPr/>
        </p:nvSpPr>
        <p:spPr>
          <a:xfrm>
            <a:off x="5767275" y="5075802"/>
            <a:ext cx="2879100" cy="67800"/>
          </a:xfrm>
          <a:prstGeom prst="ellipse">
            <a:avLst/>
          </a:prstGeom>
          <a:solidFill>
            <a:srgbClr val="1E1E1E">
              <a:alpha val="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8" name="Google Shape;1468;p31"/>
          <p:cNvPicPr preferRelativeResize="0"/>
          <p:nvPr/>
        </p:nvPicPr>
        <p:blipFill rotWithShape="1">
          <a:blip r:embed="rId3">
            <a:alphaModFix/>
          </a:blip>
          <a:srcRect b="22039" l="3157" r="0" t="0"/>
          <a:stretch/>
        </p:blipFill>
        <p:spPr>
          <a:xfrm>
            <a:off x="6381831" y="4580251"/>
            <a:ext cx="2264548" cy="544162"/>
          </a:xfrm>
          <a:prstGeom prst="rect">
            <a:avLst/>
          </a:prstGeom>
          <a:noFill/>
          <a:ln>
            <a:noFill/>
          </a:ln>
        </p:spPr>
      </p:pic>
      <p:pic>
        <p:nvPicPr>
          <p:cNvPr id="1469" name="Google Shape;1469;p31"/>
          <p:cNvPicPr preferRelativeResize="0"/>
          <p:nvPr/>
        </p:nvPicPr>
        <p:blipFill>
          <a:blip r:embed="rId4">
            <a:alphaModFix/>
          </a:blip>
          <a:stretch>
            <a:fillRect/>
          </a:stretch>
        </p:blipFill>
        <p:spPr>
          <a:xfrm>
            <a:off x="910225" y="2104582"/>
            <a:ext cx="3650529" cy="27683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32"/>
          <p:cNvSpPr txBox="1"/>
          <p:nvPr>
            <p:ph type="title"/>
          </p:nvPr>
        </p:nvSpPr>
        <p:spPr>
          <a:xfrm>
            <a:off x="2453275" y="669075"/>
            <a:ext cx="5538900" cy="1207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400"/>
              <a:t>Can we cluster drivers based on their performance metrics (e.g., Win Rate, Podium Rate, FastLap Rate) to identify distinct profiles of drivers?</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t/>
            </a:r>
            <a:endParaRPr sz="1400"/>
          </a:p>
        </p:txBody>
      </p:sp>
      <p:sp>
        <p:nvSpPr>
          <p:cNvPr id="1475" name="Google Shape;1475;p32"/>
          <p:cNvSpPr txBox="1"/>
          <p:nvPr>
            <p:ph idx="2" type="title"/>
          </p:nvPr>
        </p:nvSpPr>
        <p:spPr>
          <a:xfrm>
            <a:off x="525100" y="604282"/>
            <a:ext cx="1463100" cy="14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476" name="Google Shape;1476;p32"/>
          <p:cNvSpPr txBox="1"/>
          <p:nvPr>
            <p:ph idx="1" type="subTitle"/>
          </p:nvPr>
        </p:nvSpPr>
        <p:spPr>
          <a:xfrm>
            <a:off x="5021575" y="1291925"/>
            <a:ext cx="2970600" cy="23145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The drivers are distributed among the clusters. The clear separation of drivers into different clusters indicates distinct profiles of performance. </a:t>
            </a:r>
            <a:endParaRPr sz="1400"/>
          </a:p>
        </p:txBody>
      </p:sp>
      <p:grpSp>
        <p:nvGrpSpPr>
          <p:cNvPr id="1477" name="Google Shape;1477;p32"/>
          <p:cNvGrpSpPr/>
          <p:nvPr/>
        </p:nvGrpSpPr>
        <p:grpSpPr>
          <a:xfrm>
            <a:off x="5767310" y="4651140"/>
            <a:ext cx="542135" cy="313093"/>
            <a:chOff x="670175" y="3809850"/>
            <a:chExt cx="1221300" cy="570400"/>
          </a:xfrm>
        </p:grpSpPr>
        <p:cxnSp>
          <p:nvCxnSpPr>
            <p:cNvPr id="1478" name="Google Shape;1478;p32"/>
            <p:cNvCxnSpPr/>
            <p:nvPr/>
          </p:nvCxnSpPr>
          <p:spPr>
            <a:xfrm rot="10800000">
              <a:off x="670175" y="3999983"/>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479" name="Google Shape;1479;p32"/>
            <p:cNvCxnSpPr/>
            <p:nvPr/>
          </p:nvCxnSpPr>
          <p:spPr>
            <a:xfrm rot="10800000">
              <a:off x="670175" y="4380250"/>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480" name="Google Shape;1480;p32"/>
            <p:cNvCxnSpPr/>
            <p:nvPr/>
          </p:nvCxnSpPr>
          <p:spPr>
            <a:xfrm rot="10800000">
              <a:off x="995525" y="4190117"/>
              <a:ext cx="570600" cy="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2"/>
            <p:cNvCxnSpPr/>
            <p:nvPr/>
          </p:nvCxnSpPr>
          <p:spPr>
            <a:xfrm rot="10800000">
              <a:off x="995525" y="3809850"/>
              <a:ext cx="570600" cy="0"/>
            </a:xfrm>
            <a:prstGeom prst="straightConnector1">
              <a:avLst/>
            </a:prstGeom>
            <a:noFill/>
            <a:ln cap="flat" cmpd="sng" w="9525">
              <a:solidFill>
                <a:schemeClr val="dk2"/>
              </a:solidFill>
              <a:prstDash val="solid"/>
              <a:round/>
              <a:headEnd len="med" w="med" type="none"/>
              <a:tailEnd len="med" w="med" type="none"/>
            </a:ln>
          </p:spPr>
        </p:cxnSp>
      </p:grpSp>
      <p:sp>
        <p:nvSpPr>
          <p:cNvPr id="1482" name="Google Shape;1482;p32"/>
          <p:cNvSpPr/>
          <p:nvPr/>
        </p:nvSpPr>
        <p:spPr>
          <a:xfrm>
            <a:off x="5767275" y="5075802"/>
            <a:ext cx="2879100" cy="67800"/>
          </a:xfrm>
          <a:prstGeom prst="ellipse">
            <a:avLst/>
          </a:prstGeom>
          <a:solidFill>
            <a:srgbClr val="1E1E1E">
              <a:alpha val="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3" name="Google Shape;1483;p32"/>
          <p:cNvPicPr preferRelativeResize="0"/>
          <p:nvPr/>
        </p:nvPicPr>
        <p:blipFill rotWithShape="1">
          <a:blip r:embed="rId3">
            <a:alphaModFix/>
          </a:blip>
          <a:srcRect b="22039" l="3157" r="0" t="0"/>
          <a:stretch/>
        </p:blipFill>
        <p:spPr>
          <a:xfrm>
            <a:off x="6381831" y="4580251"/>
            <a:ext cx="2264548" cy="544162"/>
          </a:xfrm>
          <a:prstGeom prst="rect">
            <a:avLst/>
          </a:prstGeom>
          <a:noFill/>
          <a:ln>
            <a:noFill/>
          </a:ln>
        </p:spPr>
      </p:pic>
      <p:pic>
        <p:nvPicPr>
          <p:cNvPr id="1484" name="Google Shape;1484;p32"/>
          <p:cNvPicPr preferRelativeResize="0"/>
          <p:nvPr/>
        </p:nvPicPr>
        <p:blipFill>
          <a:blip r:embed="rId4">
            <a:alphaModFix/>
          </a:blip>
          <a:stretch>
            <a:fillRect/>
          </a:stretch>
        </p:blipFill>
        <p:spPr>
          <a:xfrm>
            <a:off x="666875" y="2104582"/>
            <a:ext cx="3449750" cy="27683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33"/>
          <p:cNvSpPr txBox="1"/>
          <p:nvPr>
            <p:ph type="title"/>
          </p:nvPr>
        </p:nvSpPr>
        <p:spPr>
          <a:xfrm>
            <a:off x="2494175" y="798525"/>
            <a:ext cx="5498100" cy="1077600"/>
          </a:xfrm>
          <a:prstGeom prst="rect">
            <a:avLst/>
          </a:prstGeom>
        </p:spPr>
        <p:txBody>
          <a:bodyPr anchorCtr="0" anchor="ctr" bIns="0"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sz="1400"/>
              <a:t>Which variables are the strongest predictors of a driver becoming a champion?</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
        <p:nvSpPr>
          <p:cNvPr id="1490" name="Google Shape;1490;p33"/>
          <p:cNvSpPr txBox="1"/>
          <p:nvPr>
            <p:ph idx="2" type="title"/>
          </p:nvPr>
        </p:nvSpPr>
        <p:spPr>
          <a:xfrm>
            <a:off x="525100" y="604282"/>
            <a:ext cx="1463100" cy="14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491" name="Google Shape;1491;p33"/>
          <p:cNvSpPr txBox="1"/>
          <p:nvPr>
            <p:ph idx="1" type="subTitle"/>
          </p:nvPr>
        </p:nvSpPr>
        <p:spPr>
          <a:xfrm>
            <a:off x="5021675" y="2013150"/>
            <a:ext cx="2970600" cy="2497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The AUC of 1.00 means the logistic regression model has achieved perfect classification. The model has a 100% true positive rate (sensitivity) and a 0% false positive rate, indicating it can perfectly distinguish between champions and non-champions.</a:t>
            </a:r>
            <a:endParaRPr sz="1400"/>
          </a:p>
        </p:txBody>
      </p:sp>
      <p:grpSp>
        <p:nvGrpSpPr>
          <p:cNvPr id="1492" name="Google Shape;1492;p33"/>
          <p:cNvGrpSpPr/>
          <p:nvPr/>
        </p:nvGrpSpPr>
        <p:grpSpPr>
          <a:xfrm>
            <a:off x="5767310" y="4651140"/>
            <a:ext cx="542135" cy="313093"/>
            <a:chOff x="670175" y="3809850"/>
            <a:chExt cx="1221300" cy="570400"/>
          </a:xfrm>
        </p:grpSpPr>
        <p:cxnSp>
          <p:nvCxnSpPr>
            <p:cNvPr id="1493" name="Google Shape;1493;p33"/>
            <p:cNvCxnSpPr/>
            <p:nvPr/>
          </p:nvCxnSpPr>
          <p:spPr>
            <a:xfrm rot="10800000">
              <a:off x="670175" y="3999983"/>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494" name="Google Shape;1494;p33"/>
            <p:cNvCxnSpPr/>
            <p:nvPr/>
          </p:nvCxnSpPr>
          <p:spPr>
            <a:xfrm rot="10800000">
              <a:off x="670175" y="4380250"/>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495" name="Google Shape;1495;p33"/>
            <p:cNvCxnSpPr/>
            <p:nvPr/>
          </p:nvCxnSpPr>
          <p:spPr>
            <a:xfrm rot="10800000">
              <a:off x="995525" y="4190117"/>
              <a:ext cx="570600" cy="0"/>
            </a:xfrm>
            <a:prstGeom prst="straightConnector1">
              <a:avLst/>
            </a:prstGeom>
            <a:noFill/>
            <a:ln cap="flat" cmpd="sng" w="9525">
              <a:solidFill>
                <a:schemeClr val="dk2"/>
              </a:solidFill>
              <a:prstDash val="solid"/>
              <a:round/>
              <a:headEnd len="med" w="med" type="none"/>
              <a:tailEnd len="med" w="med" type="none"/>
            </a:ln>
          </p:spPr>
        </p:cxnSp>
        <p:cxnSp>
          <p:nvCxnSpPr>
            <p:cNvPr id="1496" name="Google Shape;1496;p33"/>
            <p:cNvCxnSpPr/>
            <p:nvPr/>
          </p:nvCxnSpPr>
          <p:spPr>
            <a:xfrm rot="10800000">
              <a:off x="995525" y="3809850"/>
              <a:ext cx="570600" cy="0"/>
            </a:xfrm>
            <a:prstGeom prst="straightConnector1">
              <a:avLst/>
            </a:prstGeom>
            <a:noFill/>
            <a:ln cap="flat" cmpd="sng" w="9525">
              <a:solidFill>
                <a:schemeClr val="dk2"/>
              </a:solidFill>
              <a:prstDash val="solid"/>
              <a:round/>
              <a:headEnd len="med" w="med" type="none"/>
              <a:tailEnd len="med" w="med" type="none"/>
            </a:ln>
          </p:spPr>
        </p:cxnSp>
      </p:grpSp>
      <p:sp>
        <p:nvSpPr>
          <p:cNvPr id="1497" name="Google Shape;1497;p33"/>
          <p:cNvSpPr/>
          <p:nvPr/>
        </p:nvSpPr>
        <p:spPr>
          <a:xfrm>
            <a:off x="5767275" y="5075802"/>
            <a:ext cx="2879100" cy="67800"/>
          </a:xfrm>
          <a:prstGeom prst="ellipse">
            <a:avLst/>
          </a:prstGeom>
          <a:solidFill>
            <a:srgbClr val="1E1E1E">
              <a:alpha val="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8" name="Google Shape;1498;p33"/>
          <p:cNvPicPr preferRelativeResize="0"/>
          <p:nvPr/>
        </p:nvPicPr>
        <p:blipFill rotWithShape="1">
          <a:blip r:embed="rId3">
            <a:alphaModFix/>
          </a:blip>
          <a:srcRect b="22039" l="3157" r="0" t="0"/>
          <a:stretch/>
        </p:blipFill>
        <p:spPr>
          <a:xfrm>
            <a:off x="6381831" y="4580251"/>
            <a:ext cx="2264548" cy="544162"/>
          </a:xfrm>
          <a:prstGeom prst="rect">
            <a:avLst/>
          </a:prstGeom>
          <a:noFill/>
          <a:ln>
            <a:noFill/>
          </a:ln>
        </p:spPr>
      </p:pic>
      <p:pic>
        <p:nvPicPr>
          <p:cNvPr id="1499" name="Google Shape;1499;p33"/>
          <p:cNvPicPr preferRelativeResize="0"/>
          <p:nvPr/>
        </p:nvPicPr>
        <p:blipFill>
          <a:blip r:embed="rId4">
            <a:alphaModFix/>
          </a:blip>
          <a:stretch>
            <a:fillRect/>
          </a:stretch>
        </p:blipFill>
        <p:spPr>
          <a:xfrm>
            <a:off x="910225" y="2070382"/>
            <a:ext cx="3547084" cy="27683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34"/>
          <p:cNvSpPr txBox="1"/>
          <p:nvPr>
            <p:ph type="title"/>
          </p:nvPr>
        </p:nvSpPr>
        <p:spPr>
          <a:xfrm>
            <a:off x="2494175" y="798525"/>
            <a:ext cx="5498100" cy="10776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400"/>
              <a:t>Which variables are the strongest predictors of a driver becoming a champion?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1505" name="Google Shape;1505;p34"/>
          <p:cNvSpPr txBox="1"/>
          <p:nvPr>
            <p:ph idx="2" type="title"/>
          </p:nvPr>
        </p:nvSpPr>
        <p:spPr>
          <a:xfrm>
            <a:off x="525100" y="604282"/>
            <a:ext cx="1463100" cy="14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506" name="Google Shape;1506;p34"/>
          <p:cNvSpPr txBox="1"/>
          <p:nvPr>
            <p:ph idx="1" type="subTitle"/>
          </p:nvPr>
        </p:nvSpPr>
        <p:spPr>
          <a:xfrm>
            <a:off x="5021675" y="2013150"/>
            <a:ext cx="2970600" cy="2497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The most significant predictor is the number of championships won, indicating a strong link between this feature and a driver's champion status. Other factors like podium finishes, years active, race wins, fastest laps, and points per entry also contribute to the prediction but to a lesser extent.</a:t>
            </a:r>
            <a:endParaRPr sz="1400"/>
          </a:p>
        </p:txBody>
      </p:sp>
      <p:grpSp>
        <p:nvGrpSpPr>
          <p:cNvPr id="1507" name="Google Shape;1507;p34"/>
          <p:cNvGrpSpPr/>
          <p:nvPr/>
        </p:nvGrpSpPr>
        <p:grpSpPr>
          <a:xfrm>
            <a:off x="5767310" y="4651140"/>
            <a:ext cx="542135" cy="313093"/>
            <a:chOff x="670175" y="3809850"/>
            <a:chExt cx="1221300" cy="570400"/>
          </a:xfrm>
        </p:grpSpPr>
        <p:cxnSp>
          <p:nvCxnSpPr>
            <p:cNvPr id="1508" name="Google Shape;1508;p34"/>
            <p:cNvCxnSpPr/>
            <p:nvPr/>
          </p:nvCxnSpPr>
          <p:spPr>
            <a:xfrm rot="10800000">
              <a:off x="670175" y="3999983"/>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509" name="Google Shape;1509;p34"/>
            <p:cNvCxnSpPr/>
            <p:nvPr/>
          </p:nvCxnSpPr>
          <p:spPr>
            <a:xfrm rot="10800000">
              <a:off x="670175" y="4380250"/>
              <a:ext cx="1221300" cy="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34"/>
            <p:cNvCxnSpPr/>
            <p:nvPr/>
          </p:nvCxnSpPr>
          <p:spPr>
            <a:xfrm rot="10800000">
              <a:off x="995525" y="4190117"/>
              <a:ext cx="570600" cy="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34"/>
            <p:cNvCxnSpPr/>
            <p:nvPr/>
          </p:nvCxnSpPr>
          <p:spPr>
            <a:xfrm rot="10800000">
              <a:off x="995525" y="3809850"/>
              <a:ext cx="570600" cy="0"/>
            </a:xfrm>
            <a:prstGeom prst="straightConnector1">
              <a:avLst/>
            </a:prstGeom>
            <a:noFill/>
            <a:ln cap="flat" cmpd="sng" w="9525">
              <a:solidFill>
                <a:schemeClr val="dk2"/>
              </a:solidFill>
              <a:prstDash val="solid"/>
              <a:round/>
              <a:headEnd len="med" w="med" type="none"/>
              <a:tailEnd len="med" w="med" type="none"/>
            </a:ln>
          </p:spPr>
        </p:cxnSp>
      </p:grpSp>
      <p:sp>
        <p:nvSpPr>
          <p:cNvPr id="1512" name="Google Shape;1512;p34"/>
          <p:cNvSpPr/>
          <p:nvPr/>
        </p:nvSpPr>
        <p:spPr>
          <a:xfrm>
            <a:off x="5767275" y="5075802"/>
            <a:ext cx="2879100" cy="67800"/>
          </a:xfrm>
          <a:prstGeom prst="ellipse">
            <a:avLst/>
          </a:prstGeom>
          <a:solidFill>
            <a:srgbClr val="1E1E1E">
              <a:alpha val="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3" name="Google Shape;1513;p34"/>
          <p:cNvPicPr preferRelativeResize="0"/>
          <p:nvPr/>
        </p:nvPicPr>
        <p:blipFill rotWithShape="1">
          <a:blip r:embed="rId3">
            <a:alphaModFix/>
          </a:blip>
          <a:srcRect b="22039" l="3157" r="0" t="0"/>
          <a:stretch/>
        </p:blipFill>
        <p:spPr>
          <a:xfrm>
            <a:off x="6381831" y="4580251"/>
            <a:ext cx="2264548" cy="544162"/>
          </a:xfrm>
          <a:prstGeom prst="rect">
            <a:avLst/>
          </a:prstGeom>
          <a:noFill/>
          <a:ln>
            <a:noFill/>
          </a:ln>
        </p:spPr>
      </p:pic>
      <p:pic>
        <p:nvPicPr>
          <p:cNvPr id="1514" name="Google Shape;1514;p34"/>
          <p:cNvPicPr preferRelativeResize="0"/>
          <p:nvPr/>
        </p:nvPicPr>
        <p:blipFill>
          <a:blip r:embed="rId4">
            <a:alphaModFix/>
          </a:blip>
          <a:stretch>
            <a:fillRect/>
          </a:stretch>
        </p:blipFill>
        <p:spPr>
          <a:xfrm>
            <a:off x="840700" y="2070375"/>
            <a:ext cx="3051993" cy="2915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