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5BD00"/>
    <a:srgbClr val="D1D1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89" autoAdjust="0"/>
    <p:restoredTop sz="94660"/>
  </p:normalViewPr>
  <p:slideViewPr>
    <p:cSldViewPr snapToGrid="0" showGuides="1">
      <p:cViewPr varScale="1">
        <p:scale>
          <a:sx n="20" d="100"/>
          <a:sy n="20" d="100"/>
        </p:scale>
        <p:origin x="3374" y="125"/>
      </p:cViewPr>
      <p:guideLst>
        <p:guide orient="horz" pos="13482"/>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0 Portrait Poster - 2 column guides">
    <p:spTree>
      <p:nvGrpSpPr>
        <p:cNvPr id="1" name=""/>
        <p:cNvGrpSpPr/>
        <p:nvPr/>
      </p:nvGrpSpPr>
      <p:grpSpPr>
        <a:xfrm>
          <a:off x="0" y="0"/>
          <a:ext cx="0" cy="0"/>
          <a:chOff x="0" y="0"/>
          <a:chExt cx="0" cy="0"/>
        </a:xfrm>
      </p:grpSpPr>
      <p:sp>
        <p:nvSpPr>
          <p:cNvPr id="1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7" name="Text Placeholder 26"/>
          <p:cNvSpPr>
            <a:spLocks noGrp="1"/>
          </p:cNvSpPr>
          <p:nvPr>
            <p:ph type="body" sz="quarter" idx="20" hasCustomPrompt="1"/>
          </p:nvPr>
        </p:nvSpPr>
        <p:spPr>
          <a:xfrm>
            <a:off x="1077912" y="40955913"/>
            <a:ext cx="13552487" cy="1847849"/>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1" hasCustomPrompt="1"/>
          </p:nvPr>
        </p:nvSpPr>
        <p:spPr>
          <a:xfrm>
            <a:off x="15642771" y="40955913"/>
            <a:ext cx="13552942" cy="18478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481391781"/>
      </p:ext>
    </p:extLst>
  </p:cSld>
  <p:clrMapOvr>
    <a:masterClrMapping/>
  </p:clrMapOvr>
  <p:extLst>
    <p:ext uri="{DCECCB84-F9BA-43D5-87BE-67443E8EF086}">
      <p15:sldGuideLst xmlns:p15="http://schemas.microsoft.com/office/powerpoint/2012/main">
        <p15:guide id="1" pos="9535" userDrawn="1">
          <p15:clr>
            <a:srgbClr val="000000"/>
          </p15:clr>
        </p15:guide>
        <p15:guide id="2" orient="horz" pos="13481" userDrawn="1">
          <p15:clr>
            <a:srgbClr val="000000"/>
          </p15:clr>
        </p15:guide>
        <p15:guide id="3" pos="9751" userDrawn="1">
          <p15:clr>
            <a:srgbClr val="FBAE40"/>
          </p15:clr>
        </p15:guide>
        <p15:guide id="4" pos="931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0 Portrait Poster - 2 columns">
    <p:spTree>
      <p:nvGrpSpPr>
        <p:cNvPr id="1" name=""/>
        <p:cNvGrpSpPr/>
        <p:nvPr/>
      </p:nvGrpSpPr>
      <p:grpSpPr>
        <a:xfrm>
          <a:off x="0" y="0"/>
          <a:ext cx="0" cy="0"/>
          <a:chOff x="0" y="0"/>
          <a:chExt cx="0" cy="0"/>
        </a:xfrm>
      </p:grpSpPr>
      <p:sp>
        <p:nvSpPr>
          <p:cNvPr id="1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1" name="Rectangle 10"/>
          <p:cNvSpPr/>
          <p:nvPr userDrawn="1"/>
        </p:nvSpPr>
        <p:spPr>
          <a:xfrm>
            <a:off x="1127051" y="6280150"/>
            <a:ext cx="13650987"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7"/>
          <p:cNvSpPr>
            <a:spLocks noGrp="1"/>
          </p:cNvSpPr>
          <p:nvPr>
            <p:ph sz="quarter" idx="10" hasCustomPrompt="1"/>
          </p:nvPr>
        </p:nvSpPr>
        <p:spPr>
          <a:xfrm>
            <a:off x="1077913" y="6280150"/>
            <a:ext cx="13700125" cy="334629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atin typeface="Arial" panose="020B0604020202020204" pitchFamily="34" charset="0"/>
                <a:cs typeface="Arial" panose="020B0604020202020204" pitchFamily="34" charset="0"/>
              </a:defRPr>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2" name="Rectangle 11"/>
          <p:cNvSpPr/>
          <p:nvPr userDrawn="1"/>
        </p:nvSpPr>
        <p:spPr>
          <a:xfrm>
            <a:off x="15510779" y="6273467"/>
            <a:ext cx="13650987"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1" hasCustomPrompt="1"/>
          </p:nvPr>
        </p:nvSpPr>
        <p:spPr>
          <a:xfrm>
            <a:off x="15510779" y="6257592"/>
            <a:ext cx="13698538" cy="334629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8" name="Text Placeholder 27"/>
          <p:cNvSpPr>
            <a:spLocks noGrp="1"/>
          </p:cNvSpPr>
          <p:nvPr>
            <p:ph type="body" sz="quarter" idx="22" hasCustomPrompt="1"/>
          </p:nvPr>
        </p:nvSpPr>
        <p:spPr>
          <a:xfrm>
            <a:off x="1091128" y="40943213"/>
            <a:ext cx="13686910"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0" name="Text Placeholder 29"/>
          <p:cNvSpPr>
            <a:spLocks noGrp="1"/>
          </p:cNvSpPr>
          <p:nvPr>
            <p:ph type="body" sz="quarter" idx="23" hasCustomPrompt="1"/>
          </p:nvPr>
        </p:nvSpPr>
        <p:spPr>
          <a:xfrm>
            <a:off x="15510779" y="40943213"/>
            <a:ext cx="13699221" cy="1860550"/>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3585393932"/>
      </p:ext>
    </p:extLst>
  </p:cSld>
  <p:clrMapOvr>
    <a:masterClrMapping/>
  </p:clrMapOvr>
  <p:extLst>
    <p:ext uri="{DCECCB84-F9BA-43D5-87BE-67443E8EF086}">
      <p15:sldGuideLst xmlns:p15="http://schemas.microsoft.com/office/powerpoint/2012/main">
        <p15:guide id="1" pos="9535" userDrawn="1">
          <p15:clr>
            <a:srgbClr val="000000"/>
          </p15:clr>
        </p15:guide>
        <p15:guide id="2" orient="horz" pos="13481" userDrawn="1">
          <p15:clr>
            <a:srgbClr val="00000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0 Portrait Poster - 2 columns with 4 box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1009640"/>
            <a:ext cx="2811780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72712" cy="933450"/>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28" name="Text Placeholder 27"/>
          <p:cNvSpPr>
            <a:spLocks noGrp="1"/>
          </p:cNvSpPr>
          <p:nvPr>
            <p:ph type="body" sz="quarter" idx="21" hasCustomPrompt="1"/>
          </p:nvPr>
        </p:nvSpPr>
        <p:spPr>
          <a:xfrm>
            <a:off x="1077913" y="4508500"/>
            <a:ext cx="22972712"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23"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7" name="Rectangle 6"/>
          <p:cNvSpPr/>
          <p:nvPr userDrawn="1"/>
        </p:nvSpPr>
        <p:spPr>
          <a:xfrm>
            <a:off x="1077913" y="6280150"/>
            <a:ext cx="13700125" cy="1613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0" hasCustomPrompt="1"/>
          </p:nvPr>
        </p:nvSpPr>
        <p:spPr>
          <a:xfrm>
            <a:off x="1077913" y="6280150"/>
            <a:ext cx="13700125" cy="1613058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9" name="Rectangle 8"/>
          <p:cNvSpPr/>
          <p:nvPr userDrawn="1"/>
        </p:nvSpPr>
        <p:spPr>
          <a:xfrm>
            <a:off x="1077913" y="23527883"/>
            <a:ext cx="13700125" cy="16199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17"/>
          <p:cNvSpPr>
            <a:spLocks noGrp="1"/>
          </p:cNvSpPr>
          <p:nvPr>
            <p:ph sz="quarter" idx="12" hasCustomPrompt="1"/>
          </p:nvPr>
        </p:nvSpPr>
        <p:spPr>
          <a:xfrm>
            <a:off x="1077913" y="23490238"/>
            <a:ext cx="13700125" cy="16198850"/>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8" name="Rectangle 7"/>
          <p:cNvSpPr/>
          <p:nvPr userDrawn="1"/>
        </p:nvSpPr>
        <p:spPr>
          <a:xfrm>
            <a:off x="15497175" y="6280150"/>
            <a:ext cx="13700125" cy="1613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1" hasCustomPrompt="1"/>
          </p:nvPr>
        </p:nvSpPr>
        <p:spPr>
          <a:xfrm>
            <a:off x="15497175" y="6280150"/>
            <a:ext cx="13700125" cy="1613058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2" name="Rectangle 11"/>
          <p:cNvSpPr/>
          <p:nvPr userDrawn="1"/>
        </p:nvSpPr>
        <p:spPr>
          <a:xfrm>
            <a:off x="15497175" y="23490238"/>
            <a:ext cx="13700125" cy="16199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19"/>
          <p:cNvSpPr>
            <a:spLocks noGrp="1"/>
          </p:cNvSpPr>
          <p:nvPr>
            <p:ph sz="quarter" idx="13" hasCustomPrompt="1"/>
          </p:nvPr>
        </p:nvSpPr>
        <p:spPr>
          <a:xfrm>
            <a:off x="15497175" y="23528338"/>
            <a:ext cx="13698538" cy="16160750"/>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1" name="Text Placeholder 30"/>
          <p:cNvSpPr>
            <a:spLocks noGrp="1"/>
          </p:cNvSpPr>
          <p:nvPr>
            <p:ph type="body" sz="quarter" idx="22" hasCustomPrompt="1"/>
          </p:nvPr>
        </p:nvSpPr>
        <p:spPr>
          <a:xfrm>
            <a:off x="1077912" y="40943213"/>
            <a:ext cx="13700125"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3" name="Text Placeholder 32"/>
          <p:cNvSpPr>
            <a:spLocks noGrp="1"/>
          </p:cNvSpPr>
          <p:nvPr>
            <p:ph type="body" sz="quarter" idx="23" hasCustomPrompt="1"/>
          </p:nvPr>
        </p:nvSpPr>
        <p:spPr>
          <a:xfrm>
            <a:off x="15497175" y="40943213"/>
            <a:ext cx="13698538"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96750265"/>
      </p:ext>
    </p:extLst>
  </p:cSld>
  <p:clrMapOvr>
    <a:masterClrMapping/>
  </p:clrMapOvr>
  <p:extLst>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0 Portrait Poster - section header">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077914" y="1018104"/>
            <a:ext cx="28119092" cy="935518"/>
          </a:xfrm>
          <a:prstGeom prst="rect">
            <a:avLst/>
          </a:prstGeom>
        </p:spPr>
        <p:txBody>
          <a:bodyPr/>
          <a:lstStyle>
            <a:lvl1pPr>
              <a:defRPr sz="7200" b="1" baseline="0">
                <a:solidFill>
                  <a:schemeClr val="bg1"/>
                </a:solidFill>
              </a:defRPr>
            </a:lvl1pPr>
          </a:lstStyle>
          <a:p>
            <a:r>
              <a:rPr lang="en-US" dirty="0"/>
              <a:t>Click to add title – Arial bold 72pt</a:t>
            </a:r>
            <a:endParaRPr lang="en-GB" dirty="0"/>
          </a:p>
        </p:txBody>
      </p:sp>
      <p:sp>
        <p:nvSpPr>
          <p:cNvPr id="5" name="Text Placeholder 4"/>
          <p:cNvSpPr>
            <a:spLocks noGrp="1"/>
          </p:cNvSpPr>
          <p:nvPr>
            <p:ph type="body" sz="quarter" idx="21" hasCustomPrompt="1"/>
          </p:nvPr>
        </p:nvSpPr>
        <p:spPr>
          <a:xfrm>
            <a:off x="1077913" y="2957513"/>
            <a:ext cx="22983825" cy="752589"/>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7" name="Text Placeholder 6"/>
          <p:cNvSpPr>
            <a:spLocks noGrp="1"/>
          </p:cNvSpPr>
          <p:nvPr>
            <p:ph type="body" sz="quarter" idx="22" hasCustomPrompt="1"/>
          </p:nvPr>
        </p:nvSpPr>
        <p:spPr>
          <a:xfrm>
            <a:off x="1077913" y="4498015"/>
            <a:ext cx="22983825" cy="538163"/>
          </a:xfrm>
          <a:prstGeom prst="rect">
            <a:avLst/>
          </a:prstGeom>
        </p:spPr>
        <p:txBody>
          <a:bodyPr/>
          <a:lstStyle>
            <a:lvl1pPr marL="0" indent="0">
              <a:buNone/>
              <a:defRPr sz="2800" b="1" baseline="0">
                <a:solidFill>
                  <a:schemeClr val="bg1"/>
                </a:solidFill>
              </a:defRPr>
            </a:lvl1pPr>
          </a:lstStyle>
          <a:p>
            <a:pPr lvl="0"/>
            <a:r>
              <a:rPr lang="en-GB" dirty="0"/>
              <a:t>Click to add affiliations – Arial bold 28pt</a:t>
            </a:r>
          </a:p>
        </p:txBody>
      </p:sp>
      <p:sp>
        <p:nvSpPr>
          <p:cNvPr id="30"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9" name="Rectangle 18"/>
          <p:cNvSpPr/>
          <p:nvPr userDrawn="1"/>
        </p:nvSpPr>
        <p:spPr>
          <a:xfrm>
            <a:off x="1077687" y="6280150"/>
            <a:ext cx="28118026"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25" hasCustomPrompt="1"/>
          </p:nvPr>
        </p:nvSpPr>
        <p:spPr>
          <a:xfrm>
            <a:off x="1077913" y="6280149"/>
            <a:ext cx="28117800" cy="6840539"/>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20" name="Rectangle 19"/>
          <p:cNvSpPr/>
          <p:nvPr userDrawn="1"/>
        </p:nvSpPr>
        <p:spPr>
          <a:xfrm>
            <a:off x="1077687" y="13876338"/>
            <a:ext cx="13700351"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1" hasCustomPrompt="1"/>
          </p:nvPr>
        </p:nvSpPr>
        <p:spPr>
          <a:xfrm>
            <a:off x="1077687" y="13873276"/>
            <a:ext cx="13700352"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2" name="Rectangle 21"/>
          <p:cNvSpPr/>
          <p:nvPr userDrawn="1"/>
        </p:nvSpPr>
        <p:spPr>
          <a:xfrm>
            <a:off x="1077687" y="25253950"/>
            <a:ext cx="13700351" cy="106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3" hasCustomPrompt="1"/>
          </p:nvPr>
        </p:nvSpPr>
        <p:spPr>
          <a:xfrm>
            <a:off x="1077913" y="25253950"/>
            <a:ext cx="13700125" cy="1066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1" name="Rectangle 20"/>
          <p:cNvSpPr/>
          <p:nvPr userDrawn="1"/>
        </p:nvSpPr>
        <p:spPr>
          <a:xfrm>
            <a:off x="15497175" y="13876338"/>
            <a:ext cx="13698538"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11"/>
          <p:cNvSpPr>
            <a:spLocks noGrp="1"/>
          </p:cNvSpPr>
          <p:nvPr>
            <p:ph sz="quarter" idx="12" hasCustomPrompt="1"/>
          </p:nvPr>
        </p:nvSpPr>
        <p:spPr>
          <a:xfrm>
            <a:off x="15529832" y="13908768"/>
            <a:ext cx="13698538"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3" name="Rectangle 22"/>
          <p:cNvSpPr/>
          <p:nvPr userDrawn="1"/>
        </p:nvSpPr>
        <p:spPr>
          <a:xfrm>
            <a:off x="15497175" y="25253950"/>
            <a:ext cx="13698538" cy="106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4" hasCustomPrompt="1"/>
          </p:nvPr>
        </p:nvSpPr>
        <p:spPr>
          <a:xfrm>
            <a:off x="15529832" y="25253950"/>
            <a:ext cx="13698538" cy="1066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4" name="Rectangle 23"/>
          <p:cNvSpPr/>
          <p:nvPr userDrawn="1"/>
        </p:nvSpPr>
        <p:spPr>
          <a:xfrm>
            <a:off x="1077687" y="36542663"/>
            <a:ext cx="28150683" cy="318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p:cNvSpPr>
            <a:spLocks noGrp="1"/>
          </p:cNvSpPr>
          <p:nvPr>
            <p:ph sz="quarter" idx="26" hasCustomPrompt="1"/>
          </p:nvPr>
        </p:nvSpPr>
        <p:spPr>
          <a:xfrm>
            <a:off x="1077913" y="36542663"/>
            <a:ext cx="28117800" cy="3184525"/>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13" name="Text Placeholder 12"/>
          <p:cNvSpPr>
            <a:spLocks noGrp="1"/>
          </p:cNvSpPr>
          <p:nvPr>
            <p:ph type="body" sz="quarter" idx="23" hasCustomPrompt="1"/>
          </p:nvPr>
        </p:nvSpPr>
        <p:spPr>
          <a:xfrm>
            <a:off x="1077912" y="40943213"/>
            <a:ext cx="13700125"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7" name="Text Placeholder 36"/>
          <p:cNvSpPr>
            <a:spLocks noGrp="1"/>
          </p:cNvSpPr>
          <p:nvPr>
            <p:ph type="body" sz="quarter" idx="24" hasCustomPrompt="1"/>
          </p:nvPr>
        </p:nvSpPr>
        <p:spPr>
          <a:xfrm>
            <a:off x="15497175" y="40943213"/>
            <a:ext cx="13731875"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3550616651"/>
      </p:ext>
    </p:extLst>
  </p:cSld>
  <p:clrMapOvr>
    <a:masterClrMapping/>
  </p:clrMapOvr>
  <p:extLst>
    <p:ext uri="{DCECCB84-F9BA-43D5-87BE-67443E8EF086}">
      <p15:sldGuideLst xmlns:p15="http://schemas.microsoft.com/office/powerpoint/2012/main">
        <p15:guide id="1" pos="9535" userDrawn="1">
          <p15:clr>
            <a:srgbClr val="000000"/>
          </p15:clr>
        </p15:guide>
        <p15:guide id="2" orient="horz" pos="13481" userDrawn="1">
          <p15:clr>
            <a:srgbClr val="000000"/>
          </p15:clr>
        </p15:guide>
        <p15:guide id="3" orient="horz" pos="8719" userDrawn="1">
          <p15:clr>
            <a:srgbClr val="FBAE40"/>
          </p15:clr>
        </p15:guide>
        <p15:guide id="4" orient="horz" pos="15908" userDrawn="1">
          <p15:clr>
            <a:srgbClr val="FBAE40"/>
          </p15:clr>
        </p15:guide>
        <p15:guide id="5" orient="horz" pos="2300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0 Portrait Poster - 5 boxe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077913" y="1005645"/>
            <a:ext cx="2811780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5" name="Text Placeholder 4"/>
          <p:cNvSpPr>
            <a:spLocks noGrp="1"/>
          </p:cNvSpPr>
          <p:nvPr>
            <p:ph type="body" sz="quarter" idx="21" hasCustomPrompt="1"/>
          </p:nvPr>
        </p:nvSpPr>
        <p:spPr>
          <a:xfrm>
            <a:off x="1089025" y="2957513"/>
            <a:ext cx="22972713" cy="720725"/>
          </a:xfrm>
          <a:prstGeom prst="rect">
            <a:avLst/>
          </a:prstGeom>
        </p:spPr>
        <p:txBody>
          <a:bodyPr/>
          <a:lstStyle>
            <a:lvl1pPr marL="0" indent="0">
              <a:buNone/>
              <a:defRPr sz="4800" b="1" baseline="0">
                <a:solidFill>
                  <a:schemeClr val="bg1"/>
                </a:solidFill>
              </a:defRPr>
            </a:lvl1pPr>
          </a:lstStyle>
          <a:p>
            <a:pPr lvl="0"/>
            <a:r>
              <a:rPr lang="en-GB" dirty="0"/>
              <a:t>Click to add authors – Arial bold 48pt</a:t>
            </a:r>
          </a:p>
        </p:txBody>
      </p:sp>
      <p:sp>
        <p:nvSpPr>
          <p:cNvPr id="7" name="Text Placeholder 6"/>
          <p:cNvSpPr>
            <a:spLocks noGrp="1"/>
          </p:cNvSpPr>
          <p:nvPr>
            <p:ph type="body" sz="quarter" idx="22" hasCustomPrompt="1"/>
          </p:nvPr>
        </p:nvSpPr>
        <p:spPr>
          <a:xfrm>
            <a:off x="1111250" y="4508500"/>
            <a:ext cx="22950488"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2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9" name="Rectangle 18"/>
          <p:cNvSpPr/>
          <p:nvPr userDrawn="1"/>
        </p:nvSpPr>
        <p:spPr>
          <a:xfrm>
            <a:off x="1077913" y="6280150"/>
            <a:ext cx="28117800"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25" hasCustomPrompt="1"/>
          </p:nvPr>
        </p:nvSpPr>
        <p:spPr>
          <a:xfrm>
            <a:off x="1111250" y="6280150"/>
            <a:ext cx="28084463" cy="6840538"/>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20" name="Rectangle 19"/>
          <p:cNvSpPr/>
          <p:nvPr userDrawn="1"/>
        </p:nvSpPr>
        <p:spPr>
          <a:xfrm>
            <a:off x="1110797" y="13876338"/>
            <a:ext cx="13667241"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11"/>
          <p:cNvSpPr>
            <a:spLocks noGrp="1"/>
          </p:cNvSpPr>
          <p:nvPr>
            <p:ph sz="quarter" idx="11" hasCustomPrompt="1"/>
          </p:nvPr>
        </p:nvSpPr>
        <p:spPr>
          <a:xfrm>
            <a:off x="1077912" y="13876338"/>
            <a:ext cx="13700125"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2" name="Rectangle 21"/>
          <p:cNvSpPr/>
          <p:nvPr userDrawn="1"/>
        </p:nvSpPr>
        <p:spPr>
          <a:xfrm>
            <a:off x="1110797" y="25253950"/>
            <a:ext cx="13667241" cy="14473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2" hasCustomPrompt="1"/>
          </p:nvPr>
        </p:nvSpPr>
        <p:spPr>
          <a:xfrm>
            <a:off x="1089532" y="25253950"/>
            <a:ext cx="13700125" cy="1447323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1" name="Rectangle 20"/>
          <p:cNvSpPr/>
          <p:nvPr userDrawn="1"/>
        </p:nvSpPr>
        <p:spPr>
          <a:xfrm>
            <a:off x="15511462" y="13888244"/>
            <a:ext cx="13717135" cy="22035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3" hasCustomPrompt="1"/>
          </p:nvPr>
        </p:nvSpPr>
        <p:spPr>
          <a:xfrm>
            <a:off x="15528926" y="13888244"/>
            <a:ext cx="13683570" cy="220472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3" name="Rectangle 22"/>
          <p:cNvSpPr/>
          <p:nvPr userDrawn="1"/>
        </p:nvSpPr>
        <p:spPr>
          <a:xfrm>
            <a:off x="15523081" y="36542663"/>
            <a:ext cx="13672632" cy="318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p:cNvSpPr>
            <a:spLocks noGrp="1"/>
          </p:cNvSpPr>
          <p:nvPr>
            <p:ph sz="quarter" idx="26" hasCustomPrompt="1"/>
          </p:nvPr>
        </p:nvSpPr>
        <p:spPr>
          <a:xfrm>
            <a:off x="15522575" y="36542663"/>
            <a:ext cx="13673138" cy="3184525"/>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11" name="Text Placeholder 10"/>
          <p:cNvSpPr>
            <a:spLocks noGrp="1"/>
          </p:cNvSpPr>
          <p:nvPr>
            <p:ph type="body" sz="quarter" idx="23" hasCustomPrompt="1"/>
          </p:nvPr>
        </p:nvSpPr>
        <p:spPr>
          <a:xfrm>
            <a:off x="1077913" y="40943213"/>
            <a:ext cx="13700124" cy="1860550"/>
          </a:xfrm>
          <a:prstGeom prst="rect">
            <a:avLst/>
          </a:prstGeom>
        </p:spPr>
        <p:txBody>
          <a:bodyPr/>
          <a:lstStyle>
            <a:lvl1pPr marL="0" indent="0">
              <a:buNone/>
              <a:defRPr sz="2860" baseline="0">
                <a:solidFill>
                  <a:schemeClr val="bg1"/>
                </a:solidFill>
              </a:defRPr>
            </a:lvl1pPr>
          </a:lstStyle>
          <a:p>
            <a:pPr lvl="0"/>
            <a:r>
              <a:rPr lang="en-GB" dirty="0"/>
              <a:t>Add contact details here</a:t>
            </a:r>
          </a:p>
        </p:txBody>
      </p:sp>
      <p:sp>
        <p:nvSpPr>
          <p:cNvPr id="35" name="Text Placeholder 34"/>
          <p:cNvSpPr>
            <a:spLocks noGrp="1"/>
          </p:cNvSpPr>
          <p:nvPr>
            <p:ph type="body" sz="quarter" idx="24" hasCustomPrompt="1"/>
          </p:nvPr>
        </p:nvSpPr>
        <p:spPr>
          <a:xfrm>
            <a:off x="15528926" y="40943213"/>
            <a:ext cx="13666787" cy="1860550"/>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2778667958"/>
      </p:ext>
    </p:extLst>
  </p:cSld>
  <p:clrMapOvr>
    <a:masterClrMapping/>
  </p:clrMapOvr>
  <p:extLst>
    <p:ext uri="{DCECCB84-F9BA-43D5-87BE-67443E8EF086}">
      <p15:sldGuideLst xmlns:p15="http://schemas.microsoft.com/office/powerpoint/2012/main">
        <p15:guide id="1" pos="9535" userDrawn="1">
          <p15:clr>
            <a:srgbClr val="000000"/>
          </p15:clr>
        </p15:guide>
        <p15:guide id="2" orient="horz" pos="13481"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0 Portrait Poster - 6 box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999837"/>
            <a:ext cx="28111043" cy="97928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83825" cy="720725"/>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6" name="Text Placeholder 5"/>
          <p:cNvSpPr>
            <a:spLocks noGrp="1"/>
          </p:cNvSpPr>
          <p:nvPr>
            <p:ph type="body" sz="quarter" idx="21" hasCustomPrompt="1"/>
          </p:nvPr>
        </p:nvSpPr>
        <p:spPr>
          <a:xfrm>
            <a:off x="1077913" y="4508500"/>
            <a:ext cx="22983825" cy="509588"/>
          </a:xfrm>
          <a:prstGeom prst="rect">
            <a:avLst/>
          </a:prstGeom>
        </p:spPr>
        <p:txBody>
          <a:bodyPr/>
          <a:lstStyle>
            <a:lvl1pPr marL="0" indent="0">
              <a:buNone/>
              <a:defRPr sz="2800" b="1" baseline="0">
                <a:solidFill>
                  <a:schemeClr val="bg1"/>
                </a:solidFill>
              </a:defRPr>
            </a:lvl1pPr>
          </a:lstStyle>
          <a:p>
            <a:pPr lvl="0"/>
            <a:r>
              <a:rPr lang="en-GB" dirty="0"/>
              <a:t>Click to add affiliations – Arial bold 28pt</a:t>
            </a:r>
          </a:p>
        </p:txBody>
      </p:sp>
      <p:sp>
        <p:nvSpPr>
          <p:cNvPr id="25"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9" name="Rectangle 28"/>
          <p:cNvSpPr/>
          <p:nvPr userDrawn="1"/>
        </p:nvSpPr>
        <p:spPr>
          <a:xfrm>
            <a:off x="1077913" y="6280151"/>
            <a:ext cx="10350500" cy="14489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ontent Placeholder 23"/>
          <p:cNvSpPr>
            <a:spLocks noGrp="1"/>
          </p:cNvSpPr>
          <p:nvPr>
            <p:ph sz="quarter" idx="16" hasCustomPrompt="1"/>
          </p:nvPr>
        </p:nvSpPr>
        <p:spPr>
          <a:xfrm>
            <a:off x="1077913" y="6268130"/>
            <a:ext cx="10350500" cy="144891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0" name="Rectangle 29"/>
          <p:cNvSpPr/>
          <p:nvPr userDrawn="1"/>
        </p:nvSpPr>
        <p:spPr>
          <a:xfrm>
            <a:off x="12142381" y="6268130"/>
            <a:ext cx="17053106" cy="18301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2" hasCustomPrompt="1"/>
          </p:nvPr>
        </p:nvSpPr>
        <p:spPr>
          <a:xfrm>
            <a:off x="12149138" y="6280151"/>
            <a:ext cx="17046575" cy="1828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1" name="Rectangle 30"/>
          <p:cNvSpPr/>
          <p:nvPr userDrawn="1"/>
        </p:nvSpPr>
        <p:spPr>
          <a:xfrm>
            <a:off x="1077687" y="21390429"/>
            <a:ext cx="10350726" cy="1074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17"/>
          <p:cNvSpPr>
            <a:spLocks noGrp="1"/>
          </p:cNvSpPr>
          <p:nvPr>
            <p:ph sz="quarter" idx="13" hasCustomPrompt="1"/>
          </p:nvPr>
        </p:nvSpPr>
        <p:spPr>
          <a:xfrm>
            <a:off x="1077913" y="21390429"/>
            <a:ext cx="10350500" cy="10752591"/>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2" name="Rectangle 31"/>
          <p:cNvSpPr/>
          <p:nvPr userDrawn="1"/>
        </p:nvSpPr>
        <p:spPr>
          <a:xfrm>
            <a:off x="12149138" y="25253950"/>
            <a:ext cx="17046575" cy="687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19"/>
          <p:cNvSpPr>
            <a:spLocks noGrp="1"/>
          </p:cNvSpPr>
          <p:nvPr>
            <p:ph sz="quarter" idx="14" hasCustomPrompt="1"/>
          </p:nvPr>
        </p:nvSpPr>
        <p:spPr>
          <a:xfrm>
            <a:off x="12142381" y="25265970"/>
            <a:ext cx="17046575" cy="687705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3" name="Rectangle 32"/>
          <p:cNvSpPr/>
          <p:nvPr userDrawn="1"/>
        </p:nvSpPr>
        <p:spPr>
          <a:xfrm>
            <a:off x="1077913" y="32839251"/>
            <a:ext cx="14058900" cy="69138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Content Placeholder 25"/>
          <p:cNvSpPr>
            <a:spLocks noGrp="1"/>
          </p:cNvSpPr>
          <p:nvPr>
            <p:ph sz="quarter" idx="17" hasCustomPrompt="1"/>
          </p:nvPr>
        </p:nvSpPr>
        <p:spPr>
          <a:xfrm>
            <a:off x="1077913" y="32815211"/>
            <a:ext cx="14058900" cy="6911977"/>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4" name="Rectangle 33"/>
          <p:cNvSpPr/>
          <p:nvPr userDrawn="1"/>
        </p:nvSpPr>
        <p:spPr>
          <a:xfrm>
            <a:off x="16099971" y="32815211"/>
            <a:ext cx="13079073" cy="6937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Content Placeholder 27"/>
          <p:cNvSpPr>
            <a:spLocks noGrp="1"/>
          </p:cNvSpPr>
          <p:nvPr>
            <p:ph sz="quarter" idx="18" hasCustomPrompt="1"/>
          </p:nvPr>
        </p:nvSpPr>
        <p:spPr>
          <a:xfrm>
            <a:off x="16099971" y="32815212"/>
            <a:ext cx="13079073" cy="6911976"/>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8" name="Text Placeholder 7"/>
          <p:cNvSpPr>
            <a:spLocks noGrp="1"/>
          </p:cNvSpPr>
          <p:nvPr>
            <p:ph type="body" sz="quarter" idx="22" hasCustomPrompt="1"/>
          </p:nvPr>
        </p:nvSpPr>
        <p:spPr>
          <a:xfrm>
            <a:off x="1077912" y="40943213"/>
            <a:ext cx="13487173"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10" name="Text Placeholder 9"/>
          <p:cNvSpPr>
            <a:spLocks noGrp="1"/>
          </p:cNvSpPr>
          <p:nvPr>
            <p:ph type="body" sz="quarter" idx="23" hasCustomPrompt="1"/>
          </p:nvPr>
        </p:nvSpPr>
        <p:spPr>
          <a:xfrm>
            <a:off x="15708086" y="40943213"/>
            <a:ext cx="13481277"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1378997620"/>
      </p:ext>
    </p:extLst>
  </p:cSld>
  <p:clrMapOvr>
    <a:masterClrMapping/>
  </p:clrMapOvr>
  <p:extLst>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0 Portrait Poster - 3 column gu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1032569"/>
            <a:ext cx="28117800" cy="1110677"/>
          </a:xfrm>
          <a:prstGeom prst="rect">
            <a:avLst/>
          </a:prstGeom>
        </p:spPr>
        <p:txBody>
          <a:bodyPr/>
          <a:lstStyle>
            <a:lvl1pPr>
              <a:defRPr sz="7200" b="1" baseline="0">
                <a:solidFill>
                  <a:schemeClr val="bg1"/>
                </a:solidFill>
              </a:defRPr>
            </a:lvl1pPr>
          </a:lstStyle>
          <a:p>
            <a:r>
              <a:rPr lang="en-US" dirty="0"/>
              <a:t>Click to add title – Arial bold 72pt</a:t>
            </a:r>
            <a:endParaRPr lang="en-GB" dirty="0"/>
          </a:p>
        </p:txBody>
      </p:sp>
      <p:sp>
        <p:nvSpPr>
          <p:cNvPr id="13" name="Text Placeholder 12"/>
          <p:cNvSpPr>
            <a:spLocks noGrp="1"/>
          </p:cNvSpPr>
          <p:nvPr>
            <p:ph type="body" sz="quarter" idx="21" hasCustomPrompt="1"/>
          </p:nvPr>
        </p:nvSpPr>
        <p:spPr>
          <a:xfrm>
            <a:off x="1077913" y="2968625"/>
            <a:ext cx="22983825" cy="731505"/>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17" name="Text Placeholder 16"/>
          <p:cNvSpPr>
            <a:spLocks noGrp="1"/>
          </p:cNvSpPr>
          <p:nvPr>
            <p:ph type="body" sz="quarter" idx="23" hasCustomPrompt="1"/>
          </p:nvPr>
        </p:nvSpPr>
        <p:spPr>
          <a:xfrm>
            <a:off x="1077913" y="4516438"/>
            <a:ext cx="22983825" cy="565925"/>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14"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7" name="Text Placeholder 26"/>
          <p:cNvSpPr>
            <a:spLocks noGrp="1"/>
          </p:cNvSpPr>
          <p:nvPr>
            <p:ph type="body" sz="quarter" idx="25" hasCustomPrompt="1"/>
          </p:nvPr>
        </p:nvSpPr>
        <p:spPr>
          <a:xfrm>
            <a:off x="1077913" y="40943214"/>
            <a:ext cx="13487400"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6" hasCustomPrompt="1"/>
          </p:nvPr>
        </p:nvSpPr>
        <p:spPr>
          <a:xfrm>
            <a:off x="15708313" y="40892820"/>
            <a:ext cx="13487400" cy="1910944"/>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1295652917"/>
      </p:ext>
    </p:extLst>
  </p:cSld>
  <p:clrMapOvr>
    <a:masterClrMapping/>
  </p:clrMapOvr>
  <p:extLst>
    <p:ext uri="{DCECCB84-F9BA-43D5-87BE-67443E8EF086}">
      <p15:sldGuideLst xmlns:p15="http://schemas.microsoft.com/office/powerpoint/2012/main">
        <p15:guide id="2" pos="6270" userDrawn="1">
          <p15:clr>
            <a:srgbClr val="FBAE40"/>
          </p15:clr>
        </p15:guide>
        <p15:guide id="3" pos="6768" userDrawn="1">
          <p15:clr>
            <a:srgbClr val="FBAE40"/>
          </p15:clr>
        </p15:guide>
        <p15:guide id="4" pos="12363" userDrawn="1">
          <p15:clr>
            <a:srgbClr val="FBAE40"/>
          </p15:clr>
        </p15:guide>
        <p15:guide id="5" pos="12775" userDrawn="1">
          <p15:clr>
            <a:srgbClr val="FBAE40"/>
          </p15:clr>
        </p15:guide>
        <p15:guide id="6" pos="9535" userDrawn="1">
          <p15:clr>
            <a:srgbClr val="000000"/>
          </p15:clr>
        </p15:guide>
        <p15:guide id="7" orient="horz" pos="13481" userDrawn="1">
          <p15:clr>
            <a:srgbClr val="000000"/>
          </p15:clr>
        </p15:guide>
        <p15:guide id="8" orient="horz" pos="25774" userDrawn="1">
          <p15:clr>
            <a:srgbClr val="FBAE40"/>
          </p15:clr>
        </p15:guide>
        <p15:guide id="9" orient="horz" pos="64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0 Portrait Poster -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09663" y="1010019"/>
            <a:ext cx="2808605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83825" cy="933450"/>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24" name="Text Placeholder 23"/>
          <p:cNvSpPr>
            <a:spLocks noGrp="1"/>
          </p:cNvSpPr>
          <p:nvPr>
            <p:ph type="body" sz="quarter" idx="21" hasCustomPrompt="1"/>
          </p:nvPr>
        </p:nvSpPr>
        <p:spPr>
          <a:xfrm>
            <a:off x="1077913" y="4508500"/>
            <a:ext cx="22983825"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19"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5" name="Rectangle 4"/>
          <p:cNvSpPr/>
          <p:nvPr userDrawn="1"/>
        </p:nvSpPr>
        <p:spPr>
          <a:xfrm>
            <a:off x="1110343"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8"/>
          <p:cNvSpPr>
            <a:spLocks noGrp="1"/>
          </p:cNvSpPr>
          <p:nvPr>
            <p:ph sz="quarter" idx="10" hasCustomPrompt="1"/>
          </p:nvPr>
        </p:nvSpPr>
        <p:spPr>
          <a:xfrm>
            <a:off x="1109663" y="6280150"/>
            <a:ext cx="8850312" cy="3344703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6" name="Rectangle 5"/>
          <p:cNvSpPr/>
          <p:nvPr userDrawn="1"/>
        </p:nvSpPr>
        <p:spPr>
          <a:xfrm>
            <a:off x="10744881"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ontent Placeholder 10"/>
          <p:cNvSpPr>
            <a:spLocks noGrp="1"/>
          </p:cNvSpPr>
          <p:nvPr>
            <p:ph sz="quarter" idx="11" hasCustomPrompt="1"/>
          </p:nvPr>
        </p:nvSpPr>
        <p:spPr>
          <a:xfrm>
            <a:off x="10744200" y="6280150"/>
            <a:ext cx="8850313" cy="33430936"/>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7" name="Rectangle 6"/>
          <p:cNvSpPr/>
          <p:nvPr userDrawn="1"/>
        </p:nvSpPr>
        <p:spPr>
          <a:xfrm>
            <a:off x="20346081"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12"/>
          <p:cNvSpPr>
            <a:spLocks noGrp="1"/>
          </p:cNvSpPr>
          <p:nvPr>
            <p:ph sz="quarter" idx="12" hasCustomPrompt="1"/>
          </p:nvPr>
        </p:nvSpPr>
        <p:spPr>
          <a:xfrm>
            <a:off x="20280313" y="6280150"/>
            <a:ext cx="8915400" cy="33430936"/>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7" name="Text Placeholder 26"/>
          <p:cNvSpPr>
            <a:spLocks noGrp="1"/>
          </p:cNvSpPr>
          <p:nvPr>
            <p:ph type="body" sz="quarter" idx="22" hasCustomPrompt="1"/>
          </p:nvPr>
        </p:nvSpPr>
        <p:spPr>
          <a:xfrm>
            <a:off x="1077912" y="40943213"/>
            <a:ext cx="13552487"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3" hasCustomPrompt="1"/>
          </p:nvPr>
        </p:nvSpPr>
        <p:spPr>
          <a:xfrm>
            <a:off x="15642771" y="40943213"/>
            <a:ext cx="13552942"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2060189354"/>
      </p:ext>
    </p:extLst>
  </p:cSld>
  <p:clrMapOvr>
    <a:masterClrMapping/>
  </p:clrMapOvr>
  <p:extLst>
    <p:ext uri="{DCECCB84-F9BA-43D5-87BE-67443E8EF086}">
      <p15:sldGuideLst xmlns:p15="http://schemas.microsoft.com/office/powerpoint/2012/main">
        <p15:guide id="1" pos="9535" userDrawn="1">
          <p15:clr>
            <a:srgbClr val="000000"/>
          </p15:clr>
        </p15:guide>
        <p15:guide id="2" orient="horz" pos="13481" userDrawn="1">
          <p15:clr>
            <a:srgbClr val="00000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CL Colour Palle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081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preview.tinyurl.com/UCL-GDPR" TargetMode="Externa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ucl.ac.uk/library/ucl-copyright-advice" TargetMode="Externa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ucl.ac.uk/cam/brand"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UCL Banne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6767" y="-111590"/>
            <a:ext cx="30327160" cy="5599368"/>
          </a:xfrm>
          <a:prstGeom prst="rect">
            <a:avLst/>
          </a:prstGeom>
        </p:spPr>
      </p:pic>
      <p:sp>
        <p:nvSpPr>
          <p:cNvPr id="42" name="Rectangle 41"/>
          <p:cNvSpPr/>
          <p:nvPr userDrawn="1"/>
        </p:nvSpPr>
        <p:spPr>
          <a:xfrm>
            <a:off x="0" y="40625486"/>
            <a:ext cx="30275213" cy="250017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002E5FBB-FB53-4B43-925B-1900D8F85C2B}"/>
              </a:ext>
              <a:ext uri="{C183D7F6-B498-43B3-948B-1728B52AA6E4}">
                <adec:decorative xmlns:adec="http://schemas.microsoft.com/office/drawing/2017/decorative" xmlns="" val="1"/>
              </a:ext>
            </a:extLst>
          </p:cNvPr>
          <p:cNvSpPr/>
          <p:nvPr userDrawn="1"/>
        </p:nvSpPr>
        <p:spPr>
          <a:xfrm>
            <a:off x="-13911943" y="1"/>
            <a:ext cx="13449297" cy="40494856"/>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10" name="TextBox 9">
            <a:extLst>
              <a:ext uri="{FF2B5EF4-FFF2-40B4-BE49-F238E27FC236}">
                <a16:creationId xmlns:a16="http://schemas.microsoft.com/office/drawing/2014/main" id="{460486A7-30C0-4771-A900-AAFFEAE1146C}"/>
              </a:ext>
            </a:extLst>
          </p:cNvPr>
          <p:cNvSpPr txBox="1"/>
          <p:nvPr userDrawn="1"/>
        </p:nvSpPr>
        <p:spPr>
          <a:xfrm>
            <a:off x="-8958774" y="1054366"/>
            <a:ext cx="3542958" cy="833172"/>
          </a:xfrm>
          <a:prstGeom prst="rect">
            <a:avLst/>
          </a:prstGeom>
          <a:noFill/>
        </p:spPr>
        <p:txBody>
          <a:bodyPr wrap="none" tIns="46797" bIns="46797" rtlCol="0">
            <a:spAutoFit/>
          </a:bodyPr>
          <a:lstStyle/>
          <a:p>
            <a:r>
              <a:rPr lang="en-GB" sz="4800" b="1" dirty="0">
                <a:latin typeface="+mj-lt"/>
              </a:rPr>
              <a:t>Guidelines:</a:t>
            </a:r>
          </a:p>
        </p:txBody>
      </p:sp>
      <p:sp>
        <p:nvSpPr>
          <p:cNvPr id="11" name="TextBox 10">
            <a:extLst>
              <a:ext uri="{FF2B5EF4-FFF2-40B4-BE49-F238E27FC236}">
                <a16:creationId xmlns:a16="http://schemas.microsoft.com/office/drawing/2014/main" id="{AAE1DDCA-E69D-4D9F-9870-6F8562E2A2F8}"/>
              </a:ext>
              <a:ext uri="{C183D7F6-B498-43B3-948B-1728B52AA6E4}">
                <adec:decorative xmlns:adec="http://schemas.microsoft.com/office/drawing/2017/decorative" xmlns="" val="0"/>
              </a:ext>
            </a:extLst>
          </p:cNvPr>
          <p:cNvSpPr txBox="1"/>
          <p:nvPr userDrawn="1"/>
        </p:nvSpPr>
        <p:spPr>
          <a:xfrm>
            <a:off x="-12136928" y="2941903"/>
            <a:ext cx="9899266" cy="30395111"/>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UCL Banner </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 colour and format should not be altered.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Do not place other images or logos on the banner.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Title text should be left aligned unless a poster number is added.</a:t>
            </a:r>
          </a:p>
          <a:p>
            <a:pPr marL="0" indent="0">
              <a:buFontTx/>
              <a:buNone/>
            </a:pPr>
            <a:endParaRPr lang="en-GB" sz="3200" b="0"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Layout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This should be visually appealing and easy to follow. Be consistent.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Choose one slide layout and delete the rest of the slides. Adjust background boxes via the slide master view if required – see under view menu.</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Ensure that the guides are turned on – see under view menu.</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Keep within the margin guidelines at the edge to help visibility and avoid the risk of content being trimmed off. </a:t>
            </a:r>
          </a:p>
          <a:p>
            <a:pPr marL="0" indent="0">
              <a:buFontTx/>
              <a:buNone/>
            </a:pPr>
            <a:endParaRPr lang="en-GB" sz="3200" b="1"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Text</a:t>
            </a:r>
            <a:r>
              <a:rPr lang="en-GB" sz="4400" b="1" kern="1200" dirty="0">
                <a:solidFill>
                  <a:schemeClr val="tx1"/>
                </a:solidFill>
                <a:latin typeface="+mn-lt"/>
                <a:ea typeface="+mn-ea"/>
                <a:cs typeface="+mn-cs"/>
              </a:rPr>
              <a:t> </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Aim for 300-600 words that are concise and straight to the point.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Avoid font sizes below 24pt except for captions.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a maximum of two fonts (the official UCL fonts are Arial or Helvetica, with Garamond as an additional font in the body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bullet points to break up large areas of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Left justified text is easier to read than fully justified.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Set headings in bold.</a:t>
            </a:r>
          </a:p>
          <a:p>
            <a:pPr>
              <a:buFontTx/>
              <a:buNone/>
            </a:pPr>
            <a:endParaRPr lang="en-GB" sz="3200" b="1"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Graphs, Images and Tables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They must be embedded in your file by inserting the file rather than copying and pasting.</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Make sure they are sufficient size and clearly visible with at least 150dpi.</a:t>
            </a:r>
            <a:endParaRPr lang="en-GB" sz="4000" b="1" dirty="0"/>
          </a:p>
          <a:p>
            <a:pPr>
              <a:buFontTx/>
              <a:buNone/>
            </a:pPr>
            <a:endParaRPr lang="en-GB" sz="3200" b="1" dirty="0"/>
          </a:p>
        </p:txBody>
      </p:sp>
      <p:sp>
        <p:nvSpPr>
          <p:cNvPr id="4" name="Rounded Rectangle 3">
            <a:extLst>
              <a:ext uri="{FF2B5EF4-FFF2-40B4-BE49-F238E27FC236}">
                <a16:creationId xmlns:a16="http://schemas.microsoft.com/office/drawing/2014/main" id="{002E5FBB-FB53-4B43-925B-1900D8F85C2B}"/>
              </a:ext>
              <a:ext uri="{C183D7F6-B498-43B3-948B-1728B52AA6E4}">
                <adec:decorative xmlns:adec="http://schemas.microsoft.com/office/drawing/2017/decorative" xmlns="" val="1"/>
              </a:ext>
            </a:extLst>
          </p:cNvPr>
          <p:cNvSpPr/>
          <p:nvPr userDrawn="1"/>
        </p:nvSpPr>
        <p:spPr>
          <a:xfrm>
            <a:off x="30736272" y="0"/>
            <a:ext cx="13449297" cy="40494856"/>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5" name="TextBox 4">
            <a:extLst>
              <a:ext uri="{FF2B5EF4-FFF2-40B4-BE49-F238E27FC236}">
                <a16:creationId xmlns:a16="http://schemas.microsoft.com/office/drawing/2014/main" id="{4AE4917F-44AA-42A0-A37D-362EC920AC03}"/>
              </a:ext>
            </a:extLst>
          </p:cNvPr>
          <p:cNvSpPr txBox="1"/>
          <p:nvPr userDrawn="1"/>
        </p:nvSpPr>
        <p:spPr>
          <a:xfrm>
            <a:off x="34952861" y="1054366"/>
            <a:ext cx="5016117" cy="833172"/>
          </a:xfrm>
          <a:prstGeom prst="rect">
            <a:avLst/>
          </a:prstGeom>
          <a:noFill/>
        </p:spPr>
        <p:txBody>
          <a:bodyPr wrap="none" tIns="46797" bIns="46797" rtlCol="0">
            <a:spAutoFit/>
          </a:bodyPr>
          <a:lstStyle/>
          <a:p>
            <a:r>
              <a:rPr lang="en-GB" sz="4800" b="1" dirty="0">
                <a:latin typeface="+mj-lt"/>
              </a:rPr>
              <a:t>Guidelines </a:t>
            </a:r>
            <a:r>
              <a:rPr lang="en-GB" sz="4800" b="1" dirty="0" err="1">
                <a:latin typeface="+mj-lt"/>
              </a:rPr>
              <a:t>cont</a:t>
            </a:r>
            <a:r>
              <a:rPr lang="en-GB" sz="4800" b="1" dirty="0">
                <a:latin typeface="+mj-lt"/>
              </a:rPr>
              <a:t>:</a:t>
            </a:r>
          </a:p>
        </p:txBody>
      </p:sp>
      <p:sp>
        <p:nvSpPr>
          <p:cNvPr id="6" name="TextBox 5">
            <a:extLst>
              <a:ext uri="{FF2B5EF4-FFF2-40B4-BE49-F238E27FC236}">
                <a16:creationId xmlns:a16="http://schemas.microsoft.com/office/drawing/2014/main" id="{ACE2FCA7-9DB8-47EA-9CD5-CED948F4A325}"/>
              </a:ext>
            </a:extLst>
          </p:cNvPr>
          <p:cNvSpPr txBox="1"/>
          <p:nvPr userDrawn="1"/>
        </p:nvSpPr>
        <p:spPr>
          <a:xfrm>
            <a:off x="32428237" y="2941903"/>
            <a:ext cx="9899266" cy="10635855"/>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Colour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Select background colours that contrast well with the font to allow easier reading of your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Avoid backgrounds with bright or dark colours and full of texture as this will distract readers.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Try not to use too many colours – 1-2 work well, plus images and charts.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 template is formatted with appropriate UCL colours for the banner colour chosen.</a:t>
            </a:r>
          </a:p>
          <a:p>
            <a:pPr marL="457154" marR="0" lvl="0" indent="-457154" algn="l" defTabSz="457154" rtl="0" eaLnBrk="1" fontAlgn="auto" latinLnBrk="0" hangingPunct="1">
              <a:lnSpc>
                <a:spcPct val="100000"/>
              </a:lnSpc>
              <a:spcBef>
                <a:spcPts val="0"/>
              </a:spcBef>
              <a:spcAft>
                <a:spcPts val="1800"/>
              </a:spcAft>
              <a:buClrTx/>
              <a:buSzTx/>
              <a:buFont typeface="Arial" panose="020B0604020202020204" pitchFamily="34" charset="0"/>
              <a:buChar char="•"/>
              <a:tabLst/>
              <a:defRPr/>
            </a:pPr>
            <a:r>
              <a:rPr lang="en-GB" sz="4000" kern="1200" dirty="0">
                <a:solidFill>
                  <a:schemeClr val="tx1"/>
                </a:solidFill>
                <a:latin typeface="+mn-lt"/>
                <a:ea typeface="+mn-ea"/>
                <a:cs typeface="+mn-cs"/>
              </a:rPr>
              <a:t>Don’t use multiple layers of transparency in PowerPoint.</a:t>
            </a:r>
          </a:p>
          <a:p>
            <a:pPr marL="457154" indent="-457154" algn="l" defTabSz="457154" rtl="0" eaLnBrk="1" latinLnBrk="0" hangingPunct="1">
              <a:lnSpc>
                <a:spcPct val="100000"/>
              </a:lnSpc>
              <a:spcAft>
                <a:spcPts val="1800"/>
              </a:spcAft>
              <a:buFont typeface="Arial" panose="020B0604020202020204" pitchFamily="34" charset="0"/>
              <a:buChar char="•"/>
            </a:pPr>
            <a:endParaRPr lang="en-GB" sz="3600" b="1" kern="1200" dirty="0">
              <a:solidFill>
                <a:schemeClr val="tx1"/>
              </a:solidFill>
              <a:latin typeface="+mn-lt"/>
              <a:ea typeface="+mn-ea"/>
              <a:cs typeface="+mn-cs"/>
            </a:endParaRPr>
          </a:p>
        </p:txBody>
      </p:sp>
      <p:sp>
        <p:nvSpPr>
          <p:cNvPr id="7" name="TextBox 6">
            <a:extLst>
              <a:ext uri="{FF2B5EF4-FFF2-40B4-BE49-F238E27FC236}">
                <a16:creationId xmlns:a16="http://schemas.microsoft.com/office/drawing/2014/main" id="{2F795265-BF50-4AB3-8E7B-E09E72992F10}"/>
              </a:ext>
            </a:extLst>
          </p:cNvPr>
          <p:cNvSpPr txBox="1"/>
          <p:nvPr userDrawn="1"/>
        </p:nvSpPr>
        <p:spPr>
          <a:xfrm>
            <a:off x="32542405" y="13060413"/>
            <a:ext cx="9899266" cy="14852394"/>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Copyright  and GDPR</a:t>
            </a:r>
          </a:p>
          <a:p>
            <a:r>
              <a:rPr lang="en-GB" sz="3600" dirty="0"/>
              <a:t>(copy and paste the link  to your browser )</a:t>
            </a:r>
          </a:p>
          <a:p>
            <a:endParaRPr lang="en-GB" sz="3200" dirty="0">
              <a:hlinkClick r:id="" action="ppaction://noaction"/>
            </a:endParaRPr>
          </a:p>
          <a:p>
            <a:r>
              <a:rPr lang="en-GB" sz="4000" dirty="0">
                <a:hlinkClick r:id="" action="ppaction://noaction"/>
              </a:rPr>
              <a:t>https</a:t>
            </a:r>
            <a:r>
              <a:rPr lang="en-GB" sz="4000" dirty="0">
                <a:hlinkClick r:id="rId12"/>
              </a:rPr>
              <a:t>://www.ucl.ac.uk/library/ucl-copyright-advice</a:t>
            </a:r>
            <a:endParaRPr lang="en-GB" sz="4000" dirty="0"/>
          </a:p>
          <a:p>
            <a:endParaRPr lang="en-GB" sz="4000" dirty="0"/>
          </a:p>
          <a:p>
            <a:r>
              <a:rPr lang="en-GB" sz="4000" dirty="0">
                <a:hlinkClick r:id="rId13"/>
              </a:rPr>
              <a:t>https://preview.tinyurl.com/UCL-GDPR</a:t>
            </a:r>
            <a:endParaRPr lang="en-GB" sz="4000" dirty="0"/>
          </a:p>
          <a:p>
            <a:endParaRPr lang="en-GB" sz="3200" dirty="0"/>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Only use copyright free images or those available under the creative commons license unless you have bought the relevant license. You are free to use graphics you have generated but check with colleagues if they have produced them.</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Images downloaded from online are subject to copyright unless this has been waived.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Flickr.com is a useful resource to check the copyright status of images from the web.</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Follow GDPR (General Data Protection Regulation) for images of people.</a:t>
            </a:r>
          </a:p>
        </p:txBody>
      </p:sp>
      <p:sp>
        <p:nvSpPr>
          <p:cNvPr id="8" name="TextBox 7">
            <a:extLst>
              <a:ext uri="{FF2B5EF4-FFF2-40B4-BE49-F238E27FC236}">
                <a16:creationId xmlns:a16="http://schemas.microsoft.com/office/drawing/2014/main" id="{906DADF1-5D4E-4677-9DFB-8C1D0DFD74DB}"/>
              </a:ext>
            </a:extLst>
          </p:cNvPr>
          <p:cNvSpPr txBox="1"/>
          <p:nvPr userDrawn="1"/>
        </p:nvSpPr>
        <p:spPr>
          <a:xfrm>
            <a:off x="32428237" y="28322911"/>
            <a:ext cx="9899266" cy="4924425"/>
          </a:xfrm>
          <a:prstGeom prst="rect">
            <a:avLst/>
          </a:prstGeom>
          <a:noFill/>
        </p:spPr>
        <p:txBody>
          <a:bodyPr wrap="square" rtlCol="0">
            <a:spAutoFit/>
          </a:bodyPr>
          <a:lstStyle/>
          <a:p>
            <a:pPr algn="l" defTabSz="457154" rtl="0" eaLnBrk="1" latinLnBrk="0" hangingPunct="1">
              <a:lnSpc>
                <a:spcPct val="100000"/>
              </a:lnSpc>
              <a:spcAft>
                <a:spcPts val="1800"/>
              </a:spcAft>
              <a:buFont typeface="Arial" panose="020B0604020202020204" pitchFamily="34" charset="0"/>
            </a:pPr>
            <a:r>
              <a:rPr lang="en-GB" sz="4400" b="1" kern="1200" dirty="0">
                <a:solidFill>
                  <a:schemeClr val="tx1"/>
                </a:solidFill>
                <a:latin typeface="+mj-lt"/>
                <a:ea typeface="+mn-ea"/>
                <a:cs typeface="+mn-cs"/>
              </a:rPr>
              <a:t>UCL Banner vs UCL Logo</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the banner where UCL is the major partner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the UCL logo only where work is an equal collaboration and place all logos at the bottom - </a:t>
            </a:r>
            <a:r>
              <a:rPr lang="en-GB" sz="4000" dirty="0">
                <a:hlinkClick r:id="rId14"/>
              </a:rPr>
              <a:t>https://www.ucl.ac.uk/cam/brand</a:t>
            </a:r>
            <a:endParaRPr lang="en-GB" sz="4000" kern="1200" dirty="0">
              <a:solidFill>
                <a:schemeClr val="tx1"/>
              </a:solidFill>
              <a:latin typeface="+mn-lt"/>
              <a:ea typeface="+mn-ea"/>
              <a:cs typeface="+mn-cs"/>
            </a:endParaRPr>
          </a:p>
        </p:txBody>
      </p:sp>
      <p:pic>
        <p:nvPicPr>
          <p:cNvPr id="3" name="Picture 2" descr="A picture containing clock, meter&#10;&#10;Description automatically generated">
            <a:extLst>
              <a:ext uri="{FF2B5EF4-FFF2-40B4-BE49-F238E27FC236}">
                <a16:creationId xmlns:a16="http://schemas.microsoft.com/office/drawing/2014/main" id="{01C58A2C-D6B4-3E0F-5CFB-AC4D527FDE66}"/>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69106" y="624344"/>
            <a:ext cx="3276600" cy="4127500"/>
          </a:xfrm>
          <a:prstGeom prst="rect">
            <a:avLst/>
          </a:prstGeom>
        </p:spPr>
      </p:pic>
      <p:sp>
        <p:nvSpPr>
          <p:cNvPr id="17" name="TextBox 16">
            <a:extLst>
              <a:ext uri="{FF2B5EF4-FFF2-40B4-BE49-F238E27FC236}">
                <a16:creationId xmlns:a16="http://schemas.microsoft.com/office/drawing/2014/main" id="{ED35084E-1E5E-B7B0-37EB-930E1256DB40}"/>
              </a:ext>
            </a:extLst>
          </p:cNvPr>
          <p:cNvSpPr txBox="1"/>
          <p:nvPr userDrawn="1"/>
        </p:nvSpPr>
        <p:spPr>
          <a:xfrm>
            <a:off x="27261205" y="41681974"/>
            <a:ext cx="4786032" cy="461665"/>
          </a:xfrm>
          <a:prstGeom prst="rect">
            <a:avLst/>
          </a:prstGeom>
          <a:noFill/>
        </p:spPr>
        <p:txBody>
          <a:bodyPr wrap="square" rtlCol="0">
            <a:spAutoFit/>
          </a:bodyPr>
          <a:lstStyle/>
          <a:p>
            <a:r>
              <a:rPr lang="en-US" sz="2400" dirty="0">
                <a:solidFill>
                  <a:schemeClr val="bg1"/>
                </a:solidFill>
              </a:rPr>
              <a:t>Other logos go here</a:t>
            </a:r>
          </a:p>
        </p:txBody>
      </p:sp>
      <p:pic>
        <p:nvPicPr>
          <p:cNvPr id="1026" name="Picture 2" descr="The Royal Society | London">
            <a:extLst>
              <a:ext uri="{FF2B5EF4-FFF2-40B4-BE49-F238E27FC236}">
                <a16:creationId xmlns:a16="http://schemas.microsoft.com/office/drawing/2014/main" id="{2F41D239-E6C8-CCDE-A1CF-9E0335C22486}"/>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3577971" y="41177177"/>
            <a:ext cx="1434024" cy="14712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s &amp; Brand Guidelines | NVIDIA">
            <a:extLst>
              <a:ext uri="{FF2B5EF4-FFF2-40B4-BE49-F238E27FC236}">
                <a16:creationId xmlns:a16="http://schemas.microsoft.com/office/drawing/2014/main" id="{40657591-AB2C-678E-D086-04281050CCE4}"/>
              </a:ext>
            </a:extLst>
          </p:cNvPr>
          <p:cNvPicPr>
            <a:picLocks noChangeAspect="1" noChangeArrowheads="1"/>
          </p:cNvPicPr>
          <p:nvPr userDrawn="1"/>
        </p:nvPicPr>
        <p:blipFill rotWithShape="1">
          <a:blip r:embed="rId17" cstate="print">
            <a:extLst>
              <a:ext uri="{28A0092B-C50C-407E-A947-70E740481C1C}">
                <a14:useLocalDpi xmlns:a14="http://schemas.microsoft.com/office/drawing/2010/main" val="0"/>
              </a:ext>
            </a:extLst>
          </a:blip>
          <a:srcRect l="20525" r="15382"/>
          <a:stretch/>
        </p:blipFill>
        <p:spPr bwMode="auto">
          <a:xfrm>
            <a:off x="25298400" y="41177177"/>
            <a:ext cx="1676400" cy="14712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A39A418-FF8D-21AE-2F7A-5120D179A55B}"/>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21730" r="21630"/>
          <a:stretch/>
        </p:blipFill>
        <p:spPr bwMode="auto">
          <a:xfrm>
            <a:off x="21476542" y="41177177"/>
            <a:ext cx="1434024" cy="1471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524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3" r:id="rId4"/>
    <p:sldLayoutId id="2147483664" r:id="rId5"/>
    <p:sldLayoutId id="2147483665" r:id="rId6"/>
    <p:sldLayoutId id="2147483668" r:id="rId7"/>
    <p:sldLayoutId id="2147483667" r:id="rId8"/>
    <p:sldLayoutId id="2147483669" r:id="rId9"/>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79" userDrawn="1">
          <p15:clr>
            <a:srgbClr val="F26B43"/>
          </p15:clr>
        </p15:guide>
        <p15:guide id="18" pos="18391" userDrawn="1">
          <p15:clr>
            <a:srgbClr val="F26B43"/>
          </p15:clr>
        </p15:guide>
        <p15:guide id="19" orient="horz" pos="3956" userDrawn="1">
          <p15:clr>
            <a:srgbClr val="F26B43"/>
          </p15:clr>
        </p15:guide>
        <p15:guide id="36" orient="horz" pos="2502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descr="Poster title&#10;"/>
          <p:cNvSpPr>
            <a:spLocks noGrp="1"/>
          </p:cNvSpPr>
          <p:nvPr>
            <p:ph type="title" idx="4294967295"/>
          </p:nvPr>
        </p:nvSpPr>
        <p:spPr>
          <a:xfrm>
            <a:off x="4397829" y="997061"/>
            <a:ext cx="24797884" cy="1203827"/>
          </a:xfrm>
          <a:prstGeom prst="rect">
            <a:avLst/>
          </a:prstGeom>
        </p:spPr>
        <p:txBody>
          <a:bodyPr/>
          <a:lstStyle/>
          <a:p>
            <a:r>
              <a:rPr lang="en-GB" sz="7200" b="1" dirty="0">
                <a:solidFill>
                  <a:srgbClr val="FFFFFF"/>
                </a:solidFill>
              </a:rPr>
              <a:t>Transformer Learns HPC – LS Neural Circuit</a:t>
            </a:r>
            <a:endParaRPr lang="en-GB" sz="10100" dirty="0">
              <a:solidFill>
                <a:schemeClr val="bg1"/>
              </a:solidFill>
            </a:endParaRPr>
          </a:p>
        </p:txBody>
      </p:sp>
      <p:sp>
        <p:nvSpPr>
          <p:cNvPr id="14" name="Text Placeholder 13" descr="Authors&#10;"/>
          <p:cNvSpPr>
            <a:spLocks noGrp="1"/>
          </p:cNvSpPr>
          <p:nvPr>
            <p:ph type="body" sz="quarter" idx="4294967295"/>
          </p:nvPr>
        </p:nvSpPr>
        <p:spPr>
          <a:xfrm>
            <a:off x="4397829" y="2957513"/>
            <a:ext cx="19663909" cy="792320"/>
          </a:xfrm>
          <a:prstGeom prst="rect">
            <a:avLst/>
          </a:prstGeom>
        </p:spPr>
        <p:txBody>
          <a:bodyPr/>
          <a:lstStyle/>
          <a:p>
            <a:pPr marL="0" indent="0">
              <a:buNone/>
            </a:pPr>
            <a:r>
              <a:rPr lang="en-GB" sz="4800" dirty="0">
                <a:solidFill>
                  <a:schemeClr val="bg1"/>
                </a:solidFill>
              </a:rPr>
              <a:t>N.Ame1*; A.Nother2,3*; &amp; C.Barry</a:t>
            </a:r>
            <a:r>
              <a:rPr lang="en-GB" sz="4800" baseline="30000" dirty="0">
                <a:solidFill>
                  <a:schemeClr val="bg1"/>
                </a:solidFill>
              </a:rPr>
              <a:t>1</a:t>
            </a:r>
            <a:r>
              <a:rPr lang="en-GB" sz="4800" dirty="0">
                <a:solidFill>
                  <a:schemeClr val="bg1"/>
                </a:solidFill>
              </a:rPr>
              <a:t> </a:t>
            </a:r>
          </a:p>
        </p:txBody>
      </p:sp>
      <p:sp>
        <p:nvSpPr>
          <p:cNvPr id="16" name="Text Placeholder 15" descr="Department or Institution"/>
          <p:cNvSpPr>
            <a:spLocks noGrp="1"/>
          </p:cNvSpPr>
          <p:nvPr>
            <p:ph type="body" sz="quarter" idx="4294967295"/>
          </p:nvPr>
        </p:nvSpPr>
        <p:spPr>
          <a:xfrm>
            <a:off x="4397829" y="4171565"/>
            <a:ext cx="19663909" cy="1232739"/>
          </a:xfrm>
          <a:prstGeom prst="rect">
            <a:avLst/>
          </a:prstGeom>
        </p:spPr>
        <p:txBody>
          <a:bodyPr/>
          <a:lstStyle/>
          <a:p>
            <a:pPr marL="0" indent="0">
              <a:buNone/>
            </a:pPr>
            <a:r>
              <a:rPr lang="en-GB" sz="3200" dirty="0">
                <a:solidFill>
                  <a:schemeClr val="bg1"/>
                </a:solidFill>
              </a:rPr>
              <a:t>1 UCL Dept of Cell &amp; Developmental Biology. 2 UCL Inst </a:t>
            </a:r>
            <a:r>
              <a:rPr lang="en-GB" sz="3200" dirty="0" err="1">
                <a:solidFill>
                  <a:schemeClr val="bg1"/>
                </a:solidFill>
              </a:rPr>
              <a:t>yyy</a:t>
            </a:r>
            <a:r>
              <a:rPr lang="en-GB" sz="3200" dirty="0">
                <a:solidFill>
                  <a:schemeClr val="bg1"/>
                </a:solidFill>
              </a:rPr>
              <a:t>. 3 UCL Inst of xxx.  * Equal contribution. Correspondence to </a:t>
            </a:r>
            <a:r>
              <a:rPr lang="en-GB" sz="3200" dirty="0" err="1">
                <a:solidFill>
                  <a:schemeClr val="bg1"/>
                </a:solidFill>
              </a:rPr>
              <a:t>first.author@ucl.ac.uk</a:t>
            </a:r>
            <a:r>
              <a:rPr lang="en-GB" sz="3200" dirty="0">
                <a:solidFill>
                  <a:schemeClr val="bg1"/>
                </a:solidFill>
              </a:rPr>
              <a:t> or </a:t>
            </a:r>
            <a:r>
              <a:rPr lang="en-GB" sz="3200" dirty="0" err="1">
                <a:solidFill>
                  <a:schemeClr val="bg1"/>
                </a:solidFill>
              </a:rPr>
              <a:t>caswell.barry@ucl.ac.uk</a:t>
            </a:r>
            <a:r>
              <a:rPr lang="en-GB" sz="3200" dirty="0">
                <a:solidFill>
                  <a:schemeClr val="bg1"/>
                </a:solidFill>
              </a:rPr>
              <a:t> </a:t>
            </a:r>
          </a:p>
        </p:txBody>
      </p:sp>
      <p:sp>
        <p:nvSpPr>
          <p:cNvPr id="18" name="Text Placeholder 17" descr="Exclusion area"/>
          <p:cNvSpPr>
            <a:spLocks noGrp="1"/>
          </p:cNvSpPr>
          <p:nvPr>
            <p:ph type="body" sz="quarter" idx="19"/>
          </p:nvPr>
        </p:nvSpPr>
        <p:spPr/>
        <p:txBody>
          <a:bodyPr/>
          <a:lstStyle/>
          <a:p>
            <a:endParaRPr lang="en-GB"/>
          </a:p>
        </p:txBody>
      </p:sp>
      <p:sp>
        <p:nvSpPr>
          <p:cNvPr id="21" name="Text Placeholder 20" descr="Contact details"/>
          <p:cNvSpPr>
            <a:spLocks noGrp="1"/>
          </p:cNvSpPr>
          <p:nvPr>
            <p:ph type="body" sz="quarter" idx="20"/>
          </p:nvPr>
        </p:nvSpPr>
        <p:spPr/>
        <p:txBody>
          <a:bodyPr/>
          <a:lstStyle/>
          <a:p>
            <a:endParaRPr lang="en-GB" dirty="0"/>
          </a:p>
        </p:txBody>
      </p:sp>
      <p:sp>
        <p:nvSpPr>
          <p:cNvPr id="7" name="Content Placeholder 6" descr="Box 1"/>
          <p:cNvSpPr txBox="1">
            <a:spLocks/>
          </p:cNvSpPr>
          <p:nvPr/>
        </p:nvSpPr>
        <p:spPr>
          <a:xfrm>
            <a:off x="1111250" y="6280150"/>
            <a:ext cx="28084463" cy="4743450"/>
          </a:xfrm>
          <a:prstGeom prst="rect">
            <a:avLst/>
          </a:prstGeom>
          <a:solidFill>
            <a:schemeClr val="bg1"/>
          </a:solidFill>
        </p:spPr>
        <p:txBody>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indent="0">
              <a:buNone/>
            </a:pPr>
            <a:r>
              <a:rPr lang="en-GB" sz="3600" dirty="0" smtClean="0"/>
              <a:t>Introduction and Motivation</a:t>
            </a:r>
          </a:p>
          <a:p>
            <a:pPr marL="0" indent="0">
              <a:buNone/>
            </a:pPr>
            <a:r>
              <a:rPr lang="en-GB" sz="2800" dirty="0" smtClean="0"/>
              <a:t>Our brain is an incredibly complicated organ that processes information in a continuous manner. To understand the brain we need to understand the computations performed by neural circuits. One approach is to use observed data to distil the functions that underlie circuits into artificial neural networks. This requires us to have access to the neural data that maps between the input and output neurons of the circuit.</a:t>
            </a:r>
          </a:p>
          <a:p>
            <a:pPr marL="0" indent="0">
              <a:buNone/>
            </a:pPr>
            <a:r>
              <a:rPr lang="en-GB" sz="2800" dirty="0" smtClean="0"/>
              <a:t>To do this, we optically recorded </a:t>
            </a:r>
            <a:r>
              <a:rPr lang="en-GB" sz="2800" dirty="0"/>
              <a:t>neural </a:t>
            </a:r>
            <a:r>
              <a:rPr lang="en-GB" sz="2800" dirty="0" smtClean="0"/>
              <a:t>activities as fluorescence signals from the 384 CA1 neurons, and simultaneously recorded spikes activities in the lateral septum using </a:t>
            </a:r>
            <a:r>
              <a:rPr lang="en-GB" sz="2800" dirty="0" err="1" smtClean="0"/>
              <a:t>Neuropixel</a:t>
            </a:r>
            <a:r>
              <a:rPr lang="en-GB" sz="2800" dirty="0" smtClean="0"/>
              <a:t> probes. The circuit has been found to mediate spatial memory (CITE SOMETHING). We then trained sets of Transformer network models on the data pairs.</a:t>
            </a:r>
          </a:p>
          <a:p>
            <a:pPr marL="0" indent="0">
              <a:buNone/>
            </a:pPr>
            <a:r>
              <a:rPr lang="en-GB" sz="2800" dirty="0" smtClean="0"/>
              <a:t>Transformer models (CITE SOMETHING) have demonstrated their potentials in high-dimensional sequential models, particularly in large language models (LLMs). Our work found that this approach also applies to learning neural data and showed superiority in both data and compute efficiency and accuracy compared to traditional GLM models.</a:t>
            </a:r>
            <a:endParaRPr lang="en-GB" sz="2800" dirty="0"/>
          </a:p>
        </p:txBody>
      </p:sp>
      <p:sp>
        <p:nvSpPr>
          <p:cNvPr id="8" name="Content Placeholder 2" descr="Column 1, box 1"/>
          <p:cNvSpPr txBox="1">
            <a:spLocks/>
          </p:cNvSpPr>
          <p:nvPr/>
        </p:nvSpPr>
        <p:spPr>
          <a:xfrm>
            <a:off x="1111250" y="11595099"/>
            <a:ext cx="13700125" cy="14632941"/>
          </a:xfrm>
          <a:prstGeom prst="rect">
            <a:avLst/>
          </a:prstGeom>
          <a:solidFill>
            <a:schemeClr val="bg1"/>
          </a:solidFill>
        </p:spPr>
        <p:txBody>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indent="0">
              <a:buNone/>
            </a:pPr>
            <a:r>
              <a:rPr lang="en-GB" dirty="0" smtClean="0"/>
              <a:t>RECORDING SET UP</a:t>
            </a:r>
          </a:p>
          <a:p>
            <a:endParaRPr lang="en-GB" dirty="0" smtClean="0"/>
          </a:p>
          <a:p>
            <a:pPr marL="0" indent="0">
              <a:buNone/>
            </a:pPr>
            <a:r>
              <a:rPr lang="en-GB" sz="2800" dirty="0" smtClean="0"/>
              <a:t>INSERT COOL ANATOMY DIAGRAM HERE</a:t>
            </a:r>
          </a:p>
          <a:p>
            <a:pPr marL="0" indent="0">
              <a:buNone/>
            </a:pPr>
            <a:endParaRPr lang="en-GB" sz="2800" dirty="0"/>
          </a:p>
          <a:p>
            <a:pPr marL="0" indent="0">
              <a:buNone/>
            </a:pPr>
            <a:r>
              <a:rPr lang="en-GB" sz="2800" dirty="0" err="1" smtClean="0"/>
              <a:t>Acf</a:t>
            </a:r>
            <a:r>
              <a:rPr lang="en-GB" sz="2800" dirty="0" smtClean="0"/>
              <a:t> of GCaMP</a:t>
            </a:r>
          </a:p>
          <a:p>
            <a:pPr marL="0" indent="0">
              <a:buNone/>
            </a:pPr>
            <a:endParaRPr lang="en-GB" sz="2800" dirty="0"/>
          </a:p>
          <a:p>
            <a:pPr marL="0" indent="0">
              <a:buNone/>
            </a:pPr>
            <a:endParaRPr lang="en-GB" sz="2800" dirty="0" smtClean="0"/>
          </a:p>
          <a:p>
            <a:pPr marL="0" indent="0">
              <a:buNone/>
            </a:pPr>
            <a:endParaRPr lang="en-GB" sz="2800" dirty="0"/>
          </a:p>
          <a:p>
            <a:pPr marL="0" indent="0">
              <a:buNone/>
            </a:pPr>
            <a:endParaRPr lang="en-GB" sz="2800" dirty="0" smtClean="0"/>
          </a:p>
          <a:p>
            <a:pPr marL="0" indent="0">
              <a:buNone/>
            </a:pPr>
            <a:endParaRPr lang="en-GB" sz="2800" dirty="0"/>
          </a:p>
          <a:p>
            <a:pPr marL="0" indent="0">
              <a:buNone/>
            </a:pPr>
            <a:r>
              <a:rPr lang="en-GB" sz="2800" dirty="0" smtClean="0"/>
              <a:t>Example of Data</a:t>
            </a:r>
          </a:p>
          <a:p>
            <a:pPr marL="0" indent="0">
              <a:buNone/>
            </a:pPr>
            <a:endParaRPr lang="en-GB" sz="2800" dirty="0" smtClean="0"/>
          </a:p>
        </p:txBody>
      </p:sp>
      <p:sp>
        <p:nvSpPr>
          <p:cNvPr id="9" name="Content Placeholder 2" descr="Column 1, box 1"/>
          <p:cNvSpPr txBox="1">
            <a:spLocks/>
          </p:cNvSpPr>
          <p:nvPr/>
        </p:nvSpPr>
        <p:spPr>
          <a:xfrm>
            <a:off x="1111250" y="26650633"/>
            <a:ext cx="13700125" cy="13602240"/>
          </a:xfrm>
          <a:prstGeom prst="rect">
            <a:avLst/>
          </a:prstGeom>
          <a:solidFill>
            <a:schemeClr val="bg1"/>
          </a:solidFill>
        </p:spPr>
        <p:txBody>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indent="0">
              <a:buNone/>
            </a:pPr>
            <a:r>
              <a:rPr lang="en-GB" dirty="0" smtClean="0"/>
              <a:t>CORE RESULTS</a:t>
            </a:r>
            <a:endParaRPr lang="en-GB" dirty="0"/>
          </a:p>
          <a:p>
            <a:pPr marL="0" indent="0">
              <a:buNone/>
            </a:pPr>
            <a:r>
              <a:rPr lang="en-GB" sz="2800" dirty="0" smtClean="0"/>
              <a:t>Trained performance</a:t>
            </a:r>
          </a:p>
          <a:p>
            <a:pPr marL="0" indent="0">
              <a:buNone/>
            </a:pPr>
            <a:endParaRPr lang="en-GB" sz="2800" dirty="0"/>
          </a:p>
          <a:p>
            <a:pPr marL="0" indent="0">
              <a:buNone/>
            </a:pPr>
            <a:endParaRPr lang="en-GB" sz="2800" dirty="0" smtClean="0"/>
          </a:p>
          <a:p>
            <a:pPr marL="0" indent="0">
              <a:buNone/>
            </a:pPr>
            <a:endParaRPr lang="en-GB" sz="2800" dirty="0"/>
          </a:p>
          <a:p>
            <a:pPr marL="0" indent="0">
              <a:buNone/>
            </a:pPr>
            <a:endParaRPr lang="en-GB" sz="2800" dirty="0" smtClean="0"/>
          </a:p>
          <a:p>
            <a:pPr marL="0" indent="0">
              <a:buNone/>
            </a:pPr>
            <a:endParaRPr lang="en-GB" sz="2800" dirty="0"/>
          </a:p>
          <a:p>
            <a:pPr marL="0" indent="0">
              <a:buNone/>
            </a:pPr>
            <a:r>
              <a:rPr lang="en-GB" sz="2800" dirty="0" smtClean="0"/>
              <a:t>Violin Plots</a:t>
            </a:r>
          </a:p>
          <a:p>
            <a:endParaRPr lang="en-GB" dirty="0" smtClean="0"/>
          </a:p>
        </p:txBody>
      </p:sp>
      <p:sp>
        <p:nvSpPr>
          <p:cNvPr id="10" name="Content Placeholder 2" descr="Column 1, box 1"/>
          <p:cNvSpPr txBox="1">
            <a:spLocks/>
          </p:cNvSpPr>
          <p:nvPr/>
        </p:nvSpPr>
        <p:spPr>
          <a:xfrm>
            <a:off x="15495588" y="20617093"/>
            <a:ext cx="13700125" cy="15472024"/>
          </a:xfrm>
          <a:prstGeom prst="rect">
            <a:avLst/>
          </a:prstGeom>
          <a:solidFill>
            <a:schemeClr val="bg1"/>
          </a:solidFill>
        </p:spPr>
        <p:txBody>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indent="0">
              <a:buNone/>
            </a:pPr>
            <a:r>
              <a:rPr lang="en-GB" dirty="0" smtClean="0"/>
              <a:t>CONCLUSION</a:t>
            </a:r>
          </a:p>
          <a:p>
            <a:pPr marL="0" indent="0">
              <a:buNone/>
            </a:pPr>
            <a:r>
              <a:rPr lang="en-GB" sz="2400" dirty="0" smtClean="0"/>
              <a:t>Attention Maps</a:t>
            </a:r>
          </a:p>
          <a:p>
            <a:pPr marL="0" indent="0">
              <a:buNone/>
            </a:pPr>
            <a:endParaRPr lang="en-GB" sz="2400" dirty="0"/>
          </a:p>
          <a:p>
            <a:pPr marL="0" indent="0">
              <a:buNone/>
            </a:pPr>
            <a:endParaRPr lang="en-GB" sz="2400" dirty="0" smtClean="0"/>
          </a:p>
          <a:p>
            <a:pPr marL="0" indent="0">
              <a:buNone/>
            </a:pPr>
            <a:endParaRPr lang="en-GB" sz="2400" dirty="0"/>
          </a:p>
          <a:p>
            <a:pPr marL="0" indent="0">
              <a:buNone/>
            </a:pPr>
            <a:endParaRPr lang="en-GB" sz="2400" dirty="0" smtClean="0"/>
          </a:p>
          <a:p>
            <a:pPr marL="0" indent="0">
              <a:buNone/>
            </a:pPr>
            <a:r>
              <a:rPr lang="en-GB" sz="2400" dirty="0" smtClean="0"/>
              <a:t>Accuracy vs Amount of Data</a:t>
            </a:r>
          </a:p>
          <a:p>
            <a:pPr marL="0" indent="0">
              <a:buNone/>
            </a:pPr>
            <a:r>
              <a:rPr lang="en-GB" sz="2400" dirty="0" smtClean="0"/>
              <a:t>(Figures to be generated)</a:t>
            </a:r>
          </a:p>
          <a:p>
            <a:pPr marL="0" indent="0">
              <a:buNone/>
            </a:pPr>
            <a:endParaRPr lang="en-GB" sz="2400" dirty="0"/>
          </a:p>
          <a:p>
            <a:pPr marL="0" indent="0">
              <a:buNone/>
            </a:pPr>
            <a:endParaRPr lang="en-GB" sz="2400" dirty="0" smtClean="0"/>
          </a:p>
          <a:p>
            <a:pPr marL="0" indent="0">
              <a:buNone/>
            </a:pPr>
            <a:endParaRPr lang="en-GB" sz="2400" dirty="0"/>
          </a:p>
          <a:p>
            <a:pPr marL="0" indent="0">
              <a:buNone/>
            </a:pPr>
            <a:endParaRPr lang="en-GB" sz="2400" dirty="0" smtClean="0"/>
          </a:p>
          <a:p>
            <a:endParaRPr lang="en-GB" dirty="0" smtClean="0"/>
          </a:p>
        </p:txBody>
      </p:sp>
      <p:sp>
        <p:nvSpPr>
          <p:cNvPr id="11" name="Content Placeholder 2" descr="Column 1, box 1"/>
          <p:cNvSpPr txBox="1">
            <a:spLocks/>
          </p:cNvSpPr>
          <p:nvPr/>
        </p:nvSpPr>
        <p:spPr>
          <a:xfrm>
            <a:off x="15495587" y="36804600"/>
            <a:ext cx="13700125" cy="3448272"/>
          </a:xfrm>
          <a:prstGeom prst="rect">
            <a:avLst/>
          </a:prstGeom>
          <a:solidFill>
            <a:schemeClr val="bg1"/>
          </a:solidFill>
        </p:spPr>
        <p:txBody>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indent="0">
              <a:buNone/>
            </a:pPr>
            <a:r>
              <a:rPr lang="en-GB" dirty="0" smtClean="0"/>
              <a:t>REFERENCES</a:t>
            </a:r>
          </a:p>
          <a:p>
            <a:endParaRPr lang="en-GB" dirty="0" smtClean="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912" y="18307751"/>
            <a:ext cx="5379719" cy="4063298"/>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3153" y="29084081"/>
            <a:ext cx="6075928" cy="3178071"/>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8010" y="34229040"/>
            <a:ext cx="6123212" cy="6023832"/>
          </a:xfrm>
          <a:prstGeom prst="rect">
            <a:avLst/>
          </a:prstGeom>
        </p:spPr>
      </p:pic>
      <p:sp>
        <p:nvSpPr>
          <p:cNvPr id="17" name="Content Placeholder 2" descr="Column 1, box 1"/>
          <p:cNvSpPr txBox="1">
            <a:spLocks/>
          </p:cNvSpPr>
          <p:nvPr/>
        </p:nvSpPr>
        <p:spPr>
          <a:xfrm>
            <a:off x="15592425" y="11595099"/>
            <a:ext cx="13700125" cy="8306511"/>
          </a:xfrm>
          <a:prstGeom prst="rect">
            <a:avLst/>
          </a:prstGeom>
          <a:solidFill>
            <a:schemeClr val="bg1"/>
          </a:solidFill>
        </p:spPr>
        <p:txBody>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indent="0">
              <a:buNone/>
            </a:pPr>
            <a:r>
              <a:rPr lang="en-GB" dirty="0" smtClean="0"/>
              <a:t>CORE RESULTS</a:t>
            </a:r>
            <a:endParaRPr lang="en-GB" dirty="0"/>
          </a:p>
          <a:p>
            <a:pPr marL="0" indent="0">
              <a:buNone/>
            </a:pPr>
            <a:r>
              <a:rPr lang="en-GB" sz="2800" dirty="0" smtClean="0"/>
              <a:t>Attention Maps</a:t>
            </a:r>
          </a:p>
          <a:p>
            <a:endParaRPr lang="en-GB" dirty="0" smtClean="0"/>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95587" y="15191423"/>
            <a:ext cx="9437053" cy="1829346"/>
          </a:xfrm>
          <a:prstGeom prst="rect">
            <a:avLst/>
          </a:prstGeom>
        </p:spPr>
      </p:pic>
    </p:spTree>
    <p:extLst>
      <p:ext uri="{BB962C8B-B14F-4D97-AF65-F5344CB8AC3E}">
        <p14:creationId xmlns:p14="http://schemas.microsoft.com/office/powerpoint/2010/main" val="4227999703"/>
      </p:ext>
    </p:extLst>
  </p:cSld>
  <p:clrMapOvr>
    <a:masterClrMapping/>
  </p:clrMapOvr>
</p:sld>
</file>

<file path=ppt/theme/theme1.xml><?xml version="1.0" encoding="utf-8"?>
<a:theme xmlns:a="http://schemas.openxmlformats.org/drawingml/2006/main" name="UCL_Black_A0_Portrait_Poster_Theme">
  <a:themeElements>
    <a:clrScheme name="UCL Black Theme">
      <a:dk1>
        <a:sysClr val="windowText" lastClr="000000"/>
      </a:dk1>
      <a:lt1>
        <a:srgbClr val="FFFFFF"/>
      </a:lt1>
      <a:dk2>
        <a:srgbClr val="000000"/>
      </a:dk2>
      <a:lt2>
        <a:srgbClr val="E6E6E6"/>
      </a:lt2>
      <a:accent1>
        <a:srgbClr val="F6BE00"/>
      </a:accent1>
      <a:accent2>
        <a:srgbClr val="B5BD00"/>
      </a:accent2>
      <a:accent3>
        <a:srgbClr val="A4DBE8"/>
      </a:accent3>
      <a:accent4>
        <a:srgbClr val="8C8279"/>
      </a:accent4>
      <a:accent5>
        <a:srgbClr val="EA7600"/>
      </a:accent5>
      <a:accent6>
        <a:srgbClr val="E03C31"/>
      </a:accent6>
      <a:hlink>
        <a:srgbClr val="0563C1"/>
      </a:hlink>
      <a:folHlink>
        <a:srgbClr val="954F72"/>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L_A0_Portrait_Poster_Master_Template.potx" id="{5B8A0B25-D258-467B-8C36-B5304CDD6BDC}" vid="{330B5DDC-A2F5-4485-A630-08D98E590E04}"/>
    </a:ext>
  </a:extLst>
</a:theme>
</file>

<file path=docProps/app.xml><?xml version="1.0" encoding="utf-8"?>
<Properties xmlns="http://schemas.openxmlformats.org/officeDocument/2006/extended-properties" xmlns:vt="http://schemas.openxmlformats.org/officeDocument/2006/docPropsVTypes">
  <Template>UCL_A0_Portrait_Poster_Master_Template</Template>
  <TotalTime>86</TotalTime>
  <Words>264</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UCL_Black_A0_Portrait_Poster_Theme</vt:lpstr>
      <vt:lpstr>Transformer Learns HPC – LS Neural Circuit</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UCL A0 Portrait Poster Template</dc:subject>
  <dc:creator>Andaya, Tess</dc:creator>
  <cp:keywords>UCL A0 Portrait Poster</cp:keywords>
  <cp:lastModifiedBy>Sihao Liu</cp:lastModifiedBy>
  <cp:revision>12</cp:revision>
  <dcterms:created xsi:type="dcterms:W3CDTF">2020-11-05T08:34:38Z</dcterms:created>
  <dcterms:modified xsi:type="dcterms:W3CDTF">2023-11-15T13:16:43Z</dcterms:modified>
</cp:coreProperties>
</file>