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89" autoAdjust="0"/>
    <p:restoredTop sz="94660"/>
  </p:normalViewPr>
  <p:slideViewPr>
    <p:cSldViewPr snapToGrid="0" showGuides="1">
      <p:cViewPr>
        <p:scale>
          <a:sx n="30" d="100"/>
          <a:sy n="30" d="100"/>
        </p:scale>
        <p:origin x="3624" y="1072"/>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0 Portrait Poster - 2 column guides">
    <p:spTree>
      <p:nvGrpSpPr>
        <p:cNvPr id="1" name=""/>
        <p:cNvGrpSpPr/>
        <p:nvPr/>
      </p:nvGrpSpPr>
      <p:grpSpPr>
        <a:xfrm>
          <a:off x="0" y="0"/>
          <a:ext cx="0" cy="0"/>
          <a:chOff x="0" y="0"/>
          <a:chExt cx="0" cy="0"/>
        </a:xfrm>
      </p:grpSpPr>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81391781"/>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guide id="3" pos="9751" userDrawn="1">
          <p15:clr>
            <a:srgbClr val="FBAE40"/>
          </p15:clr>
        </p15:guide>
        <p15:guide id="4"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0 Portrait Poster - 2 columns">
    <p:spTree>
      <p:nvGrpSpPr>
        <p:cNvPr id="1" name=""/>
        <p:cNvGrpSpPr/>
        <p:nvPr/>
      </p:nvGrpSpPr>
      <p:grpSpPr>
        <a:xfrm>
          <a:off x="0" y="0"/>
          <a:ext cx="0" cy="0"/>
          <a:chOff x="0" y="0"/>
          <a:chExt cx="0" cy="0"/>
        </a:xfrm>
      </p:grpSpPr>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1" name="Rectangle 10"/>
          <p:cNvSpPr/>
          <p:nvPr userDrawn="1"/>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userDrawn="1"/>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585393932"/>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7" name="Rectangle 6"/>
          <p:cNvSpPr/>
          <p:nvPr userDrawn="1"/>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9" name="Rectangle 8"/>
          <p:cNvSpPr/>
          <p:nvPr userDrawn="1"/>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p:cNvSpPr/>
          <p:nvPr userDrawn="1"/>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userDrawn="1"/>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96750265"/>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userDrawn="1"/>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userDrawn="1"/>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userDrawn="1"/>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userDrawn="1"/>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userDrawn="1"/>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4" name="Rectangle 23"/>
          <p:cNvSpPr/>
          <p:nvPr userDrawn="1"/>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550616651"/>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guide id="3" orient="horz" pos="8719" userDrawn="1">
          <p15:clr>
            <a:srgbClr val="FBAE40"/>
          </p15:clr>
        </p15:guide>
        <p15:guide id="4" orient="horz" pos="15908" userDrawn="1">
          <p15:clr>
            <a:srgbClr val="FBAE40"/>
          </p15:clr>
        </p15:guide>
        <p15:guide id="5"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userDrawn="1"/>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userDrawn="1"/>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userDrawn="1"/>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userDrawn="1"/>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userDrawn="1"/>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bg1"/>
                </a:solidFill>
              </a:defRPr>
            </a:lvl1pPr>
          </a:lstStyle>
          <a:p>
            <a:pPr lvl="0"/>
            <a:r>
              <a:rPr lang="en-GB" dirty="0"/>
              <a:t>Add contact details here</a:t>
            </a:r>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778667958"/>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9" name="Rectangle 28"/>
          <p:cNvSpPr/>
          <p:nvPr userDrawn="1"/>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0" name="Rectangle 29"/>
          <p:cNvSpPr/>
          <p:nvPr userDrawn="1"/>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p:cNvSpPr/>
          <p:nvPr userDrawn="1"/>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2" name="Rectangle 31"/>
          <p:cNvSpPr/>
          <p:nvPr userDrawn="1"/>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p:cNvSpPr/>
          <p:nvPr userDrawn="1"/>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4" name="Rectangle 33"/>
          <p:cNvSpPr/>
          <p:nvPr userDrawn="1"/>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1378997620"/>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1295652917"/>
      </p:ext>
    </p:extLst>
  </p:cSld>
  <p:clrMapOvr>
    <a:masterClrMapping/>
  </p:clrMapOvr>
  <p:extLst>
    <p:ext uri="{DCECCB84-F9BA-43D5-87BE-67443E8EF086}">
      <p15:sldGuideLst xmlns:p15="http://schemas.microsoft.com/office/powerpoint/2012/main">
        <p15:guide id="2" pos="6270" userDrawn="1">
          <p15:clr>
            <a:srgbClr val="FBAE40"/>
          </p15:clr>
        </p15:guide>
        <p15:guide id="3" pos="6768" userDrawn="1">
          <p15:clr>
            <a:srgbClr val="FBAE40"/>
          </p15:clr>
        </p15:guide>
        <p15:guide id="4" pos="12363" userDrawn="1">
          <p15:clr>
            <a:srgbClr val="FBAE40"/>
          </p15:clr>
        </p15:guide>
        <p15:guide id="5" pos="12775" userDrawn="1">
          <p15:clr>
            <a:srgbClr val="FBAE40"/>
          </p15:clr>
        </p15:guide>
        <p15:guide id="6" pos="9535" userDrawn="1">
          <p15:clr>
            <a:srgbClr val="000000"/>
          </p15:clr>
        </p15:guide>
        <p15:guide id="7" orient="horz" pos="13481" userDrawn="1">
          <p15:clr>
            <a:srgbClr val="000000"/>
          </p15:clr>
        </p15:guide>
        <p15:guide id="8" orient="horz" pos="25774" userDrawn="1">
          <p15:clr>
            <a:srgbClr val="FBAE40"/>
          </p15:clr>
        </p15:guide>
        <p15:guide id="9"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5" name="Rectangle 4"/>
          <p:cNvSpPr/>
          <p:nvPr userDrawn="1"/>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6" name="Rectangle 5"/>
          <p:cNvSpPr/>
          <p:nvPr userDrawn="1"/>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7" name="Rectangle 6"/>
          <p:cNvSpPr/>
          <p:nvPr userDrawn="1"/>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060189354"/>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CL Colour Palle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81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UCL Banne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6767" y="-111590"/>
            <a:ext cx="30327160" cy="5599368"/>
          </a:xfrm>
          <a:prstGeom prst="rect">
            <a:avLst/>
          </a:prstGeom>
        </p:spPr>
      </p:pic>
      <p:sp>
        <p:nvSpPr>
          <p:cNvPr id="42" name="Rectangle 41"/>
          <p:cNvSpPr/>
          <p:nvPr userDrawn="1"/>
        </p:nvSpPr>
        <p:spPr>
          <a:xfrm>
            <a:off x="0" y="40625486"/>
            <a:ext cx="30275213" cy="250017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userDrawn="1"/>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userDrawn="1"/>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val="0"/>
              </a:ext>
            </a:extLst>
          </p:cNvPr>
          <p:cNvSpPr txBox="1"/>
          <p:nvPr userDrawn="1"/>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userDrawn="1"/>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userDrawn="1"/>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userDrawn="1"/>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userDrawn="1"/>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a:hlinkClick r:id="" action="ppaction://noaction"/>
            </a:endParaRPr>
          </a:p>
          <a:p>
            <a:r>
              <a:rPr lang="en-GB" sz="4000" dirty="0">
                <a:hlinkClick r:id="" action="ppaction://noaction"/>
              </a:rPr>
              <a:t>https</a:t>
            </a:r>
            <a:r>
              <a:rPr lang="en-GB" sz="4000" dirty="0">
                <a:hlinkClick r:id="rId12"/>
              </a:rPr>
              <a:t>://www.ucl.ac.uk/library/ucl-copyright-advice</a:t>
            </a:r>
            <a:endParaRPr lang="en-GB" sz="4000" dirty="0"/>
          </a:p>
          <a:p>
            <a:endParaRPr lang="en-GB" sz="4000" dirty="0"/>
          </a:p>
          <a:p>
            <a:r>
              <a:rPr lang="en-GB" sz="4000" dirty="0">
                <a:hlinkClick r:id="rId13"/>
              </a:rPr>
              <a:t>https://preview.tinyurl.com/UCL-GDPR</a:t>
            </a:r>
            <a:endParaRPr lang="en-GB" sz="40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userDrawn="1"/>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pic>
        <p:nvPicPr>
          <p:cNvPr id="3" name="Picture 2" descr="A picture containing clock, meter&#10;&#10;Description automatically generated">
            <a:extLst>
              <a:ext uri="{FF2B5EF4-FFF2-40B4-BE49-F238E27FC236}">
                <a16:creationId xmlns:a16="http://schemas.microsoft.com/office/drawing/2014/main" id="{01C58A2C-D6B4-3E0F-5CFB-AC4D527FDE6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69106" y="624344"/>
            <a:ext cx="3276600" cy="4127500"/>
          </a:xfrm>
          <a:prstGeom prst="rect">
            <a:avLst/>
          </a:prstGeom>
        </p:spPr>
      </p:pic>
      <p:sp>
        <p:nvSpPr>
          <p:cNvPr id="17" name="TextBox 16">
            <a:extLst>
              <a:ext uri="{FF2B5EF4-FFF2-40B4-BE49-F238E27FC236}">
                <a16:creationId xmlns:a16="http://schemas.microsoft.com/office/drawing/2014/main" id="{ED35084E-1E5E-B7B0-37EB-930E1256DB40}"/>
              </a:ext>
            </a:extLst>
          </p:cNvPr>
          <p:cNvSpPr txBox="1"/>
          <p:nvPr userDrawn="1"/>
        </p:nvSpPr>
        <p:spPr>
          <a:xfrm>
            <a:off x="27261205" y="41681974"/>
            <a:ext cx="4786032" cy="461665"/>
          </a:xfrm>
          <a:prstGeom prst="rect">
            <a:avLst/>
          </a:prstGeom>
          <a:noFill/>
        </p:spPr>
        <p:txBody>
          <a:bodyPr wrap="square" rtlCol="0">
            <a:spAutoFit/>
          </a:bodyPr>
          <a:lstStyle/>
          <a:p>
            <a:r>
              <a:rPr lang="en-US" sz="2400" dirty="0">
                <a:solidFill>
                  <a:schemeClr val="bg1"/>
                </a:solidFill>
              </a:rPr>
              <a:t>Other logos go here</a:t>
            </a:r>
          </a:p>
        </p:txBody>
      </p:sp>
      <p:pic>
        <p:nvPicPr>
          <p:cNvPr id="1026" name="Picture 2" descr="The Royal Society | London">
            <a:extLst>
              <a:ext uri="{FF2B5EF4-FFF2-40B4-BE49-F238E27FC236}">
                <a16:creationId xmlns:a16="http://schemas.microsoft.com/office/drawing/2014/main" id="{2F41D239-E6C8-CCDE-A1CF-9E0335C22486}"/>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3577971" y="41177177"/>
            <a:ext cx="1434024" cy="14712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s &amp; Brand Guidelines | NVIDIA">
            <a:extLst>
              <a:ext uri="{FF2B5EF4-FFF2-40B4-BE49-F238E27FC236}">
                <a16:creationId xmlns:a16="http://schemas.microsoft.com/office/drawing/2014/main" id="{40657591-AB2C-678E-D086-04281050CCE4}"/>
              </a:ext>
            </a:extLst>
          </p:cNvPr>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l="20525" r="15382"/>
          <a:stretch/>
        </p:blipFill>
        <p:spPr bwMode="auto">
          <a:xfrm>
            <a:off x="25298400" y="41177177"/>
            <a:ext cx="1676400" cy="14712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A39A418-FF8D-21AE-2F7A-5120D179A55B}"/>
              </a:ext>
            </a:extLst>
          </p:cNvPr>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l="21730" r="21630"/>
          <a:stretch/>
        </p:blipFill>
        <p:spPr bwMode="auto">
          <a:xfrm>
            <a:off x="21476542" y="41177177"/>
            <a:ext cx="1434024" cy="147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52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3" r:id="rId4"/>
    <p:sldLayoutId id="2147483664" r:id="rId5"/>
    <p:sldLayoutId id="2147483665" r:id="rId6"/>
    <p:sldLayoutId id="2147483668" r:id="rId7"/>
    <p:sldLayoutId id="2147483667" r:id="rId8"/>
    <p:sldLayoutId id="214748366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9" userDrawn="1">
          <p15:clr>
            <a:srgbClr val="F26B43"/>
          </p15:clr>
        </p15:guide>
        <p15:guide id="18" pos="18391" userDrawn="1">
          <p15:clr>
            <a:srgbClr val="F26B43"/>
          </p15:clr>
        </p15:guide>
        <p15:guide id="19" orient="horz" pos="3956" userDrawn="1">
          <p15:clr>
            <a:srgbClr val="F26B43"/>
          </p15:clr>
        </p15:guide>
        <p15:guide id="36"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idx="4294967295"/>
          </p:nvPr>
        </p:nvSpPr>
        <p:spPr>
          <a:xfrm>
            <a:off x="4397829" y="997061"/>
            <a:ext cx="24797884" cy="1203827"/>
          </a:xfrm>
          <a:prstGeom prst="rect">
            <a:avLst/>
          </a:prstGeom>
        </p:spPr>
        <p:txBody>
          <a:bodyPr/>
          <a:lstStyle/>
          <a:p>
            <a:r>
              <a:rPr lang="en-GB" sz="10100" dirty="0">
                <a:solidFill>
                  <a:schemeClr val="bg1"/>
                </a:solidFill>
              </a:rPr>
              <a:t>Title title title</a:t>
            </a:r>
          </a:p>
        </p:txBody>
      </p:sp>
      <p:sp>
        <p:nvSpPr>
          <p:cNvPr id="14" name="Text Placeholder 13" descr="Authors&#10;"/>
          <p:cNvSpPr>
            <a:spLocks noGrp="1"/>
          </p:cNvSpPr>
          <p:nvPr>
            <p:ph type="body" sz="quarter" idx="4294967295"/>
          </p:nvPr>
        </p:nvSpPr>
        <p:spPr>
          <a:xfrm>
            <a:off x="4397829" y="2957513"/>
            <a:ext cx="19663909" cy="792320"/>
          </a:xfrm>
          <a:prstGeom prst="rect">
            <a:avLst/>
          </a:prstGeom>
        </p:spPr>
        <p:txBody>
          <a:bodyPr/>
          <a:lstStyle/>
          <a:p>
            <a:pPr marL="0" indent="0">
              <a:buNone/>
            </a:pPr>
            <a:r>
              <a:rPr lang="en-GB" sz="4800" dirty="0">
                <a:solidFill>
                  <a:schemeClr val="bg1"/>
                </a:solidFill>
              </a:rPr>
              <a:t>N.Ame1*; A.Nother2,3*; &amp; C.Barry</a:t>
            </a:r>
            <a:r>
              <a:rPr lang="en-GB" sz="4800" baseline="30000" dirty="0">
                <a:solidFill>
                  <a:schemeClr val="bg1"/>
                </a:solidFill>
              </a:rPr>
              <a:t>1</a:t>
            </a:r>
            <a:r>
              <a:rPr lang="en-GB" sz="4800" dirty="0">
                <a:solidFill>
                  <a:schemeClr val="bg1"/>
                </a:solidFill>
              </a:rPr>
              <a:t> </a:t>
            </a:r>
          </a:p>
        </p:txBody>
      </p:sp>
      <p:sp>
        <p:nvSpPr>
          <p:cNvPr id="16" name="Text Placeholder 15" descr="Department or Institution"/>
          <p:cNvSpPr>
            <a:spLocks noGrp="1"/>
          </p:cNvSpPr>
          <p:nvPr>
            <p:ph type="body" sz="quarter" idx="4294967295"/>
          </p:nvPr>
        </p:nvSpPr>
        <p:spPr>
          <a:xfrm>
            <a:off x="4397829" y="4171565"/>
            <a:ext cx="19663909" cy="1232739"/>
          </a:xfrm>
          <a:prstGeom prst="rect">
            <a:avLst/>
          </a:prstGeom>
        </p:spPr>
        <p:txBody>
          <a:bodyPr/>
          <a:lstStyle/>
          <a:p>
            <a:pPr marL="0" indent="0">
              <a:buNone/>
            </a:pPr>
            <a:r>
              <a:rPr lang="en-GB" sz="3200" dirty="0">
                <a:solidFill>
                  <a:schemeClr val="bg1"/>
                </a:solidFill>
              </a:rPr>
              <a:t>1 UCL Dept of Cell &amp; Developmental Biology. 2 UCL Inst </a:t>
            </a:r>
            <a:r>
              <a:rPr lang="en-GB" sz="3200" dirty="0" err="1">
                <a:solidFill>
                  <a:schemeClr val="bg1"/>
                </a:solidFill>
              </a:rPr>
              <a:t>yyy</a:t>
            </a:r>
            <a:r>
              <a:rPr lang="en-GB" sz="3200" dirty="0">
                <a:solidFill>
                  <a:schemeClr val="bg1"/>
                </a:solidFill>
              </a:rPr>
              <a:t>. 3 UCL Inst of xxx.  * Equal contribution. Correspondence to </a:t>
            </a:r>
            <a:r>
              <a:rPr lang="en-GB" sz="3200" dirty="0" err="1">
                <a:solidFill>
                  <a:schemeClr val="bg1"/>
                </a:solidFill>
              </a:rPr>
              <a:t>first.author@ucl.ac.uk</a:t>
            </a:r>
            <a:r>
              <a:rPr lang="en-GB" sz="3200" dirty="0">
                <a:solidFill>
                  <a:schemeClr val="bg1"/>
                </a:solidFill>
              </a:rPr>
              <a:t> or </a:t>
            </a:r>
            <a:r>
              <a:rPr lang="en-GB" sz="3200" dirty="0" err="1">
                <a:solidFill>
                  <a:schemeClr val="bg1"/>
                </a:solidFill>
              </a:rPr>
              <a:t>caswell.barry@ucl.ac.uk</a:t>
            </a:r>
            <a:r>
              <a:rPr lang="en-GB" sz="3200" dirty="0">
                <a:solidFill>
                  <a:schemeClr val="bg1"/>
                </a:solidFill>
              </a:rPr>
              <a:t> </a:t>
            </a:r>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Tree>
    <p:extLst>
      <p:ext uri="{BB962C8B-B14F-4D97-AF65-F5344CB8AC3E}">
        <p14:creationId xmlns:p14="http://schemas.microsoft.com/office/powerpoint/2010/main" val="42279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descr="Poster title&#10;"/>
          <p:cNvSpPr>
            <a:spLocks noGrp="1"/>
          </p:cNvSpPr>
          <p:nvPr>
            <p:ph type="title" idx="4294967295"/>
          </p:nvPr>
        </p:nvSpPr>
        <p:spPr>
          <a:xfrm>
            <a:off x="1079446" y="1046644"/>
            <a:ext cx="28129871" cy="1037708"/>
          </a:xfrm>
          <a:prstGeom prst="rect">
            <a:avLst/>
          </a:prstGeom>
        </p:spPr>
        <p:txBody>
          <a:bodyPr/>
          <a:lstStyle/>
          <a:p>
            <a:endParaRPr lang="en-GB" dirty="0"/>
          </a:p>
        </p:txBody>
      </p:sp>
      <p:sp>
        <p:nvSpPr>
          <p:cNvPr id="22" name="Text Placeholder 21" descr="Authors&#10;"/>
          <p:cNvSpPr>
            <a:spLocks noGrp="1"/>
          </p:cNvSpPr>
          <p:nvPr>
            <p:ph type="body" sz="quarter" idx="4294967295"/>
          </p:nvPr>
        </p:nvSpPr>
        <p:spPr>
          <a:xfrm>
            <a:off x="1077920" y="2980169"/>
            <a:ext cx="22983818" cy="816054"/>
          </a:xfrm>
          <a:prstGeom prst="rect">
            <a:avLst/>
          </a:prstGeom>
        </p:spPr>
        <p:txBody>
          <a:bodyPr/>
          <a:lstStyle/>
          <a:p>
            <a:endParaRPr lang="en-GB" dirty="0"/>
          </a:p>
        </p:txBody>
      </p:sp>
      <p:sp>
        <p:nvSpPr>
          <p:cNvPr id="23" name="Text Placeholder 22" descr="Department or Institution&#10;"/>
          <p:cNvSpPr>
            <a:spLocks noGrp="1"/>
          </p:cNvSpPr>
          <p:nvPr>
            <p:ph type="body" sz="quarter" idx="4294967295"/>
          </p:nvPr>
        </p:nvSpPr>
        <p:spPr>
          <a:xfrm>
            <a:off x="1091128" y="4540125"/>
            <a:ext cx="22970610" cy="446192"/>
          </a:xfrm>
          <a:prstGeom prst="rect">
            <a:avLst/>
          </a:prstGeom>
        </p:spPr>
        <p:txBody>
          <a:bodyPr/>
          <a:lstStyle/>
          <a:p>
            <a:endParaRPr lang="en-GB" dirty="0"/>
          </a:p>
        </p:txBody>
      </p:sp>
      <p:sp>
        <p:nvSpPr>
          <p:cNvPr id="15" name="Text Placeholder 14" descr="Exclusion area"/>
          <p:cNvSpPr>
            <a:spLocks noGrp="1"/>
          </p:cNvSpPr>
          <p:nvPr>
            <p:ph type="body" sz="quarter" idx="19"/>
          </p:nvPr>
        </p:nvSpPr>
        <p:spPr/>
        <p:txBody>
          <a:bodyPr/>
          <a:lstStyle/>
          <a:p>
            <a:endParaRPr lang="en-GB"/>
          </a:p>
        </p:txBody>
      </p:sp>
      <p:sp>
        <p:nvSpPr>
          <p:cNvPr id="3" name="Content Placeholder 2" descr="Column 1"/>
          <p:cNvSpPr>
            <a:spLocks noGrp="1"/>
          </p:cNvSpPr>
          <p:nvPr>
            <p:ph sz="quarter" idx="10"/>
          </p:nvPr>
        </p:nvSpPr>
        <p:spPr/>
        <p:txBody>
          <a:bodyPr/>
          <a:lstStyle/>
          <a:p>
            <a:endParaRPr lang="en-GB" dirty="0"/>
          </a:p>
        </p:txBody>
      </p:sp>
      <p:sp>
        <p:nvSpPr>
          <p:cNvPr id="2" name="Content Placeholder 1" descr="Coumn 2"/>
          <p:cNvSpPr>
            <a:spLocks noGrp="1"/>
          </p:cNvSpPr>
          <p:nvPr>
            <p:ph sz="quarter" idx="11"/>
          </p:nvPr>
        </p:nvSpPr>
        <p:spPr/>
        <p:txBody>
          <a:bodyPr/>
          <a:lstStyle/>
          <a:p>
            <a:endParaRPr lang="en-GB" dirty="0"/>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dirty="0"/>
          </a:p>
        </p:txBody>
      </p:sp>
    </p:spTree>
    <p:extLst>
      <p:ext uri="{BB962C8B-B14F-4D97-AF65-F5344CB8AC3E}">
        <p14:creationId xmlns:p14="http://schemas.microsoft.com/office/powerpoint/2010/main" val="4203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descr="Poster title&#10;"/>
          <p:cNvSpPr>
            <a:spLocks noGrp="1"/>
          </p:cNvSpPr>
          <p:nvPr>
            <p:ph type="title"/>
          </p:nvPr>
        </p:nvSpPr>
        <p:spPr>
          <a:xfrm>
            <a:off x="1077913" y="1009640"/>
            <a:ext cx="28117800" cy="967268"/>
          </a:xfrm>
          <a:prstGeom prst="rect">
            <a:avLst/>
          </a:prstGeom>
        </p:spPr>
        <p:txBody>
          <a:bodyPr/>
          <a:lstStyle/>
          <a:p>
            <a:endParaRPr lang="en-GB" dirty="0"/>
          </a:p>
        </p:txBody>
      </p:sp>
      <p:sp>
        <p:nvSpPr>
          <p:cNvPr id="24" name="Text Placeholder 23" descr="Authors&#10;"/>
          <p:cNvSpPr>
            <a:spLocks noGrp="1"/>
          </p:cNvSpPr>
          <p:nvPr>
            <p:ph type="body" sz="quarter" idx="4294967295"/>
          </p:nvPr>
        </p:nvSpPr>
        <p:spPr>
          <a:xfrm>
            <a:off x="1077913" y="2957513"/>
            <a:ext cx="22972712" cy="933450"/>
          </a:xfrm>
          <a:prstGeom prst="rect">
            <a:avLst/>
          </a:prstGeom>
        </p:spPr>
        <p:txBody>
          <a:bodyPr/>
          <a:lstStyle/>
          <a:p>
            <a:endParaRPr lang="en-GB" dirty="0"/>
          </a:p>
        </p:txBody>
      </p:sp>
      <p:sp>
        <p:nvSpPr>
          <p:cNvPr id="25" name="Text Placeholder 24" descr="Department or Institution&#10;"/>
          <p:cNvSpPr>
            <a:spLocks noGrp="1"/>
          </p:cNvSpPr>
          <p:nvPr>
            <p:ph type="body" sz="quarter" idx="4294967295"/>
          </p:nvPr>
        </p:nvSpPr>
        <p:spPr>
          <a:xfrm>
            <a:off x="1077913" y="4508500"/>
            <a:ext cx="22972712" cy="509588"/>
          </a:xfrm>
          <a:prstGeom prst="rect">
            <a:avLst/>
          </a:prstGeom>
        </p:spPr>
        <p:txBody>
          <a:bodyPr/>
          <a:lstStyle/>
          <a:p>
            <a:endParaRPr lang="en-GB" dirty="0"/>
          </a:p>
        </p:txBody>
      </p:sp>
      <p:sp>
        <p:nvSpPr>
          <p:cNvPr id="17" name="Text Placeholder 16" descr="Exclusion area"/>
          <p:cNvSpPr>
            <a:spLocks noGrp="1"/>
          </p:cNvSpPr>
          <p:nvPr>
            <p:ph type="body" sz="quarter" idx="19"/>
          </p:nvPr>
        </p:nvSpPr>
        <p:spPr/>
        <p:txBody>
          <a:bodyPr/>
          <a:lstStyle/>
          <a:p>
            <a:endParaRPr lang="en-GB"/>
          </a:p>
        </p:txBody>
      </p:sp>
      <p:sp>
        <p:nvSpPr>
          <p:cNvPr id="2" name="Content Placeholder 1" descr="Column 1, box 1"/>
          <p:cNvSpPr>
            <a:spLocks noGrp="1"/>
          </p:cNvSpPr>
          <p:nvPr>
            <p:ph sz="quarter" idx="10"/>
          </p:nvPr>
        </p:nvSpPr>
        <p:spPr/>
        <p:txBody>
          <a:bodyPr/>
          <a:lstStyle/>
          <a:p>
            <a:endParaRPr lang="en-GB"/>
          </a:p>
        </p:txBody>
      </p:sp>
      <p:sp>
        <p:nvSpPr>
          <p:cNvPr id="4" name="Content Placeholder 3" descr="Column 1, box 2"/>
          <p:cNvSpPr>
            <a:spLocks noGrp="1"/>
          </p:cNvSpPr>
          <p:nvPr>
            <p:ph sz="quarter" idx="12"/>
          </p:nvPr>
        </p:nvSpPr>
        <p:spPr/>
        <p:txBody>
          <a:bodyPr/>
          <a:lstStyle/>
          <a:p>
            <a:endParaRPr lang="en-GB"/>
          </a:p>
        </p:txBody>
      </p:sp>
      <p:sp>
        <p:nvSpPr>
          <p:cNvPr id="3" name="Content Placeholder 2" descr="Column 2, box 1"/>
          <p:cNvSpPr>
            <a:spLocks noGrp="1"/>
          </p:cNvSpPr>
          <p:nvPr>
            <p:ph sz="quarter" idx="11"/>
          </p:nvPr>
        </p:nvSpPr>
        <p:spPr/>
        <p:txBody>
          <a:bodyPr/>
          <a:lstStyle/>
          <a:p>
            <a:endParaRPr lang="en-GB"/>
          </a:p>
        </p:txBody>
      </p:sp>
      <p:sp>
        <p:nvSpPr>
          <p:cNvPr id="5" name="Content Placeholder 4" descr="Column 2, box 2"/>
          <p:cNvSpPr>
            <a:spLocks noGrp="1"/>
          </p:cNvSpPr>
          <p:nvPr>
            <p:ph sz="quarter" idx="13"/>
          </p:nvPr>
        </p:nvSpPr>
        <p:spPr/>
        <p:txBody>
          <a:bodyPr/>
          <a:lstStyle/>
          <a:p>
            <a:endParaRPr lang="en-GB"/>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95577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a:xfrm>
            <a:off x="1077914" y="1018104"/>
            <a:ext cx="28119092" cy="935518"/>
          </a:xfrm>
          <a:prstGeom prst="rect">
            <a:avLst/>
          </a:prstGeom>
        </p:spPr>
        <p:txBody>
          <a:bodyPr/>
          <a:lstStyle/>
          <a:p>
            <a:endParaRPr lang="en-GB"/>
          </a:p>
        </p:txBody>
      </p:sp>
      <p:sp>
        <p:nvSpPr>
          <p:cNvPr id="16" name="Text Placeholder 15" descr="Authors"/>
          <p:cNvSpPr>
            <a:spLocks noGrp="1"/>
          </p:cNvSpPr>
          <p:nvPr>
            <p:ph type="body" sz="quarter" idx="4294967295"/>
          </p:nvPr>
        </p:nvSpPr>
        <p:spPr>
          <a:xfrm>
            <a:off x="1077913" y="2957513"/>
            <a:ext cx="22983825" cy="752589"/>
          </a:xfrm>
          <a:prstGeom prst="rect">
            <a:avLst/>
          </a:prstGeom>
        </p:spPr>
        <p:txBody>
          <a:bodyPr/>
          <a:lstStyle/>
          <a:p>
            <a:endParaRPr lang="en-GB"/>
          </a:p>
        </p:txBody>
      </p:sp>
      <p:sp>
        <p:nvSpPr>
          <p:cNvPr id="17" name="Text Placeholder 16" descr="Department or Institution"/>
          <p:cNvSpPr>
            <a:spLocks noGrp="1"/>
          </p:cNvSpPr>
          <p:nvPr>
            <p:ph type="body" sz="quarter" idx="4294967295"/>
          </p:nvPr>
        </p:nvSpPr>
        <p:spPr>
          <a:xfrm>
            <a:off x="1077913" y="4498015"/>
            <a:ext cx="22983825" cy="538163"/>
          </a:xfrm>
          <a:prstGeom prst="rect">
            <a:avLst/>
          </a:prstGeom>
        </p:spPr>
        <p:txBody>
          <a:bodyPr/>
          <a:lstStyle/>
          <a:p>
            <a:endParaRPr lang="en-GB"/>
          </a:p>
        </p:txBody>
      </p:sp>
      <p:sp>
        <p:nvSpPr>
          <p:cNvPr id="15" name="Text Placeholder 14" descr="Exclusion area"/>
          <p:cNvSpPr>
            <a:spLocks noGrp="1"/>
          </p:cNvSpPr>
          <p:nvPr>
            <p:ph type="body" sz="quarter" idx="19"/>
          </p:nvPr>
        </p:nvSpPr>
        <p:spPr/>
        <p:txBody>
          <a:bodyPr/>
          <a:lstStyle/>
          <a:p>
            <a:endParaRPr lang="en-GB"/>
          </a:p>
        </p:txBody>
      </p:sp>
      <p:sp>
        <p:nvSpPr>
          <p:cNvPr id="30" name="Content Placeholder 29" descr="Box 1 "/>
          <p:cNvSpPr>
            <a:spLocks noGrp="1"/>
          </p:cNvSpPr>
          <p:nvPr>
            <p:ph sz="quarter" idx="25"/>
          </p:nvPr>
        </p:nvSpPr>
        <p:spPr/>
        <p:txBody>
          <a:bodyPr/>
          <a:lstStyle/>
          <a:p>
            <a:endParaRPr lang="en-GB"/>
          </a:p>
        </p:txBody>
      </p:sp>
      <p:sp>
        <p:nvSpPr>
          <p:cNvPr id="9" name="Content Placeholder 8" descr="Column 1, box 1"/>
          <p:cNvSpPr>
            <a:spLocks noGrp="1"/>
          </p:cNvSpPr>
          <p:nvPr>
            <p:ph sz="quarter" idx="11"/>
          </p:nvPr>
        </p:nvSpPr>
        <p:spPr/>
        <p:txBody>
          <a:bodyPr/>
          <a:lstStyle/>
          <a:p>
            <a:endParaRPr lang="en-GB"/>
          </a:p>
        </p:txBody>
      </p:sp>
      <p:sp>
        <p:nvSpPr>
          <p:cNvPr id="11" name="Content Placeholder 10" descr="Column 1, box 2"/>
          <p:cNvSpPr>
            <a:spLocks noGrp="1"/>
          </p:cNvSpPr>
          <p:nvPr>
            <p:ph sz="quarter" idx="13"/>
          </p:nvPr>
        </p:nvSpPr>
        <p:spPr/>
        <p:txBody>
          <a:bodyPr/>
          <a:lstStyle/>
          <a:p>
            <a:endParaRPr lang="en-GB" dirty="0"/>
          </a:p>
        </p:txBody>
      </p:sp>
      <p:sp>
        <p:nvSpPr>
          <p:cNvPr id="10" name="Content Placeholder 9" descr="Column 2, box 1"/>
          <p:cNvSpPr>
            <a:spLocks noGrp="1"/>
          </p:cNvSpPr>
          <p:nvPr>
            <p:ph sz="quarter" idx="12"/>
          </p:nvPr>
        </p:nvSpPr>
        <p:spPr/>
        <p:txBody>
          <a:bodyPr/>
          <a:lstStyle/>
          <a:p>
            <a:endParaRPr lang="en-GB"/>
          </a:p>
        </p:txBody>
      </p:sp>
      <p:sp>
        <p:nvSpPr>
          <p:cNvPr id="14" name="Content Placeholder 13" descr="Column 2, box 2"/>
          <p:cNvSpPr>
            <a:spLocks noGrp="1"/>
          </p:cNvSpPr>
          <p:nvPr>
            <p:ph sz="quarter" idx="14"/>
          </p:nvPr>
        </p:nvSpPr>
        <p:spPr/>
        <p:txBody>
          <a:bodyPr/>
          <a:lstStyle/>
          <a:p>
            <a:endParaRPr lang="en-GB" dirty="0"/>
          </a:p>
        </p:txBody>
      </p:sp>
      <p:sp>
        <p:nvSpPr>
          <p:cNvPr id="29" name="Content Placeholder 28" descr="Box 2"/>
          <p:cNvSpPr>
            <a:spLocks noGrp="1"/>
          </p:cNvSpPr>
          <p:nvPr>
            <p:ph sz="quarter" idx="26"/>
          </p:nvPr>
        </p:nvSpPr>
        <p:spPr/>
        <p:txBody>
          <a:bodyPr/>
          <a:lstStyle/>
          <a:p>
            <a:endParaRPr lang="en-GB"/>
          </a:p>
        </p:txBody>
      </p:sp>
      <p:sp>
        <p:nvSpPr>
          <p:cNvPr id="24" name="Text Placeholder 23" descr="Contact details"/>
          <p:cNvSpPr>
            <a:spLocks noGrp="1"/>
          </p:cNvSpPr>
          <p:nvPr>
            <p:ph type="body" sz="quarter" idx="23"/>
          </p:nvPr>
        </p:nvSpPr>
        <p:spPr/>
        <p:txBody>
          <a:bodyPr/>
          <a:lstStyle/>
          <a:p>
            <a:endParaRPr lang="en-GB"/>
          </a:p>
        </p:txBody>
      </p:sp>
      <p:sp>
        <p:nvSpPr>
          <p:cNvPr id="25" name="Text Placeholder 24"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10801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descr="Poster title&#10;"/>
          <p:cNvSpPr>
            <a:spLocks noGrp="1"/>
          </p:cNvSpPr>
          <p:nvPr>
            <p:ph type="title"/>
          </p:nvPr>
        </p:nvSpPr>
        <p:spPr>
          <a:xfrm>
            <a:off x="1077913" y="1005645"/>
            <a:ext cx="28117800" cy="967268"/>
          </a:xfrm>
          <a:prstGeom prst="rect">
            <a:avLst/>
          </a:prstGeom>
        </p:spPr>
        <p:txBody>
          <a:bodyPr/>
          <a:lstStyle/>
          <a:p>
            <a:endParaRPr lang="en-GB" dirty="0"/>
          </a:p>
        </p:txBody>
      </p:sp>
      <p:sp>
        <p:nvSpPr>
          <p:cNvPr id="26" name="Text Placeholder 25" descr="Authors&#10;"/>
          <p:cNvSpPr>
            <a:spLocks noGrp="1"/>
          </p:cNvSpPr>
          <p:nvPr>
            <p:ph type="body" sz="quarter" idx="4294967295"/>
          </p:nvPr>
        </p:nvSpPr>
        <p:spPr>
          <a:xfrm>
            <a:off x="1089025" y="2957513"/>
            <a:ext cx="22972713" cy="720725"/>
          </a:xfrm>
          <a:prstGeom prst="rect">
            <a:avLst/>
          </a:prstGeom>
        </p:spPr>
        <p:txBody>
          <a:bodyPr/>
          <a:lstStyle/>
          <a:p>
            <a:endParaRPr lang="en-GB" dirty="0"/>
          </a:p>
        </p:txBody>
      </p:sp>
      <p:sp>
        <p:nvSpPr>
          <p:cNvPr id="27" name="Text Placeholder 26" descr="Department or Institution&#10;"/>
          <p:cNvSpPr>
            <a:spLocks noGrp="1"/>
          </p:cNvSpPr>
          <p:nvPr>
            <p:ph type="body" sz="quarter" idx="4294967295"/>
          </p:nvPr>
        </p:nvSpPr>
        <p:spPr>
          <a:xfrm>
            <a:off x="1111250" y="4508500"/>
            <a:ext cx="22950488" cy="509588"/>
          </a:xfrm>
          <a:prstGeom prst="rect">
            <a:avLst/>
          </a:prstGeom>
        </p:spPr>
        <p:txBody>
          <a:bodyPr/>
          <a:lstStyle/>
          <a:p>
            <a:endParaRPr lang="en-GB" dirty="0"/>
          </a:p>
        </p:txBody>
      </p:sp>
      <p:sp>
        <p:nvSpPr>
          <p:cNvPr id="19" name="Text Placeholder 18" descr="Exclusion area"/>
          <p:cNvSpPr>
            <a:spLocks noGrp="1"/>
          </p:cNvSpPr>
          <p:nvPr>
            <p:ph type="body" sz="quarter" idx="19"/>
          </p:nvPr>
        </p:nvSpPr>
        <p:spPr/>
        <p:txBody>
          <a:bodyPr/>
          <a:lstStyle/>
          <a:p>
            <a:endParaRPr lang="en-GB"/>
          </a:p>
        </p:txBody>
      </p:sp>
      <p:sp>
        <p:nvSpPr>
          <p:cNvPr id="7" name="Content Placeholder 6" descr="Box 1"/>
          <p:cNvSpPr>
            <a:spLocks noGrp="1"/>
          </p:cNvSpPr>
          <p:nvPr>
            <p:ph sz="quarter" idx="25"/>
          </p:nvPr>
        </p:nvSpPr>
        <p:spPr/>
        <p:txBody>
          <a:bodyPr/>
          <a:lstStyle/>
          <a:p>
            <a:endParaRPr lang="en-GB"/>
          </a:p>
        </p:txBody>
      </p:sp>
      <p:sp>
        <p:nvSpPr>
          <p:cNvPr id="3" name="Content Placeholder 2" descr="Column 1, box 1"/>
          <p:cNvSpPr>
            <a:spLocks noGrp="1"/>
          </p:cNvSpPr>
          <p:nvPr>
            <p:ph sz="quarter" idx="11"/>
          </p:nvPr>
        </p:nvSpPr>
        <p:spPr/>
        <p:txBody>
          <a:bodyPr/>
          <a:lstStyle/>
          <a:p>
            <a:endParaRPr lang="en-GB"/>
          </a:p>
        </p:txBody>
      </p:sp>
      <p:sp>
        <p:nvSpPr>
          <p:cNvPr id="5" name="Content Placeholder 4" descr="Column 1, box 2"/>
          <p:cNvSpPr>
            <a:spLocks noGrp="1"/>
          </p:cNvSpPr>
          <p:nvPr>
            <p:ph sz="quarter" idx="12"/>
          </p:nvPr>
        </p:nvSpPr>
        <p:spPr/>
        <p:txBody>
          <a:bodyPr/>
          <a:lstStyle/>
          <a:p>
            <a:endParaRPr lang="en-GB"/>
          </a:p>
        </p:txBody>
      </p:sp>
      <p:sp>
        <p:nvSpPr>
          <p:cNvPr id="4" name="Content Placeholder 3" descr="Column 2, box 1"/>
          <p:cNvSpPr>
            <a:spLocks noGrp="1"/>
          </p:cNvSpPr>
          <p:nvPr>
            <p:ph sz="quarter" idx="13"/>
          </p:nvPr>
        </p:nvSpPr>
        <p:spPr/>
        <p:txBody>
          <a:bodyPr/>
          <a:lstStyle/>
          <a:p>
            <a:endParaRPr lang="en-GB"/>
          </a:p>
        </p:txBody>
      </p:sp>
      <p:sp>
        <p:nvSpPr>
          <p:cNvPr id="8" name="Content Placeholder 7" descr="Column 2, box 2"/>
          <p:cNvSpPr>
            <a:spLocks noGrp="1"/>
          </p:cNvSpPr>
          <p:nvPr>
            <p:ph sz="quarter" idx="26"/>
          </p:nvPr>
        </p:nvSpPr>
        <p:spPr/>
        <p:txBody>
          <a:bodyPr/>
          <a:lstStyle/>
          <a:p>
            <a:endParaRPr lang="en-GB"/>
          </a:p>
        </p:txBody>
      </p:sp>
      <p:sp>
        <p:nvSpPr>
          <p:cNvPr id="30" name="Text Placeholder 29" descr="Contact details"/>
          <p:cNvSpPr>
            <a:spLocks noGrp="1"/>
          </p:cNvSpPr>
          <p:nvPr>
            <p:ph type="body" sz="quarter" idx="23"/>
          </p:nvPr>
        </p:nvSpPr>
        <p:spPr/>
        <p:txBody>
          <a:bodyPr/>
          <a:lstStyle/>
          <a:p>
            <a:endParaRPr lang="en-GB"/>
          </a:p>
        </p:txBody>
      </p:sp>
      <p:sp>
        <p:nvSpPr>
          <p:cNvPr id="31" name="Text Placeholder 30"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40823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descr="Poster title&#10;"/>
          <p:cNvSpPr>
            <a:spLocks noGrp="1"/>
          </p:cNvSpPr>
          <p:nvPr>
            <p:ph type="title"/>
          </p:nvPr>
        </p:nvSpPr>
        <p:spPr>
          <a:xfrm>
            <a:off x="1077913" y="999837"/>
            <a:ext cx="28111043" cy="979288"/>
          </a:xfrm>
          <a:prstGeom prst="rect">
            <a:avLst/>
          </a:prstGeom>
        </p:spPr>
        <p:txBody>
          <a:bodyPr/>
          <a:lstStyle/>
          <a:p>
            <a:endParaRPr lang="en-GB" dirty="0"/>
          </a:p>
        </p:txBody>
      </p:sp>
      <p:sp>
        <p:nvSpPr>
          <p:cNvPr id="25" name="Text Placeholder 24" descr="Authors&#10;"/>
          <p:cNvSpPr>
            <a:spLocks noGrp="1"/>
          </p:cNvSpPr>
          <p:nvPr>
            <p:ph type="body" sz="quarter" idx="4294967295"/>
          </p:nvPr>
        </p:nvSpPr>
        <p:spPr>
          <a:xfrm>
            <a:off x="1077913" y="2957513"/>
            <a:ext cx="22983825" cy="720725"/>
          </a:xfrm>
          <a:prstGeom prst="rect">
            <a:avLst/>
          </a:prstGeom>
        </p:spPr>
        <p:txBody>
          <a:bodyPr/>
          <a:lstStyle/>
          <a:p>
            <a:endParaRPr lang="en-GB" dirty="0"/>
          </a:p>
        </p:txBody>
      </p:sp>
      <p:sp>
        <p:nvSpPr>
          <p:cNvPr id="26" name="Text Placeholder 25" descr="Department or Institution&#10;"/>
          <p:cNvSpPr>
            <a:spLocks noGrp="1"/>
          </p:cNvSpPr>
          <p:nvPr>
            <p:ph type="body" sz="quarter" idx="4294967295"/>
          </p:nvPr>
        </p:nvSpPr>
        <p:spPr>
          <a:xfrm>
            <a:off x="1077913" y="4508500"/>
            <a:ext cx="22983825" cy="509588"/>
          </a:xfrm>
          <a:prstGeom prst="rect">
            <a:avLst/>
          </a:prstGeom>
        </p:spPr>
        <p:txBody>
          <a:bodyPr/>
          <a:lstStyle/>
          <a:p>
            <a:endParaRPr lang="en-GB" dirty="0"/>
          </a:p>
        </p:txBody>
      </p:sp>
      <p:sp>
        <p:nvSpPr>
          <p:cNvPr id="20" name="Text Placeholder 19" descr="Exclusion area"/>
          <p:cNvSpPr>
            <a:spLocks noGrp="1"/>
          </p:cNvSpPr>
          <p:nvPr>
            <p:ph type="body" sz="quarter" idx="19"/>
          </p:nvPr>
        </p:nvSpPr>
        <p:spPr/>
        <p:txBody>
          <a:bodyPr/>
          <a:lstStyle/>
          <a:p>
            <a:endParaRPr lang="en-GB"/>
          </a:p>
        </p:txBody>
      </p:sp>
      <p:sp>
        <p:nvSpPr>
          <p:cNvPr id="2" name="Content Placeholder 1" descr="Box 1"/>
          <p:cNvSpPr>
            <a:spLocks noGrp="1"/>
          </p:cNvSpPr>
          <p:nvPr>
            <p:ph sz="quarter" idx="16"/>
          </p:nvPr>
        </p:nvSpPr>
        <p:spPr/>
        <p:txBody>
          <a:bodyPr/>
          <a:lstStyle/>
          <a:p>
            <a:endParaRPr lang="en-GB"/>
          </a:p>
        </p:txBody>
      </p:sp>
      <p:sp>
        <p:nvSpPr>
          <p:cNvPr id="3" name="Content Placeholder 2" descr="Box 2"/>
          <p:cNvSpPr>
            <a:spLocks noGrp="1"/>
          </p:cNvSpPr>
          <p:nvPr>
            <p:ph sz="quarter" idx="12"/>
          </p:nvPr>
        </p:nvSpPr>
        <p:spPr/>
        <p:txBody>
          <a:bodyPr/>
          <a:lstStyle/>
          <a:p>
            <a:endParaRPr lang="en-GB"/>
          </a:p>
        </p:txBody>
      </p:sp>
      <p:sp>
        <p:nvSpPr>
          <p:cNvPr id="4" name="Content Placeholder 3" descr="Box 3"/>
          <p:cNvSpPr>
            <a:spLocks noGrp="1"/>
          </p:cNvSpPr>
          <p:nvPr>
            <p:ph sz="quarter" idx="13"/>
          </p:nvPr>
        </p:nvSpPr>
        <p:spPr/>
        <p:txBody>
          <a:bodyPr/>
          <a:lstStyle/>
          <a:p>
            <a:endParaRPr lang="en-GB"/>
          </a:p>
        </p:txBody>
      </p:sp>
      <p:sp>
        <p:nvSpPr>
          <p:cNvPr id="5" name="Content Placeholder 4" descr="Box 4"/>
          <p:cNvSpPr>
            <a:spLocks noGrp="1"/>
          </p:cNvSpPr>
          <p:nvPr>
            <p:ph sz="quarter" idx="14"/>
          </p:nvPr>
        </p:nvSpPr>
        <p:spPr/>
        <p:txBody>
          <a:bodyPr/>
          <a:lstStyle/>
          <a:p>
            <a:endParaRPr lang="en-GB" dirty="0"/>
          </a:p>
        </p:txBody>
      </p:sp>
      <p:sp>
        <p:nvSpPr>
          <p:cNvPr id="6" name="Content Placeholder 5" descr="Box 5"/>
          <p:cNvSpPr>
            <a:spLocks noGrp="1"/>
          </p:cNvSpPr>
          <p:nvPr>
            <p:ph sz="quarter" idx="17"/>
          </p:nvPr>
        </p:nvSpPr>
        <p:spPr/>
        <p:txBody>
          <a:bodyPr/>
          <a:lstStyle/>
          <a:p>
            <a:endParaRPr lang="en-GB"/>
          </a:p>
        </p:txBody>
      </p:sp>
      <p:sp>
        <p:nvSpPr>
          <p:cNvPr id="7" name="Content Placeholder 6" descr="Box 6"/>
          <p:cNvSpPr>
            <a:spLocks noGrp="1"/>
          </p:cNvSpPr>
          <p:nvPr>
            <p:ph sz="quarter" idx="18"/>
          </p:nvPr>
        </p:nvSpPr>
        <p:spPr/>
        <p:txBody>
          <a:bodyPr/>
          <a:lstStyle/>
          <a:p>
            <a:endParaRPr lang="en-GB"/>
          </a:p>
        </p:txBody>
      </p:sp>
      <p:sp>
        <p:nvSpPr>
          <p:cNvPr id="29" name="Text Placeholder 28" descr="Contact details"/>
          <p:cNvSpPr>
            <a:spLocks noGrp="1"/>
          </p:cNvSpPr>
          <p:nvPr>
            <p:ph type="body" sz="quarter" idx="22"/>
          </p:nvPr>
        </p:nvSpPr>
        <p:spPr/>
        <p:txBody>
          <a:bodyPr/>
          <a:lstStyle/>
          <a:p>
            <a:endParaRPr lang="en-GB"/>
          </a:p>
        </p:txBody>
      </p:sp>
      <p:sp>
        <p:nvSpPr>
          <p:cNvPr id="30" name="Text Placeholder 2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2993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descr="Poster title"/>
          <p:cNvSpPr>
            <a:spLocks noGrp="1"/>
          </p:cNvSpPr>
          <p:nvPr>
            <p:ph type="title"/>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7" name="Text Placeholder 6" descr="Authors"/>
          <p:cNvSpPr>
            <a:spLocks noGrp="1"/>
          </p:cNvSpPr>
          <p:nvPr>
            <p:ph type="body" sz="quarter" idx="4294967295"/>
          </p:nvPr>
        </p:nvSpPr>
        <p:spPr>
          <a:xfrm>
            <a:off x="1077913" y="2968625"/>
            <a:ext cx="22983825" cy="731505"/>
          </a:xfrm>
          <a:prstGeom prst="rect">
            <a:avLst/>
          </a:prstGeom>
        </p:spPr>
        <p:txBody>
          <a:bodyPr/>
          <a:lstStyle/>
          <a:p>
            <a:endParaRPr lang="en-GB"/>
          </a:p>
        </p:txBody>
      </p:sp>
      <p:sp>
        <p:nvSpPr>
          <p:cNvPr id="8" name="Text Placeholder 7" descr="Department or Institution"/>
          <p:cNvSpPr>
            <a:spLocks noGrp="1"/>
          </p:cNvSpPr>
          <p:nvPr>
            <p:ph type="body" sz="quarter" idx="23"/>
          </p:nvPr>
        </p:nvSpPr>
        <p:spPr/>
        <p:txBody>
          <a:bodyPr/>
          <a:lstStyle/>
          <a:p>
            <a:endParaRPr lang="en-GB"/>
          </a:p>
        </p:txBody>
      </p:sp>
      <p:sp>
        <p:nvSpPr>
          <p:cNvPr id="6" name="Text Placeholder 5" descr="Exclusion area"/>
          <p:cNvSpPr>
            <a:spLocks noGrp="1"/>
          </p:cNvSpPr>
          <p:nvPr>
            <p:ph type="body" sz="quarter" idx="19"/>
          </p:nvPr>
        </p:nvSpPr>
        <p:spPr/>
        <p:txBody>
          <a:bodyPr/>
          <a:lstStyle/>
          <a:p>
            <a:endParaRPr lang="en-GB"/>
          </a:p>
        </p:txBody>
      </p:sp>
      <p:sp>
        <p:nvSpPr>
          <p:cNvPr id="9" name="Text Placeholder 8" descr="Contact details"/>
          <p:cNvSpPr>
            <a:spLocks noGrp="1"/>
          </p:cNvSpPr>
          <p:nvPr>
            <p:ph type="body" sz="quarter" idx="25"/>
          </p:nvPr>
        </p:nvSpPr>
        <p:spPr/>
        <p:txBody>
          <a:bodyPr/>
          <a:lstStyle/>
          <a:p>
            <a:endParaRPr lang="en-GB"/>
          </a:p>
        </p:txBody>
      </p:sp>
      <p:sp>
        <p:nvSpPr>
          <p:cNvPr id="13" name="Text Placeholder 12" descr="Collaborator logos"/>
          <p:cNvSpPr>
            <a:spLocks noGrp="1"/>
          </p:cNvSpPr>
          <p:nvPr>
            <p:ph type="body" sz="quarter" idx="26"/>
          </p:nvPr>
        </p:nvSpPr>
        <p:spPr/>
        <p:txBody>
          <a:bodyPr/>
          <a:lstStyle/>
          <a:p>
            <a:endParaRPr lang="en-GB"/>
          </a:p>
        </p:txBody>
      </p:sp>
    </p:spTree>
    <p:extLst>
      <p:ext uri="{BB962C8B-B14F-4D97-AF65-F5344CB8AC3E}">
        <p14:creationId xmlns:p14="http://schemas.microsoft.com/office/powerpoint/2010/main" val="40958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a:xfrm>
            <a:off x="1109663" y="1010019"/>
            <a:ext cx="28086050" cy="967268"/>
          </a:xfrm>
          <a:prstGeom prst="rect">
            <a:avLst/>
          </a:prstGeom>
        </p:spPr>
        <p:txBody>
          <a:bodyPr/>
          <a:lstStyle/>
          <a:p>
            <a:endParaRPr lang="en-GB"/>
          </a:p>
        </p:txBody>
      </p:sp>
      <p:sp>
        <p:nvSpPr>
          <p:cNvPr id="3" name="Text Placeholder 2" descr="Authors"/>
          <p:cNvSpPr>
            <a:spLocks noGrp="1"/>
          </p:cNvSpPr>
          <p:nvPr>
            <p:ph type="body" sz="quarter" idx="4294967295"/>
          </p:nvPr>
        </p:nvSpPr>
        <p:spPr>
          <a:xfrm>
            <a:off x="1077913" y="2957513"/>
            <a:ext cx="22983825" cy="933450"/>
          </a:xfrm>
          <a:prstGeom prst="rect">
            <a:avLst/>
          </a:prstGeom>
        </p:spPr>
        <p:txBody>
          <a:bodyPr/>
          <a:lstStyle/>
          <a:p>
            <a:endParaRPr lang="en-GB"/>
          </a:p>
        </p:txBody>
      </p:sp>
      <p:sp>
        <p:nvSpPr>
          <p:cNvPr id="4" name="Text Placeholder 3" descr="Department or Institution"/>
          <p:cNvSpPr>
            <a:spLocks noGrp="1"/>
          </p:cNvSpPr>
          <p:nvPr>
            <p:ph type="body" sz="quarter" idx="4294967295"/>
          </p:nvPr>
        </p:nvSpPr>
        <p:spPr>
          <a:xfrm>
            <a:off x="1077913" y="4508500"/>
            <a:ext cx="22983825" cy="509588"/>
          </a:xfrm>
          <a:prstGeom prst="rect">
            <a:avLst/>
          </a:prstGeom>
        </p:spPr>
        <p:txBody>
          <a:bodyPr/>
          <a:lstStyle/>
          <a:p>
            <a:endParaRPr lang="en-GB" dirty="0"/>
          </a:p>
        </p:txBody>
      </p:sp>
      <p:sp>
        <p:nvSpPr>
          <p:cNvPr id="5" name="Text Placeholder 4" descr="Exclusion area"/>
          <p:cNvSpPr>
            <a:spLocks noGrp="1"/>
          </p:cNvSpPr>
          <p:nvPr>
            <p:ph type="body" sz="quarter" idx="19"/>
          </p:nvPr>
        </p:nvSpPr>
        <p:spPr/>
        <p:txBody>
          <a:bodyPr/>
          <a:lstStyle/>
          <a:p>
            <a:endParaRPr lang="en-GB"/>
          </a:p>
        </p:txBody>
      </p:sp>
      <p:sp>
        <p:nvSpPr>
          <p:cNvPr id="6" name="Content Placeholder 5" descr="Column 1"/>
          <p:cNvSpPr>
            <a:spLocks noGrp="1"/>
          </p:cNvSpPr>
          <p:nvPr>
            <p:ph sz="quarter" idx="10"/>
          </p:nvPr>
        </p:nvSpPr>
        <p:spPr/>
        <p:txBody>
          <a:bodyPr/>
          <a:lstStyle/>
          <a:p>
            <a:endParaRPr lang="en-GB"/>
          </a:p>
        </p:txBody>
      </p:sp>
      <p:sp>
        <p:nvSpPr>
          <p:cNvPr id="7" name="Content Placeholder 6" descr="Column 2"/>
          <p:cNvSpPr>
            <a:spLocks noGrp="1"/>
          </p:cNvSpPr>
          <p:nvPr>
            <p:ph sz="quarter" idx="11"/>
          </p:nvPr>
        </p:nvSpPr>
        <p:spPr/>
        <p:txBody>
          <a:bodyPr/>
          <a:lstStyle/>
          <a:p>
            <a:endParaRPr lang="en-GB"/>
          </a:p>
        </p:txBody>
      </p:sp>
      <p:sp>
        <p:nvSpPr>
          <p:cNvPr id="8" name="Content Placeholder 7" descr="Column 3"/>
          <p:cNvSpPr>
            <a:spLocks noGrp="1"/>
          </p:cNvSpPr>
          <p:nvPr>
            <p:ph sz="quarter" idx="12"/>
          </p:nvPr>
        </p:nvSpPr>
        <p:spPr/>
        <p:txBody>
          <a:bodyPr/>
          <a:lstStyle/>
          <a:p>
            <a:endParaRPr lang="en-GB"/>
          </a:p>
        </p:txBody>
      </p:sp>
      <p:sp>
        <p:nvSpPr>
          <p:cNvPr id="9" name="Text Placeholder 8" descr="Contact details"/>
          <p:cNvSpPr>
            <a:spLocks noGrp="1"/>
          </p:cNvSpPr>
          <p:nvPr>
            <p:ph type="body" sz="quarter" idx="22"/>
          </p:nvPr>
        </p:nvSpPr>
        <p:spPr/>
        <p:txBody>
          <a:bodyPr/>
          <a:lstStyle/>
          <a:p>
            <a:endParaRPr lang="en-GB"/>
          </a:p>
        </p:txBody>
      </p:sp>
      <p:sp>
        <p:nvSpPr>
          <p:cNvPr id="10" name="Text Placeholder 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05947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85442"/>
      </p:ext>
    </p:extLst>
  </p:cSld>
  <p:clrMapOvr>
    <a:masterClrMapping/>
  </p:clrMapOvr>
</p:sld>
</file>

<file path=ppt/theme/theme1.xml><?xml version="1.0" encoding="utf-8"?>
<a:theme xmlns:a="http://schemas.openxmlformats.org/drawingml/2006/main" name="UCL_Black_A0_Portrait_Poster_Theme">
  <a:themeElements>
    <a:clrScheme name="UCL Black Theme">
      <a:dk1>
        <a:sysClr val="windowText" lastClr="000000"/>
      </a:dk1>
      <a:lt1>
        <a:srgbClr val="FFFFFF"/>
      </a:lt1>
      <a:dk2>
        <a:srgbClr val="000000"/>
      </a:dk2>
      <a:lt2>
        <a:srgbClr val="E6E6E6"/>
      </a:lt2>
      <a:accent1>
        <a:srgbClr val="F6BE00"/>
      </a:accent1>
      <a:accent2>
        <a:srgbClr val="B5BD00"/>
      </a:accent2>
      <a:accent3>
        <a:srgbClr val="A4DBE8"/>
      </a:accent3>
      <a:accent4>
        <a:srgbClr val="8C8279"/>
      </a:accent4>
      <a:accent5>
        <a:srgbClr val="EA7600"/>
      </a:accent5>
      <a:accent6>
        <a:srgbClr val="E03C31"/>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A0_Portrait_Poster_Master_Template.potx" id="{5B8A0B25-D258-467B-8C36-B5304CDD6BDC}" vid="{330B5DDC-A2F5-4485-A630-08D98E590E04}"/>
    </a:ext>
  </a:extLst>
</a:theme>
</file>

<file path=docProps/app.xml><?xml version="1.0" encoding="utf-8"?>
<Properties xmlns="http://schemas.openxmlformats.org/officeDocument/2006/extended-properties" xmlns:vt="http://schemas.openxmlformats.org/officeDocument/2006/docPropsVTypes">
  <Template>UCL_A0_Portrait_Poster_Master_Template</Template>
  <TotalTime>47</TotalTime>
  <Words>68</Words>
  <Application>Microsoft Macintosh PowerPoint</Application>
  <PresentationFormat>Custom</PresentationFormat>
  <Paragraphs>4</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UCL_Black_A0_Portrait_Poster_Theme</vt:lpstr>
      <vt:lpstr>Title title title</vt:lpstr>
      <vt:lpstr>PowerPoint Presentation</vt:lpstr>
      <vt:lpstr>PowerPoint Presentation</vt:lpstr>
      <vt:lpstr>PowerPoint Presentation</vt:lpstr>
      <vt:lpstr>PowerPoint Presentation</vt:lpstr>
      <vt:lpstr>PowerPoint Presentation</vt:lpstr>
      <vt:lpstr>Click to add title – Arial bold 72pt</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Liu, Sihao</cp:lastModifiedBy>
  <cp:revision>8</cp:revision>
  <dcterms:created xsi:type="dcterms:W3CDTF">2020-11-05T08:34:38Z</dcterms:created>
  <dcterms:modified xsi:type="dcterms:W3CDTF">2023-11-14T13:41:39Z</dcterms:modified>
</cp:coreProperties>
</file>