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14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5.png"/><Relationship Id="rId7" Type="http://schemas.openxmlformats.org/officeDocument/2006/relationships/image" Target="../media/image5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5.png"/><Relationship Id="rId7" Type="http://schemas.openxmlformats.org/officeDocument/2006/relationships/image" Target="../media/image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5.png"/><Relationship Id="rId7" Type="http://schemas.openxmlformats.org/officeDocument/2006/relationships/image" Target="../media/image6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70.png"/><Relationship Id="rId7" Type="http://schemas.openxmlformats.org/officeDocument/2006/relationships/image" Target="../media/image35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9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75.png"/><Relationship Id="rId5" Type="http://schemas.openxmlformats.org/officeDocument/2006/relationships/image" Target="../media/image72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71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3" Type="http://schemas.openxmlformats.org/officeDocument/2006/relationships/image" Target="../media/image85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4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92.png"/><Relationship Id="rId5" Type="http://schemas.openxmlformats.org/officeDocument/2006/relationships/image" Target="../media/image87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6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0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0.png"/><Relationship Id="rId5" Type="http://schemas.openxmlformats.org/officeDocument/2006/relationships/image" Target="../media/image105.png"/><Relationship Id="rId10" Type="http://schemas.openxmlformats.org/officeDocument/2006/relationships/image" Target="../media/image109.png"/><Relationship Id="rId4" Type="http://schemas.openxmlformats.org/officeDocument/2006/relationships/image" Target="../media/image104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7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1.png"/><Relationship Id="rId5" Type="http://schemas.openxmlformats.org/officeDocument/2006/relationships/image" Target="../media/image21.png"/><Relationship Id="rId10" Type="http://schemas.openxmlformats.org/officeDocument/2006/relationships/image" Target="../media/image30.png"/><Relationship Id="rId4" Type="http://schemas.openxmlformats.org/officeDocument/2006/relationships/image" Target="../media/image28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5.png"/><Relationship Id="rId7" Type="http://schemas.openxmlformats.org/officeDocument/2006/relationships/image" Target="../media/image5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36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A8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8758" y="884472"/>
            <a:ext cx="16448199" cy="8516770"/>
            <a:chOff x="918758" y="884472"/>
            <a:chExt cx="16448199" cy="85167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8758" y="884472"/>
              <a:ext cx="16448199" cy="85167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7007" y="802981"/>
            <a:ext cx="16631700" cy="8679752"/>
            <a:chOff x="827007" y="802981"/>
            <a:chExt cx="16631700" cy="867975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007" y="802981"/>
              <a:ext cx="16631700" cy="8679752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393" y="2954239"/>
            <a:ext cx="13673026" cy="335503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8048945" y="6517513"/>
            <a:ext cx="2187824" cy="2081825"/>
            <a:chOff x="8048945" y="6517513"/>
            <a:chExt cx="2187824" cy="2081825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8048945" y="6517513"/>
              <a:ext cx="2187824" cy="1673007"/>
              <a:chOff x="8048945" y="6517513"/>
              <a:chExt cx="2187824" cy="1673007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064233" y="5790208"/>
                <a:ext cx="4375648" cy="3346014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48945" y="6517513"/>
                <a:ext cx="2187824" cy="1673007"/>
              </a:xfrm>
              <a:prstGeom prst="rect">
                <a:avLst/>
              </a:prstGeom>
            </p:spPr>
          </p:pic>
        </p:grpSp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432086" y="7042665"/>
              <a:ext cx="1609670" cy="1017242"/>
            </a:xfrm>
            <a:prstGeom prst="rect">
              <a:avLst/>
            </a:prstGeom>
          </p:spPr>
        </p:pic>
        <p:grpSp>
          <p:nvGrpSpPr>
            <p:cNvPr id="1005" name="그룹 1005"/>
            <p:cNvGrpSpPr/>
            <p:nvPr/>
          </p:nvGrpSpPr>
          <p:grpSpPr>
            <a:xfrm>
              <a:off x="8721680" y="7470340"/>
              <a:ext cx="910841" cy="1128997"/>
              <a:chOff x="8721680" y="7470340"/>
              <a:chExt cx="910841" cy="1128997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8721680" y="7470340"/>
                <a:ext cx="910841" cy="112899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0"/>
            <a:ext cx="7190997" cy="7529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9293" y="1432926"/>
            <a:ext cx="4576908" cy="10158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769" y="5135887"/>
            <a:ext cx="10792569" cy="45042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41404" y="1451003"/>
            <a:ext cx="7651332" cy="5299561"/>
            <a:chOff x="9741404" y="1451003"/>
            <a:chExt cx="7651332" cy="52995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41404" y="1451003"/>
              <a:ext cx="7651332" cy="529956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404376" y="1142857"/>
            <a:ext cx="7610621" cy="5215570"/>
            <a:chOff x="9404376" y="1142857"/>
            <a:chExt cx="7610621" cy="52155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04376" y="1142857"/>
              <a:ext cx="7610621" cy="521557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0"/>
            <a:ext cx="7190997" cy="7529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9293" y="1432926"/>
            <a:ext cx="4302628" cy="10158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7880" y="2543840"/>
            <a:ext cx="9798156" cy="12586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87167" y="4593636"/>
            <a:ext cx="10779118" cy="5299561"/>
            <a:chOff x="6487167" y="4593636"/>
            <a:chExt cx="10779118" cy="52995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87167" y="4593636"/>
              <a:ext cx="10779118" cy="52995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44832" y="4033206"/>
            <a:ext cx="10943040" cy="5383912"/>
            <a:chOff x="5944832" y="4033206"/>
            <a:chExt cx="10943040" cy="5383912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44832" y="4033206"/>
              <a:ext cx="10943040" cy="5383912"/>
            </a:xfrm>
            <a:prstGeom prst="rect">
              <a:avLst/>
            </a:prstGeom>
          </p:spPr>
        </p:pic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4373D57-28EF-4529-B0DA-728B85298D67}"/>
              </a:ext>
            </a:extLst>
          </p:cNvPr>
          <p:cNvSpPr/>
          <p:nvPr/>
        </p:nvSpPr>
        <p:spPr>
          <a:xfrm>
            <a:off x="5410200" y="4250568"/>
            <a:ext cx="3247606" cy="156753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CEC7735-5F1D-4D8B-8A4D-A1D1739CAF2A}"/>
              </a:ext>
            </a:extLst>
          </p:cNvPr>
          <p:cNvSpPr/>
          <p:nvPr/>
        </p:nvSpPr>
        <p:spPr>
          <a:xfrm>
            <a:off x="5666958" y="7668463"/>
            <a:ext cx="3247606" cy="156753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D812C97E-7D69-4680-BB15-BB43A89BE421}"/>
              </a:ext>
            </a:extLst>
          </p:cNvPr>
          <p:cNvSpPr/>
          <p:nvPr/>
        </p:nvSpPr>
        <p:spPr>
          <a:xfrm>
            <a:off x="6710140" y="5722911"/>
            <a:ext cx="580621" cy="523220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0"/>
            <a:ext cx="7190997" cy="7529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9293" y="1432926"/>
            <a:ext cx="6934170" cy="10158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67880" y="2543839"/>
            <a:ext cx="9166705" cy="12586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5779584" y="4250305"/>
            <a:ext cx="11377706" cy="5742527"/>
            <a:chOff x="5779584" y="4250305"/>
            <a:chExt cx="11377706" cy="574252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79584" y="4250305"/>
              <a:ext cx="11377706" cy="574252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237611" y="3897928"/>
            <a:ext cx="11513823" cy="5687327"/>
            <a:chOff x="5237611" y="3897928"/>
            <a:chExt cx="11513823" cy="568732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37611" y="3897928"/>
              <a:ext cx="11513823" cy="568732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B74DA2-1749-4940-A5CF-1D73534A7268}"/>
              </a:ext>
            </a:extLst>
          </p:cNvPr>
          <p:cNvGrpSpPr/>
          <p:nvPr/>
        </p:nvGrpSpPr>
        <p:grpSpPr>
          <a:xfrm>
            <a:off x="8467272" y="4593600"/>
            <a:ext cx="8644514" cy="5428332"/>
            <a:chOff x="9023075" y="550191"/>
            <a:chExt cx="8644514" cy="542833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CDE4345-4783-471C-9444-D8A5E120CE6E}"/>
                </a:ext>
              </a:extLst>
            </p:cNvPr>
            <p:cNvGrpSpPr/>
            <p:nvPr/>
          </p:nvGrpSpPr>
          <p:grpSpPr>
            <a:xfrm>
              <a:off x="9023075" y="550191"/>
              <a:ext cx="8644514" cy="5372875"/>
              <a:chOff x="7422243" y="4062877"/>
              <a:chExt cx="8644514" cy="5372875"/>
            </a:xfrm>
          </p:grpSpPr>
          <p:grpSp>
            <p:nvGrpSpPr>
              <p:cNvPr id="1004" name="그룹 1004"/>
              <p:cNvGrpSpPr/>
              <p:nvPr/>
            </p:nvGrpSpPr>
            <p:grpSpPr>
              <a:xfrm>
                <a:off x="7422243" y="4062877"/>
                <a:ext cx="8644514" cy="5372875"/>
                <a:chOff x="7422243" y="4062877"/>
                <a:chExt cx="8644514" cy="5372875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7422243" y="4062877"/>
                  <a:ext cx="8644514" cy="5372875"/>
                </a:xfrm>
                <a:prstGeom prst="rect">
                  <a:avLst/>
                </a:prstGeom>
              </p:spPr>
            </p:pic>
          </p:grpSp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06601" y="4073134"/>
                <a:ext cx="2401921" cy="558716"/>
              </a:xfrm>
              <a:prstGeom prst="rect">
                <a:avLst/>
              </a:prstGeom>
            </p:spPr>
          </p:pic>
        </p:grp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65253E6-A8F9-44D8-8AC2-E554D98F4F67}"/>
                </a:ext>
              </a:extLst>
            </p:cNvPr>
            <p:cNvSpPr/>
            <p:nvPr/>
          </p:nvSpPr>
          <p:spPr>
            <a:xfrm>
              <a:off x="10608393" y="4864734"/>
              <a:ext cx="1502609" cy="1113789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EA2658-1E87-4876-9EA5-48BFAC013F54}"/>
              </a:ext>
            </a:extLst>
          </p:cNvPr>
          <p:cNvGrpSpPr/>
          <p:nvPr/>
        </p:nvGrpSpPr>
        <p:grpSpPr>
          <a:xfrm>
            <a:off x="7987470" y="4289051"/>
            <a:ext cx="8644514" cy="5372875"/>
            <a:chOff x="4613393" y="625190"/>
            <a:chExt cx="8644514" cy="53728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6BE5BE0-217C-4797-9AC7-EA1CC159FD24}"/>
                </a:ext>
              </a:extLst>
            </p:cNvPr>
            <p:cNvGrpSpPr/>
            <p:nvPr/>
          </p:nvGrpSpPr>
          <p:grpSpPr>
            <a:xfrm>
              <a:off x="4613393" y="625190"/>
              <a:ext cx="8644514" cy="5372875"/>
              <a:chOff x="7101529" y="3682167"/>
              <a:chExt cx="8644514" cy="5372875"/>
            </a:xfrm>
          </p:grpSpPr>
          <p:grpSp>
            <p:nvGrpSpPr>
              <p:cNvPr id="1005" name="그룹 1005"/>
              <p:cNvGrpSpPr/>
              <p:nvPr/>
            </p:nvGrpSpPr>
            <p:grpSpPr>
              <a:xfrm>
                <a:off x="7101529" y="3682167"/>
                <a:ext cx="8644514" cy="5372875"/>
                <a:chOff x="7101529" y="3682167"/>
                <a:chExt cx="8644514" cy="5372875"/>
              </a:xfrm>
            </p:grpSpPr>
            <p:pic>
              <p:nvPicPr>
                <p:cNvPr id="19" name="Object 18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7101529" y="3682167"/>
                  <a:ext cx="8644514" cy="5372875"/>
                </a:xfrm>
                <a:prstGeom prst="rect">
                  <a:avLst/>
                </a:prstGeom>
              </p:spPr>
            </p:pic>
          </p:grpSp>
          <p:pic>
            <p:nvPicPr>
              <p:cNvPr id="21" name="Object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73961" y="3720439"/>
                <a:ext cx="1795993" cy="558716"/>
              </a:xfrm>
              <a:prstGeom prst="rect">
                <a:avLst/>
              </a:prstGeom>
            </p:spPr>
          </p:pic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6D8013A-592E-4329-A71C-5A878B18E00B}"/>
                </a:ext>
              </a:extLst>
            </p:cNvPr>
            <p:cNvSpPr/>
            <p:nvPr/>
          </p:nvSpPr>
          <p:spPr>
            <a:xfrm>
              <a:off x="8928301" y="2492002"/>
              <a:ext cx="1499228" cy="1119062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7190997" cy="7529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9293" y="1432926"/>
            <a:ext cx="4621087" cy="101584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63309" y="2543839"/>
            <a:ext cx="11496856" cy="190776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62BB72CD-38CA-47CF-803E-591608E11561}"/>
              </a:ext>
            </a:extLst>
          </p:cNvPr>
          <p:cNvGrpSpPr/>
          <p:nvPr/>
        </p:nvGrpSpPr>
        <p:grpSpPr>
          <a:xfrm>
            <a:off x="2409186" y="3729119"/>
            <a:ext cx="13974949" cy="5372875"/>
            <a:chOff x="1383685" y="3234305"/>
            <a:chExt cx="13974949" cy="5372875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383685" y="3234305"/>
              <a:ext cx="13974949" cy="5372875"/>
              <a:chOff x="1383685" y="3234305"/>
              <a:chExt cx="13974949" cy="5372875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83685" y="3234305"/>
                <a:ext cx="13974949" cy="5372875"/>
              </a:xfrm>
              <a:prstGeom prst="rect">
                <a:avLst/>
              </a:prstGeom>
            </p:spPr>
          </p:pic>
        </p:grpSp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81440" y="3262604"/>
              <a:ext cx="3276871" cy="558716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D06EB53-C16B-4BD7-A751-E917F10B3BF8}"/>
              </a:ext>
            </a:extLst>
          </p:cNvPr>
          <p:cNvGrpSpPr/>
          <p:nvPr/>
        </p:nvGrpSpPr>
        <p:grpSpPr>
          <a:xfrm>
            <a:off x="2175851" y="3424570"/>
            <a:ext cx="13974949" cy="5356159"/>
            <a:chOff x="991218" y="2863612"/>
            <a:chExt cx="13974949" cy="535615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91218" y="2863612"/>
              <a:ext cx="13974949" cy="5356159"/>
              <a:chOff x="991218" y="2863612"/>
              <a:chExt cx="13974949" cy="5356159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991218" y="2863612"/>
                <a:ext cx="13974949" cy="5356159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84782" y="2875192"/>
              <a:ext cx="2972091" cy="558716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37004A-D663-4FF3-AB95-4D00FCE53437}"/>
              </a:ext>
            </a:extLst>
          </p:cNvPr>
          <p:cNvGrpSpPr/>
          <p:nvPr/>
        </p:nvGrpSpPr>
        <p:grpSpPr>
          <a:xfrm>
            <a:off x="1809103" y="2371737"/>
            <a:ext cx="14152574" cy="6927326"/>
            <a:chOff x="813593" y="2589552"/>
            <a:chExt cx="14152574" cy="6927326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813593" y="2589552"/>
              <a:ext cx="14152574" cy="6927326"/>
              <a:chOff x="813593" y="2589552"/>
              <a:chExt cx="14152574" cy="692732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13593" y="2589552"/>
                <a:ext cx="14152574" cy="6927326"/>
              </a:xfrm>
              <a:prstGeom prst="rect">
                <a:avLst/>
              </a:prstGeom>
            </p:spPr>
          </p:pic>
        </p:grpSp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97753" y="2705100"/>
              <a:ext cx="2132899" cy="558716"/>
            </a:xfrm>
            <a:prstGeom prst="rect">
              <a:avLst/>
            </a:prstGeom>
          </p:spPr>
        </p:pic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C1336A-2F8D-4F51-BA1E-8089BB40AC9F}"/>
              </a:ext>
            </a:extLst>
          </p:cNvPr>
          <p:cNvGrpSpPr/>
          <p:nvPr/>
        </p:nvGrpSpPr>
        <p:grpSpPr>
          <a:xfrm>
            <a:off x="608153" y="2067188"/>
            <a:ext cx="14758634" cy="6831513"/>
            <a:chOff x="600000" y="2223528"/>
            <a:chExt cx="14758634" cy="683151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600000" y="2223528"/>
              <a:ext cx="14758634" cy="6831513"/>
              <a:chOff x="600000" y="2223528"/>
              <a:chExt cx="14758634" cy="683151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00000" y="2223528"/>
                <a:ext cx="14758634" cy="6831513"/>
              </a:xfrm>
              <a:prstGeom prst="rect">
                <a:avLst/>
              </a:prstGeom>
            </p:spPr>
          </p:pic>
        </p:grpSp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84160" y="2295906"/>
              <a:ext cx="2132899" cy="558716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337DBEF5-D1CC-48EA-8928-52566FB0B47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4303" y="3980769"/>
            <a:ext cx="416295" cy="555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798223" y="716190"/>
            <a:ext cx="8915080" cy="9723185"/>
            <a:chOff x="8798223" y="716190"/>
            <a:chExt cx="8915080" cy="972318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8223" y="716190"/>
              <a:ext cx="8915080" cy="972318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5004" y="1033268"/>
            <a:ext cx="2889484" cy="1399944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10239" y="5384006"/>
            <a:ext cx="10704762" cy="387554"/>
            <a:chOff x="3510239" y="5384006"/>
            <a:chExt cx="10704762" cy="38755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3510239" y="5384006"/>
              <a:ext cx="10704762" cy="38755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200459" y="4691211"/>
            <a:ext cx="1195528" cy="903293"/>
            <a:chOff x="8200459" y="4691211"/>
            <a:chExt cx="1195528" cy="90329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00459" y="4691211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1"/>
            <a:ext cx="7755732" cy="75298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224711" y="1033271"/>
            <a:ext cx="3505460" cy="139994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6006" y="2694736"/>
            <a:ext cx="3288299" cy="702776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960292" y="2713783"/>
            <a:ext cx="3654766" cy="17599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960292" y="3880367"/>
            <a:ext cx="2859865" cy="21942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979662" y="6218163"/>
            <a:ext cx="2148264" cy="1759956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960292" y="8208384"/>
            <a:ext cx="2320958" cy="94219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217715" y="2539449"/>
            <a:ext cx="4196213" cy="18107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217669" y="3860997"/>
            <a:ext cx="1706624" cy="219423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17669" y="6218163"/>
            <a:ext cx="2148264" cy="17599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3217715" y="8208384"/>
            <a:ext cx="2305720" cy="942199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338846" y="2694736"/>
            <a:ext cx="3288299" cy="70277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8200459" y="4691211"/>
            <a:ext cx="1195528" cy="903293"/>
            <a:chOff x="8200459" y="4691211"/>
            <a:chExt cx="1195528" cy="90329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00459" y="4691211"/>
              <a:ext cx="1195528" cy="90329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172919" y="0"/>
            <a:ext cx="18458634" cy="829398"/>
            <a:chOff x="-172919" y="0"/>
            <a:chExt cx="18458634" cy="829398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172919" y="0"/>
              <a:ext cx="18458634" cy="829398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3237831" cy="75298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980141" y="3426223"/>
            <a:ext cx="15549910" cy="5508638"/>
            <a:chOff x="980141" y="3426223"/>
            <a:chExt cx="15549910" cy="550863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0141" y="3426223"/>
              <a:ext cx="15549910" cy="550863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06778" y="2076878"/>
            <a:ext cx="9631771" cy="761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380" y="1070531"/>
            <a:ext cx="9804557" cy="2539619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4213" y="3700686"/>
            <a:ext cx="2849021" cy="1015848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19702" y="5283218"/>
            <a:ext cx="3064762" cy="3799270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42880" y="3700686"/>
            <a:ext cx="2849021" cy="1015848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292176" y="5283217"/>
            <a:ext cx="3796918" cy="3372614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61585" y="3700686"/>
            <a:ext cx="2849021" cy="1015848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857042" y="5283217"/>
            <a:ext cx="2838735" cy="289516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13913" y="0"/>
            <a:ext cx="18299628" cy="829398"/>
            <a:chOff x="-13913" y="0"/>
            <a:chExt cx="18299628" cy="829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13913" y="0"/>
              <a:ext cx="18299628" cy="8293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43526" y="89141"/>
            <a:ext cx="2484846" cy="752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91476" cy="10281873"/>
            <a:chOff x="0" y="0"/>
            <a:chExt cx="18291476" cy="1028187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1476" cy="1028187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329" y="1552053"/>
            <a:ext cx="10468310" cy="3657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0476" y="780952"/>
            <a:ext cx="8558095" cy="9561905"/>
            <a:chOff x="-190476" y="780952"/>
            <a:chExt cx="8558095" cy="956190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0476" y="780952"/>
              <a:ext cx="8558095" cy="956190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904376" y="972353"/>
            <a:ext cx="229860" cy="197679"/>
            <a:chOff x="17904376" y="972353"/>
            <a:chExt cx="229860" cy="19767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904376" y="972353"/>
              <a:ext cx="229860" cy="19767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7888" y="2829180"/>
            <a:ext cx="7050122" cy="306527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150353" y="1343275"/>
            <a:ext cx="5334315" cy="851657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6165191" y="8680399"/>
            <a:ext cx="719664" cy="1055241"/>
            <a:chOff x="16165191" y="8680399"/>
            <a:chExt cx="719664" cy="105524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65191" y="8680399"/>
              <a:ext cx="719664" cy="105524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444362" y="5330032"/>
            <a:ext cx="9828571" cy="387554"/>
            <a:chOff x="3444362" y="5330032"/>
            <a:chExt cx="9828571" cy="38755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5400000">
              <a:off x="3444362" y="5330032"/>
              <a:ext cx="9828571" cy="38755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44307" y="2803508"/>
            <a:ext cx="3299386" cy="99981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190475" y="0"/>
            <a:ext cx="18478476" cy="842124"/>
            <a:chOff x="0" y="0"/>
            <a:chExt cx="18359255" cy="82939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18359255" cy="829398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28600" y="89140"/>
            <a:ext cx="1731863" cy="7529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05370" y="4240000"/>
            <a:ext cx="15495583" cy="4970747"/>
            <a:chOff x="1005370" y="4240000"/>
            <a:chExt cx="15495583" cy="497074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6417974" y="2079074"/>
              <a:ext cx="30991165" cy="994149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5370" y="4240000"/>
              <a:ext cx="15495583" cy="4970747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1923" y="1427850"/>
            <a:ext cx="6274891" cy="1015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237831" cy="752984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508959" y="4679903"/>
            <a:ext cx="14231939" cy="4004194"/>
            <a:chOff x="1508959" y="4679903"/>
            <a:chExt cx="14231939" cy="400419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8959" y="4679903"/>
              <a:ext cx="14231939" cy="4004194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94699" y="1497066"/>
            <a:ext cx="7908069" cy="2291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00000" y="3875657"/>
            <a:ext cx="16245714" cy="5696995"/>
            <a:chOff x="600000" y="3875657"/>
            <a:chExt cx="16245714" cy="569699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151006" y="1399010"/>
              <a:ext cx="32491428" cy="11393990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00" y="3875657"/>
              <a:ext cx="16245714" cy="5696995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3811" y="1350366"/>
            <a:ext cx="5594273" cy="1015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5477186" y="8625985"/>
            <a:ext cx="798609" cy="1169524"/>
            <a:chOff x="15477186" y="8625985"/>
            <a:chExt cx="798609" cy="116952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77186" y="8625985"/>
              <a:ext cx="798609" cy="116952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93416" y="0"/>
            <a:ext cx="18379131" cy="829398"/>
            <a:chOff x="-93416" y="0"/>
            <a:chExt cx="18379131" cy="82939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3416" y="0"/>
              <a:ext cx="18379131" cy="829398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43526" y="89140"/>
            <a:ext cx="3237831" cy="75298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36068" y="1380841"/>
            <a:ext cx="3567758" cy="229175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96449" y="4153230"/>
            <a:ext cx="6909288" cy="556278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13662" y="4216760"/>
            <a:ext cx="327847" cy="39739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3186" y="6158528"/>
            <a:ext cx="327847" cy="39739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11334" y="3639468"/>
            <a:ext cx="6784846" cy="5573956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23186" y="8154934"/>
            <a:ext cx="327847" cy="397390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19024" y="4279656"/>
            <a:ext cx="327847" cy="3973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28548" y="6221424"/>
            <a:ext cx="327847" cy="39739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28548" y="8217830"/>
            <a:ext cx="327847" cy="3973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13361" y="2412856"/>
            <a:ext cx="6780952" cy="6913062"/>
            <a:chOff x="9813361" y="2412856"/>
            <a:chExt cx="6780952" cy="69130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13361" y="2412856"/>
              <a:ext cx="6780952" cy="6913062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81923" y="1426631"/>
            <a:ext cx="5678588" cy="10158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5" name="Object 1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3526" y="89140"/>
            <a:ext cx="6814505" cy="752984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5939" y="3004444"/>
            <a:ext cx="7549069" cy="3276109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5D21CC78-731D-4E1D-8837-D49E1F10243A}"/>
              </a:ext>
            </a:extLst>
          </p:cNvPr>
          <p:cNvGrpSpPr/>
          <p:nvPr/>
        </p:nvGrpSpPr>
        <p:grpSpPr>
          <a:xfrm>
            <a:off x="9116024" y="2238095"/>
            <a:ext cx="7072786" cy="6667864"/>
            <a:chOff x="9116024" y="2238095"/>
            <a:chExt cx="7072786" cy="66678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598334" y="2238095"/>
              <a:ext cx="6590476" cy="6590476"/>
              <a:chOff x="9452785" y="2116675"/>
              <a:chExt cx="6590476" cy="659047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452785" y="2116675"/>
                <a:ext cx="6590476" cy="6590476"/>
              </a:xfrm>
              <a:prstGeom prst="rect">
                <a:avLst/>
              </a:prstGeom>
            </p:spPr>
          </p:pic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1C4ED5B5-F79E-4C3F-9F56-B6E6CC75A9CF}"/>
                </a:ext>
              </a:extLst>
            </p:cNvPr>
            <p:cNvSpPr/>
            <p:nvPr/>
          </p:nvSpPr>
          <p:spPr>
            <a:xfrm>
              <a:off x="9116024" y="7575037"/>
              <a:ext cx="4008629" cy="1330922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078ACC3-F1A8-4463-9883-156930489BDF}"/>
                </a:ext>
              </a:extLst>
            </p:cNvPr>
            <p:cNvSpPr/>
            <p:nvPr/>
          </p:nvSpPr>
          <p:spPr>
            <a:xfrm>
              <a:off x="13371894" y="2781300"/>
              <a:ext cx="2506038" cy="1621008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EDD7CF-8B95-4C61-BDF8-FB30B04EC23F}"/>
                </a:ext>
              </a:extLst>
            </p:cNvPr>
            <p:cNvSpPr txBox="1"/>
            <p:nvPr/>
          </p:nvSpPr>
          <p:spPr>
            <a:xfrm>
              <a:off x="13382780" y="2335468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FF00"/>
                  </a:solidFill>
                </a:rPr>
                <a:t>(1)</a:t>
              </a:r>
              <a:endParaRPr lang="ko-KR" altLang="en-US" sz="2800" b="1" dirty="0">
                <a:solidFill>
                  <a:srgbClr val="FFFF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F3BB36B-BF2F-49C3-B4E5-2B1AF2F0E7C6}"/>
                </a:ext>
              </a:extLst>
            </p:cNvPr>
            <p:cNvSpPr txBox="1"/>
            <p:nvPr/>
          </p:nvSpPr>
          <p:spPr>
            <a:xfrm>
              <a:off x="9598334" y="681608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FF00"/>
                  </a:solidFill>
                </a:rPr>
                <a:t>(2)</a:t>
              </a:r>
              <a:endParaRPr lang="ko-KR" altLang="en-US" sz="2800" b="1" dirty="0">
                <a:solidFill>
                  <a:srgbClr val="FFFF00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338" y="1644944"/>
            <a:ext cx="5219933" cy="10158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6814505" cy="75298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5814" y="3567573"/>
            <a:ext cx="8818676" cy="274278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4C8B2C5-CAB2-4E40-8E26-B466E6818DB7}"/>
              </a:ext>
            </a:extLst>
          </p:cNvPr>
          <p:cNvGrpSpPr/>
          <p:nvPr/>
        </p:nvGrpSpPr>
        <p:grpSpPr>
          <a:xfrm>
            <a:off x="10089552" y="2412856"/>
            <a:ext cx="6780952" cy="6913062"/>
            <a:chOff x="10089552" y="2412856"/>
            <a:chExt cx="6780952" cy="6913062"/>
          </a:xfrm>
        </p:grpSpPr>
        <p:grpSp>
          <p:nvGrpSpPr>
            <p:cNvPr id="1001" name="그룹 1001"/>
            <p:cNvGrpSpPr/>
            <p:nvPr/>
          </p:nvGrpSpPr>
          <p:grpSpPr>
            <a:xfrm>
              <a:off x="10089552" y="2412856"/>
              <a:ext cx="6780952" cy="6913062"/>
              <a:chOff x="10089552" y="2412856"/>
              <a:chExt cx="6780952" cy="6913062"/>
            </a:xfrm>
          </p:grpSpPr>
          <p:pic>
            <p:nvPicPr>
              <p:cNvPr id="3" name="Object 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089552" y="2412856"/>
                <a:ext cx="6780952" cy="6913062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374943" y="3947507"/>
              <a:ext cx="6171429" cy="4632361"/>
              <a:chOff x="10374943" y="3947507"/>
              <a:chExt cx="6171429" cy="4632361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374943" y="3947507"/>
                <a:ext cx="6171429" cy="4632361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7472" y="3140918"/>
              <a:ext cx="2326799" cy="609509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B003530-9C74-48A0-B7B4-B8F0D35E16F7}"/>
              </a:ext>
            </a:extLst>
          </p:cNvPr>
          <p:cNvGrpSpPr/>
          <p:nvPr/>
        </p:nvGrpSpPr>
        <p:grpSpPr>
          <a:xfrm>
            <a:off x="9668129" y="2067812"/>
            <a:ext cx="6925060" cy="6925060"/>
            <a:chOff x="9495376" y="1836114"/>
            <a:chExt cx="6925060" cy="6925060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495376" y="1836114"/>
              <a:ext cx="6925060" cy="6925060"/>
              <a:chOff x="9479306" y="1847619"/>
              <a:chExt cx="6925060" cy="6925060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479306" y="1847619"/>
                <a:ext cx="6925060" cy="6925060"/>
              </a:xfrm>
              <a:prstGeom prst="rect">
                <a:avLst/>
              </a:prstGeom>
            </p:spPr>
          </p:pic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44500AA2-6101-4BC4-98D6-D3ED00A7A7E8}"/>
                </a:ext>
              </a:extLst>
            </p:cNvPr>
            <p:cNvSpPr/>
            <p:nvPr/>
          </p:nvSpPr>
          <p:spPr>
            <a:xfrm>
              <a:off x="12877800" y="3913036"/>
              <a:ext cx="3429000" cy="1905000"/>
            </a:xfrm>
            <a:prstGeom prst="ellipse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3811" y="1452706"/>
            <a:ext cx="10746144" cy="10158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526" y="89140"/>
            <a:ext cx="6814505" cy="75298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51139" y="2537211"/>
            <a:ext cx="12216381" cy="180414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320097" y="4501049"/>
            <a:ext cx="10002129" cy="5617433"/>
            <a:chOff x="7320097" y="4501049"/>
            <a:chExt cx="10002129" cy="561743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0097" y="4501049"/>
              <a:ext cx="10002129" cy="561743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7075941" y="4232788"/>
            <a:ext cx="9996301" cy="5652807"/>
            <a:chOff x="7075941" y="4232788"/>
            <a:chExt cx="9996301" cy="565280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75941" y="4232788"/>
              <a:ext cx="9996301" cy="5652807"/>
            </a:xfrm>
            <a:prstGeom prst="rect">
              <a:avLst/>
            </a:prstGeom>
          </p:spPr>
        </p:pic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E5E4A6EA-4F22-4F7B-9B78-317A4F1E2CDE}"/>
              </a:ext>
            </a:extLst>
          </p:cNvPr>
          <p:cNvSpPr/>
          <p:nvPr/>
        </p:nvSpPr>
        <p:spPr>
          <a:xfrm>
            <a:off x="6811443" y="5524500"/>
            <a:ext cx="3247606" cy="156753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A1B1255-8D46-441A-B5EC-9F87ACF62FE4}"/>
              </a:ext>
            </a:extLst>
          </p:cNvPr>
          <p:cNvSpPr/>
          <p:nvPr/>
        </p:nvSpPr>
        <p:spPr>
          <a:xfrm>
            <a:off x="11941842" y="6182459"/>
            <a:ext cx="3247606" cy="1567535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66611F-A18D-4B99-A6AC-D85090D5B296}"/>
              </a:ext>
            </a:extLst>
          </p:cNvPr>
          <p:cNvSpPr txBox="1"/>
          <p:nvPr/>
        </p:nvSpPr>
        <p:spPr>
          <a:xfrm>
            <a:off x="7294697" y="4984149"/>
            <a:ext cx="2344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</a:rPr>
              <a:t>1p: soft drop x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5457FA-E8F5-49AC-BA9A-8FBF00E27E5E}"/>
              </a:ext>
            </a:extLst>
          </p:cNvPr>
          <p:cNvSpPr txBox="1"/>
          <p:nvPr/>
        </p:nvSpPr>
        <p:spPr>
          <a:xfrm>
            <a:off x="12693564" y="5513713"/>
            <a:ext cx="2371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FF00"/>
                </a:solidFill>
              </a:rPr>
              <a:t>2p: soft drop o</a:t>
            </a:r>
            <a:endParaRPr lang="ko-KR" alt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0"/>
            <a:ext cx="6814505" cy="7529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69022" y="1605433"/>
            <a:ext cx="3030273" cy="101584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39885" y="3029662"/>
            <a:ext cx="12004654" cy="5630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AB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667589" y="780952"/>
            <a:ext cx="618125" cy="9504762"/>
            <a:chOff x="17667589" y="780952"/>
            <a:chExt cx="618125" cy="950476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67589" y="780952"/>
              <a:ext cx="618125" cy="9504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3665" y="0"/>
            <a:ext cx="18339379" cy="829398"/>
            <a:chOff x="-53665" y="0"/>
            <a:chExt cx="18339379" cy="82939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3665" y="0"/>
              <a:ext cx="18339379" cy="829398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3526" y="89140"/>
            <a:ext cx="6814505" cy="752984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9293" y="1432924"/>
            <a:ext cx="4250312" cy="1015849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9769" y="2744563"/>
            <a:ext cx="8130236" cy="580252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1B721E9A-9DD1-46AA-BE37-57D68509DA10}"/>
              </a:ext>
            </a:extLst>
          </p:cNvPr>
          <p:cNvGrpSpPr/>
          <p:nvPr/>
        </p:nvGrpSpPr>
        <p:grpSpPr>
          <a:xfrm>
            <a:off x="10266344" y="2278318"/>
            <a:ext cx="7047473" cy="7586034"/>
            <a:chOff x="10266344" y="2278318"/>
            <a:chExt cx="7047473" cy="7586034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0266344" y="2278318"/>
              <a:ext cx="7047473" cy="7586034"/>
              <a:chOff x="10266344" y="2278318"/>
              <a:chExt cx="7047473" cy="758603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266344" y="2278318"/>
                <a:ext cx="7047473" cy="7586034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0498789" y="4558038"/>
              <a:ext cx="6496691" cy="3790123"/>
              <a:chOff x="10498789" y="4558038"/>
              <a:chExt cx="6496691" cy="3790123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0498789" y="4558038"/>
                <a:ext cx="6496691" cy="3790123"/>
              </a:xfrm>
              <a:prstGeom prst="rect">
                <a:avLst/>
              </a:prstGeom>
            </p:spPr>
          </p:pic>
        </p:grpSp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76918" y="3811582"/>
              <a:ext cx="2356005" cy="50792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912572" y="1768839"/>
            <a:ext cx="7102357" cy="7642397"/>
            <a:chOff x="9893123" y="1770246"/>
            <a:chExt cx="7102357" cy="7642397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893123" y="1770246"/>
              <a:ext cx="7102357" cy="764239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</Words>
  <Application>Microsoft Office PowerPoint</Application>
  <PresentationFormat>사용자 지정</PresentationFormat>
  <Paragraphs>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김수빈</cp:lastModifiedBy>
  <cp:revision>2</cp:revision>
  <dcterms:created xsi:type="dcterms:W3CDTF">2021-12-04T17:03:52Z</dcterms:created>
  <dcterms:modified xsi:type="dcterms:W3CDTF">2021-12-04T08:28:04Z</dcterms:modified>
</cp:coreProperties>
</file>