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7" r:id="rId3"/>
    <p:sldId id="258" r:id="rId4"/>
    <p:sldId id="259" r:id="rId5"/>
    <p:sldId id="278" r:id="rId6"/>
    <p:sldId id="261" r:id="rId7"/>
    <p:sldId id="274" r:id="rId8"/>
    <p:sldId id="275" r:id="rId9"/>
    <p:sldId id="276" r:id="rId10"/>
    <p:sldId id="265" r:id="rId11"/>
    <p:sldId id="266" r:id="rId12"/>
    <p:sldId id="268" r:id="rId13"/>
    <p:sldId id="267" r:id="rId14"/>
    <p:sldId id="269" r:id="rId15"/>
    <p:sldId id="277" r:id="rId16"/>
    <p:sldId id="271" r:id="rId17"/>
    <p:sldId id="272" r:id="rId18"/>
    <p:sldId id="273" r:id="rId1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96" y="4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58.png"/><Relationship Id="rId7" Type="http://schemas.openxmlformats.org/officeDocument/2006/relationships/image" Target="../media/image7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11" Type="http://schemas.openxmlformats.org/officeDocument/2006/relationships/image" Target="../media/image62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58.png"/><Relationship Id="rId7" Type="http://schemas.openxmlformats.org/officeDocument/2006/relationships/image" Target="../media/image8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58.png"/><Relationship Id="rId7" Type="http://schemas.openxmlformats.org/officeDocument/2006/relationships/image" Target="../media/image9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Relationship Id="rId9" Type="http://schemas.openxmlformats.org/officeDocument/2006/relationships/image" Target="../media/image9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58.png"/><Relationship Id="rId7" Type="http://schemas.openxmlformats.org/officeDocument/2006/relationships/image" Target="../media/image9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Relationship Id="rId9" Type="http://schemas.openxmlformats.org/officeDocument/2006/relationships/image" Target="../media/image8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18" Type="http://schemas.openxmlformats.org/officeDocument/2006/relationships/image" Target="../media/image113.png"/><Relationship Id="rId3" Type="http://schemas.openxmlformats.org/officeDocument/2006/relationships/image" Target="../media/image100.png"/><Relationship Id="rId7" Type="http://schemas.openxmlformats.org/officeDocument/2006/relationships/image" Target="../media/image58.png"/><Relationship Id="rId12" Type="http://schemas.openxmlformats.org/officeDocument/2006/relationships/image" Target="../media/image107.png"/><Relationship Id="rId17" Type="http://schemas.openxmlformats.org/officeDocument/2006/relationships/image" Target="../media/image112.png"/><Relationship Id="rId2" Type="http://schemas.openxmlformats.org/officeDocument/2006/relationships/image" Target="../media/image99.png"/><Relationship Id="rId16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06.png"/><Relationship Id="rId5" Type="http://schemas.openxmlformats.org/officeDocument/2006/relationships/image" Target="../media/image102.png"/><Relationship Id="rId15" Type="http://schemas.openxmlformats.org/officeDocument/2006/relationships/image" Target="../media/image110.png"/><Relationship Id="rId10" Type="http://schemas.openxmlformats.org/officeDocument/2006/relationships/image" Target="../media/image105.png"/><Relationship Id="rId19" Type="http://schemas.openxmlformats.org/officeDocument/2006/relationships/image" Target="../media/image87.png"/><Relationship Id="rId4" Type="http://schemas.openxmlformats.org/officeDocument/2006/relationships/image" Target="../media/image101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1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13" Type="http://schemas.openxmlformats.org/officeDocument/2006/relationships/image" Target="../media/image127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12" Type="http://schemas.openxmlformats.org/officeDocument/2006/relationships/image" Target="../media/image126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1.png"/><Relationship Id="rId11" Type="http://schemas.openxmlformats.org/officeDocument/2006/relationships/image" Target="../media/image125.png"/><Relationship Id="rId5" Type="http://schemas.openxmlformats.org/officeDocument/2006/relationships/image" Target="../media/image120.png"/><Relationship Id="rId10" Type="http://schemas.openxmlformats.org/officeDocument/2006/relationships/image" Target="../media/image124.png"/><Relationship Id="rId4" Type="http://schemas.openxmlformats.org/officeDocument/2006/relationships/image" Target="../media/image119.png"/><Relationship Id="rId9" Type="http://schemas.openxmlformats.org/officeDocument/2006/relationships/image" Target="../media/image14.png"/><Relationship Id="rId14" Type="http://schemas.openxmlformats.org/officeDocument/2006/relationships/image" Target="../media/image1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7.png"/><Relationship Id="rId7" Type="http://schemas.openxmlformats.org/officeDocument/2006/relationships/image" Target="../media/image22.png"/><Relationship Id="rId12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31.png"/><Relationship Id="rId5" Type="http://schemas.openxmlformats.org/officeDocument/2006/relationships/image" Target="../media/image21.png"/><Relationship Id="rId10" Type="http://schemas.openxmlformats.org/officeDocument/2006/relationships/image" Target="../media/image30.png"/><Relationship Id="rId4" Type="http://schemas.openxmlformats.org/officeDocument/2006/relationships/image" Target="../media/image28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4.png"/><Relationship Id="rId21" Type="http://schemas.openxmlformats.org/officeDocument/2006/relationships/image" Target="../media/image5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33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41.png"/><Relationship Id="rId5" Type="http://schemas.openxmlformats.org/officeDocument/2006/relationships/image" Target="../media/image36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5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7.png"/><Relationship Id="rId7" Type="http://schemas.openxmlformats.org/officeDocument/2006/relationships/image" Target="../media/image3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55.png"/><Relationship Id="rId5" Type="http://schemas.openxmlformats.org/officeDocument/2006/relationships/image" Target="../media/image34.png"/><Relationship Id="rId10" Type="http://schemas.openxmlformats.org/officeDocument/2006/relationships/image" Target="../media/image54.png"/><Relationship Id="rId4" Type="http://schemas.openxmlformats.org/officeDocument/2006/relationships/image" Target="../media/image52.png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7.png"/><Relationship Id="rId7" Type="http://schemas.openxmlformats.org/officeDocument/2006/relationships/image" Target="../media/image6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14.png"/><Relationship Id="rId9" Type="http://schemas.openxmlformats.org/officeDocument/2006/relationships/image" Target="../media/image6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14.png"/><Relationship Id="rId7" Type="http://schemas.openxmlformats.org/officeDocument/2006/relationships/image" Target="../media/image65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62.png"/><Relationship Id="rId5" Type="http://schemas.openxmlformats.org/officeDocument/2006/relationships/image" Target="../media/image64.png"/><Relationship Id="rId10" Type="http://schemas.openxmlformats.org/officeDocument/2006/relationships/image" Target="../media/image68.png"/><Relationship Id="rId4" Type="http://schemas.openxmlformats.org/officeDocument/2006/relationships/image" Target="../media/image58.png"/><Relationship Id="rId9" Type="http://schemas.openxmlformats.org/officeDocument/2006/relationships/image" Target="../media/image6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14.png"/><Relationship Id="rId7" Type="http://schemas.openxmlformats.org/officeDocument/2006/relationships/image" Target="../media/image7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58.png"/><Relationship Id="rId9" Type="http://schemas.openxmlformats.org/officeDocument/2006/relationships/image" Target="../media/image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A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8758" y="884472"/>
            <a:ext cx="16448199" cy="8516770"/>
            <a:chOff x="918758" y="884472"/>
            <a:chExt cx="16448199" cy="85167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8758" y="884472"/>
              <a:ext cx="16448199" cy="85167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7007" y="802981"/>
            <a:ext cx="16631700" cy="8679752"/>
            <a:chOff x="827007" y="802981"/>
            <a:chExt cx="16631700" cy="86797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007" y="802981"/>
              <a:ext cx="16631700" cy="867975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7755" y="3081223"/>
            <a:ext cx="14690733" cy="335503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048945" y="6517513"/>
            <a:ext cx="2187824" cy="2081825"/>
            <a:chOff x="8048945" y="6517513"/>
            <a:chExt cx="2187824" cy="208182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8048945" y="6517513"/>
              <a:ext cx="2187824" cy="1673007"/>
              <a:chOff x="8048945" y="6517513"/>
              <a:chExt cx="2187824" cy="167300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064233" y="5790208"/>
                <a:ext cx="4375648" cy="3346014"/>
              </a:xfrm>
              <a:prstGeom prst="rect">
                <a:avLst/>
              </a:prstGeom>
            </p:spPr>
          </p:pic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048945" y="6517513"/>
                <a:ext cx="2187824" cy="1673007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32086" y="7042665"/>
              <a:ext cx="1609670" cy="1017242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8721680" y="7470340"/>
              <a:ext cx="910841" cy="1128997"/>
              <a:chOff x="8721680" y="7470340"/>
              <a:chExt cx="910841" cy="1128997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721680" y="7470340"/>
                <a:ext cx="910841" cy="112899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9022" y="1605433"/>
            <a:ext cx="3030273" cy="101584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9885" y="3029662"/>
            <a:ext cx="12004654" cy="5630335"/>
          </a:xfrm>
          <a:prstGeom prst="rect">
            <a:avLst/>
          </a:prstGeom>
        </p:spPr>
      </p:pic>
      <p:pic>
        <p:nvPicPr>
          <p:cNvPr id="12" name="Object 11">
            <a:extLst>
              <a:ext uri="{FF2B5EF4-FFF2-40B4-BE49-F238E27FC236}">
                <a16:creationId xmlns:a16="http://schemas.microsoft.com/office/drawing/2014/main" id="{F48F3890-6843-40B3-8342-7BFDD36735F2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9600" y="76414"/>
            <a:ext cx="7002751" cy="7529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9293" y="1432924"/>
            <a:ext cx="4250312" cy="101584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9769" y="2744563"/>
            <a:ext cx="8130236" cy="5802522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BE68CE79-3C25-42FA-94E5-27D974DCFE55}"/>
              </a:ext>
            </a:extLst>
          </p:cNvPr>
          <p:cNvGrpSpPr/>
          <p:nvPr/>
        </p:nvGrpSpPr>
        <p:grpSpPr>
          <a:xfrm>
            <a:off x="10266344" y="2278318"/>
            <a:ext cx="7047473" cy="7586034"/>
            <a:chOff x="10266344" y="2278318"/>
            <a:chExt cx="7047473" cy="758603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0266344" y="2278318"/>
              <a:ext cx="7047473" cy="7586034"/>
              <a:chOff x="10266344" y="2278318"/>
              <a:chExt cx="7047473" cy="7586034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266344" y="2278318"/>
                <a:ext cx="7047473" cy="758603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0498789" y="4558038"/>
              <a:ext cx="6496691" cy="3790123"/>
              <a:chOff x="10498789" y="4558038"/>
              <a:chExt cx="6496691" cy="3790123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498789" y="4558038"/>
                <a:ext cx="6496691" cy="3790123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76918" y="3811582"/>
              <a:ext cx="2356005" cy="507924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31C07B4-F971-4AD0-B5D6-A29A738E7E54}"/>
              </a:ext>
            </a:extLst>
          </p:cNvPr>
          <p:cNvGrpSpPr/>
          <p:nvPr/>
        </p:nvGrpSpPr>
        <p:grpSpPr>
          <a:xfrm>
            <a:off x="9807218" y="1824625"/>
            <a:ext cx="7102357" cy="7642397"/>
            <a:chOff x="9893123" y="1770246"/>
            <a:chExt cx="7102357" cy="7642397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9893123" y="1770246"/>
              <a:ext cx="7102357" cy="7642397"/>
              <a:chOff x="9893123" y="1770246"/>
              <a:chExt cx="7102357" cy="7642397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893123" y="1770246"/>
                <a:ext cx="7102357" cy="7642397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06192" y="1907258"/>
              <a:ext cx="3197533" cy="558716"/>
            </a:xfrm>
            <a:prstGeom prst="rect">
              <a:avLst/>
            </a:prstGeom>
          </p:spPr>
        </p:pic>
      </p:grpSp>
      <p:pic>
        <p:nvPicPr>
          <p:cNvPr id="19" name="Object 11">
            <a:extLst>
              <a:ext uri="{FF2B5EF4-FFF2-40B4-BE49-F238E27FC236}">
                <a16:creationId xmlns:a16="http://schemas.microsoft.com/office/drawing/2014/main" id="{6E8BB9D9-0585-4A0A-A02B-DAC951FAF95E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09600" y="76414"/>
            <a:ext cx="7002751" cy="7529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7880" y="2543840"/>
            <a:ext cx="9798156" cy="125863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487167" y="4593636"/>
            <a:ext cx="10779118" cy="5299561"/>
            <a:chOff x="6487167" y="4593636"/>
            <a:chExt cx="10779118" cy="529956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87167" y="4593636"/>
              <a:ext cx="10779118" cy="52995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288508" y="4304383"/>
            <a:ext cx="10943040" cy="5383912"/>
            <a:chOff x="5944832" y="4033206"/>
            <a:chExt cx="10943040" cy="538391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44832" y="4033206"/>
              <a:ext cx="10943040" cy="538391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371368" y="4356640"/>
            <a:ext cx="5461451" cy="558716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0897B493-EC61-44AA-8B87-7DD1A80F3BF3}"/>
              </a:ext>
            </a:extLst>
          </p:cNvPr>
          <p:cNvSpPr/>
          <p:nvPr/>
        </p:nvSpPr>
        <p:spPr>
          <a:xfrm>
            <a:off x="5726588" y="4775941"/>
            <a:ext cx="3187976" cy="1258635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5A5C21D-9F1C-4CDC-865B-7C726F1E4E86}"/>
              </a:ext>
            </a:extLst>
          </p:cNvPr>
          <p:cNvSpPr/>
          <p:nvPr/>
        </p:nvSpPr>
        <p:spPr>
          <a:xfrm>
            <a:off x="5972279" y="7829161"/>
            <a:ext cx="3247606" cy="1567535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F82DC6D1-EA51-4650-9B2B-48AF5BA90DC8}"/>
              </a:ext>
            </a:extLst>
          </p:cNvPr>
          <p:cNvSpPr/>
          <p:nvPr/>
        </p:nvSpPr>
        <p:spPr>
          <a:xfrm>
            <a:off x="7167330" y="6852007"/>
            <a:ext cx="857503" cy="69825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0000"/>
              </a:highlight>
            </a:endParaRPr>
          </a:p>
        </p:txBody>
      </p:sp>
      <p:pic>
        <p:nvPicPr>
          <p:cNvPr id="20" name="Object 7">
            <a:extLst>
              <a:ext uri="{FF2B5EF4-FFF2-40B4-BE49-F238E27FC236}">
                <a16:creationId xmlns:a16="http://schemas.microsoft.com/office/drawing/2014/main" id="{82C50CEA-986B-4267-8DE5-44349EABC837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8227" y="76414"/>
            <a:ext cx="7379243" cy="752984"/>
          </a:xfrm>
          <a:prstGeom prst="rect">
            <a:avLst/>
          </a:prstGeom>
        </p:spPr>
      </p:pic>
      <p:pic>
        <p:nvPicPr>
          <p:cNvPr id="19" name="Object 8">
            <a:extLst>
              <a:ext uri="{FF2B5EF4-FFF2-40B4-BE49-F238E27FC236}">
                <a16:creationId xmlns:a16="http://schemas.microsoft.com/office/drawing/2014/main" id="{6D8E2935-C1B5-446B-88D8-6A54B9F616E0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5800" y="1409700"/>
            <a:ext cx="4272153" cy="10158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3526" y="4762500"/>
            <a:ext cx="10792569" cy="450426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741404" y="1451003"/>
            <a:ext cx="7651332" cy="5299561"/>
            <a:chOff x="9741404" y="1451003"/>
            <a:chExt cx="7651332" cy="529956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41404" y="1451003"/>
              <a:ext cx="7651332" cy="5299561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88703AA-A32E-43C5-9300-3EBA82F628D1}"/>
              </a:ext>
            </a:extLst>
          </p:cNvPr>
          <p:cNvGrpSpPr/>
          <p:nvPr/>
        </p:nvGrpSpPr>
        <p:grpSpPr>
          <a:xfrm>
            <a:off x="9677400" y="1375730"/>
            <a:ext cx="7610621" cy="5215570"/>
            <a:chOff x="9677400" y="1375730"/>
            <a:chExt cx="7610621" cy="521557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677400" y="1375730"/>
              <a:ext cx="7610621" cy="5215570"/>
              <a:chOff x="9404376" y="1142857"/>
              <a:chExt cx="7610621" cy="5215570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404376" y="1142857"/>
                <a:ext cx="7610621" cy="5215570"/>
              </a:xfrm>
              <a:prstGeom prst="rect">
                <a:avLst/>
              </a:prstGeom>
            </p:spPr>
          </p:pic>
        </p:grpSp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87882" y="1377045"/>
              <a:ext cx="3545893" cy="558716"/>
            </a:xfrm>
            <a:prstGeom prst="rect">
              <a:avLst/>
            </a:prstGeom>
          </p:spPr>
        </p:pic>
      </p:grpSp>
      <p:pic>
        <p:nvPicPr>
          <p:cNvPr id="18" name="Object 7">
            <a:extLst>
              <a:ext uri="{FF2B5EF4-FFF2-40B4-BE49-F238E27FC236}">
                <a16:creationId xmlns:a16="http://schemas.microsoft.com/office/drawing/2014/main" id="{815A622E-FCBC-42D2-8875-607193AABED1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8227" y="76414"/>
            <a:ext cx="7379243" cy="752984"/>
          </a:xfrm>
          <a:prstGeom prst="rect">
            <a:avLst/>
          </a:prstGeom>
        </p:spPr>
      </p:pic>
      <p:pic>
        <p:nvPicPr>
          <p:cNvPr id="15" name="Object 19">
            <a:extLst>
              <a:ext uri="{FF2B5EF4-FFF2-40B4-BE49-F238E27FC236}">
                <a16:creationId xmlns:a16="http://schemas.microsoft.com/office/drawing/2014/main" id="{6C1235B4-ED4A-4221-82E2-8E873A45240F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63423" y="1427836"/>
            <a:ext cx="4607383" cy="10158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9293" y="1432926"/>
            <a:ext cx="6934170" cy="101584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7880" y="2543839"/>
            <a:ext cx="9166705" cy="125863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779584" y="4250305"/>
            <a:ext cx="11377706" cy="5742527"/>
            <a:chOff x="5779584" y="4250305"/>
            <a:chExt cx="11377706" cy="574252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79584" y="4250305"/>
              <a:ext cx="11377706" cy="57425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62600" y="4163214"/>
            <a:ext cx="11513823" cy="5687327"/>
            <a:chOff x="5237611" y="3897928"/>
            <a:chExt cx="11513823" cy="568732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37611" y="3897928"/>
              <a:ext cx="11513823" cy="568732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29342" y="4197839"/>
            <a:ext cx="3882798" cy="558716"/>
          </a:xfrm>
          <a:prstGeom prst="rect">
            <a:avLst/>
          </a:prstGeom>
        </p:spPr>
      </p:pic>
      <p:pic>
        <p:nvPicPr>
          <p:cNvPr id="16" name="Object 7">
            <a:extLst>
              <a:ext uri="{FF2B5EF4-FFF2-40B4-BE49-F238E27FC236}">
                <a16:creationId xmlns:a16="http://schemas.microsoft.com/office/drawing/2014/main" id="{3E9E7D55-EF69-4EE2-8A51-DE395B100343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8227" y="76414"/>
            <a:ext cx="7379243" cy="7529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E6B74DA2-1749-4940-A5CF-1D73534A7268}"/>
              </a:ext>
            </a:extLst>
          </p:cNvPr>
          <p:cNvGrpSpPr/>
          <p:nvPr/>
        </p:nvGrpSpPr>
        <p:grpSpPr>
          <a:xfrm>
            <a:off x="8467272" y="4593600"/>
            <a:ext cx="8644514" cy="5428332"/>
            <a:chOff x="9023075" y="550191"/>
            <a:chExt cx="8644514" cy="542833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CDE4345-4783-471C-9444-D8A5E120CE6E}"/>
                </a:ext>
              </a:extLst>
            </p:cNvPr>
            <p:cNvGrpSpPr/>
            <p:nvPr/>
          </p:nvGrpSpPr>
          <p:grpSpPr>
            <a:xfrm>
              <a:off x="9023075" y="550191"/>
              <a:ext cx="8644514" cy="5372875"/>
              <a:chOff x="7422243" y="4062877"/>
              <a:chExt cx="8644514" cy="5372875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7422243" y="4062877"/>
                <a:ext cx="8644514" cy="5372875"/>
                <a:chOff x="7422243" y="4062877"/>
                <a:chExt cx="8644514" cy="5372875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7422243" y="4062877"/>
                  <a:ext cx="8644514" cy="5372875"/>
                </a:xfrm>
                <a:prstGeom prst="rect">
                  <a:avLst/>
                </a:prstGeom>
              </p:spPr>
            </p:pic>
          </p:grpSp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806601" y="4073134"/>
                <a:ext cx="2401921" cy="558716"/>
              </a:xfrm>
              <a:prstGeom prst="rect">
                <a:avLst/>
              </a:prstGeom>
            </p:spPr>
          </p:pic>
        </p:grp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565253E6-A8F9-44D8-8AC2-E554D98F4F67}"/>
                </a:ext>
              </a:extLst>
            </p:cNvPr>
            <p:cNvSpPr/>
            <p:nvPr/>
          </p:nvSpPr>
          <p:spPr>
            <a:xfrm>
              <a:off x="10608393" y="4864734"/>
              <a:ext cx="1502609" cy="1113789"/>
            </a:xfrm>
            <a:prstGeom prst="ellipse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6EA2658-1E87-4876-9EA5-48BFAC013F54}"/>
              </a:ext>
            </a:extLst>
          </p:cNvPr>
          <p:cNvGrpSpPr/>
          <p:nvPr/>
        </p:nvGrpSpPr>
        <p:grpSpPr>
          <a:xfrm>
            <a:off x="7987470" y="4289051"/>
            <a:ext cx="8644514" cy="5372875"/>
            <a:chOff x="4613393" y="625190"/>
            <a:chExt cx="8644514" cy="5372875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6BE5BE0-217C-4797-9AC7-EA1CC159FD24}"/>
                </a:ext>
              </a:extLst>
            </p:cNvPr>
            <p:cNvGrpSpPr/>
            <p:nvPr/>
          </p:nvGrpSpPr>
          <p:grpSpPr>
            <a:xfrm>
              <a:off x="4613393" y="625190"/>
              <a:ext cx="8644514" cy="5372875"/>
              <a:chOff x="7101529" y="3682167"/>
              <a:chExt cx="8644514" cy="5372875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7101529" y="3682167"/>
                <a:ext cx="8644514" cy="5372875"/>
                <a:chOff x="7101529" y="3682167"/>
                <a:chExt cx="8644514" cy="5372875"/>
              </a:xfrm>
            </p:grpSpPr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7101529" y="3682167"/>
                  <a:ext cx="8644514" cy="5372875"/>
                </a:xfrm>
                <a:prstGeom prst="rect">
                  <a:avLst/>
                </a:prstGeom>
              </p:spPr>
            </p:pic>
          </p:grpSp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273961" y="3720439"/>
                <a:ext cx="1795993" cy="558716"/>
              </a:xfrm>
              <a:prstGeom prst="rect">
                <a:avLst/>
              </a:prstGeom>
            </p:spPr>
          </p:pic>
        </p:grp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6D8013A-592E-4329-A71C-5A878B18E00B}"/>
                </a:ext>
              </a:extLst>
            </p:cNvPr>
            <p:cNvSpPr/>
            <p:nvPr/>
          </p:nvSpPr>
          <p:spPr>
            <a:xfrm>
              <a:off x="8928301" y="2492002"/>
              <a:ext cx="1499228" cy="1119062"/>
            </a:xfrm>
            <a:prstGeom prst="ellipse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grpSp>
        <p:nvGrpSpPr>
          <p:cNvPr id="1001" name="그룹 1001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79293" y="1432926"/>
            <a:ext cx="4621087" cy="101584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63309" y="2543839"/>
            <a:ext cx="11496856" cy="1907762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62BB72CD-38CA-47CF-803E-591608E11561}"/>
              </a:ext>
            </a:extLst>
          </p:cNvPr>
          <p:cNvGrpSpPr/>
          <p:nvPr/>
        </p:nvGrpSpPr>
        <p:grpSpPr>
          <a:xfrm>
            <a:off x="2409186" y="3729119"/>
            <a:ext cx="13974949" cy="5372875"/>
            <a:chOff x="1383685" y="3234305"/>
            <a:chExt cx="13974949" cy="5372875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383685" y="3234305"/>
              <a:ext cx="13974949" cy="5372875"/>
              <a:chOff x="1383685" y="3234305"/>
              <a:chExt cx="13974949" cy="5372875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383685" y="3234305"/>
                <a:ext cx="13974949" cy="5372875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81440" y="3262604"/>
              <a:ext cx="3276871" cy="558716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D06EB53-C16B-4BD7-A751-E917F10B3BF8}"/>
              </a:ext>
            </a:extLst>
          </p:cNvPr>
          <p:cNvGrpSpPr/>
          <p:nvPr/>
        </p:nvGrpSpPr>
        <p:grpSpPr>
          <a:xfrm>
            <a:off x="2175851" y="3424570"/>
            <a:ext cx="13974949" cy="5356159"/>
            <a:chOff x="991218" y="2863612"/>
            <a:chExt cx="13974949" cy="5356159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991218" y="2863612"/>
              <a:ext cx="13974949" cy="5356159"/>
              <a:chOff x="991218" y="2863612"/>
              <a:chExt cx="13974949" cy="5356159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991218" y="2863612"/>
                <a:ext cx="13974949" cy="5356159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84782" y="2875192"/>
              <a:ext cx="2972091" cy="55871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037004A-D663-4FF3-AB95-4D00FCE53437}"/>
              </a:ext>
            </a:extLst>
          </p:cNvPr>
          <p:cNvGrpSpPr/>
          <p:nvPr/>
        </p:nvGrpSpPr>
        <p:grpSpPr>
          <a:xfrm>
            <a:off x="1809103" y="2371737"/>
            <a:ext cx="14152574" cy="6927326"/>
            <a:chOff x="813593" y="2589552"/>
            <a:chExt cx="14152574" cy="6927326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813593" y="2589552"/>
              <a:ext cx="14152574" cy="6927326"/>
              <a:chOff x="813593" y="2589552"/>
              <a:chExt cx="14152574" cy="6927326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813593" y="2589552"/>
                <a:ext cx="14152574" cy="6927326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7753" y="2705100"/>
              <a:ext cx="2132899" cy="558716"/>
            </a:xfrm>
            <a:prstGeom prst="rect">
              <a:avLst/>
            </a:prstGeom>
          </p:spPr>
        </p:pic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337DBEF5-D1CC-48EA-8928-52566FB0B47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4303" y="3980769"/>
            <a:ext cx="416295" cy="55506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DC1336A-2F8D-4F51-BA1E-8089BB40AC9F}"/>
              </a:ext>
            </a:extLst>
          </p:cNvPr>
          <p:cNvGrpSpPr/>
          <p:nvPr/>
        </p:nvGrpSpPr>
        <p:grpSpPr>
          <a:xfrm>
            <a:off x="781025" y="2177512"/>
            <a:ext cx="14758634" cy="6831513"/>
            <a:chOff x="600000" y="2223528"/>
            <a:chExt cx="14758634" cy="6831513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600000" y="2223528"/>
              <a:ext cx="14758634" cy="6831513"/>
              <a:chOff x="600000" y="2223528"/>
              <a:chExt cx="14758634" cy="6831513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600000" y="2223528"/>
                <a:ext cx="14758634" cy="6831513"/>
              </a:xfrm>
              <a:prstGeom prst="rect">
                <a:avLst/>
              </a:prstGeom>
            </p:spPr>
          </p:pic>
        </p:grpSp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84160" y="2295906"/>
              <a:ext cx="2132899" cy="558716"/>
            </a:xfrm>
            <a:prstGeom prst="rect">
              <a:avLst/>
            </a:prstGeom>
          </p:spPr>
        </p:pic>
      </p:grpSp>
      <p:pic>
        <p:nvPicPr>
          <p:cNvPr id="40" name="Object 7">
            <a:extLst>
              <a:ext uri="{FF2B5EF4-FFF2-40B4-BE49-F238E27FC236}">
                <a16:creationId xmlns:a16="http://schemas.microsoft.com/office/drawing/2014/main" id="{D879D90B-7F0F-430F-90AF-5AE51E7B8556}"/>
              </a:ext>
            </a:extLst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08227" y="76414"/>
            <a:ext cx="7379243" cy="7529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0459" y="4691211"/>
            <a:ext cx="1195528" cy="903293"/>
            <a:chOff x="8200459" y="4691211"/>
            <a:chExt cx="1195528" cy="9032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00459" y="4691211"/>
              <a:ext cx="1195528" cy="9032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72919" y="0"/>
            <a:ext cx="18458634" cy="829398"/>
            <a:chOff x="-172919" y="0"/>
            <a:chExt cx="18458634" cy="82939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72919" y="0"/>
              <a:ext cx="18458634" cy="82939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3526" y="89140"/>
            <a:ext cx="3237831" cy="75298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80141" y="3426223"/>
            <a:ext cx="15549910" cy="5508638"/>
            <a:chOff x="980141" y="3426223"/>
            <a:chExt cx="15549910" cy="550863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0141" y="3426223"/>
              <a:ext cx="15549910" cy="550863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68037" y="1825062"/>
            <a:ext cx="9250828" cy="7618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47380" y="800100"/>
            <a:ext cx="9804557" cy="253961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4213" y="2983059"/>
            <a:ext cx="2849021" cy="101584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19702" y="4298924"/>
            <a:ext cx="3064762" cy="379927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42880" y="2983059"/>
            <a:ext cx="2849021" cy="101584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92176" y="4298924"/>
            <a:ext cx="3796918" cy="337261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761585" y="2983059"/>
            <a:ext cx="2849021" cy="101584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857042" y="4298924"/>
            <a:ext cx="2838735" cy="289516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913" y="0"/>
            <a:ext cx="18299628" cy="829398"/>
            <a:chOff x="-13913" y="0"/>
            <a:chExt cx="18299628" cy="8293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13913" y="0"/>
              <a:ext cx="18299628" cy="82939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43526" y="89140"/>
            <a:ext cx="2484847" cy="75298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908533" y="7920630"/>
            <a:ext cx="1858637" cy="1871070"/>
            <a:chOff x="2908533" y="8123971"/>
            <a:chExt cx="1858637" cy="187107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08533" y="8123971"/>
              <a:ext cx="1858637" cy="18710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825403" y="7920630"/>
            <a:ext cx="1866878" cy="1851700"/>
            <a:chOff x="7825403" y="8123971"/>
            <a:chExt cx="1866878" cy="185170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825403" y="8123971"/>
              <a:ext cx="1866878" cy="185170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679182" y="7920630"/>
            <a:ext cx="1886534" cy="1871070"/>
            <a:chOff x="12679182" y="8123971"/>
            <a:chExt cx="1886534" cy="187107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679182" y="8123971"/>
              <a:ext cx="1886534" cy="187107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91476" cy="10281873"/>
            <a:chOff x="0" y="0"/>
            <a:chExt cx="18291476" cy="102818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91476" cy="1028187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5329" y="1552053"/>
            <a:ext cx="10468310" cy="36570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0476" y="780952"/>
            <a:ext cx="8558095" cy="9561905"/>
            <a:chOff x="-190476" y="780952"/>
            <a:chExt cx="8558095" cy="9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476" y="780952"/>
              <a:ext cx="8558095" cy="9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904376" y="972353"/>
            <a:ext cx="229860" cy="197679"/>
            <a:chOff x="17904376" y="972353"/>
            <a:chExt cx="229860" cy="1976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04376" y="972353"/>
              <a:ext cx="229860" cy="19767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7888" y="2829180"/>
            <a:ext cx="7050122" cy="306527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165191" y="8680399"/>
            <a:ext cx="719664" cy="1055241"/>
            <a:chOff x="16165191" y="8680399"/>
            <a:chExt cx="719664" cy="105524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65191" y="8680399"/>
              <a:ext cx="719664" cy="105524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444362" y="5330032"/>
            <a:ext cx="9828571" cy="387554"/>
            <a:chOff x="3444362" y="5330032"/>
            <a:chExt cx="9828571" cy="3875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3444362" y="5330032"/>
              <a:ext cx="9828571" cy="38755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44307" y="2803508"/>
            <a:ext cx="3299386" cy="99981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0" y="0"/>
            <a:ext cx="18359255" cy="829398"/>
            <a:chOff x="0" y="0"/>
            <a:chExt cx="18359255" cy="82939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0"/>
              <a:ext cx="18359255" cy="829398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43526" y="89140"/>
            <a:ext cx="1731863" cy="752984"/>
          </a:xfrm>
          <a:prstGeom prst="rect">
            <a:avLst/>
          </a:prstGeom>
        </p:spPr>
      </p:pic>
      <p:pic>
        <p:nvPicPr>
          <p:cNvPr id="19" name="Object 8">
            <a:extLst>
              <a:ext uri="{FF2B5EF4-FFF2-40B4-BE49-F238E27FC236}">
                <a16:creationId xmlns:a16="http://schemas.microsoft.com/office/drawing/2014/main" id="{37F1711F-3343-4434-BC89-B48AAE34EE86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097668" y="1202867"/>
            <a:ext cx="6335847" cy="88617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370" y="4240000"/>
            <a:ext cx="15495583" cy="4970747"/>
            <a:chOff x="1005370" y="4240000"/>
            <a:chExt cx="15495583" cy="49707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17974" y="2079074"/>
              <a:ext cx="30991165" cy="994149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370" y="4240000"/>
              <a:ext cx="15495583" cy="497074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1923" y="1427849"/>
            <a:ext cx="5583106" cy="101584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477186" y="8625985"/>
            <a:ext cx="798609" cy="1169524"/>
            <a:chOff x="15477186" y="8625985"/>
            <a:chExt cx="798609" cy="116952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77186" y="8625985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93416" y="0"/>
            <a:ext cx="18379131" cy="829398"/>
            <a:chOff x="-93416" y="0"/>
            <a:chExt cx="18379131" cy="82939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93416" y="0"/>
              <a:ext cx="18379131" cy="82939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3526" y="89140"/>
            <a:ext cx="3237831" cy="75298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508959" y="4679903"/>
            <a:ext cx="14231939" cy="4004194"/>
            <a:chOff x="1508959" y="4679903"/>
            <a:chExt cx="14231939" cy="400419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8959" y="4679903"/>
              <a:ext cx="14231939" cy="4004194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394699" y="1497066"/>
            <a:ext cx="7908069" cy="22917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0000" y="3875657"/>
            <a:ext cx="16245714" cy="5696995"/>
            <a:chOff x="600000" y="3875657"/>
            <a:chExt cx="16245714" cy="56969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151006" y="1399010"/>
              <a:ext cx="32491428" cy="1139399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000" y="3875657"/>
              <a:ext cx="16245714" cy="569699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3811" y="1350366"/>
            <a:ext cx="5594273" cy="10158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477186" y="8625985"/>
            <a:ext cx="798609" cy="1169524"/>
            <a:chOff x="15477186" y="8625985"/>
            <a:chExt cx="798609" cy="116952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77186" y="8625985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93416" y="0"/>
            <a:ext cx="18379131" cy="829398"/>
            <a:chOff x="-93416" y="0"/>
            <a:chExt cx="18379131" cy="82939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93416" y="0"/>
              <a:ext cx="18379131" cy="82939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3526" y="89140"/>
            <a:ext cx="3237831" cy="75298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36068" y="1380841"/>
            <a:ext cx="3567758" cy="229175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96449" y="4153230"/>
            <a:ext cx="6909288" cy="556278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13662" y="4216760"/>
            <a:ext cx="327847" cy="39739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23186" y="6158528"/>
            <a:ext cx="327847" cy="39739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911334" y="3639468"/>
            <a:ext cx="6784846" cy="557395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23186" y="8154934"/>
            <a:ext cx="327847" cy="39739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19024" y="4279656"/>
            <a:ext cx="327847" cy="39739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28548" y="6221424"/>
            <a:ext cx="327847" cy="39739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28548" y="8217830"/>
            <a:ext cx="327847" cy="397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798223" y="716190"/>
            <a:ext cx="8915080" cy="9723185"/>
            <a:chOff x="8798223" y="716190"/>
            <a:chExt cx="8915080" cy="97231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98223" y="716190"/>
              <a:ext cx="8915080" cy="97231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004" y="1033271"/>
            <a:ext cx="1936125" cy="139994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510239" y="5384006"/>
            <a:ext cx="10704762" cy="387554"/>
            <a:chOff x="3510239" y="5384006"/>
            <a:chExt cx="10704762" cy="38755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3510239" y="5384006"/>
              <a:ext cx="10704762" cy="3875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00459" y="5352964"/>
            <a:ext cx="1195528" cy="903293"/>
            <a:chOff x="8200459" y="5352964"/>
            <a:chExt cx="1195528" cy="90329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00459" y="5352964"/>
              <a:ext cx="1195528" cy="9032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72919" y="0"/>
            <a:ext cx="18458634" cy="829398"/>
            <a:chOff x="-172919" y="0"/>
            <a:chExt cx="18458634" cy="82939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72919" y="0"/>
              <a:ext cx="18458634" cy="82939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84305" y="1033271"/>
            <a:ext cx="3505460" cy="139994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46006" y="2694735"/>
            <a:ext cx="3288299" cy="746203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960292" y="2713783"/>
            <a:ext cx="3654766" cy="175995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960292" y="3842272"/>
            <a:ext cx="2859865" cy="219423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979658" y="6671086"/>
            <a:ext cx="2148264" cy="175995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960292" y="8626152"/>
            <a:ext cx="2320958" cy="94219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628957" y="2539449"/>
            <a:ext cx="4196213" cy="181074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628953" y="3794334"/>
            <a:ext cx="2894404" cy="3062781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628911" y="6541124"/>
            <a:ext cx="2148264" cy="1759956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628957" y="8626152"/>
            <a:ext cx="2305720" cy="942199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338849" y="2694735"/>
            <a:ext cx="3288299" cy="7462036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43526" y="89140"/>
            <a:ext cx="6814505" cy="752984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5467144" y="4207030"/>
            <a:ext cx="1313491" cy="942199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5162096" y="5085715"/>
            <a:ext cx="1360982" cy="507924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6766860" y="3842272"/>
            <a:ext cx="890390" cy="507924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5066860" y="9053449"/>
            <a:ext cx="935596" cy="507924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5133796" y="3410592"/>
            <a:ext cx="890390" cy="5079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72919" y="0"/>
            <a:ext cx="18458634" cy="829398"/>
            <a:chOff x="-172919" y="0"/>
            <a:chExt cx="18458634" cy="8293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72919" y="0"/>
              <a:ext cx="18458634" cy="82939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3526" y="89140"/>
            <a:ext cx="4932045" cy="75298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5004" y="1033271"/>
            <a:ext cx="1936125" cy="139994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862620" y="820843"/>
            <a:ext cx="8804969" cy="9551866"/>
            <a:chOff x="8862620" y="820843"/>
            <a:chExt cx="8804969" cy="955186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62620" y="820843"/>
              <a:ext cx="8804969" cy="955186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393646" y="1033271"/>
            <a:ext cx="3505460" cy="139994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510239" y="5384006"/>
            <a:ext cx="10704762" cy="387554"/>
            <a:chOff x="3510239" y="5384006"/>
            <a:chExt cx="10704762" cy="38755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3510239" y="5384006"/>
              <a:ext cx="10704762" cy="3875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200459" y="5352964"/>
            <a:ext cx="1195528" cy="903293"/>
            <a:chOff x="8200459" y="5352964"/>
            <a:chExt cx="1195528" cy="90329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00459" y="5352964"/>
              <a:ext cx="1195528" cy="90329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514655" y="2723193"/>
            <a:ext cx="7617122" cy="6162835"/>
            <a:chOff x="9514655" y="2723193"/>
            <a:chExt cx="7617122" cy="616283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14655" y="2723193"/>
              <a:ext cx="7617122" cy="616283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83777" y="2714119"/>
            <a:ext cx="7600459" cy="6155161"/>
            <a:chOff x="483777" y="2714119"/>
            <a:chExt cx="7600459" cy="615516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3777" y="2714119"/>
              <a:ext cx="7600459" cy="615516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13361" y="2412856"/>
            <a:ext cx="6780952" cy="6913062"/>
            <a:chOff x="9813361" y="2412856"/>
            <a:chExt cx="6780952" cy="69130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13361" y="2412856"/>
              <a:ext cx="6780952" cy="69130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1923" y="1426631"/>
            <a:ext cx="5678588" cy="10158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5939" y="3004444"/>
            <a:ext cx="7549069" cy="3276109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5D21CC78-731D-4E1D-8837-D49E1F10243A}"/>
              </a:ext>
            </a:extLst>
          </p:cNvPr>
          <p:cNvGrpSpPr/>
          <p:nvPr/>
        </p:nvGrpSpPr>
        <p:grpSpPr>
          <a:xfrm>
            <a:off x="9116024" y="2238095"/>
            <a:ext cx="7072786" cy="6667864"/>
            <a:chOff x="9116024" y="2238095"/>
            <a:chExt cx="7072786" cy="666786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598334" y="2238095"/>
              <a:ext cx="6590476" cy="6590476"/>
              <a:chOff x="9452785" y="2116675"/>
              <a:chExt cx="6590476" cy="659047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452785" y="2116675"/>
                <a:ext cx="6590476" cy="6590476"/>
              </a:xfrm>
              <a:prstGeom prst="rect">
                <a:avLst/>
              </a:prstGeom>
            </p:spPr>
          </p:pic>
        </p:grp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1C4ED5B5-F79E-4C3F-9F56-B6E6CC75A9CF}"/>
                </a:ext>
              </a:extLst>
            </p:cNvPr>
            <p:cNvSpPr/>
            <p:nvPr/>
          </p:nvSpPr>
          <p:spPr>
            <a:xfrm>
              <a:off x="9116024" y="7575037"/>
              <a:ext cx="4008629" cy="1330922"/>
            </a:xfrm>
            <a:prstGeom prst="ellipse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078ACC3-F1A8-4463-9883-156930489BDF}"/>
                </a:ext>
              </a:extLst>
            </p:cNvPr>
            <p:cNvSpPr/>
            <p:nvPr/>
          </p:nvSpPr>
          <p:spPr>
            <a:xfrm>
              <a:off x="13371894" y="2781300"/>
              <a:ext cx="2506038" cy="1621008"/>
            </a:xfrm>
            <a:prstGeom prst="ellipse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0EDD7CF-8B95-4C61-BDF8-FB30B04EC23F}"/>
                </a:ext>
              </a:extLst>
            </p:cNvPr>
            <p:cNvSpPr txBox="1"/>
            <p:nvPr/>
          </p:nvSpPr>
          <p:spPr>
            <a:xfrm>
              <a:off x="13600094" y="2335468"/>
              <a:ext cx="5918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cs typeface="+mn-cs"/>
                </a:rPr>
                <a:t>(1)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F3BB36B-BF2F-49C3-B4E5-2B1AF2F0E7C6}"/>
                </a:ext>
              </a:extLst>
            </p:cNvPr>
            <p:cNvSpPr txBox="1"/>
            <p:nvPr/>
          </p:nvSpPr>
          <p:spPr>
            <a:xfrm>
              <a:off x="9598334" y="6816080"/>
              <a:ext cx="5918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cs typeface="+mn-cs"/>
                </a:rPr>
                <a:t>(2)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pic>
        <p:nvPicPr>
          <p:cNvPr id="18" name="Object 19">
            <a:extLst>
              <a:ext uri="{FF2B5EF4-FFF2-40B4-BE49-F238E27FC236}">
                <a16:creationId xmlns:a16="http://schemas.microsoft.com/office/drawing/2014/main" id="{9CD673AE-0E20-4EC0-8F73-095B6130FDDC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671901" y="2299972"/>
            <a:ext cx="4083936" cy="558716"/>
          </a:xfrm>
          <a:prstGeom prst="rect">
            <a:avLst/>
          </a:prstGeom>
        </p:spPr>
      </p:pic>
      <p:pic>
        <p:nvPicPr>
          <p:cNvPr id="22" name="Object 11">
            <a:extLst>
              <a:ext uri="{FF2B5EF4-FFF2-40B4-BE49-F238E27FC236}">
                <a16:creationId xmlns:a16="http://schemas.microsoft.com/office/drawing/2014/main" id="{30EEC93B-1167-4D80-9816-AAC9DC194BAD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9600" y="76414"/>
            <a:ext cx="7002751" cy="7529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5338" y="1644944"/>
            <a:ext cx="5219933" cy="10158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5814" y="3567573"/>
            <a:ext cx="8818676" cy="2742789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2E6102-490F-4056-BD15-5CDF1196CF3D}"/>
              </a:ext>
            </a:extLst>
          </p:cNvPr>
          <p:cNvGrpSpPr/>
          <p:nvPr/>
        </p:nvGrpSpPr>
        <p:grpSpPr>
          <a:xfrm>
            <a:off x="10089552" y="2412856"/>
            <a:ext cx="6780952" cy="6913062"/>
            <a:chOff x="10089552" y="2412856"/>
            <a:chExt cx="6780952" cy="6913062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4C8B2C5-CAB2-4E40-8E26-B466E6818DB7}"/>
                </a:ext>
              </a:extLst>
            </p:cNvPr>
            <p:cNvGrpSpPr/>
            <p:nvPr/>
          </p:nvGrpSpPr>
          <p:grpSpPr>
            <a:xfrm>
              <a:off x="10089552" y="2412856"/>
              <a:ext cx="6780952" cy="6913062"/>
              <a:chOff x="10089552" y="2412856"/>
              <a:chExt cx="6780952" cy="6913062"/>
            </a:xfrm>
          </p:grpSpPr>
          <p:grpSp>
            <p:nvGrpSpPr>
              <p:cNvPr id="1001" name="그룹 1001"/>
              <p:cNvGrpSpPr/>
              <p:nvPr/>
            </p:nvGrpSpPr>
            <p:grpSpPr>
              <a:xfrm>
                <a:off x="10089552" y="2412856"/>
                <a:ext cx="6780952" cy="6913062"/>
                <a:chOff x="10089552" y="2412856"/>
                <a:chExt cx="6780952" cy="6913062"/>
              </a:xfrm>
            </p:grpSpPr>
            <p:pic>
              <p:nvPicPr>
                <p:cNvPr id="3" name="Object 2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0089552" y="2412856"/>
                  <a:ext cx="6780952" cy="6913062"/>
                </a:xfrm>
                <a:prstGeom prst="rect">
                  <a:avLst/>
                </a:prstGeom>
              </p:spPr>
            </p:pic>
          </p:grpSp>
          <p:grpSp>
            <p:nvGrpSpPr>
              <p:cNvPr id="1004" name="그룹 1004"/>
              <p:cNvGrpSpPr/>
              <p:nvPr/>
            </p:nvGrpSpPr>
            <p:grpSpPr>
              <a:xfrm>
                <a:off x="10374943" y="3947507"/>
                <a:ext cx="6171429" cy="4632361"/>
                <a:chOff x="10374943" y="3947507"/>
                <a:chExt cx="6171429" cy="4632361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0374943" y="3947507"/>
                  <a:ext cx="6171429" cy="4632361"/>
                </a:xfrm>
                <a:prstGeom prst="rect">
                  <a:avLst/>
                </a:prstGeom>
              </p:spPr>
            </p:pic>
          </p:grpSp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337472" y="3140918"/>
                <a:ext cx="2326799" cy="609509"/>
              </a:xfrm>
              <a:prstGeom prst="rect">
                <a:avLst/>
              </a:prstGeom>
            </p:spPr>
          </p:pic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672F0AA-10F1-4088-9DF1-37B0B3E934C2}"/>
                </a:ext>
              </a:extLst>
            </p:cNvPr>
            <p:cNvSpPr/>
            <p:nvPr/>
          </p:nvSpPr>
          <p:spPr>
            <a:xfrm>
              <a:off x="10089552" y="3947507"/>
              <a:ext cx="2864448" cy="1576993"/>
            </a:xfrm>
            <a:prstGeom prst="ellipse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D05E4183-4014-4078-B2A8-72C58D3B35B1}"/>
                </a:ext>
              </a:extLst>
            </p:cNvPr>
            <p:cNvSpPr/>
            <p:nvPr/>
          </p:nvSpPr>
          <p:spPr>
            <a:xfrm>
              <a:off x="14798900" y="7824448"/>
              <a:ext cx="1909538" cy="952500"/>
            </a:xfrm>
            <a:prstGeom prst="ellipse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AFC4DD9-F5F5-4EDC-B0F5-099136230EAD}"/>
                </a:ext>
              </a:extLst>
            </p:cNvPr>
            <p:cNvSpPr txBox="1"/>
            <p:nvPr/>
          </p:nvSpPr>
          <p:spPr>
            <a:xfrm>
              <a:off x="12147551" y="4924704"/>
              <a:ext cx="23519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rgbClr val="FFFF00"/>
                  </a:solidFill>
                </a:rPr>
                <a:t>불필요한 요소 삭제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8D17FCC-A8BA-4DE3-A7B4-2B230B7401EB}"/>
              </a:ext>
            </a:extLst>
          </p:cNvPr>
          <p:cNvGrpSpPr/>
          <p:nvPr/>
        </p:nvGrpSpPr>
        <p:grpSpPr>
          <a:xfrm>
            <a:off x="9819400" y="2107396"/>
            <a:ext cx="6925060" cy="6925060"/>
            <a:chOff x="9668129" y="2067812"/>
            <a:chExt cx="6925060" cy="692506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B003530-9C74-48A0-B7B4-B8F0D35E16F7}"/>
                </a:ext>
              </a:extLst>
            </p:cNvPr>
            <p:cNvGrpSpPr/>
            <p:nvPr/>
          </p:nvGrpSpPr>
          <p:grpSpPr>
            <a:xfrm>
              <a:off x="9668129" y="2067812"/>
              <a:ext cx="6925060" cy="6925060"/>
              <a:chOff x="9495376" y="1836114"/>
              <a:chExt cx="6925060" cy="6925060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9495376" y="1836114"/>
                <a:ext cx="6925060" cy="6925060"/>
                <a:chOff x="9479306" y="1847619"/>
                <a:chExt cx="6925060" cy="6925060"/>
              </a:xfrm>
            </p:grpSpPr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9479306" y="1847619"/>
                  <a:ext cx="6925060" cy="6925060"/>
                </a:xfrm>
                <a:prstGeom prst="rect">
                  <a:avLst/>
                </a:prstGeom>
              </p:spPr>
            </p:pic>
          </p:grp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44500AA2-6101-4BC4-98D6-D3ED00A7A7E8}"/>
                  </a:ext>
                </a:extLst>
              </p:cNvPr>
              <p:cNvSpPr/>
              <p:nvPr/>
            </p:nvSpPr>
            <p:spPr>
              <a:xfrm>
                <a:off x="12877800" y="3913036"/>
                <a:ext cx="3429000" cy="1905000"/>
              </a:xfrm>
              <a:prstGeom prst="ellipse">
                <a:avLst/>
              </a:prstGeom>
              <a:noFill/>
              <a:ln w="571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</p:grpSp>
        <p:pic>
          <p:nvPicPr>
            <p:cNvPr id="21" name="Object 23">
              <a:extLst>
                <a:ext uri="{FF2B5EF4-FFF2-40B4-BE49-F238E27FC236}">
                  <a16:creationId xmlns:a16="http://schemas.microsoft.com/office/drawing/2014/main" id="{A0A98B9C-060E-45D9-AB52-32C9317EF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29800" y="2187780"/>
              <a:ext cx="2738827" cy="558716"/>
            </a:xfrm>
            <a:prstGeom prst="rect">
              <a:avLst/>
            </a:prstGeom>
          </p:spPr>
        </p:pic>
      </p:grpSp>
      <p:pic>
        <p:nvPicPr>
          <p:cNvPr id="26" name="Object 11">
            <a:extLst>
              <a:ext uri="{FF2B5EF4-FFF2-40B4-BE49-F238E27FC236}">
                <a16:creationId xmlns:a16="http://schemas.microsoft.com/office/drawing/2014/main" id="{732FF43B-658F-47AB-97A5-93B38471DDC4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09600" y="76414"/>
            <a:ext cx="7002751" cy="7529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811" y="1452706"/>
            <a:ext cx="10746144" cy="10158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1139" y="2537211"/>
            <a:ext cx="12216381" cy="180414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320097" y="4501049"/>
            <a:ext cx="10002129" cy="5617433"/>
            <a:chOff x="7320097" y="4501049"/>
            <a:chExt cx="10002129" cy="56174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20097" y="4501049"/>
              <a:ext cx="10002129" cy="5617433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9770F47-6E67-4CB8-8547-8DA14F8C236F}"/>
              </a:ext>
            </a:extLst>
          </p:cNvPr>
          <p:cNvGrpSpPr/>
          <p:nvPr/>
        </p:nvGrpSpPr>
        <p:grpSpPr>
          <a:xfrm>
            <a:off x="6858000" y="4367493"/>
            <a:ext cx="10347658" cy="5652807"/>
            <a:chOff x="6811443" y="4292362"/>
            <a:chExt cx="10347658" cy="5652807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7162800" y="4292362"/>
              <a:ext cx="9996301" cy="5652807"/>
              <a:chOff x="7075941" y="4232788"/>
              <a:chExt cx="9996301" cy="5652807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075941" y="4232788"/>
                <a:ext cx="9996301" cy="5652807"/>
              </a:xfrm>
              <a:prstGeom prst="rect">
                <a:avLst/>
              </a:prstGeom>
            </p:spPr>
          </p:pic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5E4A6EA-4F22-4F7B-9B78-317A4F1E2CDE}"/>
                </a:ext>
              </a:extLst>
            </p:cNvPr>
            <p:cNvSpPr/>
            <p:nvPr/>
          </p:nvSpPr>
          <p:spPr>
            <a:xfrm>
              <a:off x="6811443" y="5524500"/>
              <a:ext cx="3247606" cy="1567535"/>
            </a:xfrm>
            <a:prstGeom prst="ellipse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cs typeface="+mn-cs"/>
                </a:rPr>
                <a:t> 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A1B1255-8D46-441A-B5EC-9F87ACF62FE4}"/>
                </a:ext>
              </a:extLst>
            </p:cNvPr>
            <p:cNvSpPr/>
            <p:nvPr/>
          </p:nvSpPr>
          <p:spPr>
            <a:xfrm>
              <a:off x="11941842" y="6182459"/>
              <a:ext cx="3247606" cy="1567535"/>
            </a:xfrm>
            <a:prstGeom prst="ellipse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66611F-A18D-4B99-A6AC-D85090D5B296}"/>
                </a:ext>
              </a:extLst>
            </p:cNvPr>
            <p:cNvSpPr txBox="1"/>
            <p:nvPr/>
          </p:nvSpPr>
          <p:spPr>
            <a:xfrm>
              <a:off x="7294697" y="4984149"/>
              <a:ext cx="23443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cs typeface="+mn-cs"/>
                </a:rPr>
                <a:t>1p: soft drop x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45457FA-E8F5-49AC-BA9A-8FBF00E27E5E}"/>
                </a:ext>
              </a:extLst>
            </p:cNvPr>
            <p:cNvSpPr txBox="1"/>
            <p:nvPr/>
          </p:nvSpPr>
          <p:spPr>
            <a:xfrm>
              <a:off x="12693564" y="5513713"/>
              <a:ext cx="23716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cs typeface="+mn-cs"/>
                </a:rPr>
                <a:t>2p: soft drop o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</p:grpSp>
      <p:pic>
        <p:nvPicPr>
          <p:cNvPr id="19" name="Object 11">
            <a:extLst>
              <a:ext uri="{FF2B5EF4-FFF2-40B4-BE49-F238E27FC236}">
                <a16:creationId xmlns:a16="http://schemas.microsoft.com/office/drawing/2014/main" id="{CF6F2143-E4F2-4DD2-B1C4-1F230E73A064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9600" y="76414"/>
            <a:ext cx="7002751" cy="7529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283FD16-883A-4983-9615-4F84DBB719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6698" y="3567136"/>
            <a:ext cx="9143101" cy="6092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20</Words>
  <Application>Microsoft Office PowerPoint</Application>
  <PresentationFormat>사용자 지정</PresentationFormat>
  <Paragraphs>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김수빈</cp:lastModifiedBy>
  <cp:revision>9</cp:revision>
  <dcterms:created xsi:type="dcterms:W3CDTF">2021-12-07T18:18:41Z</dcterms:created>
  <dcterms:modified xsi:type="dcterms:W3CDTF">2021-12-07T10:42:18Z</dcterms:modified>
</cp:coreProperties>
</file>