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00141ba4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00141ba4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46472de1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46472de1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46472de1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46472de1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cf7b9ac0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cf7b9ac0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46472de1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46472de1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00141ba4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00141ba4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141ba4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141ba4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00141ba4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00141ba4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46472de1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46472de1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46472de1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46472de1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cf7b9ac0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cf7b9ac0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3C47D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FootPrint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Audrey Tran-Thien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Hang Bui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Derek Cao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Guo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/>
              <a:t>Make FootPrint scalable for larger programs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/>
              <a:t>Do code analysis instead of setting breakpoints everywhere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users to select specific variables to track in the UI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Deployed FootPrint to IntelliJ!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Successfully tracks variable histories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use and integrates with IntelliJ’s debugger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 to make improvements based on feedbacks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3C47D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2926001" y="701975"/>
            <a:ext cx="35799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r>
              <a:rPr lang="en"/>
              <a:t>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IntelliJ debugger will only show you current variable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you overstep the debugger?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you want to look at a variable’s previous state?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9500" y="469025"/>
            <a:ext cx="4504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Current Solution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621354" y="1583125"/>
            <a:ext cx="4491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Chronon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Reverse debugger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Only for IntelliJ Ultimate Edition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2 out of 5 star reviews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529" y="875850"/>
            <a:ext cx="3725947" cy="3508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FootPrint = variable history viewer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Stores all previous values of variables and line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Incorporates with IntelliJ’s debugger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Aimed towards students/beginners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Functions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 local variables and fields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 methods that were called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 debugging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3C47D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9500" y="469025"/>
            <a:ext cx="4504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User study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67750" y="1437850"/>
            <a:ext cx="47124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Chronon’s average rating: 2.56/5</a:t>
            </a:r>
            <a:endParaRPr sz="1800"/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35497" l="19544" r="18916" t="13669"/>
          <a:stretch/>
        </p:blipFill>
        <p:spPr>
          <a:xfrm>
            <a:off x="226475" y="2044025"/>
            <a:ext cx="4345525" cy="2420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4">
            <a:alphaModFix/>
          </a:blip>
          <a:srcRect b="36134" l="18328" r="17875" t="14149"/>
          <a:stretch/>
        </p:blipFill>
        <p:spPr>
          <a:xfrm>
            <a:off x="4637075" y="2105025"/>
            <a:ext cx="4345525" cy="231981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637075" y="1437850"/>
            <a:ext cx="47124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FootPrint</a:t>
            </a:r>
            <a:r>
              <a:rPr lang="en" sz="1800"/>
              <a:t>’s average rating: 4.33/5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39850" y="3165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study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b="36257" l="0" r="17382" t="0"/>
          <a:stretch/>
        </p:blipFill>
        <p:spPr>
          <a:xfrm>
            <a:off x="3657650" y="1140750"/>
            <a:ext cx="5318225" cy="27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00856" y="1219675"/>
            <a:ext cx="3256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Users liked: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Simple UI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Live debugging with IntelliJ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Works well with small assignments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Conclusion: achieved our goal of creating a plugin that’s easy to use</a:t>
            </a: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9500" y="936600"/>
            <a:ext cx="4504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Performance  Experiment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9500" y="1846800"/>
            <a:ext cx="37080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Measure pre-processing time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test programs from CSE 142/143 and open source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FootPrint was slower</a:t>
            </a:r>
            <a:endParaRPr sz="1800"/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0" r="1117" t="0"/>
          <a:stretch/>
        </p:blipFill>
        <p:spPr>
          <a:xfrm>
            <a:off x="4101525" y="700025"/>
            <a:ext cx="4816750" cy="394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