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F6353-697C-44F7-8C72-5055D781784F}" v="646" dt="2020-04-03T03:11:30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3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FFE4A-F37E-4EA9-96D2-3F08CF03C2BC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43D16461-7703-4A44-BB0D-0058D3B9D1B9}">
      <dgm:prSet phldrT="[Text]"/>
      <dgm:spPr/>
      <dgm:t>
        <a:bodyPr/>
        <a:lstStyle/>
        <a:p>
          <a:r>
            <a:rPr lang="en-US" dirty="0"/>
            <a:t>PO incoming</a:t>
          </a:r>
          <a:endParaRPr lang="en-ID" dirty="0"/>
        </a:p>
      </dgm:t>
    </dgm:pt>
    <dgm:pt modelId="{5EF2CAB1-CDCF-45AF-8FCA-ACB89D4B8A99}" type="parTrans" cxnId="{07304709-7CA6-41BE-90E4-D9CD7A2E6FCD}">
      <dgm:prSet/>
      <dgm:spPr/>
      <dgm:t>
        <a:bodyPr/>
        <a:lstStyle/>
        <a:p>
          <a:endParaRPr lang="en-ID"/>
        </a:p>
      </dgm:t>
    </dgm:pt>
    <dgm:pt modelId="{4D771919-778E-495F-A5E3-1977128FCE0C}" type="sibTrans" cxnId="{07304709-7CA6-41BE-90E4-D9CD7A2E6FCD}">
      <dgm:prSet/>
      <dgm:spPr/>
      <dgm:t>
        <a:bodyPr/>
        <a:lstStyle/>
        <a:p>
          <a:endParaRPr lang="en-ID"/>
        </a:p>
      </dgm:t>
    </dgm:pt>
    <dgm:pt modelId="{B4394237-3CD1-424C-B6E7-6891701908E9}">
      <dgm:prSet phldrT="[Text]"/>
      <dgm:spPr/>
      <dgm:t>
        <a:bodyPr/>
        <a:lstStyle/>
        <a:p>
          <a:r>
            <a:rPr lang="en-US" dirty="0"/>
            <a:t>Made</a:t>
          </a:r>
          <a:endParaRPr lang="en-ID" dirty="0"/>
        </a:p>
      </dgm:t>
    </dgm:pt>
    <dgm:pt modelId="{191FAB31-D049-4AAF-BAC2-0C0492C5CBA2}" type="parTrans" cxnId="{C8976576-5AA2-492D-BC68-A52E7545CF03}">
      <dgm:prSet/>
      <dgm:spPr/>
      <dgm:t>
        <a:bodyPr/>
        <a:lstStyle/>
        <a:p>
          <a:endParaRPr lang="en-ID"/>
        </a:p>
      </dgm:t>
    </dgm:pt>
    <dgm:pt modelId="{35EC9E8C-F2D3-445E-8FA5-C3C284655486}" type="sibTrans" cxnId="{C8976576-5AA2-492D-BC68-A52E7545CF03}">
      <dgm:prSet/>
      <dgm:spPr/>
      <dgm:t>
        <a:bodyPr/>
        <a:lstStyle/>
        <a:p>
          <a:endParaRPr lang="en-ID"/>
        </a:p>
      </dgm:t>
    </dgm:pt>
    <dgm:pt modelId="{6988EAEA-82F8-4026-A120-1BD6E49B226C}">
      <dgm:prSet phldrT="[Text]"/>
      <dgm:spPr/>
      <dgm:t>
        <a:bodyPr/>
        <a:lstStyle/>
        <a:p>
          <a:r>
            <a:rPr lang="en-US" dirty="0"/>
            <a:t>PO deliver</a:t>
          </a:r>
          <a:endParaRPr lang="en-ID" dirty="0"/>
        </a:p>
      </dgm:t>
    </dgm:pt>
    <dgm:pt modelId="{7EB27054-CB2F-4D67-BBF1-3EE7BF620208}" type="parTrans" cxnId="{039327CE-04E7-49BA-ABE7-A86343B17DC5}">
      <dgm:prSet/>
      <dgm:spPr/>
      <dgm:t>
        <a:bodyPr/>
        <a:lstStyle/>
        <a:p>
          <a:endParaRPr lang="en-ID"/>
        </a:p>
      </dgm:t>
    </dgm:pt>
    <dgm:pt modelId="{7C71FF00-807B-4961-8798-EE28AA677CD9}" type="sibTrans" cxnId="{039327CE-04E7-49BA-ABE7-A86343B17DC5}">
      <dgm:prSet/>
      <dgm:spPr/>
      <dgm:t>
        <a:bodyPr/>
        <a:lstStyle/>
        <a:p>
          <a:endParaRPr lang="en-ID"/>
        </a:p>
      </dgm:t>
    </dgm:pt>
    <dgm:pt modelId="{1D5A29AE-E7C9-4492-A90B-835EA356CC19}" type="pres">
      <dgm:prSet presAssocID="{41BFFE4A-F37E-4EA9-96D2-3F08CF03C2BC}" presName="CompostProcess" presStyleCnt="0">
        <dgm:presLayoutVars>
          <dgm:dir/>
          <dgm:resizeHandles val="exact"/>
        </dgm:presLayoutVars>
      </dgm:prSet>
      <dgm:spPr/>
    </dgm:pt>
    <dgm:pt modelId="{3429CBB5-87B5-45A1-8490-7C664AF05EBC}" type="pres">
      <dgm:prSet presAssocID="{41BFFE4A-F37E-4EA9-96D2-3F08CF03C2BC}" presName="arrow" presStyleLbl="bgShp" presStyleIdx="0" presStyleCnt="1"/>
      <dgm:spPr/>
    </dgm:pt>
    <dgm:pt modelId="{380D00B4-D013-417F-A3C9-14DD23F1F01F}" type="pres">
      <dgm:prSet presAssocID="{41BFFE4A-F37E-4EA9-96D2-3F08CF03C2BC}" presName="linearProcess" presStyleCnt="0"/>
      <dgm:spPr/>
    </dgm:pt>
    <dgm:pt modelId="{BB441A23-F304-43AA-804B-FEE79B7F0B1F}" type="pres">
      <dgm:prSet presAssocID="{43D16461-7703-4A44-BB0D-0058D3B9D1B9}" presName="textNode" presStyleLbl="node1" presStyleIdx="0" presStyleCnt="3">
        <dgm:presLayoutVars>
          <dgm:bulletEnabled val="1"/>
        </dgm:presLayoutVars>
      </dgm:prSet>
      <dgm:spPr/>
    </dgm:pt>
    <dgm:pt modelId="{44456839-C2E0-46B8-BE7E-BF4F9152FAA7}" type="pres">
      <dgm:prSet presAssocID="{4D771919-778E-495F-A5E3-1977128FCE0C}" presName="sibTrans" presStyleCnt="0"/>
      <dgm:spPr/>
    </dgm:pt>
    <dgm:pt modelId="{A38210DB-469B-4280-94CE-EA3DD7EF7107}" type="pres">
      <dgm:prSet presAssocID="{B4394237-3CD1-424C-B6E7-6891701908E9}" presName="textNode" presStyleLbl="node1" presStyleIdx="1" presStyleCnt="3">
        <dgm:presLayoutVars>
          <dgm:bulletEnabled val="1"/>
        </dgm:presLayoutVars>
      </dgm:prSet>
      <dgm:spPr/>
    </dgm:pt>
    <dgm:pt modelId="{105559E3-9751-4CFA-93C1-BE18372D0D9A}" type="pres">
      <dgm:prSet presAssocID="{35EC9E8C-F2D3-445E-8FA5-C3C284655486}" presName="sibTrans" presStyleCnt="0"/>
      <dgm:spPr/>
    </dgm:pt>
    <dgm:pt modelId="{5094F891-9BAF-4DD5-877E-57C7CE49B7AB}" type="pres">
      <dgm:prSet presAssocID="{6988EAEA-82F8-4026-A120-1BD6E49B226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C69B604-2C81-433C-B46A-B7D2398FAE9D}" type="presOf" srcId="{6988EAEA-82F8-4026-A120-1BD6E49B226C}" destId="{5094F891-9BAF-4DD5-877E-57C7CE49B7AB}" srcOrd="0" destOrd="0" presId="urn:microsoft.com/office/officeart/2005/8/layout/hProcess9"/>
    <dgm:cxn modelId="{07304709-7CA6-41BE-90E4-D9CD7A2E6FCD}" srcId="{41BFFE4A-F37E-4EA9-96D2-3F08CF03C2BC}" destId="{43D16461-7703-4A44-BB0D-0058D3B9D1B9}" srcOrd="0" destOrd="0" parTransId="{5EF2CAB1-CDCF-45AF-8FCA-ACB89D4B8A99}" sibTransId="{4D771919-778E-495F-A5E3-1977128FCE0C}"/>
    <dgm:cxn modelId="{7B2AA210-E438-42DA-BE7A-CE25B430485F}" type="presOf" srcId="{41BFFE4A-F37E-4EA9-96D2-3F08CF03C2BC}" destId="{1D5A29AE-E7C9-4492-A90B-835EA356CC19}" srcOrd="0" destOrd="0" presId="urn:microsoft.com/office/officeart/2005/8/layout/hProcess9"/>
    <dgm:cxn modelId="{EFA3DE1F-77AD-459C-B2AE-57BFDB167B8D}" type="presOf" srcId="{B4394237-3CD1-424C-B6E7-6891701908E9}" destId="{A38210DB-469B-4280-94CE-EA3DD7EF7107}" srcOrd="0" destOrd="0" presId="urn:microsoft.com/office/officeart/2005/8/layout/hProcess9"/>
    <dgm:cxn modelId="{C8976576-5AA2-492D-BC68-A52E7545CF03}" srcId="{41BFFE4A-F37E-4EA9-96D2-3F08CF03C2BC}" destId="{B4394237-3CD1-424C-B6E7-6891701908E9}" srcOrd="1" destOrd="0" parTransId="{191FAB31-D049-4AAF-BAC2-0C0492C5CBA2}" sibTransId="{35EC9E8C-F2D3-445E-8FA5-C3C284655486}"/>
    <dgm:cxn modelId="{039327CE-04E7-49BA-ABE7-A86343B17DC5}" srcId="{41BFFE4A-F37E-4EA9-96D2-3F08CF03C2BC}" destId="{6988EAEA-82F8-4026-A120-1BD6E49B226C}" srcOrd="2" destOrd="0" parTransId="{7EB27054-CB2F-4D67-BBF1-3EE7BF620208}" sibTransId="{7C71FF00-807B-4961-8798-EE28AA677CD9}"/>
    <dgm:cxn modelId="{6832D1FF-64CD-460D-88B5-80BB038620BF}" type="presOf" srcId="{43D16461-7703-4A44-BB0D-0058D3B9D1B9}" destId="{BB441A23-F304-43AA-804B-FEE79B7F0B1F}" srcOrd="0" destOrd="0" presId="urn:microsoft.com/office/officeart/2005/8/layout/hProcess9"/>
    <dgm:cxn modelId="{1967097F-C53D-4A3E-9BA0-43DDE1EF0819}" type="presParOf" srcId="{1D5A29AE-E7C9-4492-A90B-835EA356CC19}" destId="{3429CBB5-87B5-45A1-8490-7C664AF05EBC}" srcOrd="0" destOrd="0" presId="urn:microsoft.com/office/officeart/2005/8/layout/hProcess9"/>
    <dgm:cxn modelId="{04E05629-AF42-4473-AE96-CCAA36308C7F}" type="presParOf" srcId="{1D5A29AE-E7C9-4492-A90B-835EA356CC19}" destId="{380D00B4-D013-417F-A3C9-14DD23F1F01F}" srcOrd="1" destOrd="0" presId="urn:microsoft.com/office/officeart/2005/8/layout/hProcess9"/>
    <dgm:cxn modelId="{0CB70FF7-A5C7-484E-9F25-5D52DBC313F4}" type="presParOf" srcId="{380D00B4-D013-417F-A3C9-14DD23F1F01F}" destId="{BB441A23-F304-43AA-804B-FEE79B7F0B1F}" srcOrd="0" destOrd="0" presId="urn:microsoft.com/office/officeart/2005/8/layout/hProcess9"/>
    <dgm:cxn modelId="{DC8E1BB0-CBB9-4234-AF35-EBF26F1500D0}" type="presParOf" srcId="{380D00B4-D013-417F-A3C9-14DD23F1F01F}" destId="{44456839-C2E0-46B8-BE7E-BF4F9152FAA7}" srcOrd="1" destOrd="0" presId="urn:microsoft.com/office/officeart/2005/8/layout/hProcess9"/>
    <dgm:cxn modelId="{C4A19246-CCBD-4614-AA4A-73CF4F52D6E6}" type="presParOf" srcId="{380D00B4-D013-417F-A3C9-14DD23F1F01F}" destId="{A38210DB-469B-4280-94CE-EA3DD7EF7107}" srcOrd="2" destOrd="0" presId="urn:microsoft.com/office/officeart/2005/8/layout/hProcess9"/>
    <dgm:cxn modelId="{A08898DC-A018-42AF-B125-8B34A12027E3}" type="presParOf" srcId="{380D00B4-D013-417F-A3C9-14DD23F1F01F}" destId="{105559E3-9751-4CFA-93C1-BE18372D0D9A}" srcOrd="3" destOrd="0" presId="urn:microsoft.com/office/officeart/2005/8/layout/hProcess9"/>
    <dgm:cxn modelId="{419FF5A2-D6A8-4CA0-B045-3AB8CB319A72}" type="presParOf" srcId="{380D00B4-D013-417F-A3C9-14DD23F1F01F}" destId="{5094F891-9BAF-4DD5-877E-57C7CE49B7A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A182CB-8767-465D-89DA-00F3394DD76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47AF9BE-62B5-4979-877B-1A1C739B6AE6}">
      <dgm:prSet phldrT="[Text]"/>
      <dgm:spPr/>
      <dgm:t>
        <a:bodyPr/>
        <a:lstStyle/>
        <a:p>
          <a:r>
            <a:rPr lang="en-US" dirty="0"/>
            <a:t>Data Frame</a:t>
          </a:r>
          <a:endParaRPr lang="en-ID" dirty="0"/>
        </a:p>
      </dgm:t>
    </dgm:pt>
    <dgm:pt modelId="{584B1ADB-5542-4C1B-B709-EFA3CB08C14B}" type="parTrans" cxnId="{5F04AE7E-B84A-45AF-B737-99F66D41B6CF}">
      <dgm:prSet/>
      <dgm:spPr/>
      <dgm:t>
        <a:bodyPr/>
        <a:lstStyle/>
        <a:p>
          <a:endParaRPr lang="en-ID"/>
        </a:p>
      </dgm:t>
    </dgm:pt>
    <dgm:pt modelId="{8DD20966-92B7-4DA4-94AD-60E276FB5A88}" type="sibTrans" cxnId="{5F04AE7E-B84A-45AF-B737-99F66D41B6CF}">
      <dgm:prSet/>
      <dgm:spPr/>
      <dgm:t>
        <a:bodyPr/>
        <a:lstStyle/>
        <a:p>
          <a:endParaRPr lang="en-ID"/>
        </a:p>
      </dgm:t>
    </dgm:pt>
    <dgm:pt modelId="{4EC6F986-92C5-42DE-B791-0EDA1C9CA87A}">
      <dgm:prSet phldrT="[Text]"/>
      <dgm:spPr/>
      <dgm:t>
        <a:bodyPr/>
        <a:lstStyle/>
        <a:p>
          <a:r>
            <a:rPr lang="en-US" dirty="0"/>
            <a:t>Customer</a:t>
          </a:r>
          <a:endParaRPr lang="en-ID" dirty="0"/>
        </a:p>
      </dgm:t>
    </dgm:pt>
    <dgm:pt modelId="{378ACFDF-1DFF-4DA6-93FB-113557A2E4A2}" type="parTrans" cxnId="{C3B7BB6B-6487-43B7-A1F5-DBFF24CB613F}">
      <dgm:prSet/>
      <dgm:spPr/>
      <dgm:t>
        <a:bodyPr/>
        <a:lstStyle/>
        <a:p>
          <a:endParaRPr lang="en-ID"/>
        </a:p>
      </dgm:t>
    </dgm:pt>
    <dgm:pt modelId="{32670353-1F18-4D33-9BCD-5347AA402133}" type="sibTrans" cxnId="{C3B7BB6B-6487-43B7-A1F5-DBFF24CB613F}">
      <dgm:prSet/>
      <dgm:spPr/>
      <dgm:t>
        <a:bodyPr/>
        <a:lstStyle/>
        <a:p>
          <a:endParaRPr lang="en-ID"/>
        </a:p>
      </dgm:t>
    </dgm:pt>
    <dgm:pt modelId="{C310E75D-41B5-45F0-9FC0-62DEF9E3ABEF}">
      <dgm:prSet phldrT="[Text]"/>
      <dgm:spPr/>
      <dgm:t>
        <a:bodyPr/>
        <a:lstStyle/>
        <a:p>
          <a:r>
            <a:rPr lang="en-US" dirty="0"/>
            <a:t>Destination</a:t>
          </a:r>
          <a:endParaRPr lang="en-ID" dirty="0"/>
        </a:p>
      </dgm:t>
    </dgm:pt>
    <dgm:pt modelId="{06F8DE3C-7B77-49B4-9E40-AFEEDB2B457A}" type="parTrans" cxnId="{349F26C3-3EE6-441C-AFCC-5C35FA0DD718}">
      <dgm:prSet/>
      <dgm:spPr/>
      <dgm:t>
        <a:bodyPr/>
        <a:lstStyle/>
        <a:p>
          <a:endParaRPr lang="en-ID"/>
        </a:p>
      </dgm:t>
    </dgm:pt>
    <dgm:pt modelId="{9DE9E12B-D9B7-49A0-B294-B12555F04932}" type="sibTrans" cxnId="{349F26C3-3EE6-441C-AFCC-5C35FA0DD718}">
      <dgm:prSet/>
      <dgm:spPr/>
      <dgm:t>
        <a:bodyPr/>
        <a:lstStyle/>
        <a:p>
          <a:endParaRPr lang="en-ID"/>
        </a:p>
      </dgm:t>
    </dgm:pt>
    <dgm:pt modelId="{CE06946A-41A8-4132-BC6C-47E1CAF27B8C}">
      <dgm:prSet phldrT="[Text]"/>
      <dgm:spPr/>
      <dgm:t>
        <a:bodyPr/>
        <a:lstStyle/>
        <a:p>
          <a:r>
            <a:rPr lang="en-US" dirty="0"/>
            <a:t>Model/Type</a:t>
          </a:r>
          <a:endParaRPr lang="en-ID" dirty="0"/>
        </a:p>
      </dgm:t>
    </dgm:pt>
    <dgm:pt modelId="{45DA47BA-3C6D-495C-A395-0EBE1C9FCD01}" type="parTrans" cxnId="{BB0D82D3-8A1D-4C56-9B53-FDC7C4C01E1F}">
      <dgm:prSet/>
      <dgm:spPr/>
      <dgm:t>
        <a:bodyPr/>
        <a:lstStyle/>
        <a:p>
          <a:endParaRPr lang="en-ID"/>
        </a:p>
      </dgm:t>
    </dgm:pt>
    <dgm:pt modelId="{DF08D2E4-62A6-4101-AE77-F6D4F5993C11}" type="sibTrans" cxnId="{BB0D82D3-8A1D-4C56-9B53-FDC7C4C01E1F}">
      <dgm:prSet/>
      <dgm:spPr/>
      <dgm:t>
        <a:bodyPr/>
        <a:lstStyle/>
        <a:p>
          <a:endParaRPr lang="en-ID"/>
        </a:p>
      </dgm:t>
    </dgm:pt>
    <dgm:pt modelId="{EDA15391-4C4D-4E98-90A7-EEF041802458}">
      <dgm:prSet phldrT="[Text]"/>
      <dgm:spPr/>
      <dgm:t>
        <a:bodyPr/>
        <a:lstStyle/>
        <a:p>
          <a:r>
            <a:rPr lang="en-US" dirty="0"/>
            <a:t>Helmet Size</a:t>
          </a:r>
          <a:endParaRPr lang="en-ID" dirty="0"/>
        </a:p>
      </dgm:t>
    </dgm:pt>
    <dgm:pt modelId="{FB9CB0CD-4C10-4323-BAEE-54776F82A06A}" type="parTrans" cxnId="{1F4B9AA0-4940-415C-909A-B43AD7C2DF94}">
      <dgm:prSet/>
      <dgm:spPr/>
      <dgm:t>
        <a:bodyPr/>
        <a:lstStyle/>
        <a:p>
          <a:endParaRPr lang="en-ID"/>
        </a:p>
      </dgm:t>
    </dgm:pt>
    <dgm:pt modelId="{10CADA53-4343-4E32-AC56-08C644C2C671}" type="sibTrans" cxnId="{1F4B9AA0-4940-415C-909A-B43AD7C2DF94}">
      <dgm:prSet/>
      <dgm:spPr/>
      <dgm:t>
        <a:bodyPr/>
        <a:lstStyle/>
        <a:p>
          <a:endParaRPr lang="en-ID"/>
        </a:p>
      </dgm:t>
    </dgm:pt>
    <dgm:pt modelId="{CC093A4A-D820-42B5-8FC1-31FFCC48B727}">
      <dgm:prSet phldrT="[Text]"/>
      <dgm:spPr/>
      <dgm:t>
        <a:bodyPr/>
        <a:lstStyle/>
        <a:p>
          <a:r>
            <a:rPr lang="en-US" dirty="0"/>
            <a:t>Standard</a:t>
          </a:r>
          <a:endParaRPr lang="en-ID" dirty="0"/>
        </a:p>
      </dgm:t>
    </dgm:pt>
    <dgm:pt modelId="{3F5C303B-26D8-4B0D-9A37-3CDA74F331E9}" type="parTrans" cxnId="{C239F6B9-C428-411D-A658-F3F3552F6DC0}">
      <dgm:prSet/>
      <dgm:spPr/>
      <dgm:t>
        <a:bodyPr/>
        <a:lstStyle/>
        <a:p>
          <a:endParaRPr lang="en-ID"/>
        </a:p>
      </dgm:t>
    </dgm:pt>
    <dgm:pt modelId="{CC8E22BE-FFE8-4064-81EE-A06812AAD9A8}" type="sibTrans" cxnId="{C239F6B9-C428-411D-A658-F3F3552F6DC0}">
      <dgm:prSet/>
      <dgm:spPr/>
      <dgm:t>
        <a:bodyPr/>
        <a:lstStyle/>
        <a:p>
          <a:endParaRPr lang="en-ID"/>
        </a:p>
      </dgm:t>
    </dgm:pt>
    <dgm:pt modelId="{16702EDF-35D5-4FEA-AE3A-802734C7CF68}">
      <dgm:prSet phldrT="[Text]"/>
      <dgm:spPr/>
      <dgm:t>
        <a:bodyPr/>
        <a:lstStyle/>
        <a:p>
          <a:r>
            <a:rPr lang="en-US" dirty="0"/>
            <a:t>POS Receive Date</a:t>
          </a:r>
          <a:endParaRPr lang="en-ID" dirty="0"/>
        </a:p>
      </dgm:t>
    </dgm:pt>
    <dgm:pt modelId="{E09E4479-C950-4F49-ADF8-ACEF84DD4802}" type="parTrans" cxnId="{24462241-193D-4662-A44A-715D641E1AA8}">
      <dgm:prSet/>
      <dgm:spPr/>
      <dgm:t>
        <a:bodyPr/>
        <a:lstStyle/>
        <a:p>
          <a:endParaRPr lang="en-ID"/>
        </a:p>
      </dgm:t>
    </dgm:pt>
    <dgm:pt modelId="{40BEA5C3-AC6D-414D-815C-5594763FF8CE}" type="sibTrans" cxnId="{24462241-193D-4662-A44A-715D641E1AA8}">
      <dgm:prSet/>
      <dgm:spPr/>
      <dgm:t>
        <a:bodyPr/>
        <a:lstStyle/>
        <a:p>
          <a:endParaRPr lang="en-ID"/>
        </a:p>
      </dgm:t>
    </dgm:pt>
    <dgm:pt modelId="{2BB84135-6C76-4CFF-9AFD-B82CD294FA11}">
      <dgm:prSet phldrT="[Text]"/>
      <dgm:spPr/>
      <dgm:t>
        <a:bodyPr/>
        <a:lstStyle/>
        <a:p>
          <a:r>
            <a:rPr lang="en-US" dirty="0"/>
            <a:t>POS Delivery Date</a:t>
          </a:r>
          <a:endParaRPr lang="en-ID" dirty="0"/>
        </a:p>
      </dgm:t>
    </dgm:pt>
    <dgm:pt modelId="{E0A37766-DBBD-42DE-B15D-69C45AB4E8AD}" type="parTrans" cxnId="{3E47D154-0576-49BE-8789-2408BFAE36CE}">
      <dgm:prSet/>
      <dgm:spPr/>
      <dgm:t>
        <a:bodyPr/>
        <a:lstStyle/>
        <a:p>
          <a:endParaRPr lang="en-ID"/>
        </a:p>
      </dgm:t>
    </dgm:pt>
    <dgm:pt modelId="{326ADED5-E9A2-4AC1-B87A-82635237F0DA}" type="sibTrans" cxnId="{3E47D154-0576-49BE-8789-2408BFAE36CE}">
      <dgm:prSet/>
      <dgm:spPr/>
      <dgm:t>
        <a:bodyPr/>
        <a:lstStyle/>
        <a:p>
          <a:endParaRPr lang="en-ID"/>
        </a:p>
      </dgm:t>
    </dgm:pt>
    <dgm:pt modelId="{0AFABB20-2AAB-4401-BFF6-7FB861460769}" type="pres">
      <dgm:prSet presAssocID="{84A182CB-8767-465D-89DA-00F3394DD76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BA0323B-1EF9-4CD8-9BAF-866BF03A68AD}" type="pres">
      <dgm:prSet presAssocID="{F47AF9BE-62B5-4979-877B-1A1C739B6AE6}" presName="centerShape" presStyleLbl="node0" presStyleIdx="0" presStyleCnt="1"/>
      <dgm:spPr/>
    </dgm:pt>
    <dgm:pt modelId="{B017D48D-5908-4F81-B63F-6B1FE2B6DD21}" type="pres">
      <dgm:prSet presAssocID="{378ACFDF-1DFF-4DA6-93FB-113557A2E4A2}" presName="Name9" presStyleLbl="parChTrans1D2" presStyleIdx="0" presStyleCnt="7"/>
      <dgm:spPr/>
    </dgm:pt>
    <dgm:pt modelId="{AFF5EE59-1AB3-4F36-8C28-DD95ACE523CD}" type="pres">
      <dgm:prSet presAssocID="{378ACFDF-1DFF-4DA6-93FB-113557A2E4A2}" presName="connTx" presStyleLbl="parChTrans1D2" presStyleIdx="0" presStyleCnt="7"/>
      <dgm:spPr/>
    </dgm:pt>
    <dgm:pt modelId="{F456B9B7-BC29-4E05-BC88-5AA795A7031A}" type="pres">
      <dgm:prSet presAssocID="{4EC6F986-92C5-42DE-B791-0EDA1C9CA87A}" presName="node" presStyleLbl="node1" presStyleIdx="0" presStyleCnt="7">
        <dgm:presLayoutVars>
          <dgm:bulletEnabled val="1"/>
        </dgm:presLayoutVars>
      </dgm:prSet>
      <dgm:spPr/>
    </dgm:pt>
    <dgm:pt modelId="{3C0A33EF-D936-4F59-813A-60D50A9FEDD2}" type="pres">
      <dgm:prSet presAssocID="{3F5C303B-26D8-4B0D-9A37-3CDA74F331E9}" presName="Name9" presStyleLbl="parChTrans1D2" presStyleIdx="1" presStyleCnt="7"/>
      <dgm:spPr/>
    </dgm:pt>
    <dgm:pt modelId="{F9A8EFC8-3BBE-48AB-B99B-99147FB5EB74}" type="pres">
      <dgm:prSet presAssocID="{3F5C303B-26D8-4B0D-9A37-3CDA74F331E9}" presName="connTx" presStyleLbl="parChTrans1D2" presStyleIdx="1" presStyleCnt="7"/>
      <dgm:spPr/>
    </dgm:pt>
    <dgm:pt modelId="{EDC6444C-F369-43AE-BFA7-16328C3DCE24}" type="pres">
      <dgm:prSet presAssocID="{CC093A4A-D820-42B5-8FC1-31FFCC48B727}" presName="node" presStyleLbl="node1" presStyleIdx="1" presStyleCnt="7">
        <dgm:presLayoutVars>
          <dgm:bulletEnabled val="1"/>
        </dgm:presLayoutVars>
      </dgm:prSet>
      <dgm:spPr/>
    </dgm:pt>
    <dgm:pt modelId="{524FA569-C4E5-4996-8C4D-6B212D6BD9F1}" type="pres">
      <dgm:prSet presAssocID="{06F8DE3C-7B77-49B4-9E40-AFEEDB2B457A}" presName="Name9" presStyleLbl="parChTrans1D2" presStyleIdx="2" presStyleCnt="7"/>
      <dgm:spPr/>
    </dgm:pt>
    <dgm:pt modelId="{08831E50-E7D5-41FA-ACEE-81A1BAF0E0A6}" type="pres">
      <dgm:prSet presAssocID="{06F8DE3C-7B77-49B4-9E40-AFEEDB2B457A}" presName="connTx" presStyleLbl="parChTrans1D2" presStyleIdx="2" presStyleCnt="7"/>
      <dgm:spPr/>
    </dgm:pt>
    <dgm:pt modelId="{DC855F8C-3A23-440D-B029-50FDD50BA6A0}" type="pres">
      <dgm:prSet presAssocID="{C310E75D-41B5-45F0-9FC0-62DEF9E3ABEF}" presName="node" presStyleLbl="node1" presStyleIdx="2" presStyleCnt="7">
        <dgm:presLayoutVars>
          <dgm:bulletEnabled val="1"/>
        </dgm:presLayoutVars>
      </dgm:prSet>
      <dgm:spPr/>
    </dgm:pt>
    <dgm:pt modelId="{94152D2F-0D6B-4847-884E-D8ABCEB0F1D8}" type="pres">
      <dgm:prSet presAssocID="{E09E4479-C950-4F49-ADF8-ACEF84DD4802}" presName="Name9" presStyleLbl="parChTrans1D2" presStyleIdx="3" presStyleCnt="7"/>
      <dgm:spPr/>
    </dgm:pt>
    <dgm:pt modelId="{842127C0-844E-4B81-90B5-CDC7D4F32575}" type="pres">
      <dgm:prSet presAssocID="{E09E4479-C950-4F49-ADF8-ACEF84DD4802}" presName="connTx" presStyleLbl="parChTrans1D2" presStyleIdx="3" presStyleCnt="7"/>
      <dgm:spPr/>
    </dgm:pt>
    <dgm:pt modelId="{B21F4FFD-828E-4C28-8C16-F8B618DB649B}" type="pres">
      <dgm:prSet presAssocID="{16702EDF-35D5-4FEA-AE3A-802734C7CF68}" presName="node" presStyleLbl="node1" presStyleIdx="3" presStyleCnt="7">
        <dgm:presLayoutVars>
          <dgm:bulletEnabled val="1"/>
        </dgm:presLayoutVars>
      </dgm:prSet>
      <dgm:spPr/>
    </dgm:pt>
    <dgm:pt modelId="{4A4E6DB7-0DEC-4E32-8913-C3A27DCD4123}" type="pres">
      <dgm:prSet presAssocID="{E0A37766-DBBD-42DE-B15D-69C45AB4E8AD}" presName="Name9" presStyleLbl="parChTrans1D2" presStyleIdx="4" presStyleCnt="7"/>
      <dgm:spPr/>
    </dgm:pt>
    <dgm:pt modelId="{72007633-5ADE-4F65-A38F-6170CC241D2F}" type="pres">
      <dgm:prSet presAssocID="{E0A37766-DBBD-42DE-B15D-69C45AB4E8AD}" presName="connTx" presStyleLbl="parChTrans1D2" presStyleIdx="4" presStyleCnt="7"/>
      <dgm:spPr/>
    </dgm:pt>
    <dgm:pt modelId="{1C1BD8CC-CF20-471F-9940-AA9EC468EAD7}" type="pres">
      <dgm:prSet presAssocID="{2BB84135-6C76-4CFF-9AFD-B82CD294FA11}" presName="node" presStyleLbl="node1" presStyleIdx="4" presStyleCnt="7">
        <dgm:presLayoutVars>
          <dgm:bulletEnabled val="1"/>
        </dgm:presLayoutVars>
      </dgm:prSet>
      <dgm:spPr/>
    </dgm:pt>
    <dgm:pt modelId="{D080DD72-C31B-4DDC-945A-99CF6FDFB023}" type="pres">
      <dgm:prSet presAssocID="{45DA47BA-3C6D-495C-A395-0EBE1C9FCD01}" presName="Name9" presStyleLbl="parChTrans1D2" presStyleIdx="5" presStyleCnt="7"/>
      <dgm:spPr/>
    </dgm:pt>
    <dgm:pt modelId="{E128E76A-E29F-4CA6-A796-4F68130A090F}" type="pres">
      <dgm:prSet presAssocID="{45DA47BA-3C6D-495C-A395-0EBE1C9FCD01}" presName="connTx" presStyleLbl="parChTrans1D2" presStyleIdx="5" presStyleCnt="7"/>
      <dgm:spPr/>
    </dgm:pt>
    <dgm:pt modelId="{13737AFC-7E29-4FC5-9A01-37D257EE345F}" type="pres">
      <dgm:prSet presAssocID="{CE06946A-41A8-4132-BC6C-47E1CAF27B8C}" presName="node" presStyleLbl="node1" presStyleIdx="5" presStyleCnt="7">
        <dgm:presLayoutVars>
          <dgm:bulletEnabled val="1"/>
        </dgm:presLayoutVars>
      </dgm:prSet>
      <dgm:spPr/>
    </dgm:pt>
    <dgm:pt modelId="{3DE1C515-4C68-4DD7-AA5D-021C0FE53CFE}" type="pres">
      <dgm:prSet presAssocID="{FB9CB0CD-4C10-4323-BAEE-54776F82A06A}" presName="Name9" presStyleLbl="parChTrans1D2" presStyleIdx="6" presStyleCnt="7"/>
      <dgm:spPr/>
    </dgm:pt>
    <dgm:pt modelId="{58E9D93D-2A73-48DB-BF09-11BB3EA64F9B}" type="pres">
      <dgm:prSet presAssocID="{FB9CB0CD-4C10-4323-BAEE-54776F82A06A}" presName="connTx" presStyleLbl="parChTrans1D2" presStyleIdx="6" presStyleCnt="7"/>
      <dgm:spPr/>
    </dgm:pt>
    <dgm:pt modelId="{66D4F43D-5C43-462E-8216-2C0BAC061EB8}" type="pres">
      <dgm:prSet presAssocID="{EDA15391-4C4D-4E98-90A7-EEF041802458}" presName="node" presStyleLbl="node1" presStyleIdx="6" presStyleCnt="7">
        <dgm:presLayoutVars>
          <dgm:bulletEnabled val="1"/>
        </dgm:presLayoutVars>
      </dgm:prSet>
      <dgm:spPr/>
    </dgm:pt>
  </dgm:ptLst>
  <dgm:cxnLst>
    <dgm:cxn modelId="{89AFE804-3A03-46B2-852B-F5B459899B39}" type="presOf" srcId="{45DA47BA-3C6D-495C-A395-0EBE1C9FCD01}" destId="{D080DD72-C31B-4DDC-945A-99CF6FDFB023}" srcOrd="0" destOrd="0" presId="urn:microsoft.com/office/officeart/2005/8/layout/radial1"/>
    <dgm:cxn modelId="{A6100619-2118-42D1-BB38-B0AC7240B981}" type="presOf" srcId="{45DA47BA-3C6D-495C-A395-0EBE1C9FCD01}" destId="{E128E76A-E29F-4CA6-A796-4F68130A090F}" srcOrd="1" destOrd="0" presId="urn:microsoft.com/office/officeart/2005/8/layout/radial1"/>
    <dgm:cxn modelId="{53AC7731-BA9F-4F1B-B8BC-C21CB4E68FA8}" type="presOf" srcId="{EDA15391-4C4D-4E98-90A7-EEF041802458}" destId="{66D4F43D-5C43-462E-8216-2C0BAC061EB8}" srcOrd="0" destOrd="0" presId="urn:microsoft.com/office/officeart/2005/8/layout/radial1"/>
    <dgm:cxn modelId="{24462241-193D-4662-A44A-715D641E1AA8}" srcId="{F47AF9BE-62B5-4979-877B-1A1C739B6AE6}" destId="{16702EDF-35D5-4FEA-AE3A-802734C7CF68}" srcOrd="3" destOrd="0" parTransId="{E09E4479-C950-4F49-ADF8-ACEF84DD4802}" sibTransId="{40BEA5C3-AC6D-414D-815C-5594763FF8CE}"/>
    <dgm:cxn modelId="{F789B946-A6AA-4FDD-B4A5-A098ACB8CD4A}" type="presOf" srcId="{3F5C303B-26D8-4B0D-9A37-3CDA74F331E9}" destId="{3C0A33EF-D936-4F59-813A-60D50A9FEDD2}" srcOrd="0" destOrd="0" presId="urn:microsoft.com/office/officeart/2005/8/layout/radial1"/>
    <dgm:cxn modelId="{0EBC9667-244F-4D4C-A6BA-25C5DC69DB74}" type="presOf" srcId="{378ACFDF-1DFF-4DA6-93FB-113557A2E4A2}" destId="{B017D48D-5908-4F81-B63F-6B1FE2B6DD21}" srcOrd="0" destOrd="0" presId="urn:microsoft.com/office/officeart/2005/8/layout/radial1"/>
    <dgm:cxn modelId="{B0D4B749-94CA-4F89-A80B-0E1E661F5B65}" type="presOf" srcId="{84A182CB-8767-465D-89DA-00F3394DD765}" destId="{0AFABB20-2AAB-4401-BFF6-7FB861460769}" srcOrd="0" destOrd="0" presId="urn:microsoft.com/office/officeart/2005/8/layout/radial1"/>
    <dgm:cxn modelId="{C3B7BB6B-6487-43B7-A1F5-DBFF24CB613F}" srcId="{F47AF9BE-62B5-4979-877B-1A1C739B6AE6}" destId="{4EC6F986-92C5-42DE-B791-0EDA1C9CA87A}" srcOrd="0" destOrd="0" parTransId="{378ACFDF-1DFF-4DA6-93FB-113557A2E4A2}" sibTransId="{32670353-1F18-4D33-9BCD-5347AA402133}"/>
    <dgm:cxn modelId="{F1B4D054-C951-4053-9E2E-EF14F2534B2F}" type="presOf" srcId="{E09E4479-C950-4F49-ADF8-ACEF84DD4802}" destId="{94152D2F-0D6B-4847-884E-D8ABCEB0F1D8}" srcOrd="0" destOrd="0" presId="urn:microsoft.com/office/officeart/2005/8/layout/radial1"/>
    <dgm:cxn modelId="{3E47D154-0576-49BE-8789-2408BFAE36CE}" srcId="{F47AF9BE-62B5-4979-877B-1A1C739B6AE6}" destId="{2BB84135-6C76-4CFF-9AFD-B82CD294FA11}" srcOrd="4" destOrd="0" parTransId="{E0A37766-DBBD-42DE-B15D-69C45AB4E8AD}" sibTransId="{326ADED5-E9A2-4AC1-B87A-82635237F0DA}"/>
    <dgm:cxn modelId="{5F04AE7E-B84A-45AF-B737-99F66D41B6CF}" srcId="{84A182CB-8767-465D-89DA-00F3394DD765}" destId="{F47AF9BE-62B5-4979-877B-1A1C739B6AE6}" srcOrd="0" destOrd="0" parTransId="{584B1ADB-5542-4C1B-B709-EFA3CB08C14B}" sibTransId="{8DD20966-92B7-4DA4-94AD-60E276FB5A88}"/>
    <dgm:cxn modelId="{D11ABB87-E848-4D5C-A7C4-BDCE9AD39F73}" type="presOf" srcId="{06F8DE3C-7B77-49B4-9E40-AFEEDB2B457A}" destId="{08831E50-E7D5-41FA-ACEE-81A1BAF0E0A6}" srcOrd="1" destOrd="0" presId="urn:microsoft.com/office/officeart/2005/8/layout/radial1"/>
    <dgm:cxn modelId="{4441F688-250E-48BA-9A6F-0B97EFEF39F7}" type="presOf" srcId="{378ACFDF-1DFF-4DA6-93FB-113557A2E4A2}" destId="{AFF5EE59-1AB3-4F36-8C28-DD95ACE523CD}" srcOrd="1" destOrd="0" presId="urn:microsoft.com/office/officeart/2005/8/layout/radial1"/>
    <dgm:cxn modelId="{332E7C9B-D627-4578-AEA2-BCBBF82304C8}" type="presOf" srcId="{E0A37766-DBBD-42DE-B15D-69C45AB4E8AD}" destId="{4A4E6DB7-0DEC-4E32-8913-C3A27DCD4123}" srcOrd="0" destOrd="0" presId="urn:microsoft.com/office/officeart/2005/8/layout/radial1"/>
    <dgm:cxn modelId="{1F4B9AA0-4940-415C-909A-B43AD7C2DF94}" srcId="{F47AF9BE-62B5-4979-877B-1A1C739B6AE6}" destId="{EDA15391-4C4D-4E98-90A7-EEF041802458}" srcOrd="6" destOrd="0" parTransId="{FB9CB0CD-4C10-4323-BAEE-54776F82A06A}" sibTransId="{10CADA53-4343-4E32-AC56-08C644C2C671}"/>
    <dgm:cxn modelId="{D83BE7A7-2CB5-4E58-AE67-DB5E1483295D}" type="presOf" srcId="{FB9CB0CD-4C10-4323-BAEE-54776F82A06A}" destId="{58E9D93D-2A73-48DB-BF09-11BB3EA64F9B}" srcOrd="1" destOrd="0" presId="urn:microsoft.com/office/officeart/2005/8/layout/radial1"/>
    <dgm:cxn modelId="{D47D5AA9-8799-43A4-A406-EDEBCA3F56E9}" type="presOf" srcId="{CC093A4A-D820-42B5-8FC1-31FFCC48B727}" destId="{EDC6444C-F369-43AE-BFA7-16328C3DCE24}" srcOrd="0" destOrd="0" presId="urn:microsoft.com/office/officeart/2005/8/layout/radial1"/>
    <dgm:cxn modelId="{5676EAAE-A0AE-4E86-A109-34B9A28B379E}" type="presOf" srcId="{3F5C303B-26D8-4B0D-9A37-3CDA74F331E9}" destId="{F9A8EFC8-3BBE-48AB-B99B-99147FB5EB74}" srcOrd="1" destOrd="0" presId="urn:microsoft.com/office/officeart/2005/8/layout/radial1"/>
    <dgm:cxn modelId="{603FA6B3-8B52-4B1F-9543-4CE0CD5CED1E}" type="presOf" srcId="{2BB84135-6C76-4CFF-9AFD-B82CD294FA11}" destId="{1C1BD8CC-CF20-471F-9940-AA9EC468EAD7}" srcOrd="0" destOrd="0" presId="urn:microsoft.com/office/officeart/2005/8/layout/radial1"/>
    <dgm:cxn modelId="{6904F2B5-BB4C-47BB-B630-2D9EF9C2B505}" type="presOf" srcId="{16702EDF-35D5-4FEA-AE3A-802734C7CF68}" destId="{B21F4FFD-828E-4C28-8C16-F8B618DB649B}" srcOrd="0" destOrd="0" presId="urn:microsoft.com/office/officeart/2005/8/layout/radial1"/>
    <dgm:cxn modelId="{6C69E2B7-119A-48F8-91ED-EEFC573F6FA5}" type="presOf" srcId="{F47AF9BE-62B5-4979-877B-1A1C739B6AE6}" destId="{3BA0323B-1EF9-4CD8-9BAF-866BF03A68AD}" srcOrd="0" destOrd="0" presId="urn:microsoft.com/office/officeart/2005/8/layout/radial1"/>
    <dgm:cxn modelId="{C239F6B9-C428-411D-A658-F3F3552F6DC0}" srcId="{F47AF9BE-62B5-4979-877B-1A1C739B6AE6}" destId="{CC093A4A-D820-42B5-8FC1-31FFCC48B727}" srcOrd="1" destOrd="0" parTransId="{3F5C303B-26D8-4B0D-9A37-3CDA74F331E9}" sibTransId="{CC8E22BE-FFE8-4064-81EE-A06812AAD9A8}"/>
    <dgm:cxn modelId="{27AC29BF-3922-4AEB-9FF9-9B9F43C41317}" type="presOf" srcId="{FB9CB0CD-4C10-4323-BAEE-54776F82A06A}" destId="{3DE1C515-4C68-4DD7-AA5D-021C0FE53CFE}" srcOrd="0" destOrd="0" presId="urn:microsoft.com/office/officeart/2005/8/layout/radial1"/>
    <dgm:cxn modelId="{F70E58C2-9110-4BF8-80C4-DA2BC00EB3E6}" type="presOf" srcId="{E09E4479-C950-4F49-ADF8-ACEF84DD4802}" destId="{842127C0-844E-4B81-90B5-CDC7D4F32575}" srcOrd="1" destOrd="0" presId="urn:microsoft.com/office/officeart/2005/8/layout/radial1"/>
    <dgm:cxn modelId="{349F26C3-3EE6-441C-AFCC-5C35FA0DD718}" srcId="{F47AF9BE-62B5-4979-877B-1A1C739B6AE6}" destId="{C310E75D-41B5-45F0-9FC0-62DEF9E3ABEF}" srcOrd="2" destOrd="0" parTransId="{06F8DE3C-7B77-49B4-9E40-AFEEDB2B457A}" sibTransId="{9DE9E12B-D9B7-49A0-B294-B12555F04932}"/>
    <dgm:cxn modelId="{6FB13EC5-0346-4D00-9E5A-32AB6BFB2ACA}" type="presOf" srcId="{E0A37766-DBBD-42DE-B15D-69C45AB4E8AD}" destId="{72007633-5ADE-4F65-A38F-6170CC241D2F}" srcOrd="1" destOrd="0" presId="urn:microsoft.com/office/officeart/2005/8/layout/radial1"/>
    <dgm:cxn modelId="{E7908ECC-F053-49C1-9FA1-28D9ABF061A8}" type="presOf" srcId="{C310E75D-41B5-45F0-9FC0-62DEF9E3ABEF}" destId="{DC855F8C-3A23-440D-B029-50FDD50BA6A0}" srcOrd="0" destOrd="0" presId="urn:microsoft.com/office/officeart/2005/8/layout/radial1"/>
    <dgm:cxn modelId="{BB0D82D3-8A1D-4C56-9B53-FDC7C4C01E1F}" srcId="{F47AF9BE-62B5-4979-877B-1A1C739B6AE6}" destId="{CE06946A-41A8-4132-BC6C-47E1CAF27B8C}" srcOrd="5" destOrd="0" parTransId="{45DA47BA-3C6D-495C-A395-0EBE1C9FCD01}" sibTransId="{DF08D2E4-62A6-4101-AE77-F6D4F5993C11}"/>
    <dgm:cxn modelId="{966B28DC-4F39-4E65-92EF-473F93D91847}" type="presOf" srcId="{06F8DE3C-7B77-49B4-9E40-AFEEDB2B457A}" destId="{524FA569-C4E5-4996-8C4D-6B212D6BD9F1}" srcOrd="0" destOrd="0" presId="urn:microsoft.com/office/officeart/2005/8/layout/radial1"/>
    <dgm:cxn modelId="{7D9817F6-62DC-46DF-86B8-AFAE954930D3}" type="presOf" srcId="{4EC6F986-92C5-42DE-B791-0EDA1C9CA87A}" destId="{F456B9B7-BC29-4E05-BC88-5AA795A7031A}" srcOrd="0" destOrd="0" presId="urn:microsoft.com/office/officeart/2005/8/layout/radial1"/>
    <dgm:cxn modelId="{D5648CFA-C694-49E7-83CD-B46FC6113DF8}" type="presOf" srcId="{CE06946A-41A8-4132-BC6C-47E1CAF27B8C}" destId="{13737AFC-7E29-4FC5-9A01-37D257EE345F}" srcOrd="0" destOrd="0" presId="urn:microsoft.com/office/officeart/2005/8/layout/radial1"/>
    <dgm:cxn modelId="{7C29D8C3-0BE2-4B44-AF47-6E3AACCB6928}" type="presParOf" srcId="{0AFABB20-2AAB-4401-BFF6-7FB861460769}" destId="{3BA0323B-1EF9-4CD8-9BAF-866BF03A68AD}" srcOrd="0" destOrd="0" presId="urn:microsoft.com/office/officeart/2005/8/layout/radial1"/>
    <dgm:cxn modelId="{0548E2CD-8F62-4DBD-981A-CC4CA132D703}" type="presParOf" srcId="{0AFABB20-2AAB-4401-BFF6-7FB861460769}" destId="{B017D48D-5908-4F81-B63F-6B1FE2B6DD21}" srcOrd="1" destOrd="0" presId="urn:microsoft.com/office/officeart/2005/8/layout/radial1"/>
    <dgm:cxn modelId="{DEAFE0A1-5D9A-46B7-A577-CE5FB04EC6A2}" type="presParOf" srcId="{B017D48D-5908-4F81-B63F-6B1FE2B6DD21}" destId="{AFF5EE59-1AB3-4F36-8C28-DD95ACE523CD}" srcOrd="0" destOrd="0" presId="urn:microsoft.com/office/officeart/2005/8/layout/radial1"/>
    <dgm:cxn modelId="{85241E3B-FE85-4DDA-A87F-B87AF04CC66E}" type="presParOf" srcId="{0AFABB20-2AAB-4401-BFF6-7FB861460769}" destId="{F456B9B7-BC29-4E05-BC88-5AA795A7031A}" srcOrd="2" destOrd="0" presId="urn:microsoft.com/office/officeart/2005/8/layout/radial1"/>
    <dgm:cxn modelId="{EB8FAF23-4D58-4C91-8720-43152712C5A5}" type="presParOf" srcId="{0AFABB20-2AAB-4401-BFF6-7FB861460769}" destId="{3C0A33EF-D936-4F59-813A-60D50A9FEDD2}" srcOrd="3" destOrd="0" presId="urn:microsoft.com/office/officeart/2005/8/layout/radial1"/>
    <dgm:cxn modelId="{E0EC73B7-7CF6-4893-A941-4FF8011EA3CF}" type="presParOf" srcId="{3C0A33EF-D936-4F59-813A-60D50A9FEDD2}" destId="{F9A8EFC8-3BBE-48AB-B99B-99147FB5EB74}" srcOrd="0" destOrd="0" presId="urn:microsoft.com/office/officeart/2005/8/layout/radial1"/>
    <dgm:cxn modelId="{3C223898-4A78-46CD-A6A0-D6E7E1B10362}" type="presParOf" srcId="{0AFABB20-2AAB-4401-BFF6-7FB861460769}" destId="{EDC6444C-F369-43AE-BFA7-16328C3DCE24}" srcOrd="4" destOrd="0" presId="urn:microsoft.com/office/officeart/2005/8/layout/radial1"/>
    <dgm:cxn modelId="{B94B2BE8-D97F-4C28-AFE7-498BB113EBBF}" type="presParOf" srcId="{0AFABB20-2AAB-4401-BFF6-7FB861460769}" destId="{524FA569-C4E5-4996-8C4D-6B212D6BD9F1}" srcOrd="5" destOrd="0" presId="urn:microsoft.com/office/officeart/2005/8/layout/radial1"/>
    <dgm:cxn modelId="{36618500-1FD1-4CD5-A9FC-99342C7F32E4}" type="presParOf" srcId="{524FA569-C4E5-4996-8C4D-6B212D6BD9F1}" destId="{08831E50-E7D5-41FA-ACEE-81A1BAF0E0A6}" srcOrd="0" destOrd="0" presId="urn:microsoft.com/office/officeart/2005/8/layout/radial1"/>
    <dgm:cxn modelId="{5E6AF51C-8AF8-4037-8330-B8712B518655}" type="presParOf" srcId="{0AFABB20-2AAB-4401-BFF6-7FB861460769}" destId="{DC855F8C-3A23-440D-B029-50FDD50BA6A0}" srcOrd="6" destOrd="0" presId="urn:microsoft.com/office/officeart/2005/8/layout/radial1"/>
    <dgm:cxn modelId="{2C04CA95-48E3-4C1C-99BC-F8CA11E59870}" type="presParOf" srcId="{0AFABB20-2AAB-4401-BFF6-7FB861460769}" destId="{94152D2F-0D6B-4847-884E-D8ABCEB0F1D8}" srcOrd="7" destOrd="0" presId="urn:microsoft.com/office/officeart/2005/8/layout/radial1"/>
    <dgm:cxn modelId="{AC343AFF-18BA-45B2-B1AF-07AF7A085A38}" type="presParOf" srcId="{94152D2F-0D6B-4847-884E-D8ABCEB0F1D8}" destId="{842127C0-844E-4B81-90B5-CDC7D4F32575}" srcOrd="0" destOrd="0" presId="urn:microsoft.com/office/officeart/2005/8/layout/radial1"/>
    <dgm:cxn modelId="{7961D605-A55D-4837-BF72-F3F42404E910}" type="presParOf" srcId="{0AFABB20-2AAB-4401-BFF6-7FB861460769}" destId="{B21F4FFD-828E-4C28-8C16-F8B618DB649B}" srcOrd="8" destOrd="0" presId="urn:microsoft.com/office/officeart/2005/8/layout/radial1"/>
    <dgm:cxn modelId="{314C5EAA-30DA-4EA5-8602-31712B34EAB6}" type="presParOf" srcId="{0AFABB20-2AAB-4401-BFF6-7FB861460769}" destId="{4A4E6DB7-0DEC-4E32-8913-C3A27DCD4123}" srcOrd="9" destOrd="0" presId="urn:microsoft.com/office/officeart/2005/8/layout/radial1"/>
    <dgm:cxn modelId="{E1354FFE-11A6-4707-BBAE-EB5C841B133A}" type="presParOf" srcId="{4A4E6DB7-0DEC-4E32-8913-C3A27DCD4123}" destId="{72007633-5ADE-4F65-A38F-6170CC241D2F}" srcOrd="0" destOrd="0" presId="urn:microsoft.com/office/officeart/2005/8/layout/radial1"/>
    <dgm:cxn modelId="{6FF1F78C-1E92-439D-B51E-8FFF2AFF3CCC}" type="presParOf" srcId="{0AFABB20-2AAB-4401-BFF6-7FB861460769}" destId="{1C1BD8CC-CF20-471F-9940-AA9EC468EAD7}" srcOrd="10" destOrd="0" presId="urn:microsoft.com/office/officeart/2005/8/layout/radial1"/>
    <dgm:cxn modelId="{34A8A87D-5DFB-469E-809F-2F50A6F4E1CA}" type="presParOf" srcId="{0AFABB20-2AAB-4401-BFF6-7FB861460769}" destId="{D080DD72-C31B-4DDC-945A-99CF6FDFB023}" srcOrd="11" destOrd="0" presId="urn:microsoft.com/office/officeart/2005/8/layout/radial1"/>
    <dgm:cxn modelId="{EC89E0F3-9140-46F2-B486-5E57042D0041}" type="presParOf" srcId="{D080DD72-C31B-4DDC-945A-99CF6FDFB023}" destId="{E128E76A-E29F-4CA6-A796-4F68130A090F}" srcOrd="0" destOrd="0" presId="urn:microsoft.com/office/officeart/2005/8/layout/radial1"/>
    <dgm:cxn modelId="{EF0C47A5-8749-4226-BC6F-67D2DBDA296E}" type="presParOf" srcId="{0AFABB20-2AAB-4401-BFF6-7FB861460769}" destId="{13737AFC-7E29-4FC5-9A01-37D257EE345F}" srcOrd="12" destOrd="0" presId="urn:microsoft.com/office/officeart/2005/8/layout/radial1"/>
    <dgm:cxn modelId="{7D80EE55-C588-414A-A2DB-AC8439429E02}" type="presParOf" srcId="{0AFABB20-2AAB-4401-BFF6-7FB861460769}" destId="{3DE1C515-4C68-4DD7-AA5D-021C0FE53CFE}" srcOrd="13" destOrd="0" presId="urn:microsoft.com/office/officeart/2005/8/layout/radial1"/>
    <dgm:cxn modelId="{A3CFED18-DAA8-4A4F-A9DE-D76E73860280}" type="presParOf" srcId="{3DE1C515-4C68-4DD7-AA5D-021C0FE53CFE}" destId="{58E9D93D-2A73-48DB-BF09-11BB3EA64F9B}" srcOrd="0" destOrd="0" presId="urn:microsoft.com/office/officeart/2005/8/layout/radial1"/>
    <dgm:cxn modelId="{69BF185C-CA4B-4FA6-9C24-87E0DA4038D5}" type="presParOf" srcId="{0AFABB20-2AAB-4401-BFF6-7FB861460769}" destId="{66D4F43D-5C43-462E-8216-2C0BAC061EB8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CD3A89-C18B-403D-BCC4-B12B8661EC55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 phldr="1"/>
      <dgm:spPr/>
    </dgm:pt>
    <dgm:pt modelId="{54288A52-2406-4AB1-90F4-E52E119DE4BD}">
      <dgm:prSet phldrT="[Text]"/>
      <dgm:spPr/>
      <dgm:t>
        <a:bodyPr/>
        <a:lstStyle/>
        <a:p>
          <a:r>
            <a:rPr lang="en-US" dirty="0"/>
            <a:t>XXS</a:t>
          </a:r>
          <a:endParaRPr lang="en-ID" dirty="0"/>
        </a:p>
      </dgm:t>
    </dgm:pt>
    <dgm:pt modelId="{6FF9F189-6E96-43C9-AC31-8710D6F2E7EF}" type="parTrans" cxnId="{89557C94-2672-4E83-BA9B-F96818CF0A72}">
      <dgm:prSet/>
      <dgm:spPr/>
      <dgm:t>
        <a:bodyPr/>
        <a:lstStyle/>
        <a:p>
          <a:endParaRPr lang="en-ID"/>
        </a:p>
      </dgm:t>
    </dgm:pt>
    <dgm:pt modelId="{98281BA4-8373-4EF6-8158-E8F718C23724}" type="sibTrans" cxnId="{89557C94-2672-4E83-BA9B-F96818CF0A72}">
      <dgm:prSet/>
      <dgm:spPr/>
      <dgm:t>
        <a:bodyPr/>
        <a:lstStyle/>
        <a:p>
          <a:endParaRPr lang="en-ID"/>
        </a:p>
      </dgm:t>
    </dgm:pt>
    <dgm:pt modelId="{7A3ECE8C-E528-4AEC-9B41-08C8E1017F74}">
      <dgm:prSet phldrT="[Text]"/>
      <dgm:spPr/>
      <dgm:t>
        <a:bodyPr/>
        <a:lstStyle/>
        <a:p>
          <a:r>
            <a:rPr lang="en-US" dirty="0"/>
            <a:t>XS (48)</a:t>
          </a:r>
          <a:endParaRPr lang="en-ID" dirty="0"/>
        </a:p>
      </dgm:t>
    </dgm:pt>
    <dgm:pt modelId="{714D8010-71D4-4D48-84DC-CFB976EBB68B}" type="parTrans" cxnId="{49D6B012-114F-4F03-889A-901818D11858}">
      <dgm:prSet/>
      <dgm:spPr/>
      <dgm:t>
        <a:bodyPr/>
        <a:lstStyle/>
        <a:p>
          <a:endParaRPr lang="en-ID"/>
        </a:p>
      </dgm:t>
    </dgm:pt>
    <dgm:pt modelId="{45959458-6A32-4877-AF5E-37150FDBC2E4}" type="sibTrans" cxnId="{49D6B012-114F-4F03-889A-901818D11858}">
      <dgm:prSet/>
      <dgm:spPr/>
      <dgm:t>
        <a:bodyPr/>
        <a:lstStyle/>
        <a:p>
          <a:endParaRPr lang="en-ID"/>
        </a:p>
      </dgm:t>
    </dgm:pt>
    <dgm:pt modelId="{D87D820F-5268-45ED-B0F0-D2235CAFB4C7}">
      <dgm:prSet phldrT="[Text]"/>
      <dgm:spPr/>
      <dgm:t>
        <a:bodyPr/>
        <a:lstStyle/>
        <a:p>
          <a:r>
            <a:rPr lang="en-US" dirty="0"/>
            <a:t>S (50)</a:t>
          </a:r>
          <a:endParaRPr lang="en-ID" dirty="0"/>
        </a:p>
      </dgm:t>
    </dgm:pt>
    <dgm:pt modelId="{A7CEBF26-C777-411F-BB92-64CD3AD8330F}" type="parTrans" cxnId="{598DEF9C-7A57-4ED5-B239-44283214ADFC}">
      <dgm:prSet/>
      <dgm:spPr/>
      <dgm:t>
        <a:bodyPr/>
        <a:lstStyle/>
        <a:p>
          <a:endParaRPr lang="en-ID"/>
        </a:p>
      </dgm:t>
    </dgm:pt>
    <dgm:pt modelId="{7C037CDF-46DD-4515-92D8-231D7D7C248D}" type="sibTrans" cxnId="{598DEF9C-7A57-4ED5-B239-44283214ADFC}">
      <dgm:prSet/>
      <dgm:spPr/>
      <dgm:t>
        <a:bodyPr/>
        <a:lstStyle/>
        <a:p>
          <a:endParaRPr lang="en-ID"/>
        </a:p>
      </dgm:t>
    </dgm:pt>
    <dgm:pt modelId="{565FCD02-3000-46F6-9BAA-190CBE296D54}">
      <dgm:prSet phldrT="[Text]"/>
      <dgm:spPr/>
      <dgm:t>
        <a:bodyPr/>
        <a:lstStyle/>
        <a:p>
          <a:r>
            <a:rPr lang="en-US" dirty="0"/>
            <a:t>M (52)</a:t>
          </a:r>
          <a:endParaRPr lang="en-ID" dirty="0"/>
        </a:p>
      </dgm:t>
    </dgm:pt>
    <dgm:pt modelId="{461916B1-6DD9-4981-ADFC-66EB6EF06522}" type="parTrans" cxnId="{C8B9D945-C943-4B8C-8628-9C6398A648DD}">
      <dgm:prSet/>
      <dgm:spPr/>
      <dgm:t>
        <a:bodyPr/>
        <a:lstStyle/>
        <a:p>
          <a:endParaRPr lang="en-ID"/>
        </a:p>
      </dgm:t>
    </dgm:pt>
    <dgm:pt modelId="{BDF5096A-A75F-4EA9-A567-F6FB7175249F}" type="sibTrans" cxnId="{C8B9D945-C943-4B8C-8628-9C6398A648DD}">
      <dgm:prSet/>
      <dgm:spPr/>
      <dgm:t>
        <a:bodyPr/>
        <a:lstStyle/>
        <a:p>
          <a:endParaRPr lang="en-ID"/>
        </a:p>
      </dgm:t>
    </dgm:pt>
    <dgm:pt modelId="{166AFAF2-E8FE-4BE0-B9B2-F50E2DB76C3C}">
      <dgm:prSet phldrT="[Text]"/>
      <dgm:spPr/>
      <dgm:t>
        <a:bodyPr/>
        <a:lstStyle/>
        <a:p>
          <a:r>
            <a:rPr lang="en-US" dirty="0"/>
            <a:t>XS/S</a:t>
          </a:r>
          <a:endParaRPr lang="en-ID" dirty="0"/>
        </a:p>
      </dgm:t>
    </dgm:pt>
    <dgm:pt modelId="{86418351-9F84-4D2B-B9AE-C6256871E171}" type="parTrans" cxnId="{3F0B698E-F4EB-4CAD-9002-A3DDAD33B6EA}">
      <dgm:prSet/>
      <dgm:spPr/>
      <dgm:t>
        <a:bodyPr/>
        <a:lstStyle/>
        <a:p>
          <a:endParaRPr lang="en-ID"/>
        </a:p>
      </dgm:t>
    </dgm:pt>
    <dgm:pt modelId="{6B615BB7-B9B5-4C9F-A766-53D960B892B9}" type="sibTrans" cxnId="{3F0B698E-F4EB-4CAD-9002-A3DDAD33B6EA}">
      <dgm:prSet/>
      <dgm:spPr/>
      <dgm:t>
        <a:bodyPr/>
        <a:lstStyle/>
        <a:p>
          <a:endParaRPr lang="en-ID"/>
        </a:p>
      </dgm:t>
    </dgm:pt>
    <dgm:pt modelId="{849AC0E1-1A4F-43D5-A1FE-D5A32A0B6351}">
      <dgm:prSet phldrT="[Text]"/>
      <dgm:spPr/>
      <dgm:t>
        <a:bodyPr/>
        <a:lstStyle/>
        <a:p>
          <a:r>
            <a:rPr lang="en-US" dirty="0"/>
            <a:t>L (54)</a:t>
          </a:r>
          <a:endParaRPr lang="en-ID" dirty="0"/>
        </a:p>
      </dgm:t>
    </dgm:pt>
    <dgm:pt modelId="{0986721C-FB18-49C8-82FA-4EE52E5D6BD2}" type="parTrans" cxnId="{DA693FD6-FD15-4678-A444-E2F312993242}">
      <dgm:prSet/>
      <dgm:spPr/>
      <dgm:t>
        <a:bodyPr/>
        <a:lstStyle/>
        <a:p>
          <a:endParaRPr lang="en-ID"/>
        </a:p>
      </dgm:t>
    </dgm:pt>
    <dgm:pt modelId="{30CE4DCA-5836-4D2D-95E7-05DCC4CBAE99}" type="sibTrans" cxnId="{DA693FD6-FD15-4678-A444-E2F312993242}">
      <dgm:prSet/>
      <dgm:spPr/>
      <dgm:t>
        <a:bodyPr/>
        <a:lstStyle/>
        <a:p>
          <a:endParaRPr lang="en-ID"/>
        </a:p>
      </dgm:t>
    </dgm:pt>
    <dgm:pt modelId="{D960FA7F-B5AE-4DF7-B601-2657977B9268}">
      <dgm:prSet phldrT="[Text]"/>
      <dgm:spPr/>
      <dgm:t>
        <a:bodyPr/>
        <a:lstStyle/>
        <a:p>
          <a:r>
            <a:rPr lang="en-US" dirty="0"/>
            <a:t>XL (56)</a:t>
          </a:r>
          <a:endParaRPr lang="en-ID" dirty="0"/>
        </a:p>
      </dgm:t>
    </dgm:pt>
    <dgm:pt modelId="{E8298117-8EAB-4F19-912E-4B93E5E36693}" type="parTrans" cxnId="{B238D8F7-1AE4-4D18-9B23-56F4C1B4CB60}">
      <dgm:prSet/>
      <dgm:spPr/>
      <dgm:t>
        <a:bodyPr/>
        <a:lstStyle/>
        <a:p>
          <a:endParaRPr lang="en-ID"/>
        </a:p>
      </dgm:t>
    </dgm:pt>
    <dgm:pt modelId="{AC588270-DB6C-4B49-A518-4EB8EFFA44BC}" type="sibTrans" cxnId="{B238D8F7-1AE4-4D18-9B23-56F4C1B4CB60}">
      <dgm:prSet/>
      <dgm:spPr/>
      <dgm:t>
        <a:bodyPr/>
        <a:lstStyle/>
        <a:p>
          <a:endParaRPr lang="en-ID"/>
        </a:p>
      </dgm:t>
    </dgm:pt>
    <dgm:pt modelId="{AD01E50B-959A-4B9D-9615-CB4EFC87FE45}">
      <dgm:prSet phldrT="[Text]"/>
      <dgm:spPr/>
      <dgm:t>
        <a:bodyPr/>
        <a:lstStyle/>
        <a:p>
          <a:r>
            <a:rPr lang="en-US" dirty="0"/>
            <a:t>XXL</a:t>
          </a:r>
          <a:endParaRPr lang="en-ID" dirty="0"/>
        </a:p>
      </dgm:t>
    </dgm:pt>
    <dgm:pt modelId="{A268FDD7-8DC6-4890-99CD-F76C49319EF7}" type="parTrans" cxnId="{2830D657-95B5-403E-A819-409DAF5E3E4B}">
      <dgm:prSet/>
      <dgm:spPr/>
      <dgm:t>
        <a:bodyPr/>
        <a:lstStyle/>
        <a:p>
          <a:endParaRPr lang="en-ID"/>
        </a:p>
      </dgm:t>
    </dgm:pt>
    <dgm:pt modelId="{6B3217F6-F3B5-4E2C-A229-4B9CB21076A2}" type="sibTrans" cxnId="{2830D657-95B5-403E-A819-409DAF5E3E4B}">
      <dgm:prSet/>
      <dgm:spPr/>
      <dgm:t>
        <a:bodyPr/>
        <a:lstStyle/>
        <a:p>
          <a:endParaRPr lang="en-ID"/>
        </a:p>
      </dgm:t>
    </dgm:pt>
    <dgm:pt modelId="{9E62A8CA-7ADA-479E-94C2-B0AB6A8C31BB}">
      <dgm:prSet phldrT="[Text]"/>
      <dgm:spPr/>
      <dgm:t>
        <a:bodyPr/>
        <a:lstStyle/>
        <a:p>
          <a:r>
            <a:rPr lang="en-US" dirty="0"/>
            <a:t>3XL</a:t>
          </a:r>
          <a:endParaRPr lang="en-ID" dirty="0"/>
        </a:p>
      </dgm:t>
    </dgm:pt>
    <dgm:pt modelId="{91A8610E-ACB9-45F1-A459-23E0591C7BD4}" type="parTrans" cxnId="{1599608D-BB30-4C4D-BE54-BB8AA6C97A30}">
      <dgm:prSet/>
      <dgm:spPr/>
      <dgm:t>
        <a:bodyPr/>
        <a:lstStyle/>
        <a:p>
          <a:endParaRPr lang="en-ID"/>
        </a:p>
      </dgm:t>
    </dgm:pt>
    <dgm:pt modelId="{0F99C143-DA33-49D5-80FF-68D3609B7001}" type="sibTrans" cxnId="{1599608D-BB30-4C4D-BE54-BB8AA6C97A30}">
      <dgm:prSet/>
      <dgm:spPr/>
      <dgm:t>
        <a:bodyPr/>
        <a:lstStyle/>
        <a:p>
          <a:endParaRPr lang="en-ID"/>
        </a:p>
      </dgm:t>
    </dgm:pt>
    <dgm:pt modelId="{68DE2306-92A5-4693-8000-330F3F02AF2F}">
      <dgm:prSet phldrT="[Text]"/>
      <dgm:spPr/>
      <dgm:t>
        <a:bodyPr/>
        <a:lstStyle/>
        <a:p>
          <a:r>
            <a:rPr lang="en-US" dirty="0"/>
            <a:t>4XL</a:t>
          </a:r>
          <a:endParaRPr lang="en-ID" dirty="0"/>
        </a:p>
      </dgm:t>
    </dgm:pt>
    <dgm:pt modelId="{08FDF56E-D6C7-488F-9D50-AD53F00F0299}" type="parTrans" cxnId="{442186C0-7644-456D-8729-F1291E3CAE04}">
      <dgm:prSet/>
      <dgm:spPr/>
      <dgm:t>
        <a:bodyPr/>
        <a:lstStyle/>
        <a:p>
          <a:endParaRPr lang="en-ID"/>
        </a:p>
      </dgm:t>
    </dgm:pt>
    <dgm:pt modelId="{A2EAF7E9-F919-4760-846A-A99EE4C6699A}" type="sibTrans" cxnId="{442186C0-7644-456D-8729-F1291E3CAE04}">
      <dgm:prSet/>
      <dgm:spPr/>
      <dgm:t>
        <a:bodyPr/>
        <a:lstStyle/>
        <a:p>
          <a:endParaRPr lang="en-ID"/>
        </a:p>
      </dgm:t>
    </dgm:pt>
    <dgm:pt modelId="{98C7152A-D0B3-4E92-A8FE-BF1992C64251}">
      <dgm:prSet phldrT="[Text]"/>
      <dgm:spPr/>
      <dgm:t>
        <a:bodyPr/>
        <a:lstStyle/>
        <a:p>
          <a:r>
            <a:rPr lang="en-US" dirty="0"/>
            <a:t>S/M</a:t>
          </a:r>
          <a:endParaRPr lang="en-ID" dirty="0"/>
        </a:p>
      </dgm:t>
    </dgm:pt>
    <dgm:pt modelId="{3C65D601-F1CC-4E0B-A86B-C5F493C23555}" type="parTrans" cxnId="{D65E3DFB-4BFE-47A7-A879-2BB050F0E12E}">
      <dgm:prSet/>
      <dgm:spPr/>
      <dgm:t>
        <a:bodyPr/>
        <a:lstStyle/>
        <a:p>
          <a:endParaRPr lang="en-ID"/>
        </a:p>
      </dgm:t>
    </dgm:pt>
    <dgm:pt modelId="{8541F12A-D83F-4B91-AE31-4A1AA2A69A84}" type="sibTrans" cxnId="{D65E3DFB-4BFE-47A7-A879-2BB050F0E12E}">
      <dgm:prSet/>
      <dgm:spPr/>
      <dgm:t>
        <a:bodyPr/>
        <a:lstStyle/>
        <a:p>
          <a:endParaRPr lang="en-ID"/>
        </a:p>
      </dgm:t>
    </dgm:pt>
    <dgm:pt modelId="{39366140-26B6-4DCE-9940-4E79FCB34020}">
      <dgm:prSet phldrT="[Text]"/>
      <dgm:spPr/>
      <dgm:t>
        <a:bodyPr/>
        <a:lstStyle/>
        <a:p>
          <a:r>
            <a:rPr lang="en-US" dirty="0"/>
            <a:t>L/XL</a:t>
          </a:r>
          <a:endParaRPr lang="en-ID" dirty="0"/>
        </a:p>
      </dgm:t>
    </dgm:pt>
    <dgm:pt modelId="{35C5FD28-D9ED-4552-A4FE-A92ECA5BB4A9}" type="parTrans" cxnId="{CDA8C79B-098E-4C5B-A346-4E038ABB592C}">
      <dgm:prSet/>
      <dgm:spPr/>
      <dgm:t>
        <a:bodyPr/>
        <a:lstStyle/>
        <a:p>
          <a:endParaRPr lang="en-ID"/>
        </a:p>
      </dgm:t>
    </dgm:pt>
    <dgm:pt modelId="{A387B7B4-AA96-4F27-975C-8AF1F54A7806}" type="sibTrans" cxnId="{CDA8C79B-098E-4C5B-A346-4E038ABB592C}">
      <dgm:prSet/>
      <dgm:spPr/>
      <dgm:t>
        <a:bodyPr/>
        <a:lstStyle/>
        <a:p>
          <a:endParaRPr lang="en-ID"/>
        </a:p>
      </dgm:t>
    </dgm:pt>
    <dgm:pt modelId="{CF84C4D9-0592-49AA-87E2-E5920F829BCE}" type="pres">
      <dgm:prSet presAssocID="{5ECD3A89-C18B-403D-BCC4-B12B8661EC55}" presName="diagram" presStyleCnt="0">
        <dgm:presLayoutVars>
          <dgm:dir/>
          <dgm:resizeHandles/>
        </dgm:presLayoutVars>
      </dgm:prSet>
      <dgm:spPr/>
    </dgm:pt>
    <dgm:pt modelId="{D7629DDE-9AA0-4EC5-8D27-95988B76A28E}" type="pres">
      <dgm:prSet presAssocID="{54288A52-2406-4AB1-90F4-E52E119DE4BD}" presName="firstNode" presStyleLbl="node1" presStyleIdx="0" presStyleCnt="12">
        <dgm:presLayoutVars>
          <dgm:bulletEnabled val="1"/>
        </dgm:presLayoutVars>
      </dgm:prSet>
      <dgm:spPr/>
    </dgm:pt>
    <dgm:pt modelId="{08C38B5F-FD6F-4A84-B05F-B05A99A5CD2C}" type="pres">
      <dgm:prSet presAssocID="{98281BA4-8373-4EF6-8158-E8F718C23724}" presName="sibTrans" presStyleLbl="sibTrans2D1" presStyleIdx="0" presStyleCnt="11"/>
      <dgm:spPr/>
    </dgm:pt>
    <dgm:pt modelId="{1FC1F6E6-BF06-40C9-8F12-199F8E22F2C5}" type="pres">
      <dgm:prSet presAssocID="{7A3ECE8C-E528-4AEC-9B41-08C8E1017F74}" presName="middleNode" presStyleCnt="0"/>
      <dgm:spPr/>
    </dgm:pt>
    <dgm:pt modelId="{D3A1EA8D-BC6D-4414-A826-68A6F5AA0CFC}" type="pres">
      <dgm:prSet presAssocID="{7A3ECE8C-E528-4AEC-9B41-08C8E1017F74}" presName="padding" presStyleLbl="node1" presStyleIdx="0" presStyleCnt="12"/>
      <dgm:spPr/>
    </dgm:pt>
    <dgm:pt modelId="{10DA0E4E-61CB-43F5-8F1E-32FF1E8BF949}" type="pres">
      <dgm:prSet presAssocID="{7A3ECE8C-E528-4AEC-9B41-08C8E1017F74}" presName="shape" presStyleLbl="node1" presStyleIdx="1" presStyleCnt="12">
        <dgm:presLayoutVars>
          <dgm:bulletEnabled val="1"/>
        </dgm:presLayoutVars>
      </dgm:prSet>
      <dgm:spPr/>
    </dgm:pt>
    <dgm:pt modelId="{81078E83-0546-49C5-9679-AC4211B0E45F}" type="pres">
      <dgm:prSet presAssocID="{45959458-6A32-4877-AF5E-37150FDBC2E4}" presName="sibTrans" presStyleLbl="sibTrans2D1" presStyleIdx="1" presStyleCnt="11"/>
      <dgm:spPr/>
    </dgm:pt>
    <dgm:pt modelId="{9E64A581-13B6-4831-B315-D477FE63297F}" type="pres">
      <dgm:prSet presAssocID="{166AFAF2-E8FE-4BE0-B9B2-F50E2DB76C3C}" presName="middleNode" presStyleCnt="0"/>
      <dgm:spPr/>
    </dgm:pt>
    <dgm:pt modelId="{7CC0EA4F-940D-4AFB-90F1-68A7BA9FE25B}" type="pres">
      <dgm:prSet presAssocID="{166AFAF2-E8FE-4BE0-B9B2-F50E2DB76C3C}" presName="padding" presStyleLbl="node1" presStyleIdx="1" presStyleCnt="12"/>
      <dgm:spPr/>
    </dgm:pt>
    <dgm:pt modelId="{CAACC54C-A894-4ECA-808F-0E9EFE04B744}" type="pres">
      <dgm:prSet presAssocID="{166AFAF2-E8FE-4BE0-B9B2-F50E2DB76C3C}" presName="shape" presStyleLbl="node1" presStyleIdx="2" presStyleCnt="12">
        <dgm:presLayoutVars>
          <dgm:bulletEnabled val="1"/>
        </dgm:presLayoutVars>
      </dgm:prSet>
      <dgm:spPr/>
    </dgm:pt>
    <dgm:pt modelId="{7F21B522-720E-4D1D-8BCC-B8EA146BCDEC}" type="pres">
      <dgm:prSet presAssocID="{6B615BB7-B9B5-4C9F-A766-53D960B892B9}" presName="sibTrans" presStyleLbl="sibTrans2D1" presStyleIdx="2" presStyleCnt="11"/>
      <dgm:spPr/>
    </dgm:pt>
    <dgm:pt modelId="{4047A804-3B8A-4524-9CB5-BF8F9B998119}" type="pres">
      <dgm:prSet presAssocID="{D87D820F-5268-45ED-B0F0-D2235CAFB4C7}" presName="middleNode" presStyleCnt="0"/>
      <dgm:spPr/>
    </dgm:pt>
    <dgm:pt modelId="{EF135590-207F-4EAA-9EED-D1FCC96D7BCD}" type="pres">
      <dgm:prSet presAssocID="{D87D820F-5268-45ED-B0F0-D2235CAFB4C7}" presName="padding" presStyleLbl="node1" presStyleIdx="2" presStyleCnt="12"/>
      <dgm:spPr/>
    </dgm:pt>
    <dgm:pt modelId="{099AB7F4-0B42-4BCE-86F8-CAC65776833B}" type="pres">
      <dgm:prSet presAssocID="{D87D820F-5268-45ED-B0F0-D2235CAFB4C7}" presName="shape" presStyleLbl="node1" presStyleIdx="3" presStyleCnt="12">
        <dgm:presLayoutVars>
          <dgm:bulletEnabled val="1"/>
        </dgm:presLayoutVars>
      </dgm:prSet>
      <dgm:spPr/>
    </dgm:pt>
    <dgm:pt modelId="{8B820EBE-88BD-449E-9AD5-2C24785EC8E0}" type="pres">
      <dgm:prSet presAssocID="{7C037CDF-46DD-4515-92D8-231D7D7C248D}" presName="sibTrans" presStyleLbl="sibTrans2D1" presStyleIdx="3" presStyleCnt="11"/>
      <dgm:spPr/>
    </dgm:pt>
    <dgm:pt modelId="{215EEC93-261F-4438-9300-9B4194AA7B44}" type="pres">
      <dgm:prSet presAssocID="{565FCD02-3000-46F6-9BAA-190CBE296D54}" presName="middleNode" presStyleCnt="0"/>
      <dgm:spPr/>
    </dgm:pt>
    <dgm:pt modelId="{3D9AAF85-6041-4829-8ECF-9F6EBC848675}" type="pres">
      <dgm:prSet presAssocID="{565FCD02-3000-46F6-9BAA-190CBE296D54}" presName="padding" presStyleLbl="node1" presStyleIdx="3" presStyleCnt="12"/>
      <dgm:spPr/>
    </dgm:pt>
    <dgm:pt modelId="{7D972994-BE36-41AF-93A2-39DD70FBC21A}" type="pres">
      <dgm:prSet presAssocID="{565FCD02-3000-46F6-9BAA-190CBE296D54}" presName="shape" presStyleLbl="node1" presStyleIdx="4" presStyleCnt="12">
        <dgm:presLayoutVars>
          <dgm:bulletEnabled val="1"/>
        </dgm:presLayoutVars>
      </dgm:prSet>
      <dgm:spPr/>
    </dgm:pt>
    <dgm:pt modelId="{EDFA3BE7-7656-4991-80A8-FDBE8528B72C}" type="pres">
      <dgm:prSet presAssocID="{BDF5096A-A75F-4EA9-A567-F6FB7175249F}" presName="sibTrans" presStyleLbl="sibTrans2D1" presStyleIdx="4" presStyleCnt="11"/>
      <dgm:spPr/>
    </dgm:pt>
    <dgm:pt modelId="{83E83E16-DBEB-4F0C-B822-4E0B6B2B8BCE}" type="pres">
      <dgm:prSet presAssocID="{849AC0E1-1A4F-43D5-A1FE-D5A32A0B6351}" presName="middleNode" presStyleCnt="0"/>
      <dgm:spPr/>
    </dgm:pt>
    <dgm:pt modelId="{1D883627-E63C-4E10-9009-95DCB875A0E7}" type="pres">
      <dgm:prSet presAssocID="{849AC0E1-1A4F-43D5-A1FE-D5A32A0B6351}" presName="padding" presStyleLbl="node1" presStyleIdx="4" presStyleCnt="12"/>
      <dgm:spPr/>
    </dgm:pt>
    <dgm:pt modelId="{7D4AA899-ABE7-4949-8775-652BA6A20F6C}" type="pres">
      <dgm:prSet presAssocID="{849AC0E1-1A4F-43D5-A1FE-D5A32A0B6351}" presName="shape" presStyleLbl="node1" presStyleIdx="5" presStyleCnt="12">
        <dgm:presLayoutVars>
          <dgm:bulletEnabled val="1"/>
        </dgm:presLayoutVars>
      </dgm:prSet>
      <dgm:spPr/>
    </dgm:pt>
    <dgm:pt modelId="{1CA2EE5F-BD79-49E5-B179-884637A77138}" type="pres">
      <dgm:prSet presAssocID="{30CE4DCA-5836-4D2D-95E7-05DCC4CBAE99}" presName="sibTrans" presStyleLbl="sibTrans2D1" presStyleIdx="5" presStyleCnt="11"/>
      <dgm:spPr/>
    </dgm:pt>
    <dgm:pt modelId="{64E66B1C-0341-4B80-A8EF-5EA2B567871C}" type="pres">
      <dgm:prSet presAssocID="{D960FA7F-B5AE-4DF7-B601-2657977B9268}" presName="middleNode" presStyleCnt="0"/>
      <dgm:spPr/>
    </dgm:pt>
    <dgm:pt modelId="{1BAF1A99-C3F4-4F97-9E34-4330048F7DCD}" type="pres">
      <dgm:prSet presAssocID="{D960FA7F-B5AE-4DF7-B601-2657977B9268}" presName="padding" presStyleLbl="node1" presStyleIdx="5" presStyleCnt="12"/>
      <dgm:spPr/>
    </dgm:pt>
    <dgm:pt modelId="{E73FD41A-A7B4-4765-9055-46709CE4B343}" type="pres">
      <dgm:prSet presAssocID="{D960FA7F-B5AE-4DF7-B601-2657977B9268}" presName="shape" presStyleLbl="node1" presStyleIdx="6" presStyleCnt="12">
        <dgm:presLayoutVars>
          <dgm:bulletEnabled val="1"/>
        </dgm:presLayoutVars>
      </dgm:prSet>
      <dgm:spPr/>
    </dgm:pt>
    <dgm:pt modelId="{3A62444A-DE17-4A7A-B0BF-1FDA7883E1FC}" type="pres">
      <dgm:prSet presAssocID="{AC588270-DB6C-4B49-A518-4EB8EFFA44BC}" presName="sibTrans" presStyleLbl="sibTrans2D1" presStyleIdx="6" presStyleCnt="11"/>
      <dgm:spPr/>
    </dgm:pt>
    <dgm:pt modelId="{33668091-F3A8-45C0-8259-56BC61E1135A}" type="pres">
      <dgm:prSet presAssocID="{AD01E50B-959A-4B9D-9615-CB4EFC87FE45}" presName="middleNode" presStyleCnt="0"/>
      <dgm:spPr/>
    </dgm:pt>
    <dgm:pt modelId="{D7C05718-471B-4F2E-BA74-36420A642AB9}" type="pres">
      <dgm:prSet presAssocID="{AD01E50B-959A-4B9D-9615-CB4EFC87FE45}" presName="padding" presStyleLbl="node1" presStyleIdx="6" presStyleCnt="12"/>
      <dgm:spPr/>
    </dgm:pt>
    <dgm:pt modelId="{689D6D17-0D63-4414-8F88-D00D391CDF5A}" type="pres">
      <dgm:prSet presAssocID="{AD01E50B-959A-4B9D-9615-CB4EFC87FE45}" presName="shape" presStyleLbl="node1" presStyleIdx="7" presStyleCnt="12">
        <dgm:presLayoutVars>
          <dgm:bulletEnabled val="1"/>
        </dgm:presLayoutVars>
      </dgm:prSet>
      <dgm:spPr/>
    </dgm:pt>
    <dgm:pt modelId="{E4BCB738-E745-46F8-A068-5BD56E02BEF9}" type="pres">
      <dgm:prSet presAssocID="{6B3217F6-F3B5-4E2C-A229-4B9CB21076A2}" presName="sibTrans" presStyleLbl="sibTrans2D1" presStyleIdx="7" presStyleCnt="11"/>
      <dgm:spPr/>
    </dgm:pt>
    <dgm:pt modelId="{E57A9207-E5BC-4B53-AFFF-70E4923D1AE8}" type="pres">
      <dgm:prSet presAssocID="{9E62A8CA-7ADA-479E-94C2-B0AB6A8C31BB}" presName="middleNode" presStyleCnt="0"/>
      <dgm:spPr/>
    </dgm:pt>
    <dgm:pt modelId="{6FF6EE80-DC74-4B31-8778-09C39AA1C979}" type="pres">
      <dgm:prSet presAssocID="{9E62A8CA-7ADA-479E-94C2-B0AB6A8C31BB}" presName="padding" presStyleLbl="node1" presStyleIdx="7" presStyleCnt="12"/>
      <dgm:spPr/>
    </dgm:pt>
    <dgm:pt modelId="{816850D1-3972-43C7-B51B-A39F1EEEAA70}" type="pres">
      <dgm:prSet presAssocID="{9E62A8CA-7ADA-479E-94C2-B0AB6A8C31BB}" presName="shape" presStyleLbl="node1" presStyleIdx="8" presStyleCnt="12">
        <dgm:presLayoutVars>
          <dgm:bulletEnabled val="1"/>
        </dgm:presLayoutVars>
      </dgm:prSet>
      <dgm:spPr/>
    </dgm:pt>
    <dgm:pt modelId="{013DD162-C931-4A3C-A6B4-162401A10E1F}" type="pres">
      <dgm:prSet presAssocID="{0F99C143-DA33-49D5-80FF-68D3609B7001}" presName="sibTrans" presStyleLbl="sibTrans2D1" presStyleIdx="8" presStyleCnt="11"/>
      <dgm:spPr/>
    </dgm:pt>
    <dgm:pt modelId="{13CAB3ED-E7B1-44C5-B924-3AD86BC81515}" type="pres">
      <dgm:prSet presAssocID="{68DE2306-92A5-4693-8000-330F3F02AF2F}" presName="middleNode" presStyleCnt="0"/>
      <dgm:spPr/>
    </dgm:pt>
    <dgm:pt modelId="{B9FFAC80-70EC-400B-ABF8-CC5F5C35BE07}" type="pres">
      <dgm:prSet presAssocID="{68DE2306-92A5-4693-8000-330F3F02AF2F}" presName="padding" presStyleLbl="node1" presStyleIdx="8" presStyleCnt="12"/>
      <dgm:spPr/>
    </dgm:pt>
    <dgm:pt modelId="{3D6B87F8-4DB0-41BC-BAFE-AC3F4F5794A8}" type="pres">
      <dgm:prSet presAssocID="{68DE2306-92A5-4693-8000-330F3F02AF2F}" presName="shape" presStyleLbl="node1" presStyleIdx="9" presStyleCnt="12">
        <dgm:presLayoutVars>
          <dgm:bulletEnabled val="1"/>
        </dgm:presLayoutVars>
      </dgm:prSet>
      <dgm:spPr/>
    </dgm:pt>
    <dgm:pt modelId="{B5900B41-C1FE-4920-8D9A-ABDCCE64A542}" type="pres">
      <dgm:prSet presAssocID="{A2EAF7E9-F919-4760-846A-A99EE4C6699A}" presName="sibTrans" presStyleLbl="sibTrans2D1" presStyleIdx="9" presStyleCnt="11"/>
      <dgm:spPr/>
    </dgm:pt>
    <dgm:pt modelId="{BBD03E66-59C9-44B0-8FA0-27FB99394163}" type="pres">
      <dgm:prSet presAssocID="{98C7152A-D0B3-4E92-A8FE-BF1992C64251}" presName="middleNode" presStyleCnt="0"/>
      <dgm:spPr/>
    </dgm:pt>
    <dgm:pt modelId="{2C443D8A-9FD1-4DF3-9DA4-3B086B525171}" type="pres">
      <dgm:prSet presAssocID="{98C7152A-D0B3-4E92-A8FE-BF1992C64251}" presName="padding" presStyleLbl="node1" presStyleIdx="9" presStyleCnt="12"/>
      <dgm:spPr/>
    </dgm:pt>
    <dgm:pt modelId="{830652FB-BACF-492F-B066-1CD434A0B227}" type="pres">
      <dgm:prSet presAssocID="{98C7152A-D0B3-4E92-A8FE-BF1992C64251}" presName="shape" presStyleLbl="node1" presStyleIdx="10" presStyleCnt="12">
        <dgm:presLayoutVars>
          <dgm:bulletEnabled val="1"/>
        </dgm:presLayoutVars>
      </dgm:prSet>
      <dgm:spPr/>
    </dgm:pt>
    <dgm:pt modelId="{5C68FACD-BD4B-4834-BA54-2B877EBDD854}" type="pres">
      <dgm:prSet presAssocID="{8541F12A-D83F-4B91-AE31-4A1AA2A69A84}" presName="sibTrans" presStyleLbl="sibTrans2D1" presStyleIdx="10" presStyleCnt="11"/>
      <dgm:spPr/>
    </dgm:pt>
    <dgm:pt modelId="{A497A26F-549B-4BBD-B1D9-3914A01048FF}" type="pres">
      <dgm:prSet presAssocID="{39366140-26B6-4DCE-9940-4E79FCB34020}" presName="lastNode" presStyleLbl="node1" presStyleIdx="11" presStyleCnt="12">
        <dgm:presLayoutVars>
          <dgm:bulletEnabled val="1"/>
        </dgm:presLayoutVars>
      </dgm:prSet>
      <dgm:spPr/>
    </dgm:pt>
  </dgm:ptLst>
  <dgm:cxnLst>
    <dgm:cxn modelId="{50BF4708-A6AE-47D7-9D33-745996A8A254}" type="presOf" srcId="{A2EAF7E9-F919-4760-846A-A99EE4C6699A}" destId="{B5900B41-C1FE-4920-8D9A-ABDCCE64A542}" srcOrd="0" destOrd="0" presId="urn:microsoft.com/office/officeart/2005/8/layout/bProcess2"/>
    <dgm:cxn modelId="{41DB000C-D435-4DD9-93EB-58C2DF4F3B19}" type="presOf" srcId="{6B615BB7-B9B5-4C9F-A766-53D960B892B9}" destId="{7F21B522-720E-4D1D-8BCC-B8EA146BCDEC}" srcOrd="0" destOrd="0" presId="urn:microsoft.com/office/officeart/2005/8/layout/bProcess2"/>
    <dgm:cxn modelId="{49D6B012-114F-4F03-889A-901818D11858}" srcId="{5ECD3A89-C18B-403D-BCC4-B12B8661EC55}" destId="{7A3ECE8C-E528-4AEC-9B41-08C8E1017F74}" srcOrd="1" destOrd="0" parTransId="{714D8010-71D4-4D48-84DC-CFB976EBB68B}" sibTransId="{45959458-6A32-4877-AF5E-37150FDBC2E4}"/>
    <dgm:cxn modelId="{80ED842A-9CE6-42E1-BC90-7DE252FC0FDA}" type="presOf" srcId="{565FCD02-3000-46F6-9BAA-190CBE296D54}" destId="{7D972994-BE36-41AF-93A2-39DD70FBC21A}" srcOrd="0" destOrd="0" presId="urn:microsoft.com/office/officeart/2005/8/layout/bProcess2"/>
    <dgm:cxn modelId="{526AA32C-A23B-4823-B399-60B267F629A3}" type="presOf" srcId="{98C7152A-D0B3-4E92-A8FE-BF1992C64251}" destId="{830652FB-BACF-492F-B066-1CD434A0B227}" srcOrd="0" destOrd="0" presId="urn:microsoft.com/office/officeart/2005/8/layout/bProcess2"/>
    <dgm:cxn modelId="{8137A42E-B724-48EC-A374-01AFA2C1CE2D}" type="presOf" srcId="{5ECD3A89-C18B-403D-BCC4-B12B8661EC55}" destId="{CF84C4D9-0592-49AA-87E2-E5920F829BCE}" srcOrd="0" destOrd="0" presId="urn:microsoft.com/office/officeart/2005/8/layout/bProcess2"/>
    <dgm:cxn modelId="{8D51A931-78FD-4EA6-BD60-5A3DF2A5E163}" type="presOf" srcId="{39366140-26B6-4DCE-9940-4E79FCB34020}" destId="{A497A26F-549B-4BBD-B1D9-3914A01048FF}" srcOrd="0" destOrd="0" presId="urn:microsoft.com/office/officeart/2005/8/layout/bProcess2"/>
    <dgm:cxn modelId="{9E9DEE33-D59F-406A-B229-7EF97271771A}" type="presOf" srcId="{0F99C143-DA33-49D5-80FF-68D3609B7001}" destId="{013DD162-C931-4A3C-A6B4-162401A10E1F}" srcOrd="0" destOrd="0" presId="urn:microsoft.com/office/officeart/2005/8/layout/bProcess2"/>
    <dgm:cxn modelId="{363B9E36-1CBA-4921-BAAA-10A1AABD020D}" type="presOf" srcId="{7C037CDF-46DD-4515-92D8-231D7D7C248D}" destId="{8B820EBE-88BD-449E-9AD5-2C24785EC8E0}" srcOrd="0" destOrd="0" presId="urn:microsoft.com/office/officeart/2005/8/layout/bProcess2"/>
    <dgm:cxn modelId="{166EA340-72FD-4BE9-8039-16BB7478699E}" type="presOf" srcId="{D87D820F-5268-45ED-B0F0-D2235CAFB4C7}" destId="{099AB7F4-0B42-4BCE-86F8-CAC65776833B}" srcOrd="0" destOrd="0" presId="urn:microsoft.com/office/officeart/2005/8/layout/bProcess2"/>
    <dgm:cxn modelId="{2CCBC95F-54A5-423B-AD23-7DB18D74BA06}" type="presOf" srcId="{849AC0E1-1A4F-43D5-A1FE-D5A32A0B6351}" destId="{7D4AA899-ABE7-4949-8775-652BA6A20F6C}" srcOrd="0" destOrd="0" presId="urn:microsoft.com/office/officeart/2005/8/layout/bProcess2"/>
    <dgm:cxn modelId="{C8B9D945-C943-4B8C-8628-9C6398A648DD}" srcId="{5ECD3A89-C18B-403D-BCC4-B12B8661EC55}" destId="{565FCD02-3000-46F6-9BAA-190CBE296D54}" srcOrd="4" destOrd="0" parTransId="{461916B1-6DD9-4981-ADFC-66EB6EF06522}" sibTransId="{BDF5096A-A75F-4EA9-A567-F6FB7175249F}"/>
    <dgm:cxn modelId="{7F8EF648-AFB0-4C83-9866-561AFDDF893F}" type="presOf" srcId="{30CE4DCA-5836-4D2D-95E7-05DCC4CBAE99}" destId="{1CA2EE5F-BD79-49E5-B179-884637A77138}" srcOrd="0" destOrd="0" presId="urn:microsoft.com/office/officeart/2005/8/layout/bProcess2"/>
    <dgm:cxn modelId="{6161164D-5BE3-416F-8C00-F94A4BD034B0}" type="presOf" srcId="{D960FA7F-B5AE-4DF7-B601-2657977B9268}" destId="{E73FD41A-A7B4-4765-9055-46709CE4B343}" srcOrd="0" destOrd="0" presId="urn:microsoft.com/office/officeart/2005/8/layout/bProcess2"/>
    <dgm:cxn modelId="{6FBF244D-F8ED-4AC0-87A6-7C05E5A4C2BF}" type="presOf" srcId="{9E62A8CA-7ADA-479E-94C2-B0AB6A8C31BB}" destId="{816850D1-3972-43C7-B51B-A39F1EEEAA70}" srcOrd="0" destOrd="0" presId="urn:microsoft.com/office/officeart/2005/8/layout/bProcess2"/>
    <dgm:cxn modelId="{A4AE3A51-9736-445A-B543-5A33F8DDF300}" type="presOf" srcId="{7A3ECE8C-E528-4AEC-9B41-08C8E1017F74}" destId="{10DA0E4E-61CB-43F5-8F1E-32FF1E8BF949}" srcOrd="0" destOrd="0" presId="urn:microsoft.com/office/officeart/2005/8/layout/bProcess2"/>
    <dgm:cxn modelId="{851CF772-B4EF-469E-9DE6-8B13B648A503}" type="presOf" srcId="{8541F12A-D83F-4B91-AE31-4A1AA2A69A84}" destId="{5C68FACD-BD4B-4834-BA54-2B877EBDD854}" srcOrd="0" destOrd="0" presId="urn:microsoft.com/office/officeart/2005/8/layout/bProcess2"/>
    <dgm:cxn modelId="{37D4A777-80D7-4B74-81EF-3FE28F1D4CD7}" type="presOf" srcId="{68DE2306-92A5-4693-8000-330F3F02AF2F}" destId="{3D6B87F8-4DB0-41BC-BAFE-AC3F4F5794A8}" srcOrd="0" destOrd="0" presId="urn:microsoft.com/office/officeart/2005/8/layout/bProcess2"/>
    <dgm:cxn modelId="{2830D657-95B5-403E-A819-409DAF5E3E4B}" srcId="{5ECD3A89-C18B-403D-BCC4-B12B8661EC55}" destId="{AD01E50B-959A-4B9D-9615-CB4EFC87FE45}" srcOrd="7" destOrd="0" parTransId="{A268FDD7-8DC6-4890-99CD-F76C49319EF7}" sibTransId="{6B3217F6-F3B5-4E2C-A229-4B9CB21076A2}"/>
    <dgm:cxn modelId="{152C847B-4F08-4816-8869-483699243A68}" type="presOf" srcId="{166AFAF2-E8FE-4BE0-B9B2-F50E2DB76C3C}" destId="{CAACC54C-A894-4ECA-808F-0E9EFE04B744}" srcOrd="0" destOrd="0" presId="urn:microsoft.com/office/officeart/2005/8/layout/bProcess2"/>
    <dgm:cxn modelId="{903B8580-41D9-41CF-9772-842197DE071E}" type="presOf" srcId="{98281BA4-8373-4EF6-8158-E8F718C23724}" destId="{08C38B5F-FD6F-4A84-B05F-B05A99A5CD2C}" srcOrd="0" destOrd="0" presId="urn:microsoft.com/office/officeart/2005/8/layout/bProcess2"/>
    <dgm:cxn modelId="{6AA6AD81-9C15-4AC9-92C2-33760CCE10A0}" type="presOf" srcId="{BDF5096A-A75F-4EA9-A567-F6FB7175249F}" destId="{EDFA3BE7-7656-4991-80A8-FDBE8528B72C}" srcOrd="0" destOrd="0" presId="urn:microsoft.com/office/officeart/2005/8/layout/bProcess2"/>
    <dgm:cxn modelId="{7AFC8285-5DC5-44D4-B1C6-00CE9A618358}" type="presOf" srcId="{AD01E50B-959A-4B9D-9615-CB4EFC87FE45}" destId="{689D6D17-0D63-4414-8F88-D00D391CDF5A}" srcOrd="0" destOrd="0" presId="urn:microsoft.com/office/officeart/2005/8/layout/bProcess2"/>
    <dgm:cxn modelId="{1599608D-BB30-4C4D-BE54-BB8AA6C97A30}" srcId="{5ECD3A89-C18B-403D-BCC4-B12B8661EC55}" destId="{9E62A8CA-7ADA-479E-94C2-B0AB6A8C31BB}" srcOrd="8" destOrd="0" parTransId="{91A8610E-ACB9-45F1-A459-23E0591C7BD4}" sibTransId="{0F99C143-DA33-49D5-80FF-68D3609B7001}"/>
    <dgm:cxn modelId="{3F0B698E-F4EB-4CAD-9002-A3DDAD33B6EA}" srcId="{5ECD3A89-C18B-403D-BCC4-B12B8661EC55}" destId="{166AFAF2-E8FE-4BE0-B9B2-F50E2DB76C3C}" srcOrd="2" destOrd="0" parTransId="{86418351-9F84-4D2B-B9AE-C6256871E171}" sibTransId="{6B615BB7-B9B5-4C9F-A766-53D960B892B9}"/>
    <dgm:cxn modelId="{E0B4B292-AD61-4BE4-ADAE-C379DC16D836}" type="presOf" srcId="{6B3217F6-F3B5-4E2C-A229-4B9CB21076A2}" destId="{E4BCB738-E745-46F8-A068-5BD56E02BEF9}" srcOrd="0" destOrd="0" presId="urn:microsoft.com/office/officeart/2005/8/layout/bProcess2"/>
    <dgm:cxn modelId="{89557C94-2672-4E83-BA9B-F96818CF0A72}" srcId="{5ECD3A89-C18B-403D-BCC4-B12B8661EC55}" destId="{54288A52-2406-4AB1-90F4-E52E119DE4BD}" srcOrd="0" destOrd="0" parTransId="{6FF9F189-6E96-43C9-AC31-8710D6F2E7EF}" sibTransId="{98281BA4-8373-4EF6-8158-E8F718C23724}"/>
    <dgm:cxn modelId="{34F8DF94-B87F-4512-80E7-AE9F0DC2DD0F}" type="presOf" srcId="{54288A52-2406-4AB1-90F4-E52E119DE4BD}" destId="{D7629DDE-9AA0-4EC5-8D27-95988B76A28E}" srcOrd="0" destOrd="0" presId="urn:microsoft.com/office/officeart/2005/8/layout/bProcess2"/>
    <dgm:cxn modelId="{CDA8C79B-098E-4C5B-A346-4E038ABB592C}" srcId="{5ECD3A89-C18B-403D-BCC4-B12B8661EC55}" destId="{39366140-26B6-4DCE-9940-4E79FCB34020}" srcOrd="11" destOrd="0" parTransId="{35C5FD28-D9ED-4552-A4FE-A92ECA5BB4A9}" sibTransId="{A387B7B4-AA96-4F27-975C-8AF1F54A7806}"/>
    <dgm:cxn modelId="{598DEF9C-7A57-4ED5-B239-44283214ADFC}" srcId="{5ECD3A89-C18B-403D-BCC4-B12B8661EC55}" destId="{D87D820F-5268-45ED-B0F0-D2235CAFB4C7}" srcOrd="3" destOrd="0" parTransId="{A7CEBF26-C777-411F-BB92-64CD3AD8330F}" sibTransId="{7C037CDF-46DD-4515-92D8-231D7D7C248D}"/>
    <dgm:cxn modelId="{625FBFAB-1E0A-455B-BE3B-D065FFBB2CE6}" type="presOf" srcId="{45959458-6A32-4877-AF5E-37150FDBC2E4}" destId="{81078E83-0546-49C5-9679-AC4211B0E45F}" srcOrd="0" destOrd="0" presId="urn:microsoft.com/office/officeart/2005/8/layout/bProcess2"/>
    <dgm:cxn modelId="{442186C0-7644-456D-8729-F1291E3CAE04}" srcId="{5ECD3A89-C18B-403D-BCC4-B12B8661EC55}" destId="{68DE2306-92A5-4693-8000-330F3F02AF2F}" srcOrd="9" destOrd="0" parTransId="{08FDF56E-D6C7-488F-9D50-AD53F00F0299}" sibTransId="{A2EAF7E9-F919-4760-846A-A99EE4C6699A}"/>
    <dgm:cxn modelId="{DA693FD6-FD15-4678-A444-E2F312993242}" srcId="{5ECD3A89-C18B-403D-BCC4-B12B8661EC55}" destId="{849AC0E1-1A4F-43D5-A1FE-D5A32A0B6351}" srcOrd="5" destOrd="0" parTransId="{0986721C-FB18-49C8-82FA-4EE52E5D6BD2}" sibTransId="{30CE4DCA-5836-4D2D-95E7-05DCC4CBAE99}"/>
    <dgm:cxn modelId="{15164FE4-1103-448D-9B8E-07457C66F9A1}" type="presOf" srcId="{AC588270-DB6C-4B49-A518-4EB8EFFA44BC}" destId="{3A62444A-DE17-4A7A-B0BF-1FDA7883E1FC}" srcOrd="0" destOrd="0" presId="urn:microsoft.com/office/officeart/2005/8/layout/bProcess2"/>
    <dgm:cxn modelId="{B238D8F7-1AE4-4D18-9B23-56F4C1B4CB60}" srcId="{5ECD3A89-C18B-403D-BCC4-B12B8661EC55}" destId="{D960FA7F-B5AE-4DF7-B601-2657977B9268}" srcOrd="6" destOrd="0" parTransId="{E8298117-8EAB-4F19-912E-4B93E5E36693}" sibTransId="{AC588270-DB6C-4B49-A518-4EB8EFFA44BC}"/>
    <dgm:cxn modelId="{D65E3DFB-4BFE-47A7-A879-2BB050F0E12E}" srcId="{5ECD3A89-C18B-403D-BCC4-B12B8661EC55}" destId="{98C7152A-D0B3-4E92-A8FE-BF1992C64251}" srcOrd="10" destOrd="0" parTransId="{3C65D601-F1CC-4E0B-A86B-C5F493C23555}" sibTransId="{8541F12A-D83F-4B91-AE31-4A1AA2A69A84}"/>
    <dgm:cxn modelId="{F14CA60C-242D-433A-8D86-2A15DFDB7041}" type="presParOf" srcId="{CF84C4D9-0592-49AA-87E2-E5920F829BCE}" destId="{D7629DDE-9AA0-4EC5-8D27-95988B76A28E}" srcOrd="0" destOrd="0" presId="urn:microsoft.com/office/officeart/2005/8/layout/bProcess2"/>
    <dgm:cxn modelId="{D2E1AEBB-966E-4CE5-AF6D-57DCFAA913F6}" type="presParOf" srcId="{CF84C4D9-0592-49AA-87E2-E5920F829BCE}" destId="{08C38B5F-FD6F-4A84-B05F-B05A99A5CD2C}" srcOrd="1" destOrd="0" presId="urn:microsoft.com/office/officeart/2005/8/layout/bProcess2"/>
    <dgm:cxn modelId="{2B587FD2-1CDB-41A8-9D90-6BC693BA58F9}" type="presParOf" srcId="{CF84C4D9-0592-49AA-87E2-E5920F829BCE}" destId="{1FC1F6E6-BF06-40C9-8F12-199F8E22F2C5}" srcOrd="2" destOrd="0" presId="urn:microsoft.com/office/officeart/2005/8/layout/bProcess2"/>
    <dgm:cxn modelId="{EF55B189-54D7-4B03-8F27-2B40AB0DBD98}" type="presParOf" srcId="{1FC1F6E6-BF06-40C9-8F12-199F8E22F2C5}" destId="{D3A1EA8D-BC6D-4414-A826-68A6F5AA0CFC}" srcOrd="0" destOrd="0" presId="urn:microsoft.com/office/officeart/2005/8/layout/bProcess2"/>
    <dgm:cxn modelId="{1BEF3D34-62D1-4480-A6C2-1B5ADA86F78E}" type="presParOf" srcId="{1FC1F6E6-BF06-40C9-8F12-199F8E22F2C5}" destId="{10DA0E4E-61CB-43F5-8F1E-32FF1E8BF949}" srcOrd="1" destOrd="0" presId="urn:microsoft.com/office/officeart/2005/8/layout/bProcess2"/>
    <dgm:cxn modelId="{98187432-1543-46A8-8193-82B7951CC17C}" type="presParOf" srcId="{CF84C4D9-0592-49AA-87E2-E5920F829BCE}" destId="{81078E83-0546-49C5-9679-AC4211B0E45F}" srcOrd="3" destOrd="0" presId="urn:microsoft.com/office/officeart/2005/8/layout/bProcess2"/>
    <dgm:cxn modelId="{1BDF3C0D-03C4-40EA-887F-121506E1804C}" type="presParOf" srcId="{CF84C4D9-0592-49AA-87E2-E5920F829BCE}" destId="{9E64A581-13B6-4831-B315-D477FE63297F}" srcOrd="4" destOrd="0" presId="urn:microsoft.com/office/officeart/2005/8/layout/bProcess2"/>
    <dgm:cxn modelId="{C854E4A0-EC6C-4289-94AB-E713559B2616}" type="presParOf" srcId="{9E64A581-13B6-4831-B315-D477FE63297F}" destId="{7CC0EA4F-940D-4AFB-90F1-68A7BA9FE25B}" srcOrd="0" destOrd="0" presId="urn:microsoft.com/office/officeart/2005/8/layout/bProcess2"/>
    <dgm:cxn modelId="{6C7A7060-42F5-48EA-9B5D-1E77B3F7CCD1}" type="presParOf" srcId="{9E64A581-13B6-4831-B315-D477FE63297F}" destId="{CAACC54C-A894-4ECA-808F-0E9EFE04B744}" srcOrd="1" destOrd="0" presId="urn:microsoft.com/office/officeart/2005/8/layout/bProcess2"/>
    <dgm:cxn modelId="{BCAD59AF-B5B9-43BA-88FC-A5B268570069}" type="presParOf" srcId="{CF84C4D9-0592-49AA-87E2-E5920F829BCE}" destId="{7F21B522-720E-4D1D-8BCC-B8EA146BCDEC}" srcOrd="5" destOrd="0" presId="urn:microsoft.com/office/officeart/2005/8/layout/bProcess2"/>
    <dgm:cxn modelId="{8262EE51-202F-4A65-99A9-6A5C85423B2B}" type="presParOf" srcId="{CF84C4D9-0592-49AA-87E2-E5920F829BCE}" destId="{4047A804-3B8A-4524-9CB5-BF8F9B998119}" srcOrd="6" destOrd="0" presId="urn:microsoft.com/office/officeart/2005/8/layout/bProcess2"/>
    <dgm:cxn modelId="{2298BDF1-76A2-4948-BC04-05F91163DA13}" type="presParOf" srcId="{4047A804-3B8A-4524-9CB5-BF8F9B998119}" destId="{EF135590-207F-4EAA-9EED-D1FCC96D7BCD}" srcOrd="0" destOrd="0" presId="urn:microsoft.com/office/officeart/2005/8/layout/bProcess2"/>
    <dgm:cxn modelId="{051C7409-DCA3-46C2-B069-05851D63BDA1}" type="presParOf" srcId="{4047A804-3B8A-4524-9CB5-BF8F9B998119}" destId="{099AB7F4-0B42-4BCE-86F8-CAC65776833B}" srcOrd="1" destOrd="0" presId="urn:microsoft.com/office/officeart/2005/8/layout/bProcess2"/>
    <dgm:cxn modelId="{25E48151-2173-41B0-8E48-224E798F8C52}" type="presParOf" srcId="{CF84C4D9-0592-49AA-87E2-E5920F829BCE}" destId="{8B820EBE-88BD-449E-9AD5-2C24785EC8E0}" srcOrd="7" destOrd="0" presId="urn:microsoft.com/office/officeart/2005/8/layout/bProcess2"/>
    <dgm:cxn modelId="{E1A4985C-B603-49D2-B998-6991E568CEFE}" type="presParOf" srcId="{CF84C4D9-0592-49AA-87E2-E5920F829BCE}" destId="{215EEC93-261F-4438-9300-9B4194AA7B44}" srcOrd="8" destOrd="0" presId="urn:microsoft.com/office/officeart/2005/8/layout/bProcess2"/>
    <dgm:cxn modelId="{89E089ED-9BFA-43AC-B6FB-8090962E1F60}" type="presParOf" srcId="{215EEC93-261F-4438-9300-9B4194AA7B44}" destId="{3D9AAF85-6041-4829-8ECF-9F6EBC848675}" srcOrd="0" destOrd="0" presId="urn:microsoft.com/office/officeart/2005/8/layout/bProcess2"/>
    <dgm:cxn modelId="{7E5B87BE-A06D-4F93-8F48-3009132CF8C2}" type="presParOf" srcId="{215EEC93-261F-4438-9300-9B4194AA7B44}" destId="{7D972994-BE36-41AF-93A2-39DD70FBC21A}" srcOrd="1" destOrd="0" presId="urn:microsoft.com/office/officeart/2005/8/layout/bProcess2"/>
    <dgm:cxn modelId="{CFF12738-7969-4A74-BCD3-8CF84AE12BED}" type="presParOf" srcId="{CF84C4D9-0592-49AA-87E2-E5920F829BCE}" destId="{EDFA3BE7-7656-4991-80A8-FDBE8528B72C}" srcOrd="9" destOrd="0" presId="urn:microsoft.com/office/officeart/2005/8/layout/bProcess2"/>
    <dgm:cxn modelId="{3CEB138D-BDA3-4C98-B49D-CD5253DDAEE3}" type="presParOf" srcId="{CF84C4D9-0592-49AA-87E2-E5920F829BCE}" destId="{83E83E16-DBEB-4F0C-B822-4E0B6B2B8BCE}" srcOrd="10" destOrd="0" presId="urn:microsoft.com/office/officeart/2005/8/layout/bProcess2"/>
    <dgm:cxn modelId="{673EE349-1B9A-48C7-B567-5463DBB9DF97}" type="presParOf" srcId="{83E83E16-DBEB-4F0C-B822-4E0B6B2B8BCE}" destId="{1D883627-E63C-4E10-9009-95DCB875A0E7}" srcOrd="0" destOrd="0" presId="urn:microsoft.com/office/officeart/2005/8/layout/bProcess2"/>
    <dgm:cxn modelId="{383F2746-5821-4230-8C2D-B3653C368F96}" type="presParOf" srcId="{83E83E16-DBEB-4F0C-B822-4E0B6B2B8BCE}" destId="{7D4AA899-ABE7-4949-8775-652BA6A20F6C}" srcOrd="1" destOrd="0" presId="urn:microsoft.com/office/officeart/2005/8/layout/bProcess2"/>
    <dgm:cxn modelId="{BAF30D5F-B809-4A74-9443-C66834F9FDCF}" type="presParOf" srcId="{CF84C4D9-0592-49AA-87E2-E5920F829BCE}" destId="{1CA2EE5F-BD79-49E5-B179-884637A77138}" srcOrd="11" destOrd="0" presId="urn:microsoft.com/office/officeart/2005/8/layout/bProcess2"/>
    <dgm:cxn modelId="{1B139213-C4C2-463F-AC4C-2C8381C68597}" type="presParOf" srcId="{CF84C4D9-0592-49AA-87E2-E5920F829BCE}" destId="{64E66B1C-0341-4B80-A8EF-5EA2B567871C}" srcOrd="12" destOrd="0" presId="urn:microsoft.com/office/officeart/2005/8/layout/bProcess2"/>
    <dgm:cxn modelId="{A5C55DF6-70C9-4FE8-9627-927B0F54387A}" type="presParOf" srcId="{64E66B1C-0341-4B80-A8EF-5EA2B567871C}" destId="{1BAF1A99-C3F4-4F97-9E34-4330048F7DCD}" srcOrd="0" destOrd="0" presId="urn:microsoft.com/office/officeart/2005/8/layout/bProcess2"/>
    <dgm:cxn modelId="{AC5B34E1-1543-4A95-907F-DEDF58C57B21}" type="presParOf" srcId="{64E66B1C-0341-4B80-A8EF-5EA2B567871C}" destId="{E73FD41A-A7B4-4765-9055-46709CE4B343}" srcOrd="1" destOrd="0" presId="urn:microsoft.com/office/officeart/2005/8/layout/bProcess2"/>
    <dgm:cxn modelId="{9615270A-B6D5-416F-B797-E535CB53A576}" type="presParOf" srcId="{CF84C4D9-0592-49AA-87E2-E5920F829BCE}" destId="{3A62444A-DE17-4A7A-B0BF-1FDA7883E1FC}" srcOrd="13" destOrd="0" presId="urn:microsoft.com/office/officeart/2005/8/layout/bProcess2"/>
    <dgm:cxn modelId="{23DB7BBC-3CE7-48EB-AC39-0CE731802C5B}" type="presParOf" srcId="{CF84C4D9-0592-49AA-87E2-E5920F829BCE}" destId="{33668091-F3A8-45C0-8259-56BC61E1135A}" srcOrd="14" destOrd="0" presId="urn:microsoft.com/office/officeart/2005/8/layout/bProcess2"/>
    <dgm:cxn modelId="{A749B8D7-29D8-4B2C-AE69-E77EE58B59CE}" type="presParOf" srcId="{33668091-F3A8-45C0-8259-56BC61E1135A}" destId="{D7C05718-471B-4F2E-BA74-36420A642AB9}" srcOrd="0" destOrd="0" presId="urn:microsoft.com/office/officeart/2005/8/layout/bProcess2"/>
    <dgm:cxn modelId="{E8691F32-A3DD-44E1-8A8D-B63F81B064C7}" type="presParOf" srcId="{33668091-F3A8-45C0-8259-56BC61E1135A}" destId="{689D6D17-0D63-4414-8F88-D00D391CDF5A}" srcOrd="1" destOrd="0" presId="urn:microsoft.com/office/officeart/2005/8/layout/bProcess2"/>
    <dgm:cxn modelId="{E6DCD146-482F-4CA0-B013-265938FBA26D}" type="presParOf" srcId="{CF84C4D9-0592-49AA-87E2-E5920F829BCE}" destId="{E4BCB738-E745-46F8-A068-5BD56E02BEF9}" srcOrd="15" destOrd="0" presId="urn:microsoft.com/office/officeart/2005/8/layout/bProcess2"/>
    <dgm:cxn modelId="{5FC291E5-7680-45A7-A078-BABE74356A8B}" type="presParOf" srcId="{CF84C4D9-0592-49AA-87E2-E5920F829BCE}" destId="{E57A9207-E5BC-4B53-AFFF-70E4923D1AE8}" srcOrd="16" destOrd="0" presId="urn:microsoft.com/office/officeart/2005/8/layout/bProcess2"/>
    <dgm:cxn modelId="{A904ED90-2134-48CB-BD26-4205111D7B9B}" type="presParOf" srcId="{E57A9207-E5BC-4B53-AFFF-70E4923D1AE8}" destId="{6FF6EE80-DC74-4B31-8778-09C39AA1C979}" srcOrd="0" destOrd="0" presId="urn:microsoft.com/office/officeart/2005/8/layout/bProcess2"/>
    <dgm:cxn modelId="{7BDE9D58-94B1-4E22-A3D9-AD4935DAF911}" type="presParOf" srcId="{E57A9207-E5BC-4B53-AFFF-70E4923D1AE8}" destId="{816850D1-3972-43C7-B51B-A39F1EEEAA70}" srcOrd="1" destOrd="0" presId="urn:microsoft.com/office/officeart/2005/8/layout/bProcess2"/>
    <dgm:cxn modelId="{15902857-8F6E-4BB4-B380-99C0110035E1}" type="presParOf" srcId="{CF84C4D9-0592-49AA-87E2-E5920F829BCE}" destId="{013DD162-C931-4A3C-A6B4-162401A10E1F}" srcOrd="17" destOrd="0" presId="urn:microsoft.com/office/officeart/2005/8/layout/bProcess2"/>
    <dgm:cxn modelId="{E9219E76-2A75-41D5-B088-D0C1EFADB98B}" type="presParOf" srcId="{CF84C4D9-0592-49AA-87E2-E5920F829BCE}" destId="{13CAB3ED-E7B1-44C5-B924-3AD86BC81515}" srcOrd="18" destOrd="0" presId="urn:microsoft.com/office/officeart/2005/8/layout/bProcess2"/>
    <dgm:cxn modelId="{D71B199E-B910-4A65-911A-D868F186E61C}" type="presParOf" srcId="{13CAB3ED-E7B1-44C5-B924-3AD86BC81515}" destId="{B9FFAC80-70EC-400B-ABF8-CC5F5C35BE07}" srcOrd="0" destOrd="0" presId="urn:microsoft.com/office/officeart/2005/8/layout/bProcess2"/>
    <dgm:cxn modelId="{FE494F2F-2E10-4151-8598-86696CC8E52D}" type="presParOf" srcId="{13CAB3ED-E7B1-44C5-B924-3AD86BC81515}" destId="{3D6B87F8-4DB0-41BC-BAFE-AC3F4F5794A8}" srcOrd="1" destOrd="0" presId="urn:microsoft.com/office/officeart/2005/8/layout/bProcess2"/>
    <dgm:cxn modelId="{9C66B75F-E490-4443-BCC9-1A8E1ED5D836}" type="presParOf" srcId="{CF84C4D9-0592-49AA-87E2-E5920F829BCE}" destId="{B5900B41-C1FE-4920-8D9A-ABDCCE64A542}" srcOrd="19" destOrd="0" presId="urn:microsoft.com/office/officeart/2005/8/layout/bProcess2"/>
    <dgm:cxn modelId="{E10B4776-F6BE-472B-A732-EE1C9823C1FF}" type="presParOf" srcId="{CF84C4D9-0592-49AA-87E2-E5920F829BCE}" destId="{BBD03E66-59C9-44B0-8FA0-27FB99394163}" srcOrd="20" destOrd="0" presId="urn:microsoft.com/office/officeart/2005/8/layout/bProcess2"/>
    <dgm:cxn modelId="{9A05E0BA-C756-4FE3-85E7-74905A7397A6}" type="presParOf" srcId="{BBD03E66-59C9-44B0-8FA0-27FB99394163}" destId="{2C443D8A-9FD1-4DF3-9DA4-3B086B525171}" srcOrd="0" destOrd="0" presId="urn:microsoft.com/office/officeart/2005/8/layout/bProcess2"/>
    <dgm:cxn modelId="{3E8E1758-A81B-4F89-9D00-318D08D67E0D}" type="presParOf" srcId="{BBD03E66-59C9-44B0-8FA0-27FB99394163}" destId="{830652FB-BACF-492F-B066-1CD434A0B227}" srcOrd="1" destOrd="0" presId="urn:microsoft.com/office/officeart/2005/8/layout/bProcess2"/>
    <dgm:cxn modelId="{B37EEB6F-9058-4E43-AFB0-2F16A739E31B}" type="presParOf" srcId="{CF84C4D9-0592-49AA-87E2-E5920F829BCE}" destId="{5C68FACD-BD4B-4834-BA54-2B877EBDD854}" srcOrd="21" destOrd="0" presId="urn:microsoft.com/office/officeart/2005/8/layout/bProcess2"/>
    <dgm:cxn modelId="{5AD10429-9B39-47C0-82B2-9AE1887E5F71}" type="presParOf" srcId="{CF84C4D9-0592-49AA-87E2-E5920F829BCE}" destId="{A497A26F-549B-4BBD-B1D9-3914A01048FF}" srcOrd="2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C4FEF1-DE8C-4D13-A8C6-779BBFEF265C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C0372786-AC9D-4AFE-A5C6-651DEE05FAA7}">
      <dgm:prSet phldrT="[Text]" custT="1"/>
      <dgm:spPr/>
      <dgm:t>
        <a:bodyPr/>
        <a:lstStyle/>
        <a:p>
          <a:r>
            <a:rPr lang="en-US" sz="1800" dirty="0"/>
            <a:t>Acquired the data</a:t>
          </a:r>
          <a:endParaRPr lang="en-ID" sz="1800" dirty="0"/>
        </a:p>
      </dgm:t>
    </dgm:pt>
    <dgm:pt modelId="{DB9D85FF-B6D8-4B97-AF0A-F02E0D8059B9}" type="parTrans" cxnId="{A8F3551D-E6DD-4F6B-AB32-B513CF55A265}">
      <dgm:prSet/>
      <dgm:spPr/>
      <dgm:t>
        <a:bodyPr/>
        <a:lstStyle/>
        <a:p>
          <a:endParaRPr lang="en-ID"/>
        </a:p>
      </dgm:t>
    </dgm:pt>
    <dgm:pt modelId="{9C615300-3739-4DE0-820C-4367C4CE08E6}" type="sibTrans" cxnId="{A8F3551D-E6DD-4F6B-AB32-B513CF55A265}">
      <dgm:prSet/>
      <dgm:spPr/>
      <dgm:t>
        <a:bodyPr/>
        <a:lstStyle/>
        <a:p>
          <a:endParaRPr lang="en-ID"/>
        </a:p>
      </dgm:t>
    </dgm:pt>
    <dgm:pt modelId="{3AAB3765-46C3-4932-834A-46CB4498A604}">
      <dgm:prSet phldrT="[Text]" custT="1"/>
      <dgm:spPr/>
      <dgm:t>
        <a:bodyPr/>
        <a:lstStyle/>
        <a:p>
          <a:r>
            <a:rPr lang="en-US" sz="2000" dirty="0"/>
            <a:t>Data Cleaning</a:t>
          </a:r>
          <a:endParaRPr lang="en-ID" sz="2000" dirty="0"/>
        </a:p>
      </dgm:t>
    </dgm:pt>
    <dgm:pt modelId="{5FE2C822-F3E5-4446-8D14-E0FAC91A11A4}" type="parTrans" cxnId="{573A7C29-CC8E-4ECC-867E-A0B4303CC68C}">
      <dgm:prSet/>
      <dgm:spPr/>
      <dgm:t>
        <a:bodyPr/>
        <a:lstStyle/>
        <a:p>
          <a:endParaRPr lang="en-ID"/>
        </a:p>
      </dgm:t>
    </dgm:pt>
    <dgm:pt modelId="{5A9B67A6-4EE7-4830-8FFC-71A8E93A9E9C}" type="sibTrans" cxnId="{573A7C29-CC8E-4ECC-867E-A0B4303CC68C}">
      <dgm:prSet/>
      <dgm:spPr/>
      <dgm:t>
        <a:bodyPr/>
        <a:lstStyle/>
        <a:p>
          <a:endParaRPr lang="en-ID"/>
        </a:p>
      </dgm:t>
    </dgm:pt>
    <dgm:pt modelId="{6EA892D5-82B2-4B3A-8905-28F39C39C2E7}">
      <dgm:prSet phldrT="[Text]"/>
      <dgm:spPr/>
      <dgm:t>
        <a:bodyPr/>
        <a:lstStyle/>
        <a:p>
          <a:r>
            <a:rPr lang="en-US" dirty="0"/>
            <a:t>Missing values handling</a:t>
          </a:r>
          <a:endParaRPr lang="en-ID" dirty="0"/>
        </a:p>
      </dgm:t>
    </dgm:pt>
    <dgm:pt modelId="{2843E1A6-7F59-4886-8EDB-9B66B06822B1}" type="parTrans" cxnId="{11620468-A2CC-44FE-8F2F-B8FEE9B8E22B}">
      <dgm:prSet/>
      <dgm:spPr/>
      <dgm:t>
        <a:bodyPr/>
        <a:lstStyle/>
        <a:p>
          <a:endParaRPr lang="en-ID"/>
        </a:p>
      </dgm:t>
    </dgm:pt>
    <dgm:pt modelId="{3216FAB1-C74B-4D77-969E-A722E0573F90}" type="sibTrans" cxnId="{11620468-A2CC-44FE-8F2F-B8FEE9B8E22B}">
      <dgm:prSet/>
      <dgm:spPr/>
      <dgm:t>
        <a:bodyPr/>
        <a:lstStyle/>
        <a:p>
          <a:endParaRPr lang="en-ID"/>
        </a:p>
      </dgm:t>
    </dgm:pt>
    <dgm:pt modelId="{5B437CD5-C00D-4A98-B992-32839734BF74}">
      <dgm:prSet phldrT="[Text]"/>
      <dgm:spPr/>
      <dgm:t>
        <a:bodyPr/>
        <a:lstStyle/>
        <a:p>
          <a:r>
            <a:rPr lang="en-US" dirty="0"/>
            <a:t>typo</a:t>
          </a:r>
          <a:endParaRPr lang="en-ID" dirty="0"/>
        </a:p>
      </dgm:t>
    </dgm:pt>
    <dgm:pt modelId="{AAE4567E-3165-4CA4-8173-9B8F6BF5DE54}" type="parTrans" cxnId="{286CE208-096B-486E-A941-D875B47B4F5C}">
      <dgm:prSet/>
      <dgm:spPr/>
      <dgm:t>
        <a:bodyPr/>
        <a:lstStyle/>
        <a:p>
          <a:endParaRPr lang="en-ID"/>
        </a:p>
      </dgm:t>
    </dgm:pt>
    <dgm:pt modelId="{392DC406-56AA-4B63-BD27-6FF8952D2CC5}" type="sibTrans" cxnId="{286CE208-096B-486E-A941-D875B47B4F5C}">
      <dgm:prSet/>
      <dgm:spPr/>
      <dgm:t>
        <a:bodyPr/>
        <a:lstStyle/>
        <a:p>
          <a:endParaRPr lang="en-ID"/>
        </a:p>
      </dgm:t>
    </dgm:pt>
    <dgm:pt modelId="{B6EAC4C1-E264-43DB-90F6-46A0D7498B84}">
      <dgm:prSet phldrT="[Text]" custT="1"/>
      <dgm:spPr/>
      <dgm:t>
        <a:bodyPr/>
        <a:lstStyle/>
        <a:p>
          <a:r>
            <a:rPr lang="en-US" sz="1600" dirty="0"/>
            <a:t>Data Pre-Processing</a:t>
          </a:r>
          <a:endParaRPr lang="en-ID" sz="1600" dirty="0"/>
        </a:p>
      </dgm:t>
    </dgm:pt>
    <dgm:pt modelId="{BA23A3A6-FC20-438D-BB0B-8A66D4D91E6A}" type="parTrans" cxnId="{8F9E09BF-3401-4B95-A271-8578B8285898}">
      <dgm:prSet/>
      <dgm:spPr/>
      <dgm:t>
        <a:bodyPr/>
        <a:lstStyle/>
        <a:p>
          <a:endParaRPr lang="en-ID"/>
        </a:p>
      </dgm:t>
    </dgm:pt>
    <dgm:pt modelId="{54D65E1E-4C50-4504-933C-FF931A1B4340}" type="sibTrans" cxnId="{8F9E09BF-3401-4B95-A271-8578B8285898}">
      <dgm:prSet/>
      <dgm:spPr/>
      <dgm:t>
        <a:bodyPr/>
        <a:lstStyle/>
        <a:p>
          <a:endParaRPr lang="en-ID"/>
        </a:p>
      </dgm:t>
    </dgm:pt>
    <dgm:pt modelId="{2D20EEAC-03AE-455A-8B21-EB164228DDFC}">
      <dgm:prSet phldrT="[Text]"/>
      <dgm:spPr/>
      <dgm:t>
        <a:bodyPr/>
        <a:lstStyle/>
        <a:p>
          <a:r>
            <a:rPr lang="en-US" dirty="0"/>
            <a:t>New Feature: Total Helmet</a:t>
          </a:r>
          <a:endParaRPr lang="en-ID" dirty="0"/>
        </a:p>
      </dgm:t>
    </dgm:pt>
    <dgm:pt modelId="{E06223FF-66FC-4341-856C-7A8A71FC8F2B}" type="parTrans" cxnId="{9F8C4500-B6BA-4611-BCD9-CA4DC3DC54CB}">
      <dgm:prSet/>
      <dgm:spPr/>
      <dgm:t>
        <a:bodyPr/>
        <a:lstStyle/>
        <a:p>
          <a:endParaRPr lang="en-ID"/>
        </a:p>
      </dgm:t>
    </dgm:pt>
    <dgm:pt modelId="{30975718-93E2-46F7-AB62-891386BEB0C6}" type="sibTrans" cxnId="{9F8C4500-B6BA-4611-BCD9-CA4DC3DC54CB}">
      <dgm:prSet/>
      <dgm:spPr/>
      <dgm:t>
        <a:bodyPr/>
        <a:lstStyle/>
        <a:p>
          <a:endParaRPr lang="en-ID"/>
        </a:p>
      </dgm:t>
    </dgm:pt>
    <dgm:pt modelId="{890F4DCC-990A-4ED2-87F7-9885D7A9A41A}">
      <dgm:prSet phldrT="[Text]"/>
      <dgm:spPr/>
      <dgm:t>
        <a:bodyPr/>
        <a:lstStyle/>
        <a:p>
          <a:r>
            <a:rPr lang="en-US" dirty="0"/>
            <a:t>New Feature: Time Differences</a:t>
          </a:r>
          <a:endParaRPr lang="en-ID" dirty="0"/>
        </a:p>
      </dgm:t>
    </dgm:pt>
    <dgm:pt modelId="{7B1CBF02-3623-468D-AB40-B9F3B77ECBDD}" type="parTrans" cxnId="{1E18A512-7C96-4FC8-AA2B-062F851C141F}">
      <dgm:prSet/>
      <dgm:spPr/>
      <dgm:t>
        <a:bodyPr/>
        <a:lstStyle/>
        <a:p>
          <a:endParaRPr lang="en-ID"/>
        </a:p>
      </dgm:t>
    </dgm:pt>
    <dgm:pt modelId="{74C62708-A0C9-4E91-AF8C-733A7C935BE6}" type="sibTrans" cxnId="{1E18A512-7C96-4FC8-AA2B-062F851C141F}">
      <dgm:prSet/>
      <dgm:spPr/>
      <dgm:t>
        <a:bodyPr/>
        <a:lstStyle/>
        <a:p>
          <a:endParaRPr lang="en-ID"/>
        </a:p>
      </dgm:t>
    </dgm:pt>
    <dgm:pt modelId="{6B30640E-612A-4533-83C1-C753AF5A6AA6}">
      <dgm:prSet phldrT="[Text]"/>
      <dgm:spPr/>
      <dgm:t>
        <a:bodyPr/>
        <a:lstStyle/>
        <a:p>
          <a:r>
            <a:rPr lang="en-US" dirty="0"/>
            <a:t>Unsupervised: K-means</a:t>
          </a:r>
          <a:endParaRPr lang="en-ID" dirty="0"/>
        </a:p>
      </dgm:t>
    </dgm:pt>
    <dgm:pt modelId="{DD6EAB7C-91A1-464E-B699-2EF75631B91E}" type="parTrans" cxnId="{F36ABD7A-1D20-464D-8F1F-B8D1E3747FAD}">
      <dgm:prSet/>
      <dgm:spPr/>
    </dgm:pt>
    <dgm:pt modelId="{28AEF0B5-084C-4E65-A385-6F7B66998C1A}" type="sibTrans" cxnId="{F36ABD7A-1D20-464D-8F1F-B8D1E3747FAD}">
      <dgm:prSet/>
      <dgm:spPr/>
    </dgm:pt>
    <dgm:pt modelId="{01BE31E7-2707-4345-8C11-9AC1DD7DCDD3}">
      <dgm:prSet phldrT="[Text]"/>
      <dgm:spPr/>
      <dgm:t>
        <a:bodyPr/>
        <a:lstStyle/>
        <a:p>
          <a:r>
            <a:rPr lang="en-US" dirty="0"/>
            <a:t>Conclusion</a:t>
          </a:r>
          <a:endParaRPr lang="en-ID" dirty="0"/>
        </a:p>
      </dgm:t>
    </dgm:pt>
    <dgm:pt modelId="{835C2DC0-50EC-4354-8B53-3E2B51E1CCF7}" type="parTrans" cxnId="{C50EC920-AC66-4B31-93BA-2622131B2D70}">
      <dgm:prSet/>
      <dgm:spPr/>
    </dgm:pt>
    <dgm:pt modelId="{F1D28583-C224-425C-823E-B70471D3CCF7}" type="sibTrans" cxnId="{C50EC920-AC66-4B31-93BA-2622131B2D70}">
      <dgm:prSet/>
      <dgm:spPr/>
    </dgm:pt>
    <dgm:pt modelId="{E852A177-88FF-4812-BA9D-C18C3B447F37}">
      <dgm:prSet phldrT="[Text]"/>
      <dgm:spPr/>
      <dgm:t>
        <a:bodyPr/>
        <a:lstStyle/>
        <a:p>
          <a:r>
            <a:rPr lang="en-US" dirty="0"/>
            <a:t>Additional empty column</a:t>
          </a:r>
          <a:endParaRPr lang="en-ID" dirty="0"/>
        </a:p>
      </dgm:t>
    </dgm:pt>
    <dgm:pt modelId="{03604AF9-97E2-4FD4-B507-CC6222FA8070}" type="parTrans" cxnId="{51055FA0-8282-4926-9FDB-7F904D66E547}">
      <dgm:prSet/>
      <dgm:spPr/>
    </dgm:pt>
    <dgm:pt modelId="{895E3796-9D03-4665-AD3E-B1E8E99C49F3}" type="sibTrans" cxnId="{51055FA0-8282-4926-9FDB-7F904D66E547}">
      <dgm:prSet/>
      <dgm:spPr/>
    </dgm:pt>
    <dgm:pt modelId="{70048418-30E5-4A87-A93A-9798B8F0D27B}">
      <dgm:prSet phldrT="[Text]"/>
      <dgm:spPr/>
      <dgm:t>
        <a:bodyPr/>
        <a:lstStyle/>
        <a:p>
          <a:r>
            <a:rPr lang="en-US" dirty="0"/>
            <a:t>New Feature: Modification</a:t>
          </a:r>
          <a:endParaRPr lang="en-ID" dirty="0"/>
        </a:p>
      </dgm:t>
    </dgm:pt>
    <dgm:pt modelId="{9378FAD3-A187-4967-8834-972391D06BB9}" type="parTrans" cxnId="{CB3F5C8D-89A1-4528-AEAF-1AC55EA8E1B8}">
      <dgm:prSet/>
      <dgm:spPr/>
    </dgm:pt>
    <dgm:pt modelId="{8CB2E472-4472-49E9-923C-0B01E73B6C44}" type="sibTrans" cxnId="{CB3F5C8D-89A1-4528-AEAF-1AC55EA8E1B8}">
      <dgm:prSet/>
      <dgm:spPr/>
    </dgm:pt>
    <dgm:pt modelId="{F0F9F3E4-7A58-451B-817E-B9F7B33CFF4F}" type="pres">
      <dgm:prSet presAssocID="{CAC4FEF1-DE8C-4D13-A8C6-779BBFEF265C}" presName="Name0" presStyleCnt="0">
        <dgm:presLayoutVars>
          <dgm:dir/>
          <dgm:animLvl val="lvl"/>
          <dgm:resizeHandles val="exact"/>
        </dgm:presLayoutVars>
      </dgm:prSet>
      <dgm:spPr/>
    </dgm:pt>
    <dgm:pt modelId="{46A56258-6C88-4166-9252-B8EECFA595E9}" type="pres">
      <dgm:prSet presAssocID="{01BE31E7-2707-4345-8C11-9AC1DD7DCDD3}" presName="boxAndChildren" presStyleCnt="0"/>
      <dgm:spPr/>
    </dgm:pt>
    <dgm:pt modelId="{C1EB54C9-2B63-4104-96D3-53AA84A3A55C}" type="pres">
      <dgm:prSet presAssocID="{01BE31E7-2707-4345-8C11-9AC1DD7DCDD3}" presName="parentTextBox" presStyleLbl="node1" presStyleIdx="0" presStyleCnt="5"/>
      <dgm:spPr/>
    </dgm:pt>
    <dgm:pt modelId="{FCF37726-C19C-4891-87F2-E956191175BE}" type="pres">
      <dgm:prSet presAssocID="{28AEF0B5-084C-4E65-A385-6F7B66998C1A}" presName="sp" presStyleCnt="0"/>
      <dgm:spPr/>
    </dgm:pt>
    <dgm:pt modelId="{A2C2B0CD-77D0-4995-8F84-E25D36DAAE89}" type="pres">
      <dgm:prSet presAssocID="{6B30640E-612A-4533-83C1-C753AF5A6AA6}" presName="arrowAndChildren" presStyleCnt="0"/>
      <dgm:spPr/>
    </dgm:pt>
    <dgm:pt modelId="{E07BB11E-3476-482A-8D13-DF6DBAFB6C3E}" type="pres">
      <dgm:prSet presAssocID="{6B30640E-612A-4533-83C1-C753AF5A6AA6}" presName="parentTextArrow" presStyleLbl="node1" presStyleIdx="1" presStyleCnt="5"/>
      <dgm:spPr/>
    </dgm:pt>
    <dgm:pt modelId="{10D0CA5F-75B1-4A76-B39A-A5A9A3A8D6FD}" type="pres">
      <dgm:prSet presAssocID="{54D65E1E-4C50-4504-933C-FF931A1B4340}" presName="sp" presStyleCnt="0"/>
      <dgm:spPr/>
    </dgm:pt>
    <dgm:pt modelId="{FBAFBA96-20E0-4C5D-9BD9-0A8E107DB6C9}" type="pres">
      <dgm:prSet presAssocID="{B6EAC4C1-E264-43DB-90F6-46A0D7498B84}" presName="arrowAndChildren" presStyleCnt="0"/>
      <dgm:spPr/>
    </dgm:pt>
    <dgm:pt modelId="{76C17ABA-F283-4EB7-91D4-9C96ECEAF538}" type="pres">
      <dgm:prSet presAssocID="{B6EAC4C1-E264-43DB-90F6-46A0D7498B84}" presName="parentTextArrow" presStyleLbl="node1" presStyleIdx="1" presStyleCnt="5"/>
      <dgm:spPr/>
    </dgm:pt>
    <dgm:pt modelId="{90D9270B-2D50-422D-A075-04915CF78484}" type="pres">
      <dgm:prSet presAssocID="{B6EAC4C1-E264-43DB-90F6-46A0D7498B84}" presName="arrow" presStyleLbl="node1" presStyleIdx="2" presStyleCnt="5"/>
      <dgm:spPr/>
    </dgm:pt>
    <dgm:pt modelId="{CC8F60CF-D173-4889-9591-3E2691AAD73E}" type="pres">
      <dgm:prSet presAssocID="{B6EAC4C1-E264-43DB-90F6-46A0D7498B84}" presName="descendantArrow" presStyleCnt="0"/>
      <dgm:spPr/>
    </dgm:pt>
    <dgm:pt modelId="{899618F5-6D48-4F1E-AD97-94FE7801083E}" type="pres">
      <dgm:prSet presAssocID="{2D20EEAC-03AE-455A-8B21-EB164228DDFC}" presName="childTextArrow" presStyleLbl="fgAccFollowNode1" presStyleIdx="0" presStyleCnt="6">
        <dgm:presLayoutVars>
          <dgm:bulletEnabled val="1"/>
        </dgm:presLayoutVars>
      </dgm:prSet>
      <dgm:spPr/>
    </dgm:pt>
    <dgm:pt modelId="{45AD3BC4-20C1-4E30-9CAD-2E85F6FD1D65}" type="pres">
      <dgm:prSet presAssocID="{890F4DCC-990A-4ED2-87F7-9885D7A9A41A}" presName="childTextArrow" presStyleLbl="fgAccFollowNode1" presStyleIdx="1" presStyleCnt="6">
        <dgm:presLayoutVars>
          <dgm:bulletEnabled val="1"/>
        </dgm:presLayoutVars>
      </dgm:prSet>
      <dgm:spPr/>
    </dgm:pt>
    <dgm:pt modelId="{10CFEA5F-DD35-4B42-897B-3B23FF576C83}" type="pres">
      <dgm:prSet presAssocID="{70048418-30E5-4A87-A93A-9798B8F0D27B}" presName="childTextArrow" presStyleLbl="fgAccFollowNode1" presStyleIdx="2" presStyleCnt="6">
        <dgm:presLayoutVars>
          <dgm:bulletEnabled val="1"/>
        </dgm:presLayoutVars>
      </dgm:prSet>
      <dgm:spPr/>
    </dgm:pt>
    <dgm:pt modelId="{20068166-50D7-43F7-BF1A-88AE44C71E51}" type="pres">
      <dgm:prSet presAssocID="{5A9B67A6-4EE7-4830-8FFC-71A8E93A9E9C}" presName="sp" presStyleCnt="0"/>
      <dgm:spPr/>
    </dgm:pt>
    <dgm:pt modelId="{B7D8C0B1-AE9B-423C-9FC8-2CDEB5D26982}" type="pres">
      <dgm:prSet presAssocID="{3AAB3765-46C3-4932-834A-46CB4498A604}" presName="arrowAndChildren" presStyleCnt="0"/>
      <dgm:spPr/>
    </dgm:pt>
    <dgm:pt modelId="{6AC962D9-D6D3-45B0-BEE3-BDA93E1AE00E}" type="pres">
      <dgm:prSet presAssocID="{3AAB3765-46C3-4932-834A-46CB4498A604}" presName="parentTextArrow" presStyleLbl="node1" presStyleIdx="2" presStyleCnt="5"/>
      <dgm:spPr/>
    </dgm:pt>
    <dgm:pt modelId="{CA6BB210-FCC0-49F7-AB9F-B69CC1428D43}" type="pres">
      <dgm:prSet presAssocID="{3AAB3765-46C3-4932-834A-46CB4498A604}" presName="arrow" presStyleLbl="node1" presStyleIdx="3" presStyleCnt="5"/>
      <dgm:spPr/>
    </dgm:pt>
    <dgm:pt modelId="{9188F901-911C-4817-A4BF-BCC1E7C0B228}" type="pres">
      <dgm:prSet presAssocID="{3AAB3765-46C3-4932-834A-46CB4498A604}" presName="descendantArrow" presStyleCnt="0"/>
      <dgm:spPr/>
    </dgm:pt>
    <dgm:pt modelId="{56404741-9178-4721-A519-0BFB7F81117D}" type="pres">
      <dgm:prSet presAssocID="{E852A177-88FF-4812-BA9D-C18C3B447F37}" presName="childTextArrow" presStyleLbl="fgAccFollowNode1" presStyleIdx="3" presStyleCnt="6">
        <dgm:presLayoutVars>
          <dgm:bulletEnabled val="1"/>
        </dgm:presLayoutVars>
      </dgm:prSet>
      <dgm:spPr/>
    </dgm:pt>
    <dgm:pt modelId="{B825C690-4C5E-45DB-BE55-1C8048E17E4A}" type="pres">
      <dgm:prSet presAssocID="{6EA892D5-82B2-4B3A-8905-28F39C39C2E7}" presName="childTextArrow" presStyleLbl="fgAccFollowNode1" presStyleIdx="4" presStyleCnt="6">
        <dgm:presLayoutVars>
          <dgm:bulletEnabled val="1"/>
        </dgm:presLayoutVars>
      </dgm:prSet>
      <dgm:spPr/>
    </dgm:pt>
    <dgm:pt modelId="{FF9E9D6E-B063-4771-A16A-D503B2B13B49}" type="pres">
      <dgm:prSet presAssocID="{5B437CD5-C00D-4A98-B992-32839734BF74}" presName="childTextArrow" presStyleLbl="fgAccFollowNode1" presStyleIdx="5" presStyleCnt="6">
        <dgm:presLayoutVars>
          <dgm:bulletEnabled val="1"/>
        </dgm:presLayoutVars>
      </dgm:prSet>
      <dgm:spPr/>
    </dgm:pt>
    <dgm:pt modelId="{06EF551F-3E7E-4A01-9576-EDD0D321F299}" type="pres">
      <dgm:prSet presAssocID="{9C615300-3739-4DE0-820C-4367C4CE08E6}" presName="sp" presStyleCnt="0"/>
      <dgm:spPr/>
    </dgm:pt>
    <dgm:pt modelId="{F635D5FC-0AD9-4B72-9B1B-E6FC84189B2E}" type="pres">
      <dgm:prSet presAssocID="{C0372786-AC9D-4AFE-A5C6-651DEE05FAA7}" presName="arrowAndChildren" presStyleCnt="0"/>
      <dgm:spPr/>
    </dgm:pt>
    <dgm:pt modelId="{C4918341-FC35-49F3-A227-FA777B03FC31}" type="pres">
      <dgm:prSet presAssocID="{C0372786-AC9D-4AFE-A5C6-651DEE05FAA7}" presName="parentTextArrow" presStyleLbl="node1" presStyleIdx="4" presStyleCnt="5" custLinFactNeighborX="-12926"/>
      <dgm:spPr/>
    </dgm:pt>
  </dgm:ptLst>
  <dgm:cxnLst>
    <dgm:cxn modelId="{9F8C4500-B6BA-4611-BCD9-CA4DC3DC54CB}" srcId="{B6EAC4C1-E264-43DB-90F6-46A0D7498B84}" destId="{2D20EEAC-03AE-455A-8B21-EB164228DDFC}" srcOrd="0" destOrd="0" parTransId="{E06223FF-66FC-4341-856C-7A8A71FC8F2B}" sibTransId="{30975718-93E2-46F7-AB62-891386BEB0C6}"/>
    <dgm:cxn modelId="{EAD15B01-D171-47BA-9503-A6B668683C82}" type="presOf" srcId="{3AAB3765-46C3-4932-834A-46CB4498A604}" destId="{6AC962D9-D6D3-45B0-BEE3-BDA93E1AE00E}" srcOrd="0" destOrd="0" presId="urn:microsoft.com/office/officeart/2005/8/layout/process4"/>
    <dgm:cxn modelId="{7D3C4E05-6152-43EB-A28C-0B9228D3BEEF}" type="presOf" srcId="{70048418-30E5-4A87-A93A-9798B8F0D27B}" destId="{10CFEA5F-DD35-4B42-897B-3B23FF576C83}" srcOrd="0" destOrd="0" presId="urn:microsoft.com/office/officeart/2005/8/layout/process4"/>
    <dgm:cxn modelId="{286CE208-096B-486E-A941-D875B47B4F5C}" srcId="{3AAB3765-46C3-4932-834A-46CB4498A604}" destId="{5B437CD5-C00D-4A98-B992-32839734BF74}" srcOrd="2" destOrd="0" parTransId="{AAE4567E-3165-4CA4-8173-9B8F6BF5DE54}" sibTransId="{392DC406-56AA-4B63-BD27-6FF8952D2CC5}"/>
    <dgm:cxn modelId="{DEA5D009-2A10-4FC7-9862-9EDD9B4DFB83}" type="presOf" srcId="{CAC4FEF1-DE8C-4D13-A8C6-779BBFEF265C}" destId="{F0F9F3E4-7A58-451B-817E-B9F7B33CFF4F}" srcOrd="0" destOrd="0" presId="urn:microsoft.com/office/officeart/2005/8/layout/process4"/>
    <dgm:cxn modelId="{F2A5660C-049C-4E27-AC72-BC9AB565362A}" type="presOf" srcId="{B6EAC4C1-E264-43DB-90F6-46A0D7498B84}" destId="{90D9270B-2D50-422D-A075-04915CF78484}" srcOrd="1" destOrd="0" presId="urn:microsoft.com/office/officeart/2005/8/layout/process4"/>
    <dgm:cxn modelId="{1E18A512-7C96-4FC8-AA2B-062F851C141F}" srcId="{B6EAC4C1-E264-43DB-90F6-46A0D7498B84}" destId="{890F4DCC-990A-4ED2-87F7-9885D7A9A41A}" srcOrd="1" destOrd="0" parTransId="{7B1CBF02-3623-468D-AB40-B9F3B77ECBDD}" sibTransId="{74C62708-A0C9-4E91-AF8C-733A7C935BE6}"/>
    <dgm:cxn modelId="{CE1AE413-747E-4C97-A971-CA4BF09ECA01}" type="presOf" srcId="{890F4DCC-990A-4ED2-87F7-9885D7A9A41A}" destId="{45AD3BC4-20C1-4E30-9CAD-2E85F6FD1D65}" srcOrd="0" destOrd="0" presId="urn:microsoft.com/office/officeart/2005/8/layout/process4"/>
    <dgm:cxn modelId="{A8F3551D-E6DD-4F6B-AB32-B513CF55A265}" srcId="{CAC4FEF1-DE8C-4D13-A8C6-779BBFEF265C}" destId="{C0372786-AC9D-4AFE-A5C6-651DEE05FAA7}" srcOrd="0" destOrd="0" parTransId="{DB9D85FF-B6D8-4B97-AF0A-F02E0D8059B9}" sibTransId="{9C615300-3739-4DE0-820C-4367C4CE08E6}"/>
    <dgm:cxn modelId="{8124891E-2692-44E2-A1C1-13D27629B3CF}" type="presOf" srcId="{E852A177-88FF-4812-BA9D-C18C3B447F37}" destId="{56404741-9178-4721-A519-0BFB7F81117D}" srcOrd="0" destOrd="0" presId="urn:microsoft.com/office/officeart/2005/8/layout/process4"/>
    <dgm:cxn modelId="{EAD70020-2094-49F0-A938-2595F9C20F58}" type="presOf" srcId="{3AAB3765-46C3-4932-834A-46CB4498A604}" destId="{CA6BB210-FCC0-49F7-AB9F-B69CC1428D43}" srcOrd="1" destOrd="0" presId="urn:microsoft.com/office/officeart/2005/8/layout/process4"/>
    <dgm:cxn modelId="{C50EC920-AC66-4B31-93BA-2622131B2D70}" srcId="{CAC4FEF1-DE8C-4D13-A8C6-779BBFEF265C}" destId="{01BE31E7-2707-4345-8C11-9AC1DD7DCDD3}" srcOrd="4" destOrd="0" parTransId="{835C2DC0-50EC-4354-8B53-3E2B51E1CCF7}" sibTransId="{F1D28583-C224-425C-823E-B70471D3CCF7}"/>
    <dgm:cxn modelId="{573A7C29-CC8E-4ECC-867E-A0B4303CC68C}" srcId="{CAC4FEF1-DE8C-4D13-A8C6-779BBFEF265C}" destId="{3AAB3765-46C3-4932-834A-46CB4498A604}" srcOrd="1" destOrd="0" parTransId="{5FE2C822-F3E5-4446-8D14-E0FAC91A11A4}" sibTransId="{5A9B67A6-4EE7-4830-8FFC-71A8E93A9E9C}"/>
    <dgm:cxn modelId="{11620468-A2CC-44FE-8F2F-B8FEE9B8E22B}" srcId="{3AAB3765-46C3-4932-834A-46CB4498A604}" destId="{6EA892D5-82B2-4B3A-8905-28F39C39C2E7}" srcOrd="1" destOrd="0" parTransId="{2843E1A6-7F59-4886-8EDB-9B66B06822B1}" sibTransId="{3216FAB1-C74B-4D77-969E-A722E0573F90}"/>
    <dgm:cxn modelId="{4AFAD56B-6403-493B-A809-613D630CF15E}" type="presOf" srcId="{5B437CD5-C00D-4A98-B992-32839734BF74}" destId="{FF9E9D6E-B063-4771-A16A-D503B2B13B49}" srcOrd="0" destOrd="0" presId="urn:microsoft.com/office/officeart/2005/8/layout/process4"/>
    <dgm:cxn modelId="{2B4DA450-7275-4EC0-8E4B-DFCD921CFFB8}" type="presOf" srcId="{B6EAC4C1-E264-43DB-90F6-46A0D7498B84}" destId="{76C17ABA-F283-4EB7-91D4-9C96ECEAF538}" srcOrd="0" destOrd="0" presId="urn:microsoft.com/office/officeart/2005/8/layout/process4"/>
    <dgm:cxn modelId="{F36ABD7A-1D20-464D-8F1F-B8D1E3747FAD}" srcId="{CAC4FEF1-DE8C-4D13-A8C6-779BBFEF265C}" destId="{6B30640E-612A-4533-83C1-C753AF5A6AA6}" srcOrd="3" destOrd="0" parTransId="{DD6EAB7C-91A1-464E-B699-2EF75631B91E}" sibTransId="{28AEF0B5-084C-4E65-A385-6F7B66998C1A}"/>
    <dgm:cxn modelId="{CB3F5C8D-89A1-4528-AEAF-1AC55EA8E1B8}" srcId="{B6EAC4C1-E264-43DB-90F6-46A0D7498B84}" destId="{70048418-30E5-4A87-A93A-9798B8F0D27B}" srcOrd="2" destOrd="0" parTransId="{9378FAD3-A187-4967-8834-972391D06BB9}" sibTransId="{8CB2E472-4472-49E9-923C-0B01E73B6C44}"/>
    <dgm:cxn modelId="{322F438F-8FF1-49CC-86E7-0D6E51A36267}" type="presOf" srcId="{2D20EEAC-03AE-455A-8B21-EB164228DDFC}" destId="{899618F5-6D48-4F1E-AD97-94FE7801083E}" srcOrd="0" destOrd="0" presId="urn:microsoft.com/office/officeart/2005/8/layout/process4"/>
    <dgm:cxn modelId="{393A9394-F376-42B6-AD5E-24829C5D6888}" type="presOf" srcId="{6B30640E-612A-4533-83C1-C753AF5A6AA6}" destId="{E07BB11E-3476-482A-8D13-DF6DBAFB6C3E}" srcOrd="0" destOrd="0" presId="urn:microsoft.com/office/officeart/2005/8/layout/process4"/>
    <dgm:cxn modelId="{51055FA0-8282-4926-9FDB-7F904D66E547}" srcId="{3AAB3765-46C3-4932-834A-46CB4498A604}" destId="{E852A177-88FF-4812-BA9D-C18C3B447F37}" srcOrd="0" destOrd="0" parTransId="{03604AF9-97E2-4FD4-B507-CC6222FA8070}" sibTransId="{895E3796-9D03-4665-AD3E-B1E8E99C49F3}"/>
    <dgm:cxn modelId="{18DF4FA1-722D-461E-9972-A940AFB5B7B7}" type="presOf" srcId="{6EA892D5-82B2-4B3A-8905-28F39C39C2E7}" destId="{B825C690-4C5E-45DB-BE55-1C8048E17E4A}" srcOrd="0" destOrd="0" presId="urn:microsoft.com/office/officeart/2005/8/layout/process4"/>
    <dgm:cxn modelId="{13A78CA9-D078-46F2-95C5-6F516AA943B8}" type="presOf" srcId="{C0372786-AC9D-4AFE-A5C6-651DEE05FAA7}" destId="{C4918341-FC35-49F3-A227-FA777B03FC31}" srcOrd="0" destOrd="0" presId="urn:microsoft.com/office/officeart/2005/8/layout/process4"/>
    <dgm:cxn modelId="{8F9E09BF-3401-4B95-A271-8578B8285898}" srcId="{CAC4FEF1-DE8C-4D13-A8C6-779BBFEF265C}" destId="{B6EAC4C1-E264-43DB-90F6-46A0D7498B84}" srcOrd="2" destOrd="0" parTransId="{BA23A3A6-FC20-438D-BB0B-8A66D4D91E6A}" sibTransId="{54D65E1E-4C50-4504-933C-FF931A1B4340}"/>
    <dgm:cxn modelId="{B70347F8-D809-47C4-B038-9BA620F9B61D}" type="presOf" srcId="{01BE31E7-2707-4345-8C11-9AC1DD7DCDD3}" destId="{C1EB54C9-2B63-4104-96D3-53AA84A3A55C}" srcOrd="0" destOrd="0" presId="urn:microsoft.com/office/officeart/2005/8/layout/process4"/>
    <dgm:cxn modelId="{B3143F25-DD38-491F-B881-9DB98F2F7374}" type="presParOf" srcId="{F0F9F3E4-7A58-451B-817E-B9F7B33CFF4F}" destId="{46A56258-6C88-4166-9252-B8EECFA595E9}" srcOrd="0" destOrd="0" presId="urn:microsoft.com/office/officeart/2005/8/layout/process4"/>
    <dgm:cxn modelId="{F229F840-DFE9-4133-AC4B-B1549B8A88FB}" type="presParOf" srcId="{46A56258-6C88-4166-9252-B8EECFA595E9}" destId="{C1EB54C9-2B63-4104-96D3-53AA84A3A55C}" srcOrd="0" destOrd="0" presId="urn:microsoft.com/office/officeart/2005/8/layout/process4"/>
    <dgm:cxn modelId="{89B2A696-28C6-4A29-BC12-EBBA1A0DCD84}" type="presParOf" srcId="{F0F9F3E4-7A58-451B-817E-B9F7B33CFF4F}" destId="{FCF37726-C19C-4891-87F2-E956191175BE}" srcOrd="1" destOrd="0" presId="urn:microsoft.com/office/officeart/2005/8/layout/process4"/>
    <dgm:cxn modelId="{0F9B5341-105D-4585-A45F-4BA6F6BC68BB}" type="presParOf" srcId="{F0F9F3E4-7A58-451B-817E-B9F7B33CFF4F}" destId="{A2C2B0CD-77D0-4995-8F84-E25D36DAAE89}" srcOrd="2" destOrd="0" presId="urn:microsoft.com/office/officeart/2005/8/layout/process4"/>
    <dgm:cxn modelId="{E5B52BF1-9570-4BBF-B4E4-733125188560}" type="presParOf" srcId="{A2C2B0CD-77D0-4995-8F84-E25D36DAAE89}" destId="{E07BB11E-3476-482A-8D13-DF6DBAFB6C3E}" srcOrd="0" destOrd="0" presId="urn:microsoft.com/office/officeart/2005/8/layout/process4"/>
    <dgm:cxn modelId="{A4A0962A-C438-4CC9-AF6A-D57AF05AA12F}" type="presParOf" srcId="{F0F9F3E4-7A58-451B-817E-B9F7B33CFF4F}" destId="{10D0CA5F-75B1-4A76-B39A-A5A9A3A8D6FD}" srcOrd="3" destOrd="0" presId="urn:microsoft.com/office/officeart/2005/8/layout/process4"/>
    <dgm:cxn modelId="{741A3350-F672-4F08-863D-998C921072C2}" type="presParOf" srcId="{F0F9F3E4-7A58-451B-817E-B9F7B33CFF4F}" destId="{FBAFBA96-20E0-4C5D-9BD9-0A8E107DB6C9}" srcOrd="4" destOrd="0" presId="urn:microsoft.com/office/officeart/2005/8/layout/process4"/>
    <dgm:cxn modelId="{07B5C2FF-7F0C-467A-92E8-6D9A82A62D21}" type="presParOf" srcId="{FBAFBA96-20E0-4C5D-9BD9-0A8E107DB6C9}" destId="{76C17ABA-F283-4EB7-91D4-9C96ECEAF538}" srcOrd="0" destOrd="0" presId="urn:microsoft.com/office/officeart/2005/8/layout/process4"/>
    <dgm:cxn modelId="{F143AA97-BB94-469A-BAC7-A15B20562339}" type="presParOf" srcId="{FBAFBA96-20E0-4C5D-9BD9-0A8E107DB6C9}" destId="{90D9270B-2D50-422D-A075-04915CF78484}" srcOrd="1" destOrd="0" presId="urn:microsoft.com/office/officeart/2005/8/layout/process4"/>
    <dgm:cxn modelId="{101EC1AA-9C4C-45C6-A4F2-E769EEF555EC}" type="presParOf" srcId="{FBAFBA96-20E0-4C5D-9BD9-0A8E107DB6C9}" destId="{CC8F60CF-D173-4889-9591-3E2691AAD73E}" srcOrd="2" destOrd="0" presId="urn:microsoft.com/office/officeart/2005/8/layout/process4"/>
    <dgm:cxn modelId="{DB9C27E5-364C-4494-A0BE-643B1FA2CEB5}" type="presParOf" srcId="{CC8F60CF-D173-4889-9591-3E2691AAD73E}" destId="{899618F5-6D48-4F1E-AD97-94FE7801083E}" srcOrd="0" destOrd="0" presId="urn:microsoft.com/office/officeart/2005/8/layout/process4"/>
    <dgm:cxn modelId="{A83A6FD5-DADD-46F0-96D9-21A75C6EE443}" type="presParOf" srcId="{CC8F60CF-D173-4889-9591-3E2691AAD73E}" destId="{45AD3BC4-20C1-4E30-9CAD-2E85F6FD1D65}" srcOrd="1" destOrd="0" presId="urn:microsoft.com/office/officeart/2005/8/layout/process4"/>
    <dgm:cxn modelId="{A92E443C-DD74-4E6E-9ACE-890C49AAEA0A}" type="presParOf" srcId="{CC8F60CF-D173-4889-9591-3E2691AAD73E}" destId="{10CFEA5F-DD35-4B42-897B-3B23FF576C83}" srcOrd="2" destOrd="0" presId="urn:microsoft.com/office/officeart/2005/8/layout/process4"/>
    <dgm:cxn modelId="{3F85A2B5-93CF-458D-8F92-C5280673ABD7}" type="presParOf" srcId="{F0F9F3E4-7A58-451B-817E-B9F7B33CFF4F}" destId="{20068166-50D7-43F7-BF1A-88AE44C71E51}" srcOrd="5" destOrd="0" presId="urn:microsoft.com/office/officeart/2005/8/layout/process4"/>
    <dgm:cxn modelId="{FAA5EE3A-7166-455D-AC69-ECB917A5F3C3}" type="presParOf" srcId="{F0F9F3E4-7A58-451B-817E-B9F7B33CFF4F}" destId="{B7D8C0B1-AE9B-423C-9FC8-2CDEB5D26982}" srcOrd="6" destOrd="0" presId="urn:microsoft.com/office/officeart/2005/8/layout/process4"/>
    <dgm:cxn modelId="{2C337FE9-A1D7-445E-9318-7E200B570104}" type="presParOf" srcId="{B7D8C0B1-AE9B-423C-9FC8-2CDEB5D26982}" destId="{6AC962D9-D6D3-45B0-BEE3-BDA93E1AE00E}" srcOrd="0" destOrd="0" presId="urn:microsoft.com/office/officeart/2005/8/layout/process4"/>
    <dgm:cxn modelId="{9DC4475E-F485-4C0B-924C-CDAB9441F248}" type="presParOf" srcId="{B7D8C0B1-AE9B-423C-9FC8-2CDEB5D26982}" destId="{CA6BB210-FCC0-49F7-AB9F-B69CC1428D43}" srcOrd="1" destOrd="0" presId="urn:microsoft.com/office/officeart/2005/8/layout/process4"/>
    <dgm:cxn modelId="{CEE0F6A3-A8DA-458F-B7B4-B5C90A999A2C}" type="presParOf" srcId="{B7D8C0B1-AE9B-423C-9FC8-2CDEB5D26982}" destId="{9188F901-911C-4817-A4BF-BCC1E7C0B228}" srcOrd="2" destOrd="0" presId="urn:microsoft.com/office/officeart/2005/8/layout/process4"/>
    <dgm:cxn modelId="{90525311-F1E1-4C12-891A-871BA23FBDAA}" type="presParOf" srcId="{9188F901-911C-4817-A4BF-BCC1E7C0B228}" destId="{56404741-9178-4721-A519-0BFB7F81117D}" srcOrd="0" destOrd="0" presId="urn:microsoft.com/office/officeart/2005/8/layout/process4"/>
    <dgm:cxn modelId="{8E5B7BCF-8A91-4F4B-B2A7-6B9CBADFD0AF}" type="presParOf" srcId="{9188F901-911C-4817-A4BF-BCC1E7C0B228}" destId="{B825C690-4C5E-45DB-BE55-1C8048E17E4A}" srcOrd="1" destOrd="0" presId="urn:microsoft.com/office/officeart/2005/8/layout/process4"/>
    <dgm:cxn modelId="{97827658-7B9D-44AD-83DC-80067B5632B7}" type="presParOf" srcId="{9188F901-911C-4817-A4BF-BCC1E7C0B228}" destId="{FF9E9D6E-B063-4771-A16A-D503B2B13B49}" srcOrd="2" destOrd="0" presId="urn:microsoft.com/office/officeart/2005/8/layout/process4"/>
    <dgm:cxn modelId="{749419DD-548C-46F0-A22B-B7BB9338CA27}" type="presParOf" srcId="{F0F9F3E4-7A58-451B-817E-B9F7B33CFF4F}" destId="{06EF551F-3E7E-4A01-9576-EDD0D321F299}" srcOrd="7" destOrd="0" presId="urn:microsoft.com/office/officeart/2005/8/layout/process4"/>
    <dgm:cxn modelId="{93AFAB0C-0A87-4DF0-B7A1-53B619348B51}" type="presParOf" srcId="{F0F9F3E4-7A58-451B-817E-B9F7B33CFF4F}" destId="{F635D5FC-0AD9-4B72-9B1B-E6FC84189B2E}" srcOrd="8" destOrd="0" presId="urn:microsoft.com/office/officeart/2005/8/layout/process4"/>
    <dgm:cxn modelId="{525EED43-B0FE-4ACE-BD2E-A2086711E89F}" type="presParOf" srcId="{F635D5FC-0AD9-4B72-9B1B-E6FC84189B2E}" destId="{C4918341-FC35-49F3-A227-FA777B03FC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8E59CD-98A0-448C-BD1D-4CE6BC85BC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F1338C5-0E08-4E68-90CE-DDB56B4F893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Compute k means algorithm for different values of k. In this case, varying k from 2 to 10 clusters.</a:t>
          </a:r>
          <a:endParaRPr lang="en-ID" dirty="0"/>
        </a:p>
      </dgm:t>
    </dgm:pt>
    <dgm:pt modelId="{5FD73DAE-B5D6-433B-810B-35D55E08DC13}" type="parTrans" cxnId="{DB3E082C-9F55-4A54-96A1-E81030AC0262}">
      <dgm:prSet/>
      <dgm:spPr/>
      <dgm:t>
        <a:bodyPr/>
        <a:lstStyle/>
        <a:p>
          <a:endParaRPr lang="en-ID"/>
        </a:p>
      </dgm:t>
    </dgm:pt>
    <dgm:pt modelId="{B8A38A32-5511-4884-AF03-FF2002F441D9}" type="sibTrans" cxnId="{DB3E082C-9F55-4A54-96A1-E81030AC0262}">
      <dgm:prSet/>
      <dgm:spPr/>
      <dgm:t>
        <a:bodyPr/>
        <a:lstStyle/>
        <a:p>
          <a:endParaRPr lang="en-ID"/>
        </a:p>
      </dgm:t>
    </dgm:pt>
    <dgm:pt modelId="{A818B0BA-FC9C-42BA-8502-76331E9361BE}">
      <dgm:prSet phldrT="[Text]"/>
      <dgm:spPr/>
      <dgm:t>
        <a:bodyPr/>
        <a:lstStyle/>
        <a:p>
          <a:r>
            <a:rPr lang="en-US" b="0" i="0" dirty="0"/>
            <a:t>Plot the curve of </a:t>
          </a:r>
          <a:r>
            <a:rPr lang="en-US" b="0" i="0" dirty="0" err="1"/>
            <a:t>wss</a:t>
          </a:r>
          <a:r>
            <a:rPr lang="en-US" b="0" i="0" dirty="0"/>
            <a:t> according to the number of clusters k.</a:t>
          </a:r>
          <a:endParaRPr lang="en-ID" dirty="0"/>
        </a:p>
      </dgm:t>
    </dgm:pt>
    <dgm:pt modelId="{95EFDD03-7B13-4D27-B4D9-B69E868F1E66}" type="parTrans" cxnId="{F2DB9736-5194-43EC-AA6B-5E8D3E927D29}">
      <dgm:prSet/>
      <dgm:spPr/>
      <dgm:t>
        <a:bodyPr/>
        <a:lstStyle/>
        <a:p>
          <a:endParaRPr lang="en-ID"/>
        </a:p>
      </dgm:t>
    </dgm:pt>
    <dgm:pt modelId="{EAC1EADE-0E32-42BB-9E02-2EE75670108A}" type="sibTrans" cxnId="{F2DB9736-5194-43EC-AA6B-5E8D3E927D29}">
      <dgm:prSet/>
      <dgm:spPr/>
      <dgm:t>
        <a:bodyPr/>
        <a:lstStyle/>
        <a:p>
          <a:endParaRPr lang="en-ID"/>
        </a:p>
      </dgm:t>
    </dgm:pt>
    <dgm:pt modelId="{6B895BFD-F289-4D3C-8AC7-619E4BB0A208}">
      <dgm:prSet phldrT="[Text]"/>
      <dgm:spPr/>
      <dgm:t>
        <a:bodyPr/>
        <a:lstStyle/>
        <a:p>
          <a:r>
            <a:rPr lang="en-US" b="0" i="0" dirty="0"/>
            <a:t>The location of a bend (knee) in the plot is generally considered as an indicator of the appropriate number of clusters.</a:t>
          </a:r>
          <a:endParaRPr lang="en-ID" dirty="0"/>
        </a:p>
      </dgm:t>
    </dgm:pt>
    <dgm:pt modelId="{A47D19AC-7402-43BC-A3CB-E30B19D5C2B2}" type="parTrans" cxnId="{6BF4ED84-D079-49DE-8E6B-33BB41163A4B}">
      <dgm:prSet/>
      <dgm:spPr/>
      <dgm:t>
        <a:bodyPr/>
        <a:lstStyle/>
        <a:p>
          <a:endParaRPr lang="en-ID"/>
        </a:p>
      </dgm:t>
    </dgm:pt>
    <dgm:pt modelId="{5186A4CC-7555-4F61-910B-5F5C3F18406A}" type="sibTrans" cxnId="{6BF4ED84-D079-49DE-8E6B-33BB41163A4B}">
      <dgm:prSet/>
      <dgm:spPr/>
      <dgm:t>
        <a:bodyPr/>
        <a:lstStyle/>
        <a:p>
          <a:endParaRPr lang="en-ID"/>
        </a:p>
      </dgm:t>
    </dgm:pt>
    <dgm:pt modelId="{C2323D83-598E-44F9-82E5-7F08072F238E}">
      <dgm:prSet/>
      <dgm:spPr/>
      <dgm:t>
        <a:bodyPr/>
        <a:lstStyle/>
        <a:p>
          <a:r>
            <a:rPr lang="en-US" b="0" i="0" dirty="0"/>
            <a:t>For each k, calculate the total within-cluster sum of square</a:t>
          </a:r>
          <a:endParaRPr lang="en-ID" dirty="0"/>
        </a:p>
      </dgm:t>
    </dgm:pt>
    <dgm:pt modelId="{BB227642-7BA6-4DAC-873B-A37EEA65AAA0}" type="parTrans" cxnId="{F08FB037-E807-4D67-8FF6-AFBA2FCA5005}">
      <dgm:prSet/>
      <dgm:spPr/>
      <dgm:t>
        <a:bodyPr/>
        <a:lstStyle/>
        <a:p>
          <a:endParaRPr lang="en-ID"/>
        </a:p>
      </dgm:t>
    </dgm:pt>
    <dgm:pt modelId="{15C6F35E-177F-4EE9-91AE-C668F542247E}" type="sibTrans" cxnId="{F08FB037-E807-4D67-8FF6-AFBA2FCA5005}">
      <dgm:prSet/>
      <dgm:spPr/>
      <dgm:t>
        <a:bodyPr/>
        <a:lstStyle/>
        <a:p>
          <a:endParaRPr lang="en-ID"/>
        </a:p>
      </dgm:t>
    </dgm:pt>
    <dgm:pt modelId="{1CD2A109-BFAC-4C6F-B519-23B5CCC2E5B2}" type="pres">
      <dgm:prSet presAssocID="{8C8E59CD-98A0-448C-BD1D-4CE6BC85BC9A}" presName="Name0" presStyleCnt="0">
        <dgm:presLayoutVars>
          <dgm:dir/>
          <dgm:resizeHandles val="exact"/>
        </dgm:presLayoutVars>
      </dgm:prSet>
      <dgm:spPr/>
    </dgm:pt>
    <dgm:pt modelId="{CC1453C9-D665-463B-B50A-D2F0D4A4A0B4}" type="pres">
      <dgm:prSet presAssocID="{4F1338C5-0E08-4E68-90CE-DDB56B4F8935}" presName="node" presStyleLbl="node1" presStyleIdx="0" presStyleCnt="4">
        <dgm:presLayoutVars>
          <dgm:bulletEnabled val="1"/>
        </dgm:presLayoutVars>
      </dgm:prSet>
      <dgm:spPr/>
    </dgm:pt>
    <dgm:pt modelId="{4B2F1B60-E52F-44CA-AD91-9E37A8D72B7B}" type="pres">
      <dgm:prSet presAssocID="{B8A38A32-5511-4884-AF03-FF2002F441D9}" presName="sibTrans" presStyleLbl="sibTrans2D1" presStyleIdx="0" presStyleCnt="3"/>
      <dgm:spPr/>
    </dgm:pt>
    <dgm:pt modelId="{AFA6AFC1-9563-4CF7-86EE-624F7C4101DD}" type="pres">
      <dgm:prSet presAssocID="{B8A38A32-5511-4884-AF03-FF2002F441D9}" presName="connectorText" presStyleLbl="sibTrans2D1" presStyleIdx="0" presStyleCnt="3"/>
      <dgm:spPr/>
    </dgm:pt>
    <dgm:pt modelId="{BA1B60E4-E2EC-4885-85E2-32AEE0C05724}" type="pres">
      <dgm:prSet presAssocID="{C2323D83-598E-44F9-82E5-7F08072F238E}" presName="node" presStyleLbl="node1" presStyleIdx="1" presStyleCnt="4">
        <dgm:presLayoutVars>
          <dgm:bulletEnabled val="1"/>
        </dgm:presLayoutVars>
      </dgm:prSet>
      <dgm:spPr/>
    </dgm:pt>
    <dgm:pt modelId="{49B899E7-6843-4558-9528-0D9D4F5B157E}" type="pres">
      <dgm:prSet presAssocID="{15C6F35E-177F-4EE9-91AE-C668F542247E}" presName="sibTrans" presStyleLbl="sibTrans2D1" presStyleIdx="1" presStyleCnt="3"/>
      <dgm:spPr/>
    </dgm:pt>
    <dgm:pt modelId="{D0123810-4757-4287-A4DA-C7B621152E71}" type="pres">
      <dgm:prSet presAssocID="{15C6F35E-177F-4EE9-91AE-C668F542247E}" presName="connectorText" presStyleLbl="sibTrans2D1" presStyleIdx="1" presStyleCnt="3"/>
      <dgm:spPr/>
    </dgm:pt>
    <dgm:pt modelId="{90B2FE71-834D-4DB2-8388-54074995BD85}" type="pres">
      <dgm:prSet presAssocID="{A818B0BA-FC9C-42BA-8502-76331E9361BE}" presName="node" presStyleLbl="node1" presStyleIdx="2" presStyleCnt="4">
        <dgm:presLayoutVars>
          <dgm:bulletEnabled val="1"/>
        </dgm:presLayoutVars>
      </dgm:prSet>
      <dgm:spPr/>
    </dgm:pt>
    <dgm:pt modelId="{30B2F32E-208D-41E0-9CD3-52483C493D2D}" type="pres">
      <dgm:prSet presAssocID="{EAC1EADE-0E32-42BB-9E02-2EE75670108A}" presName="sibTrans" presStyleLbl="sibTrans2D1" presStyleIdx="2" presStyleCnt="3"/>
      <dgm:spPr/>
    </dgm:pt>
    <dgm:pt modelId="{51704E3E-6725-4837-A961-C13C0DA6CC07}" type="pres">
      <dgm:prSet presAssocID="{EAC1EADE-0E32-42BB-9E02-2EE75670108A}" presName="connectorText" presStyleLbl="sibTrans2D1" presStyleIdx="2" presStyleCnt="3"/>
      <dgm:spPr/>
    </dgm:pt>
    <dgm:pt modelId="{2D3897C9-0989-4103-97A2-754D9B104833}" type="pres">
      <dgm:prSet presAssocID="{6B895BFD-F289-4D3C-8AC7-619E4BB0A208}" presName="node" presStyleLbl="node1" presStyleIdx="3" presStyleCnt="4">
        <dgm:presLayoutVars>
          <dgm:bulletEnabled val="1"/>
        </dgm:presLayoutVars>
      </dgm:prSet>
      <dgm:spPr/>
    </dgm:pt>
  </dgm:ptLst>
  <dgm:cxnLst>
    <dgm:cxn modelId="{4FC1F90A-0167-40EE-AE42-B5AD7648676E}" type="presOf" srcId="{A818B0BA-FC9C-42BA-8502-76331E9361BE}" destId="{90B2FE71-834D-4DB2-8388-54074995BD85}" srcOrd="0" destOrd="0" presId="urn:microsoft.com/office/officeart/2005/8/layout/process1"/>
    <dgm:cxn modelId="{DB3E082C-9F55-4A54-96A1-E81030AC0262}" srcId="{8C8E59CD-98A0-448C-BD1D-4CE6BC85BC9A}" destId="{4F1338C5-0E08-4E68-90CE-DDB56B4F8935}" srcOrd="0" destOrd="0" parTransId="{5FD73DAE-B5D6-433B-810B-35D55E08DC13}" sibTransId="{B8A38A32-5511-4884-AF03-FF2002F441D9}"/>
    <dgm:cxn modelId="{F2DB9736-5194-43EC-AA6B-5E8D3E927D29}" srcId="{8C8E59CD-98A0-448C-BD1D-4CE6BC85BC9A}" destId="{A818B0BA-FC9C-42BA-8502-76331E9361BE}" srcOrd="2" destOrd="0" parTransId="{95EFDD03-7B13-4D27-B4D9-B69E868F1E66}" sibTransId="{EAC1EADE-0E32-42BB-9E02-2EE75670108A}"/>
    <dgm:cxn modelId="{F08FB037-E807-4D67-8FF6-AFBA2FCA5005}" srcId="{8C8E59CD-98A0-448C-BD1D-4CE6BC85BC9A}" destId="{C2323D83-598E-44F9-82E5-7F08072F238E}" srcOrd="1" destOrd="0" parTransId="{BB227642-7BA6-4DAC-873B-A37EEA65AAA0}" sibTransId="{15C6F35E-177F-4EE9-91AE-C668F542247E}"/>
    <dgm:cxn modelId="{9B50323D-F940-40E2-9E86-BCD5296C226E}" type="presOf" srcId="{6B895BFD-F289-4D3C-8AC7-619E4BB0A208}" destId="{2D3897C9-0989-4103-97A2-754D9B104833}" srcOrd="0" destOrd="0" presId="urn:microsoft.com/office/officeart/2005/8/layout/process1"/>
    <dgm:cxn modelId="{8573F857-498D-4A9B-867D-F252ABC016AD}" type="presOf" srcId="{15C6F35E-177F-4EE9-91AE-C668F542247E}" destId="{49B899E7-6843-4558-9528-0D9D4F5B157E}" srcOrd="0" destOrd="0" presId="urn:microsoft.com/office/officeart/2005/8/layout/process1"/>
    <dgm:cxn modelId="{6BF4ED84-D079-49DE-8E6B-33BB41163A4B}" srcId="{8C8E59CD-98A0-448C-BD1D-4CE6BC85BC9A}" destId="{6B895BFD-F289-4D3C-8AC7-619E4BB0A208}" srcOrd="3" destOrd="0" parTransId="{A47D19AC-7402-43BC-A3CB-E30B19D5C2B2}" sibTransId="{5186A4CC-7555-4F61-910B-5F5C3F18406A}"/>
    <dgm:cxn modelId="{D11CBA98-EB20-4613-841F-FD1989D91546}" type="presOf" srcId="{B8A38A32-5511-4884-AF03-FF2002F441D9}" destId="{AFA6AFC1-9563-4CF7-86EE-624F7C4101DD}" srcOrd="1" destOrd="0" presId="urn:microsoft.com/office/officeart/2005/8/layout/process1"/>
    <dgm:cxn modelId="{1618ECB5-D0D5-43D2-806F-2B83B0BAE627}" type="presOf" srcId="{EAC1EADE-0E32-42BB-9E02-2EE75670108A}" destId="{30B2F32E-208D-41E0-9CD3-52483C493D2D}" srcOrd="0" destOrd="0" presId="urn:microsoft.com/office/officeart/2005/8/layout/process1"/>
    <dgm:cxn modelId="{2CFEADD2-2418-4243-9C6C-14BD7E979952}" type="presOf" srcId="{15C6F35E-177F-4EE9-91AE-C668F542247E}" destId="{D0123810-4757-4287-A4DA-C7B621152E71}" srcOrd="1" destOrd="0" presId="urn:microsoft.com/office/officeart/2005/8/layout/process1"/>
    <dgm:cxn modelId="{337A36D5-8D8F-4264-BA16-C710203044D1}" type="presOf" srcId="{8C8E59CD-98A0-448C-BD1D-4CE6BC85BC9A}" destId="{1CD2A109-BFAC-4C6F-B519-23B5CCC2E5B2}" srcOrd="0" destOrd="0" presId="urn:microsoft.com/office/officeart/2005/8/layout/process1"/>
    <dgm:cxn modelId="{859B1FDD-09F2-4D86-990C-98112A678277}" type="presOf" srcId="{B8A38A32-5511-4884-AF03-FF2002F441D9}" destId="{4B2F1B60-E52F-44CA-AD91-9E37A8D72B7B}" srcOrd="0" destOrd="0" presId="urn:microsoft.com/office/officeart/2005/8/layout/process1"/>
    <dgm:cxn modelId="{321DFCEA-EECA-4B99-B445-25D74F5CC95C}" type="presOf" srcId="{C2323D83-598E-44F9-82E5-7F08072F238E}" destId="{BA1B60E4-E2EC-4885-85E2-32AEE0C05724}" srcOrd="0" destOrd="0" presId="urn:microsoft.com/office/officeart/2005/8/layout/process1"/>
    <dgm:cxn modelId="{75CDE8EF-56BD-4F48-AB9D-9F4253088117}" type="presOf" srcId="{4F1338C5-0E08-4E68-90CE-DDB56B4F8935}" destId="{CC1453C9-D665-463B-B50A-D2F0D4A4A0B4}" srcOrd="0" destOrd="0" presId="urn:microsoft.com/office/officeart/2005/8/layout/process1"/>
    <dgm:cxn modelId="{8BD290FF-64EE-47AB-9B8D-03D562E45CCA}" type="presOf" srcId="{EAC1EADE-0E32-42BB-9E02-2EE75670108A}" destId="{51704E3E-6725-4837-A961-C13C0DA6CC07}" srcOrd="1" destOrd="0" presId="urn:microsoft.com/office/officeart/2005/8/layout/process1"/>
    <dgm:cxn modelId="{43480DE8-99CD-4FC9-9284-C73099AAA633}" type="presParOf" srcId="{1CD2A109-BFAC-4C6F-B519-23B5CCC2E5B2}" destId="{CC1453C9-D665-463B-B50A-D2F0D4A4A0B4}" srcOrd="0" destOrd="0" presId="urn:microsoft.com/office/officeart/2005/8/layout/process1"/>
    <dgm:cxn modelId="{6E48D825-FE3B-45E7-8FCE-786EB27A296E}" type="presParOf" srcId="{1CD2A109-BFAC-4C6F-B519-23B5CCC2E5B2}" destId="{4B2F1B60-E52F-44CA-AD91-9E37A8D72B7B}" srcOrd="1" destOrd="0" presId="urn:microsoft.com/office/officeart/2005/8/layout/process1"/>
    <dgm:cxn modelId="{A94C2556-39CB-4398-A8A0-9F367255D45D}" type="presParOf" srcId="{4B2F1B60-E52F-44CA-AD91-9E37A8D72B7B}" destId="{AFA6AFC1-9563-4CF7-86EE-624F7C4101DD}" srcOrd="0" destOrd="0" presId="urn:microsoft.com/office/officeart/2005/8/layout/process1"/>
    <dgm:cxn modelId="{2F345232-3D5A-4969-990D-CEA1B11DAB94}" type="presParOf" srcId="{1CD2A109-BFAC-4C6F-B519-23B5CCC2E5B2}" destId="{BA1B60E4-E2EC-4885-85E2-32AEE0C05724}" srcOrd="2" destOrd="0" presId="urn:microsoft.com/office/officeart/2005/8/layout/process1"/>
    <dgm:cxn modelId="{6D1DA01B-4511-453B-91D3-6ABC331BE27B}" type="presParOf" srcId="{1CD2A109-BFAC-4C6F-B519-23B5CCC2E5B2}" destId="{49B899E7-6843-4558-9528-0D9D4F5B157E}" srcOrd="3" destOrd="0" presId="urn:microsoft.com/office/officeart/2005/8/layout/process1"/>
    <dgm:cxn modelId="{42635277-03AF-4279-B488-2EC6640255EB}" type="presParOf" srcId="{49B899E7-6843-4558-9528-0D9D4F5B157E}" destId="{D0123810-4757-4287-A4DA-C7B621152E71}" srcOrd="0" destOrd="0" presId="urn:microsoft.com/office/officeart/2005/8/layout/process1"/>
    <dgm:cxn modelId="{016ED90D-7294-4F73-A45F-E580BB846B13}" type="presParOf" srcId="{1CD2A109-BFAC-4C6F-B519-23B5CCC2E5B2}" destId="{90B2FE71-834D-4DB2-8388-54074995BD85}" srcOrd="4" destOrd="0" presId="urn:microsoft.com/office/officeart/2005/8/layout/process1"/>
    <dgm:cxn modelId="{79A9852E-77A8-4453-94F9-503BE156A4DD}" type="presParOf" srcId="{1CD2A109-BFAC-4C6F-B519-23B5CCC2E5B2}" destId="{30B2F32E-208D-41E0-9CD3-52483C493D2D}" srcOrd="5" destOrd="0" presId="urn:microsoft.com/office/officeart/2005/8/layout/process1"/>
    <dgm:cxn modelId="{44DEF387-9BD5-4723-B104-AFCB5CFB77A1}" type="presParOf" srcId="{30B2F32E-208D-41E0-9CD3-52483C493D2D}" destId="{51704E3E-6725-4837-A961-C13C0DA6CC07}" srcOrd="0" destOrd="0" presId="urn:microsoft.com/office/officeart/2005/8/layout/process1"/>
    <dgm:cxn modelId="{F2E23B34-DB78-4417-8660-3F37570B0F2E}" type="presParOf" srcId="{1CD2A109-BFAC-4C6F-B519-23B5CCC2E5B2}" destId="{2D3897C9-0989-4103-97A2-754D9B10483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9CBB5-87B5-45A1-8490-7C664AF05EBC}">
      <dsp:nvSpPr>
        <dsp:cNvPr id="0" name=""/>
        <dsp:cNvSpPr/>
      </dsp:nvSpPr>
      <dsp:spPr>
        <a:xfrm>
          <a:off x="423190" y="0"/>
          <a:ext cx="4796155" cy="326763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41A23-F304-43AA-804B-FEE79B7F0B1F}">
      <dsp:nvSpPr>
        <dsp:cNvPr id="0" name=""/>
        <dsp:cNvSpPr/>
      </dsp:nvSpPr>
      <dsp:spPr>
        <a:xfrm>
          <a:off x="2858" y="980290"/>
          <a:ext cx="1809510" cy="13070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 incoming</a:t>
          </a:r>
          <a:endParaRPr lang="en-ID" sz="3000" kern="1200" dirty="0"/>
        </a:p>
      </dsp:txBody>
      <dsp:txXfrm>
        <a:off x="66663" y="1044095"/>
        <a:ext cx="1681900" cy="1179444"/>
      </dsp:txXfrm>
    </dsp:sp>
    <dsp:sp modelId="{A38210DB-469B-4280-94CE-EA3DD7EF7107}">
      <dsp:nvSpPr>
        <dsp:cNvPr id="0" name=""/>
        <dsp:cNvSpPr/>
      </dsp:nvSpPr>
      <dsp:spPr>
        <a:xfrm>
          <a:off x="1916512" y="980290"/>
          <a:ext cx="1809510" cy="13070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Made</a:t>
          </a:r>
          <a:endParaRPr lang="en-ID" sz="3000" kern="1200" dirty="0"/>
        </a:p>
      </dsp:txBody>
      <dsp:txXfrm>
        <a:off x="1980317" y="1044095"/>
        <a:ext cx="1681900" cy="1179444"/>
      </dsp:txXfrm>
    </dsp:sp>
    <dsp:sp modelId="{5094F891-9BAF-4DD5-877E-57C7CE49B7AB}">
      <dsp:nvSpPr>
        <dsp:cNvPr id="0" name=""/>
        <dsp:cNvSpPr/>
      </dsp:nvSpPr>
      <dsp:spPr>
        <a:xfrm>
          <a:off x="3830167" y="980290"/>
          <a:ext cx="1809510" cy="13070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PO deliver</a:t>
          </a:r>
          <a:endParaRPr lang="en-ID" sz="3000" kern="1200" dirty="0"/>
        </a:p>
      </dsp:txBody>
      <dsp:txXfrm>
        <a:off x="3893972" y="1044095"/>
        <a:ext cx="1681900" cy="1179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0323B-1EF9-4CD8-9BAF-866BF03A68AD}">
      <dsp:nvSpPr>
        <dsp:cNvPr id="0" name=""/>
        <dsp:cNvSpPr/>
      </dsp:nvSpPr>
      <dsp:spPr>
        <a:xfrm>
          <a:off x="2198635" y="1966167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Frame</a:t>
          </a:r>
          <a:endParaRPr lang="en-ID" sz="2700" kern="1200" dirty="0"/>
        </a:p>
      </dsp:txBody>
      <dsp:txXfrm>
        <a:off x="2390437" y="2157969"/>
        <a:ext cx="926103" cy="926103"/>
      </dsp:txXfrm>
    </dsp:sp>
    <dsp:sp modelId="{B017D48D-5908-4F81-B63F-6B1FE2B6DD21}">
      <dsp:nvSpPr>
        <dsp:cNvPr id="0" name=""/>
        <dsp:cNvSpPr/>
      </dsp:nvSpPr>
      <dsp:spPr>
        <a:xfrm rot="16200000">
          <a:off x="2526533" y="1618556"/>
          <a:ext cx="653912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653912" y="2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837141" y="1622863"/>
        <a:ext cx="32695" cy="32695"/>
      </dsp:txXfrm>
    </dsp:sp>
    <dsp:sp modelId="{F456B9B7-BC29-4E05-BC88-5AA795A7031A}">
      <dsp:nvSpPr>
        <dsp:cNvPr id="0" name=""/>
        <dsp:cNvSpPr/>
      </dsp:nvSpPr>
      <dsp:spPr>
        <a:xfrm>
          <a:off x="2198635" y="2547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</a:t>
          </a:r>
          <a:endParaRPr lang="en-ID" sz="1400" kern="1200" dirty="0"/>
        </a:p>
      </dsp:txBody>
      <dsp:txXfrm>
        <a:off x="2390437" y="194349"/>
        <a:ext cx="926103" cy="926103"/>
      </dsp:txXfrm>
    </dsp:sp>
    <dsp:sp modelId="{3C0A33EF-D936-4F59-813A-60D50A9FEDD2}">
      <dsp:nvSpPr>
        <dsp:cNvPr id="0" name=""/>
        <dsp:cNvSpPr/>
      </dsp:nvSpPr>
      <dsp:spPr>
        <a:xfrm rot="19285714">
          <a:off x="3294143" y="1988218"/>
          <a:ext cx="653912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653912" y="2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604751" y="1992524"/>
        <a:ext cx="32695" cy="32695"/>
      </dsp:txXfrm>
    </dsp:sp>
    <dsp:sp modelId="{EDC6444C-F369-43AE-BFA7-16328C3DCE24}">
      <dsp:nvSpPr>
        <dsp:cNvPr id="0" name=""/>
        <dsp:cNvSpPr/>
      </dsp:nvSpPr>
      <dsp:spPr>
        <a:xfrm>
          <a:off x="3733855" y="741870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Standard</a:t>
          </a:r>
          <a:endParaRPr lang="en-ID" sz="1400" kern="1200" dirty="0"/>
        </a:p>
      </dsp:txBody>
      <dsp:txXfrm>
        <a:off x="3925657" y="933672"/>
        <a:ext cx="926103" cy="926103"/>
      </dsp:txXfrm>
    </dsp:sp>
    <dsp:sp modelId="{524FA569-C4E5-4996-8C4D-6B212D6BD9F1}">
      <dsp:nvSpPr>
        <dsp:cNvPr id="0" name=""/>
        <dsp:cNvSpPr/>
      </dsp:nvSpPr>
      <dsp:spPr>
        <a:xfrm rot="771429">
          <a:off x="3483727" y="2818839"/>
          <a:ext cx="653912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653912" y="2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794335" y="2823146"/>
        <a:ext cx="32695" cy="32695"/>
      </dsp:txXfrm>
    </dsp:sp>
    <dsp:sp modelId="{DC855F8C-3A23-440D-B029-50FDD50BA6A0}">
      <dsp:nvSpPr>
        <dsp:cNvPr id="0" name=""/>
        <dsp:cNvSpPr/>
      </dsp:nvSpPr>
      <dsp:spPr>
        <a:xfrm>
          <a:off x="4113023" y="2403113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Destination</a:t>
          </a:r>
          <a:endParaRPr lang="en-ID" sz="1400" kern="1200" dirty="0"/>
        </a:p>
      </dsp:txBody>
      <dsp:txXfrm>
        <a:off x="4304825" y="2594915"/>
        <a:ext cx="926103" cy="926103"/>
      </dsp:txXfrm>
    </dsp:sp>
    <dsp:sp modelId="{94152D2F-0D6B-4847-884E-D8ABCEB0F1D8}">
      <dsp:nvSpPr>
        <dsp:cNvPr id="0" name=""/>
        <dsp:cNvSpPr/>
      </dsp:nvSpPr>
      <dsp:spPr>
        <a:xfrm rot="3857143">
          <a:off x="2952524" y="3484946"/>
          <a:ext cx="653912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653912" y="2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263133" y="3489253"/>
        <a:ext cx="32695" cy="32695"/>
      </dsp:txXfrm>
    </dsp:sp>
    <dsp:sp modelId="{B21F4FFD-828E-4C28-8C16-F8B618DB649B}">
      <dsp:nvSpPr>
        <dsp:cNvPr id="0" name=""/>
        <dsp:cNvSpPr/>
      </dsp:nvSpPr>
      <dsp:spPr>
        <a:xfrm>
          <a:off x="3050618" y="3735327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 Receive Date</a:t>
          </a:r>
          <a:endParaRPr lang="en-ID" sz="1400" kern="1200" dirty="0"/>
        </a:p>
      </dsp:txBody>
      <dsp:txXfrm>
        <a:off x="3242420" y="3927129"/>
        <a:ext cx="926103" cy="926103"/>
      </dsp:txXfrm>
    </dsp:sp>
    <dsp:sp modelId="{4A4E6DB7-0DEC-4E32-8913-C3A27DCD4123}">
      <dsp:nvSpPr>
        <dsp:cNvPr id="0" name=""/>
        <dsp:cNvSpPr/>
      </dsp:nvSpPr>
      <dsp:spPr>
        <a:xfrm rot="6942857">
          <a:off x="2100541" y="3484946"/>
          <a:ext cx="653912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653912" y="2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 rot="10800000">
        <a:off x="2411150" y="3489253"/>
        <a:ext cx="32695" cy="32695"/>
      </dsp:txXfrm>
    </dsp:sp>
    <dsp:sp modelId="{1C1BD8CC-CF20-471F-9940-AA9EC468EAD7}">
      <dsp:nvSpPr>
        <dsp:cNvPr id="0" name=""/>
        <dsp:cNvSpPr/>
      </dsp:nvSpPr>
      <dsp:spPr>
        <a:xfrm>
          <a:off x="1346653" y="3735327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 Delivery Date</a:t>
          </a:r>
          <a:endParaRPr lang="en-ID" sz="1400" kern="1200" dirty="0"/>
        </a:p>
      </dsp:txBody>
      <dsp:txXfrm>
        <a:off x="1538455" y="3927129"/>
        <a:ext cx="926103" cy="926103"/>
      </dsp:txXfrm>
    </dsp:sp>
    <dsp:sp modelId="{D080DD72-C31B-4DDC-945A-99CF6FDFB023}">
      <dsp:nvSpPr>
        <dsp:cNvPr id="0" name=""/>
        <dsp:cNvSpPr/>
      </dsp:nvSpPr>
      <dsp:spPr>
        <a:xfrm rot="10028571">
          <a:off x="1569339" y="2818839"/>
          <a:ext cx="653912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653912" y="2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 rot="10800000">
        <a:off x="1879947" y="2823146"/>
        <a:ext cx="32695" cy="32695"/>
      </dsp:txXfrm>
    </dsp:sp>
    <dsp:sp modelId="{13737AFC-7E29-4FC5-9A01-37D257EE345F}">
      <dsp:nvSpPr>
        <dsp:cNvPr id="0" name=""/>
        <dsp:cNvSpPr/>
      </dsp:nvSpPr>
      <dsp:spPr>
        <a:xfrm>
          <a:off x="284248" y="2403113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Model/Type</a:t>
          </a:r>
          <a:endParaRPr lang="en-ID" sz="1400" kern="1200" dirty="0"/>
        </a:p>
      </dsp:txBody>
      <dsp:txXfrm>
        <a:off x="476050" y="2594915"/>
        <a:ext cx="926103" cy="926103"/>
      </dsp:txXfrm>
    </dsp:sp>
    <dsp:sp modelId="{3DE1C515-4C68-4DD7-AA5D-021C0FE53CFE}">
      <dsp:nvSpPr>
        <dsp:cNvPr id="0" name=""/>
        <dsp:cNvSpPr/>
      </dsp:nvSpPr>
      <dsp:spPr>
        <a:xfrm rot="13114286">
          <a:off x="1758923" y="1988218"/>
          <a:ext cx="653912" cy="41308"/>
        </a:xfrm>
        <a:custGeom>
          <a:avLst/>
          <a:gdLst/>
          <a:ahLst/>
          <a:cxnLst/>
          <a:rect l="0" t="0" r="0" b="0"/>
          <a:pathLst>
            <a:path>
              <a:moveTo>
                <a:pt x="0" y="20654"/>
              </a:moveTo>
              <a:lnTo>
                <a:pt x="653912" y="20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 rot="10800000">
        <a:off x="2069531" y="1992524"/>
        <a:ext cx="32695" cy="32695"/>
      </dsp:txXfrm>
    </dsp:sp>
    <dsp:sp modelId="{66D4F43D-5C43-462E-8216-2C0BAC061EB8}">
      <dsp:nvSpPr>
        <dsp:cNvPr id="0" name=""/>
        <dsp:cNvSpPr/>
      </dsp:nvSpPr>
      <dsp:spPr>
        <a:xfrm>
          <a:off x="663416" y="741870"/>
          <a:ext cx="1309707" cy="13097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Helmet Size</a:t>
          </a:r>
          <a:endParaRPr lang="en-ID" sz="1400" kern="1200" dirty="0"/>
        </a:p>
      </dsp:txBody>
      <dsp:txXfrm>
        <a:off x="855218" y="933672"/>
        <a:ext cx="926103" cy="926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29DDE-9AA0-4EC5-8D27-95988B76A28E}">
      <dsp:nvSpPr>
        <dsp:cNvPr id="0" name=""/>
        <dsp:cNvSpPr/>
      </dsp:nvSpPr>
      <dsp:spPr>
        <a:xfrm>
          <a:off x="2939" y="575998"/>
          <a:ext cx="1093440" cy="10934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XXS</a:t>
          </a:r>
          <a:endParaRPr lang="en-ID" sz="3100" kern="1200" dirty="0"/>
        </a:p>
      </dsp:txBody>
      <dsp:txXfrm>
        <a:off x="163070" y="736129"/>
        <a:ext cx="773178" cy="773178"/>
      </dsp:txXfrm>
    </dsp:sp>
    <dsp:sp modelId="{08C38B5F-FD6F-4A84-B05F-B05A99A5CD2C}">
      <dsp:nvSpPr>
        <dsp:cNvPr id="0" name=""/>
        <dsp:cNvSpPr/>
      </dsp:nvSpPr>
      <dsp:spPr>
        <a:xfrm rot="10800000">
          <a:off x="358307" y="1810629"/>
          <a:ext cx="382704" cy="29932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A0E4E-61CB-43F5-8F1E-32FF1E8BF949}">
      <dsp:nvSpPr>
        <dsp:cNvPr id="0" name=""/>
        <dsp:cNvSpPr/>
      </dsp:nvSpPr>
      <dsp:spPr>
        <a:xfrm>
          <a:off x="184997" y="2234200"/>
          <a:ext cx="729324" cy="729324"/>
        </a:xfrm>
        <a:prstGeom prst="ellipse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XS (48)</a:t>
          </a:r>
          <a:endParaRPr lang="en-ID" sz="1600" kern="1200" dirty="0"/>
        </a:p>
      </dsp:txBody>
      <dsp:txXfrm>
        <a:off x="291804" y="2341007"/>
        <a:ext cx="515710" cy="515710"/>
      </dsp:txXfrm>
    </dsp:sp>
    <dsp:sp modelId="{81078E83-0546-49C5-9679-AC4211B0E45F}">
      <dsp:nvSpPr>
        <dsp:cNvPr id="0" name=""/>
        <dsp:cNvSpPr/>
      </dsp:nvSpPr>
      <dsp:spPr>
        <a:xfrm rot="10800000">
          <a:off x="358307" y="3195744"/>
          <a:ext cx="382704" cy="299323"/>
        </a:xfrm>
        <a:prstGeom prst="triangle">
          <a:avLst/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CC54C-A894-4ECA-808F-0E9EFE04B744}">
      <dsp:nvSpPr>
        <dsp:cNvPr id="0" name=""/>
        <dsp:cNvSpPr/>
      </dsp:nvSpPr>
      <dsp:spPr>
        <a:xfrm>
          <a:off x="184997" y="3710344"/>
          <a:ext cx="729324" cy="729324"/>
        </a:xfrm>
        <a:prstGeom prst="ellipse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XS/S</a:t>
          </a:r>
          <a:endParaRPr lang="en-ID" sz="1600" kern="1200" dirty="0"/>
        </a:p>
      </dsp:txBody>
      <dsp:txXfrm>
        <a:off x="291804" y="3817151"/>
        <a:ext cx="515710" cy="515710"/>
      </dsp:txXfrm>
    </dsp:sp>
    <dsp:sp modelId="{7F21B522-720E-4D1D-8BCC-B8EA146BCDEC}">
      <dsp:nvSpPr>
        <dsp:cNvPr id="0" name=""/>
        <dsp:cNvSpPr/>
      </dsp:nvSpPr>
      <dsp:spPr>
        <a:xfrm rot="5400000">
          <a:off x="1186859" y="3925345"/>
          <a:ext cx="382704" cy="299323"/>
        </a:xfrm>
        <a:prstGeom prst="triangl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AB7F4-0B42-4BCE-86F8-CAC65776833B}">
      <dsp:nvSpPr>
        <dsp:cNvPr id="0" name=""/>
        <dsp:cNvSpPr/>
      </dsp:nvSpPr>
      <dsp:spPr>
        <a:xfrm>
          <a:off x="1825157" y="3710344"/>
          <a:ext cx="729324" cy="729324"/>
        </a:xfrm>
        <a:prstGeom prst="ellipse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 (50)</a:t>
          </a:r>
          <a:endParaRPr lang="en-ID" sz="1600" kern="1200" dirty="0"/>
        </a:p>
      </dsp:txBody>
      <dsp:txXfrm>
        <a:off x="1931964" y="3817151"/>
        <a:ext cx="515710" cy="515710"/>
      </dsp:txXfrm>
    </dsp:sp>
    <dsp:sp modelId="{8B820EBE-88BD-449E-9AD5-2C24785EC8E0}">
      <dsp:nvSpPr>
        <dsp:cNvPr id="0" name=""/>
        <dsp:cNvSpPr/>
      </dsp:nvSpPr>
      <dsp:spPr>
        <a:xfrm>
          <a:off x="1998467" y="3178801"/>
          <a:ext cx="382704" cy="299323"/>
        </a:xfrm>
        <a:prstGeom prst="triangle">
          <a:avLst/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72994-BE36-41AF-93A2-39DD70FBC21A}">
      <dsp:nvSpPr>
        <dsp:cNvPr id="0" name=""/>
        <dsp:cNvSpPr/>
      </dsp:nvSpPr>
      <dsp:spPr>
        <a:xfrm>
          <a:off x="1825157" y="2234200"/>
          <a:ext cx="729324" cy="729324"/>
        </a:xfrm>
        <a:prstGeom prst="ellipse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 (52)</a:t>
          </a:r>
          <a:endParaRPr lang="en-ID" sz="1600" kern="1200" dirty="0"/>
        </a:p>
      </dsp:txBody>
      <dsp:txXfrm>
        <a:off x="1931964" y="2341007"/>
        <a:ext cx="515710" cy="515710"/>
      </dsp:txXfrm>
    </dsp:sp>
    <dsp:sp modelId="{EDFA3BE7-7656-4991-80A8-FDBE8528B72C}">
      <dsp:nvSpPr>
        <dsp:cNvPr id="0" name=""/>
        <dsp:cNvSpPr/>
      </dsp:nvSpPr>
      <dsp:spPr>
        <a:xfrm>
          <a:off x="1998467" y="1702657"/>
          <a:ext cx="382704" cy="299323"/>
        </a:xfrm>
        <a:prstGeom prst="triangl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AA899-ABE7-4949-8775-652BA6A20F6C}">
      <dsp:nvSpPr>
        <dsp:cNvPr id="0" name=""/>
        <dsp:cNvSpPr/>
      </dsp:nvSpPr>
      <dsp:spPr>
        <a:xfrm>
          <a:off x="1825157" y="758056"/>
          <a:ext cx="729324" cy="729324"/>
        </a:xfrm>
        <a:prstGeom prst="ellipse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 (54)</a:t>
          </a:r>
          <a:endParaRPr lang="en-ID" sz="1600" kern="1200" dirty="0"/>
        </a:p>
      </dsp:txBody>
      <dsp:txXfrm>
        <a:off x="1931964" y="864863"/>
        <a:ext cx="515710" cy="515710"/>
      </dsp:txXfrm>
    </dsp:sp>
    <dsp:sp modelId="{1CA2EE5F-BD79-49E5-B179-884637A77138}">
      <dsp:nvSpPr>
        <dsp:cNvPr id="0" name=""/>
        <dsp:cNvSpPr/>
      </dsp:nvSpPr>
      <dsp:spPr>
        <a:xfrm rot="5400000">
          <a:off x="2827019" y="973056"/>
          <a:ext cx="382704" cy="299323"/>
        </a:xfrm>
        <a:prstGeom prst="triangl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FD41A-A7B4-4765-9055-46709CE4B343}">
      <dsp:nvSpPr>
        <dsp:cNvPr id="0" name=""/>
        <dsp:cNvSpPr/>
      </dsp:nvSpPr>
      <dsp:spPr>
        <a:xfrm>
          <a:off x="3465317" y="758056"/>
          <a:ext cx="729324" cy="729324"/>
        </a:xfrm>
        <a:prstGeom prst="ellipse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XL (56)</a:t>
          </a:r>
          <a:endParaRPr lang="en-ID" sz="1600" kern="1200" dirty="0"/>
        </a:p>
      </dsp:txBody>
      <dsp:txXfrm>
        <a:off x="3572124" y="864863"/>
        <a:ext cx="515710" cy="515710"/>
      </dsp:txXfrm>
    </dsp:sp>
    <dsp:sp modelId="{3A62444A-DE17-4A7A-B0BF-1FDA7883E1FC}">
      <dsp:nvSpPr>
        <dsp:cNvPr id="0" name=""/>
        <dsp:cNvSpPr/>
      </dsp:nvSpPr>
      <dsp:spPr>
        <a:xfrm rot="10800000">
          <a:off x="3638628" y="1719600"/>
          <a:ext cx="382704" cy="299323"/>
        </a:xfrm>
        <a:prstGeom prst="triangl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D6D17-0D63-4414-8F88-D00D391CDF5A}">
      <dsp:nvSpPr>
        <dsp:cNvPr id="0" name=""/>
        <dsp:cNvSpPr/>
      </dsp:nvSpPr>
      <dsp:spPr>
        <a:xfrm>
          <a:off x="3465317" y="2234200"/>
          <a:ext cx="729324" cy="729324"/>
        </a:xfrm>
        <a:prstGeom prst="ellipse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XXL</a:t>
          </a:r>
          <a:endParaRPr lang="en-ID" sz="1600" kern="1200" dirty="0"/>
        </a:p>
      </dsp:txBody>
      <dsp:txXfrm>
        <a:off x="3572124" y="2341007"/>
        <a:ext cx="515710" cy="515710"/>
      </dsp:txXfrm>
    </dsp:sp>
    <dsp:sp modelId="{E4BCB738-E745-46F8-A068-5BD56E02BEF9}">
      <dsp:nvSpPr>
        <dsp:cNvPr id="0" name=""/>
        <dsp:cNvSpPr/>
      </dsp:nvSpPr>
      <dsp:spPr>
        <a:xfrm rot="10800000">
          <a:off x="3638628" y="3195744"/>
          <a:ext cx="382704" cy="299323"/>
        </a:xfrm>
        <a:prstGeom prst="triangle">
          <a:avLst/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850D1-3972-43C7-B51B-A39F1EEEAA70}">
      <dsp:nvSpPr>
        <dsp:cNvPr id="0" name=""/>
        <dsp:cNvSpPr/>
      </dsp:nvSpPr>
      <dsp:spPr>
        <a:xfrm>
          <a:off x="3465317" y="3710344"/>
          <a:ext cx="729324" cy="729324"/>
        </a:xfrm>
        <a:prstGeom prst="ellipse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3XL</a:t>
          </a:r>
          <a:endParaRPr lang="en-ID" sz="1600" kern="1200" dirty="0"/>
        </a:p>
      </dsp:txBody>
      <dsp:txXfrm>
        <a:off x="3572124" y="3817151"/>
        <a:ext cx="515710" cy="515710"/>
      </dsp:txXfrm>
    </dsp:sp>
    <dsp:sp modelId="{013DD162-C931-4A3C-A6B4-162401A10E1F}">
      <dsp:nvSpPr>
        <dsp:cNvPr id="0" name=""/>
        <dsp:cNvSpPr/>
      </dsp:nvSpPr>
      <dsp:spPr>
        <a:xfrm rot="5400000">
          <a:off x="4467179" y="3925345"/>
          <a:ext cx="382704" cy="299323"/>
        </a:xfrm>
        <a:prstGeom prst="triangl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B87F8-4DB0-41BC-BAFE-AC3F4F5794A8}">
      <dsp:nvSpPr>
        <dsp:cNvPr id="0" name=""/>
        <dsp:cNvSpPr/>
      </dsp:nvSpPr>
      <dsp:spPr>
        <a:xfrm>
          <a:off x="5105478" y="3710344"/>
          <a:ext cx="729324" cy="729324"/>
        </a:xfrm>
        <a:prstGeom prst="ellipse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4XL</a:t>
          </a:r>
          <a:endParaRPr lang="en-ID" sz="1600" kern="1200" dirty="0"/>
        </a:p>
      </dsp:txBody>
      <dsp:txXfrm>
        <a:off x="5212285" y="3817151"/>
        <a:ext cx="515710" cy="515710"/>
      </dsp:txXfrm>
    </dsp:sp>
    <dsp:sp modelId="{B5900B41-C1FE-4920-8D9A-ABDCCE64A542}">
      <dsp:nvSpPr>
        <dsp:cNvPr id="0" name=""/>
        <dsp:cNvSpPr/>
      </dsp:nvSpPr>
      <dsp:spPr>
        <a:xfrm>
          <a:off x="5278788" y="3178801"/>
          <a:ext cx="382704" cy="299323"/>
        </a:xfrm>
        <a:prstGeom prst="triangle">
          <a:avLst/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652FB-BACF-492F-B066-1CD434A0B227}">
      <dsp:nvSpPr>
        <dsp:cNvPr id="0" name=""/>
        <dsp:cNvSpPr/>
      </dsp:nvSpPr>
      <dsp:spPr>
        <a:xfrm>
          <a:off x="5105478" y="2234200"/>
          <a:ext cx="729324" cy="729324"/>
        </a:xfrm>
        <a:prstGeom prst="ellipse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S/M</a:t>
          </a:r>
          <a:endParaRPr lang="en-ID" sz="1600" kern="1200" dirty="0"/>
        </a:p>
      </dsp:txBody>
      <dsp:txXfrm>
        <a:off x="5212285" y="2341007"/>
        <a:ext cx="515710" cy="515710"/>
      </dsp:txXfrm>
    </dsp:sp>
    <dsp:sp modelId="{5C68FACD-BD4B-4834-BA54-2B877EBDD854}">
      <dsp:nvSpPr>
        <dsp:cNvPr id="0" name=""/>
        <dsp:cNvSpPr/>
      </dsp:nvSpPr>
      <dsp:spPr>
        <a:xfrm>
          <a:off x="5278788" y="1793686"/>
          <a:ext cx="382704" cy="299323"/>
        </a:xfrm>
        <a:prstGeom prst="triangl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7A26F-549B-4BBD-B1D9-3914A01048FF}">
      <dsp:nvSpPr>
        <dsp:cNvPr id="0" name=""/>
        <dsp:cNvSpPr/>
      </dsp:nvSpPr>
      <dsp:spPr>
        <a:xfrm>
          <a:off x="4923420" y="575998"/>
          <a:ext cx="1093440" cy="109344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L/XL</a:t>
          </a:r>
          <a:endParaRPr lang="en-ID" sz="3100" kern="1200" dirty="0"/>
        </a:p>
      </dsp:txBody>
      <dsp:txXfrm>
        <a:off x="5083551" y="736129"/>
        <a:ext cx="773178" cy="7731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B54C9-2B63-4104-96D3-53AA84A3A55C}">
      <dsp:nvSpPr>
        <dsp:cNvPr id="0" name=""/>
        <dsp:cNvSpPr/>
      </dsp:nvSpPr>
      <dsp:spPr>
        <a:xfrm>
          <a:off x="0" y="3736288"/>
          <a:ext cx="10515600" cy="6129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Conclusion</a:t>
          </a:r>
          <a:endParaRPr lang="en-ID" sz="2100" kern="1200" dirty="0"/>
        </a:p>
      </dsp:txBody>
      <dsp:txXfrm>
        <a:off x="0" y="3736288"/>
        <a:ext cx="10515600" cy="612969"/>
      </dsp:txXfrm>
    </dsp:sp>
    <dsp:sp modelId="{E07BB11E-3476-482A-8D13-DF6DBAFB6C3E}">
      <dsp:nvSpPr>
        <dsp:cNvPr id="0" name=""/>
        <dsp:cNvSpPr/>
      </dsp:nvSpPr>
      <dsp:spPr>
        <a:xfrm rot="10800000">
          <a:off x="0" y="2802736"/>
          <a:ext cx="10515600" cy="942746"/>
        </a:xfrm>
        <a:prstGeom prst="upArrowCallou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Unsupervised: K-means</a:t>
          </a:r>
          <a:endParaRPr lang="en-ID" sz="2100" kern="1200" dirty="0"/>
        </a:p>
      </dsp:txBody>
      <dsp:txXfrm rot="10800000">
        <a:off x="0" y="2802736"/>
        <a:ext cx="10515600" cy="612568"/>
      </dsp:txXfrm>
    </dsp:sp>
    <dsp:sp modelId="{90D9270B-2D50-422D-A075-04915CF78484}">
      <dsp:nvSpPr>
        <dsp:cNvPr id="0" name=""/>
        <dsp:cNvSpPr/>
      </dsp:nvSpPr>
      <dsp:spPr>
        <a:xfrm rot="10800000">
          <a:off x="0" y="1869184"/>
          <a:ext cx="10515600" cy="942746"/>
        </a:xfrm>
        <a:prstGeom prst="upArrowCallou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Pre-Processing</a:t>
          </a:r>
          <a:endParaRPr lang="en-ID" sz="1600" kern="1200" dirty="0"/>
        </a:p>
      </dsp:txBody>
      <dsp:txXfrm rot="-10800000">
        <a:off x="0" y="1869184"/>
        <a:ext cx="10515600" cy="330904"/>
      </dsp:txXfrm>
    </dsp:sp>
    <dsp:sp modelId="{899618F5-6D48-4F1E-AD97-94FE7801083E}">
      <dsp:nvSpPr>
        <dsp:cNvPr id="0" name=""/>
        <dsp:cNvSpPr/>
      </dsp:nvSpPr>
      <dsp:spPr>
        <a:xfrm>
          <a:off x="5134" y="2200088"/>
          <a:ext cx="3501776" cy="2818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 Feature: Total Helmet</a:t>
          </a:r>
          <a:endParaRPr lang="en-ID" sz="1700" kern="1200" dirty="0"/>
        </a:p>
      </dsp:txBody>
      <dsp:txXfrm>
        <a:off x="5134" y="2200088"/>
        <a:ext cx="3501776" cy="281881"/>
      </dsp:txXfrm>
    </dsp:sp>
    <dsp:sp modelId="{45AD3BC4-20C1-4E30-9CAD-2E85F6FD1D65}">
      <dsp:nvSpPr>
        <dsp:cNvPr id="0" name=""/>
        <dsp:cNvSpPr/>
      </dsp:nvSpPr>
      <dsp:spPr>
        <a:xfrm>
          <a:off x="3506911" y="2200088"/>
          <a:ext cx="3501776" cy="281881"/>
        </a:xfrm>
        <a:prstGeom prst="rect">
          <a:avLst/>
        </a:prstGeom>
        <a:solidFill>
          <a:schemeClr val="accent4">
            <a:tint val="40000"/>
            <a:alpha val="90000"/>
            <a:hueOff val="2172385"/>
            <a:satOff val="-10249"/>
            <a:lumOff val="-37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172385"/>
              <a:satOff val="-10249"/>
              <a:lumOff val="-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 Feature: Time Differences</a:t>
          </a:r>
          <a:endParaRPr lang="en-ID" sz="1700" kern="1200" dirty="0"/>
        </a:p>
      </dsp:txBody>
      <dsp:txXfrm>
        <a:off x="3506911" y="2200088"/>
        <a:ext cx="3501776" cy="281881"/>
      </dsp:txXfrm>
    </dsp:sp>
    <dsp:sp modelId="{10CFEA5F-DD35-4B42-897B-3B23FF576C83}">
      <dsp:nvSpPr>
        <dsp:cNvPr id="0" name=""/>
        <dsp:cNvSpPr/>
      </dsp:nvSpPr>
      <dsp:spPr>
        <a:xfrm>
          <a:off x="7008688" y="2200088"/>
          <a:ext cx="3501776" cy="281881"/>
        </a:xfrm>
        <a:prstGeom prst="rect">
          <a:avLst/>
        </a:prstGeom>
        <a:solidFill>
          <a:schemeClr val="accent4">
            <a:tint val="40000"/>
            <a:alpha val="90000"/>
            <a:hueOff val="4344770"/>
            <a:satOff val="-20498"/>
            <a:lumOff val="-74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344770"/>
              <a:satOff val="-20498"/>
              <a:lumOff val="-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New Feature: Modification</a:t>
          </a:r>
          <a:endParaRPr lang="en-ID" sz="1700" kern="1200" dirty="0"/>
        </a:p>
      </dsp:txBody>
      <dsp:txXfrm>
        <a:off x="7008688" y="2200088"/>
        <a:ext cx="3501776" cy="281881"/>
      </dsp:txXfrm>
    </dsp:sp>
    <dsp:sp modelId="{CA6BB210-FCC0-49F7-AB9F-B69CC1428D43}">
      <dsp:nvSpPr>
        <dsp:cNvPr id="0" name=""/>
        <dsp:cNvSpPr/>
      </dsp:nvSpPr>
      <dsp:spPr>
        <a:xfrm rot="10800000">
          <a:off x="0" y="935632"/>
          <a:ext cx="10515600" cy="942746"/>
        </a:xfrm>
        <a:prstGeom prst="upArrowCallou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Cleaning</a:t>
          </a:r>
          <a:endParaRPr lang="en-ID" sz="2000" kern="1200" dirty="0"/>
        </a:p>
      </dsp:txBody>
      <dsp:txXfrm rot="-10800000">
        <a:off x="0" y="935632"/>
        <a:ext cx="10515600" cy="330904"/>
      </dsp:txXfrm>
    </dsp:sp>
    <dsp:sp modelId="{56404741-9178-4721-A519-0BFB7F81117D}">
      <dsp:nvSpPr>
        <dsp:cNvPr id="0" name=""/>
        <dsp:cNvSpPr/>
      </dsp:nvSpPr>
      <dsp:spPr>
        <a:xfrm>
          <a:off x="5134" y="1266536"/>
          <a:ext cx="3501776" cy="281881"/>
        </a:xfrm>
        <a:prstGeom prst="rect">
          <a:avLst/>
        </a:prstGeom>
        <a:solidFill>
          <a:schemeClr val="accent4">
            <a:tint val="40000"/>
            <a:alpha val="90000"/>
            <a:hueOff val="6517155"/>
            <a:satOff val="-30747"/>
            <a:lumOff val="-111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517155"/>
              <a:satOff val="-30747"/>
              <a:lumOff val="-1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Additional empty column</a:t>
          </a:r>
          <a:endParaRPr lang="en-ID" sz="1700" kern="1200" dirty="0"/>
        </a:p>
      </dsp:txBody>
      <dsp:txXfrm>
        <a:off x="5134" y="1266536"/>
        <a:ext cx="3501776" cy="281881"/>
      </dsp:txXfrm>
    </dsp:sp>
    <dsp:sp modelId="{B825C690-4C5E-45DB-BE55-1C8048E17E4A}">
      <dsp:nvSpPr>
        <dsp:cNvPr id="0" name=""/>
        <dsp:cNvSpPr/>
      </dsp:nvSpPr>
      <dsp:spPr>
        <a:xfrm>
          <a:off x="3506911" y="1266536"/>
          <a:ext cx="3501776" cy="281881"/>
        </a:xfrm>
        <a:prstGeom prst="rect">
          <a:avLst/>
        </a:prstGeom>
        <a:solidFill>
          <a:schemeClr val="accent4">
            <a:tint val="40000"/>
            <a:alpha val="90000"/>
            <a:hueOff val="8689540"/>
            <a:satOff val="-40996"/>
            <a:lumOff val="-148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689540"/>
              <a:satOff val="-40996"/>
              <a:lumOff val="-1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Missing values handling</a:t>
          </a:r>
          <a:endParaRPr lang="en-ID" sz="1700" kern="1200" dirty="0"/>
        </a:p>
      </dsp:txBody>
      <dsp:txXfrm>
        <a:off x="3506911" y="1266536"/>
        <a:ext cx="3501776" cy="281881"/>
      </dsp:txXfrm>
    </dsp:sp>
    <dsp:sp modelId="{FF9E9D6E-B063-4771-A16A-D503B2B13B49}">
      <dsp:nvSpPr>
        <dsp:cNvPr id="0" name=""/>
        <dsp:cNvSpPr/>
      </dsp:nvSpPr>
      <dsp:spPr>
        <a:xfrm>
          <a:off x="7008688" y="1266536"/>
          <a:ext cx="3501776" cy="281881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typo</a:t>
          </a:r>
          <a:endParaRPr lang="en-ID" sz="1700" kern="1200" dirty="0"/>
        </a:p>
      </dsp:txBody>
      <dsp:txXfrm>
        <a:off x="7008688" y="1266536"/>
        <a:ext cx="3501776" cy="281881"/>
      </dsp:txXfrm>
    </dsp:sp>
    <dsp:sp modelId="{C4918341-FC35-49F3-A227-FA777B03FC31}">
      <dsp:nvSpPr>
        <dsp:cNvPr id="0" name=""/>
        <dsp:cNvSpPr/>
      </dsp:nvSpPr>
      <dsp:spPr>
        <a:xfrm rot="10800000">
          <a:off x="0" y="2080"/>
          <a:ext cx="10515600" cy="942746"/>
        </a:xfrm>
        <a:prstGeom prst="upArrowCallou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Acquired the data</a:t>
          </a:r>
          <a:endParaRPr lang="en-ID" sz="1800" kern="1200" dirty="0"/>
        </a:p>
      </dsp:txBody>
      <dsp:txXfrm rot="10800000">
        <a:off x="0" y="2080"/>
        <a:ext cx="10515600" cy="612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453C9-D665-463B-B50A-D2F0D4A4A0B4}">
      <dsp:nvSpPr>
        <dsp:cNvPr id="0" name=""/>
        <dsp:cNvSpPr/>
      </dsp:nvSpPr>
      <dsp:spPr>
        <a:xfrm>
          <a:off x="4621" y="1031468"/>
          <a:ext cx="2020453" cy="228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Compute k means algorithm for different values of k. In this case, varying k from 2 to 10 clusters.</a:t>
          </a:r>
          <a:endParaRPr lang="en-ID" sz="1800" kern="1200" dirty="0"/>
        </a:p>
      </dsp:txBody>
      <dsp:txXfrm>
        <a:off x="63798" y="1090645"/>
        <a:ext cx="1902099" cy="2170046"/>
      </dsp:txXfrm>
    </dsp:sp>
    <dsp:sp modelId="{4B2F1B60-E52F-44CA-AD91-9E37A8D72B7B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2227119" y="2025346"/>
        <a:ext cx="299835" cy="300644"/>
      </dsp:txXfrm>
    </dsp:sp>
    <dsp:sp modelId="{BA1B60E4-E2EC-4885-85E2-32AEE0C05724}">
      <dsp:nvSpPr>
        <dsp:cNvPr id="0" name=""/>
        <dsp:cNvSpPr/>
      </dsp:nvSpPr>
      <dsp:spPr>
        <a:xfrm>
          <a:off x="2833255" y="1031468"/>
          <a:ext cx="2020453" cy="228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For each k, calculate the total within-cluster sum of square</a:t>
          </a:r>
          <a:endParaRPr lang="en-ID" sz="1800" kern="1200" dirty="0"/>
        </a:p>
      </dsp:txBody>
      <dsp:txXfrm>
        <a:off x="2892432" y="1090645"/>
        <a:ext cx="1902099" cy="2170046"/>
      </dsp:txXfrm>
    </dsp:sp>
    <dsp:sp modelId="{49B899E7-6843-4558-9528-0D9D4F5B157E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5055754" y="2025346"/>
        <a:ext cx="299835" cy="300644"/>
      </dsp:txXfrm>
    </dsp:sp>
    <dsp:sp modelId="{90B2FE71-834D-4DB2-8388-54074995BD85}">
      <dsp:nvSpPr>
        <dsp:cNvPr id="0" name=""/>
        <dsp:cNvSpPr/>
      </dsp:nvSpPr>
      <dsp:spPr>
        <a:xfrm>
          <a:off x="5661890" y="1031468"/>
          <a:ext cx="2020453" cy="228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Plot the curve of </a:t>
          </a:r>
          <a:r>
            <a:rPr lang="en-US" sz="1800" b="0" i="0" kern="1200" dirty="0" err="1"/>
            <a:t>wss</a:t>
          </a:r>
          <a:r>
            <a:rPr lang="en-US" sz="1800" b="0" i="0" kern="1200" dirty="0"/>
            <a:t> according to the number of clusters k.</a:t>
          </a:r>
          <a:endParaRPr lang="en-ID" sz="1800" kern="1200" dirty="0"/>
        </a:p>
      </dsp:txBody>
      <dsp:txXfrm>
        <a:off x="5721067" y="1090645"/>
        <a:ext cx="1902099" cy="2170046"/>
      </dsp:txXfrm>
    </dsp:sp>
    <dsp:sp modelId="{30B2F32E-208D-41E0-9CD3-52483C493D2D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7884389" y="2025346"/>
        <a:ext cx="299835" cy="300644"/>
      </dsp:txXfrm>
    </dsp:sp>
    <dsp:sp modelId="{2D3897C9-0989-4103-97A2-754D9B104833}">
      <dsp:nvSpPr>
        <dsp:cNvPr id="0" name=""/>
        <dsp:cNvSpPr/>
      </dsp:nvSpPr>
      <dsp:spPr>
        <a:xfrm>
          <a:off x="8490525" y="1031468"/>
          <a:ext cx="2020453" cy="2288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The location of a bend (knee) in the plot is generally considered as an indicator of the appropriate number of clusters.</a:t>
          </a:r>
          <a:endParaRPr lang="en-ID" sz="1800" kern="1200" dirty="0"/>
        </a:p>
      </dsp:txBody>
      <dsp:txXfrm>
        <a:off x="8549702" y="1090645"/>
        <a:ext cx="1902099" cy="2170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E301-0204-4E2B-BFAD-AF7BBD698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29F87-BC12-42B3-B907-D62D4393F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7EEB-6D60-4CAE-B571-4000B951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8894-311A-4DFD-B5F5-C9EF2F71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6554-CF23-44B1-BB52-4B21955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63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ADE5-7389-42EE-B8C7-120530D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B69EC-A5B9-4BD9-A48F-D1287694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E99C0-0F65-41E1-8011-561A8624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8B9EA-5724-48FE-BAEB-F3926B0F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54CB-6E84-481C-BEE5-7DB5B294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098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270E1-CEA1-4F31-B7E2-5DDD2E6E1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3CB40-F1D3-4A00-89DB-C72EAB4B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99AC-7395-425C-B652-FF09E953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F683-7591-4F22-9B3C-98682EA3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684F-58E8-446B-88F2-639454C0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07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A5F8-FD29-41F7-A911-46023102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E7F3-755D-49DF-8765-375F2C9F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63AB-9B73-4251-9132-26B9C0A8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96EC-77FE-4879-94BC-AD3F5E7F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FDA6-DD07-41E7-B948-05E5A85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174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2EE3-C056-44DA-A8A7-C63EE3A9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B34EC-32B1-4407-A549-F52C1189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DBCA1-8AB4-4F5E-BBDC-89B18796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E79F-1EDD-4A3D-914D-5B46A2CD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B681-750B-4FB9-B285-250A36B9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59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AE4-6BEC-409E-8731-906555D8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27B4-59EF-4C3E-8B37-B7FFC380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D77B4-40BA-4071-B5A1-A02CA984A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E4525-4AC6-4914-B998-1D9232D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8194-4719-4385-810E-279EC7CC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62081-BEED-4834-83A6-02AD1BD3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06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B762-3897-4D53-85B8-FE1ACAC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4742-3948-470C-B836-CB245ED0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12C2-F1E5-468B-B595-4D1F38C3C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48A71-CC81-4FD5-9677-4E47C768A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63B2C-BCCE-4998-8D5D-A1FE30D4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F7891-FA2A-445E-AD59-1DDB7DCA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7A1DF-6B5C-47E0-8394-3B6AC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6536A-8696-4653-AD67-A393277E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12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24E3-D2D6-4796-957B-295589FF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44D94-4124-4C19-91CA-674480E5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CE0DA-66BF-4CDB-9638-96F7BEC5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2561-7174-4A6C-A9F4-D9370468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A9834-9EDC-4723-B507-40964845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D61D8-A161-424A-B8A6-6F8F2EEE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51611-45D5-495A-A937-A5CB855F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41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D01F-46F9-45BF-8963-05098558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75C4-F05A-44E2-B789-CBE79F644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4CD5-411D-4B93-9EAF-A2CAD1D0B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CEF6-8E93-40F5-872F-E985473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84E7-279F-423F-BF7E-6EFBC6C1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99852-5091-4C7F-B46B-E83CA5E8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49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3F1C-A725-4B8C-978D-264132DE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7E3C9-963B-4D7B-8BE0-D54816E3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8B292-9572-4E04-B687-12E0107D2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18B37-698E-40EA-97B3-BA9C29C0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EAAA-3328-4854-B07D-4DAAC54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7AEC-95E4-4C11-9BA0-19066764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3CA88-CEBB-474A-84EE-480268E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9828-DCCB-49E8-BF56-ADD862B3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45B7-2DCC-49C8-8461-847FA349C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38B2-9373-4974-90B8-58A4000B879B}" type="datetimeFigureOut">
              <a:rPr lang="en-ID" smtClean="0"/>
              <a:t>13/04/2020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09B6-57FF-4D5A-BB00-1BB42A745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DEA8-386B-4B0A-B34D-9C4A20E4C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F1332-7558-4238-9956-A8AF6BF5F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173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investopedia.com/terms/o/oem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6B7B4-08D3-4AB4-8EE3-25F093F6F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435" y="923120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7500" dirty="0"/>
              <a:t>Motorcycle Helmet</a:t>
            </a:r>
            <a:br>
              <a:rPr lang="en-ID" sz="7500" dirty="0"/>
            </a:br>
            <a:r>
              <a:rPr lang="en-US" sz="7500" dirty="0"/>
              <a:t>Customer Segmentation</a:t>
            </a:r>
            <a:endParaRPr lang="en-ID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13C87-85FA-4F0C-ACD7-795A73C9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Objection : provide order information to management so they can deliver more great service.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711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703C-1380-4AB7-A9D8-BE3F3DCF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Equipment Manufacturer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03C1-1CCB-4802-BD40-4A1ABCA1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original equipment manufacturer (OEM) traditionally is defined as a company whose goods are used as </a:t>
            </a:r>
            <a:r>
              <a:rPr lang="en-US" dirty="0">
                <a:highlight>
                  <a:srgbClr val="FFFF00"/>
                </a:highlight>
              </a:rPr>
              <a:t>components</a:t>
            </a:r>
            <a:r>
              <a:rPr lang="en-US" dirty="0"/>
              <a:t> in the products of another company, which then sells the finished item to users.</a:t>
            </a:r>
          </a:p>
          <a:p>
            <a:pPr marL="0" indent="0">
              <a:buNone/>
            </a:pPr>
            <a:r>
              <a:rPr lang="en-US" sz="2000" i="1" dirty="0"/>
              <a:t>(source: </a:t>
            </a:r>
            <a:r>
              <a:rPr lang="en-ID" sz="2000" dirty="0">
                <a:hlinkClick r:id="rId2"/>
              </a:rPr>
              <a:t>https://www.investopedia.com/terms/o/oem.asp</a:t>
            </a:r>
            <a:r>
              <a:rPr lang="en-ID" sz="2000" dirty="0"/>
              <a:t>)</a:t>
            </a:r>
          </a:p>
          <a:p>
            <a:endParaRPr lang="en-US" i="1" dirty="0"/>
          </a:p>
          <a:p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D3DFAE-262D-44DC-AB73-E1965C96A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108855"/>
              </p:ext>
            </p:extLst>
          </p:nvPr>
        </p:nvGraphicFramePr>
        <p:xfrm>
          <a:off x="3274732" y="3590365"/>
          <a:ext cx="5642536" cy="326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6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38F6-A657-4991-8161-6F0A12A4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B3D415-6513-4711-8EAB-7BF1CAFC59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8143062"/>
              </p:ext>
            </p:extLst>
          </p:nvPr>
        </p:nvGraphicFramePr>
        <p:xfrm>
          <a:off x="0" y="1589397"/>
          <a:ext cx="5706979" cy="504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D39BC4-F458-43F9-8CBA-5ACE07588E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0723784"/>
              </p:ext>
            </p:extLst>
          </p:nvPr>
        </p:nvGraphicFramePr>
        <p:xfrm>
          <a:off x="6096000" y="1660274"/>
          <a:ext cx="6019800" cy="5197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4203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D6CB-CDE2-400E-9F18-97F2C15D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Clustering</a:t>
            </a:r>
            <a:endParaRPr lang="en-ID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EE03CD-7451-4BBD-94D3-D81B8AEEF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08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20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82FC-9499-4226-BC2E-B7D99D16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225307-3AC0-4F68-83EE-D3C3BAF49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433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29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F564-0E8D-4FF5-8143-1816F843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7F84-E5F6-4507-BF41-C2588F30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silhouette analysis estimates the </a:t>
            </a:r>
            <a:r>
              <a:rPr lang="en-US" b="1" dirty="0"/>
              <a:t>average distance between clusters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3E47E-967C-4573-9470-7CBF72A95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77998"/>
              </p:ext>
            </p:extLst>
          </p:nvPr>
        </p:nvGraphicFramePr>
        <p:xfrm>
          <a:off x="1090704" y="3247712"/>
          <a:ext cx="10043461" cy="2280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077">
                  <a:extLst>
                    <a:ext uri="{9D8B030D-6E8A-4147-A177-3AD203B41FA5}">
                      <a16:colId xmlns:a16="http://schemas.microsoft.com/office/drawing/2014/main" val="177661903"/>
                    </a:ext>
                  </a:extLst>
                </a:gridCol>
                <a:gridCol w="7306384">
                  <a:extLst>
                    <a:ext uri="{9D8B030D-6E8A-4147-A177-3AD203B41FA5}">
                      <a16:colId xmlns:a16="http://schemas.microsoft.com/office/drawing/2014/main" val="227805773"/>
                    </a:ext>
                  </a:extLst>
                </a:gridCol>
              </a:tblGrid>
              <a:tr h="457082">
                <a:tc>
                  <a:txBody>
                    <a:bodyPr/>
                    <a:lstStyle/>
                    <a:p>
                      <a:r>
                        <a:rPr lang="en-US" dirty="0"/>
                        <a:t>Silhouette Coefficients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36301"/>
                  </a:ext>
                </a:extLst>
              </a:tr>
              <a:tr h="383112">
                <a:tc>
                  <a:txBody>
                    <a:bodyPr/>
                    <a:lstStyle/>
                    <a:p>
                      <a:r>
                        <a:rPr lang="en-US" dirty="0"/>
                        <a:t>Near +1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sample is far away from the neighboring clusters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8410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r>
                        <a:rPr lang="en-US" dirty="0"/>
                        <a:t>Near 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sample is on or very close to the decision boundary between two neighboring clusters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24628"/>
                  </a:ext>
                </a:extLst>
              </a:tr>
              <a:tr h="799894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samples might have been assigned to the wrong cluster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5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28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836A-537A-4232-B12C-E27B7326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49FE-66B6-4925-96E3-BBFFFA0A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959590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Middle-low order: Cluster 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Low-priority order: Cluster 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High-Priority order: Cluster 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Low order: Cluster 4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10830-0319-4EAA-9711-6AE940C2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2" y="952499"/>
            <a:ext cx="7657562" cy="53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0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Motorcycle Helmet Customer Segmentation</vt:lpstr>
      <vt:lpstr>Original Equipment Manufacturer</vt:lpstr>
      <vt:lpstr>Data</vt:lpstr>
      <vt:lpstr>EDA and Clustering</vt:lpstr>
      <vt:lpstr>Elbow Method</vt:lpstr>
      <vt:lpstr>Silhouette Method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Helmet Customer Segmentation</dc:title>
  <dc:creator>CelinElaine Kurniajaya</dc:creator>
  <cp:lastModifiedBy>CelinElaine Kurniajaya</cp:lastModifiedBy>
  <cp:revision>2</cp:revision>
  <dcterms:created xsi:type="dcterms:W3CDTF">2020-04-03T03:11:56Z</dcterms:created>
  <dcterms:modified xsi:type="dcterms:W3CDTF">2020-04-13T15:07:48Z</dcterms:modified>
</cp:coreProperties>
</file>