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基础算法（精简版）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3280" y="1768320"/>
            <a:ext cx="907056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marL="1800" indent="-3445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这次和大家一起讨论一些经典的算法题目，希望能够在之后一起进步。</a:t>
            </a:r>
            <a:r>
              <a:rPr b="1" lang="en-US" sz="3200" spc="-1" strike="noStrike">
                <a:solidFill>
                  <a:srgbClr val="f8cba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这是精简版可以先行看题思考</a:t>
            </a:r>
            <a:r>
              <a:rPr b="0" lang="en-US" sz="3200" spc="-1" strike="noStrike">
                <a:solidFill>
                  <a:srgbClr val="f8cba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indent="-344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indent="-344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xiaoran &amp; GSY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字符串包含的最短距离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题目：给你两个字符串分别是原始串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和模式串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。无序包含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的最短长度，如果不存在就返回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-1.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= 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cadbe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bcd</a:t>
            </a:r>
            <a:r>
              <a:rPr b="0" lang="en-US" sz="2800" spc="-1" strike="noStrike">
                <a:solidFill>
                  <a:srgbClr val="f8cba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mcd”;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”ced”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start=8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从单链表中随机选择一个节点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给你一个单链表，从中选择一个节点，保证每个节点的被选择的概率都是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个元素中随机选择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个元素，输入数组可能是个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数组。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三角阵中的最大矩形的和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给你一个下三角矩阵，求出最大矩形使得矩形中的所有值的和最大。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4 5 6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-7 </a:t>
            </a:r>
            <a:r>
              <a:rPr b="0" lang="en-US" sz="2800" spc="-1" strike="noStrike">
                <a:solidFill>
                  <a:srgbClr val="f8cba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8 1 3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en-US" sz="2800" spc="-1" strike="noStrike">
                <a:solidFill>
                  <a:srgbClr val="f8cba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3 -2 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最大值是蓝色部分，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sum=14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滑动窗口的最大值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3640" y="1341720"/>
            <a:ext cx="9068760" cy="579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一个长度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，给你一个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，表示长度为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的滑动窗口，求窗口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从头到尾滑动的过程中的最大值：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 = [1 3 2 3 5 3 4 6 3]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=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 = [3,3,5,5,5,6,6]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判断一个字符串是否由两个字符串交错构成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只能交替使用，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s1=”aabcc”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s2=”dbbca”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s3=“aadbbcbcac”, return true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s3=”aadbbbaccc”, return false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大数据问题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你有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亿个数字，只有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内存，求出这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亿个数的中位数。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大的日志文件，每一行是一个被访问的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，求出这个文件中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top100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只有单机可以使用，内存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2-4G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爬虫抓取文件的过程中，我们都会记录下来爬取过的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，之后每一次爬去之前先判断这个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是否已经被爬过，设置一个快速高效的判断方法。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我们由一批违禁词（几十万），现在有千万级别的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，判断每一个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是否命中违禁词，如果命中就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掉这个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846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2018-06-28T14:03:02Z</dcterms:created>
  <dc:creator>xiaoran</dc:creator>
  <dc:description/>
  <dc:language>en-US</dc:language>
  <cp:lastModifiedBy/>
  <dcterms:modified xsi:type="dcterms:W3CDTF">2018-06-28T22:10:23Z</dcterms:modified>
  <cp:revision>10</cp:revision>
  <dc:subject/>
  <dc:title>面试准备之基础算法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1033-10.1.0.6634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