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80" r:id="rId4"/>
    <p:sldId id="281" r:id="rId5"/>
    <p:sldId id="262" r:id="rId6"/>
    <p:sldId id="264" r:id="rId7"/>
    <p:sldId id="265" r:id="rId8"/>
    <p:sldId id="267" r:id="rId9"/>
    <p:sldId id="266" r:id="rId10"/>
    <p:sldId id="268" r:id="rId11"/>
    <p:sldId id="269" r:id="rId12"/>
    <p:sldId id="279" r:id="rId13"/>
    <p:sldId id="277" r:id="rId14"/>
  </p:sldIdLst>
  <p:sldSz cx="9144000" cy="6858000" type="screen4x3"/>
  <p:notesSz cx="6881813" cy="100028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0" autoAdjust="0"/>
    <p:restoredTop sz="94660"/>
  </p:normalViewPr>
  <p:slideViewPr>
    <p:cSldViewPr>
      <p:cViewPr varScale="1">
        <p:scale>
          <a:sx n="81" d="100"/>
          <a:sy n="81" d="100"/>
        </p:scale>
        <p:origin x="7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FCC66-B31E-4863-B0CA-F5E6CDC4AE1B}" type="doc">
      <dgm:prSet loTypeId="urn:microsoft.com/office/officeart/2005/8/layout/funnel1" loCatId="relationship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85D4536B-9EAE-4B2D-BFD8-5C9B239990B4}">
      <dgm:prSet phldrT="[Texto]"/>
      <dgm:spPr/>
      <dgm:t>
        <a:bodyPr/>
        <a:lstStyle/>
        <a:p>
          <a:r>
            <a:rPr lang="es-AR" dirty="0" smtClean="0"/>
            <a:t>Precio</a:t>
          </a:r>
          <a:endParaRPr lang="es-AR" dirty="0"/>
        </a:p>
      </dgm:t>
    </dgm:pt>
    <dgm:pt modelId="{8DCD4491-C632-4088-871A-D274CBAD3199}" type="parTrans" cxnId="{8DA8C5B7-13CA-44AB-9190-32067DE32490}">
      <dgm:prSet/>
      <dgm:spPr/>
      <dgm:t>
        <a:bodyPr/>
        <a:lstStyle/>
        <a:p>
          <a:endParaRPr lang="es-AR"/>
        </a:p>
      </dgm:t>
    </dgm:pt>
    <dgm:pt modelId="{1B61586D-34F2-4BF4-B34D-1763D96E6A89}" type="sibTrans" cxnId="{8DA8C5B7-13CA-44AB-9190-32067DE32490}">
      <dgm:prSet/>
      <dgm:spPr/>
      <dgm:t>
        <a:bodyPr/>
        <a:lstStyle/>
        <a:p>
          <a:endParaRPr lang="es-AR"/>
        </a:p>
      </dgm:t>
    </dgm:pt>
    <dgm:pt modelId="{758D514D-C7A1-4669-9F83-39FA172BE649}">
      <dgm:prSet phldrT="[Texto]"/>
      <dgm:spPr/>
      <dgm:t>
        <a:bodyPr/>
        <a:lstStyle/>
        <a:p>
          <a:r>
            <a:rPr lang="es-AR" dirty="0" smtClean="0"/>
            <a:t>Calidad</a:t>
          </a:r>
          <a:endParaRPr lang="es-AR" dirty="0"/>
        </a:p>
      </dgm:t>
    </dgm:pt>
    <dgm:pt modelId="{0992D06C-AA56-4D17-845F-AE544A06284F}" type="parTrans" cxnId="{CC2CB856-7FB7-4057-9798-1E1E16BC3110}">
      <dgm:prSet/>
      <dgm:spPr/>
      <dgm:t>
        <a:bodyPr/>
        <a:lstStyle/>
        <a:p>
          <a:endParaRPr lang="es-AR"/>
        </a:p>
      </dgm:t>
    </dgm:pt>
    <dgm:pt modelId="{08AFDF0A-CA42-4B89-AB49-CFFA170E8686}" type="sibTrans" cxnId="{CC2CB856-7FB7-4057-9798-1E1E16BC3110}">
      <dgm:prSet/>
      <dgm:spPr/>
      <dgm:t>
        <a:bodyPr/>
        <a:lstStyle/>
        <a:p>
          <a:endParaRPr lang="es-AR"/>
        </a:p>
      </dgm:t>
    </dgm:pt>
    <dgm:pt modelId="{C5E36FAA-54BF-44F8-93C7-7F2D82E63A3F}">
      <dgm:prSet phldrT="[Texto]"/>
      <dgm:spPr/>
      <dgm:t>
        <a:bodyPr/>
        <a:lstStyle/>
        <a:p>
          <a:r>
            <a:rPr lang="es-AR" dirty="0" smtClean="0"/>
            <a:t>Variedad</a:t>
          </a:r>
          <a:endParaRPr lang="es-AR" dirty="0"/>
        </a:p>
      </dgm:t>
    </dgm:pt>
    <dgm:pt modelId="{8E8927D6-7C66-4B44-BA89-1E1C3EBF5056}" type="parTrans" cxnId="{A5202C68-A0AC-4CA7-86BA-F5B33167C10F}">
      <dgm:prSet/>
      <dgm:spPr/>
      <dgm:t>
        <a:bodyPr/>
        <a:lstStyle/>
        <a:p>
          <a:endParaRPr lang="es-AR"/>
        </a:p>
      </dgm:t>
    </dgm:pt>
    <dgm:pt modelId="{7406CA6C-270A-4074-AEF3-7C868F2E5FEE}" type="sibTrans" cxnId="{A5202C68-A0AC-4CA7-86BA-F5B33167C10F}">
      <dgm:prSet/>
      <dgm:spPr/>
      <dgm:t>
        <a:bodyPr/>
        <a:lstStyle/>
        <a:p>
          <a:endParaRPr lang="es-AR"/>
        </a:p>
      </dgm:t>
    </dgm:pt>
    <dgm:pt modelId="{12E9B3C4-0B8A-486D-A3A2-4A1D3D0D3242}">
      <dgm:prSet phldrT="[Texto]"/>
      <dgm:spPr/>
      <dgm:t>
        <a:bodyPr/>
        <a:lstStyle/>
        <a:p>
          <a:r>
            <a:rPr lang="es-AR" dirty="0" smtClean="0"/>
            <a:t>E&amp;C Solutions</a:t>
          </a:r>
          <a:endParaRPr lang="es-AR" dirty="0"/>
        </a:p>
      </dgm:t>
    </dgm:pt>
    <dgm:pt modelId="{4AD29FE8-E257-4195-87C6-FBA726B7536B}" type="parTrans" cxnId="{60610C60-3C9B-4241-AB00-AB4BF398EE4C}">
      <dgm:prSet/>
      <dgm:spPr/>
      <dgm:t>
        <a:bodyPr/>
        <a:lstStyle/>
        <a:p>
          <a:endParaRPr lang="es-AR"/>
        </a:p>
      </dgm:t>
    </dgm:pt>
    <dgm:pt modelId="{77C5DD41-C527-403C-BAD6-3EC6A4E9139E}" type="sibTrans" cxnId="{60610C60-3C9B-4241-AB00-AB4BF398EE4C}">
      <dgm:prSet/>
      <dgm:spPr/>
      <dgm:t>
        <a:bodyPr/>
        <a:lstStyle/>
        <a:p>
          <a:endParaRPr lang="es-AR"/>
        </a:p>
      </dgm:t>
    </dgm:pt>
    <dgm:pt modelId="{0ABA3328-8C35-44E3-B927-6478E74BE01D}" type="pres">
      <dgm:prSet presAssocID="{4D8FCC66-B31E-4863-B0CA-F5E6CDC4AE1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6354E54-33B6-4BA9-84BA-682367361CBC}" type="pres">
      <dgm:prSet presAssocID="{4D8FCC66-B31E-4863-B0CA-F5E6CDC4AE1B}" presName="ellipse" presStyleLbl="trBgShp" presStyleIdx="0" presStyleCnt="1"/>
      <dgm:spPr/>
    </dgm:pt>
    <dgm:pt modelId="{24505284-F39C-45C3-A008-EBD27CD74281}" type="pres">
      <dgm:prSet presAssocID="{4D8FCC66-B31E-4863-B0CA-F5E6CDC4AE1B}" presName="arrow1" presStyleLbl="fgShp" presStyleIdx="0" presStyleCnt="1"/>
      <dgm:spPr/>
    </dgm:pt>
    <dgm:pt modelId="{9693CC7D-454D-4A74-A0FA-BDB819F695C9}" type="pres">
      <dgm:prSet presAssocID="{4D8FCC66-B31E-4863-B0CA-F5E6CDC4AE1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42E5A5-7591-4A18-A610-7CC46C582B17}" type="pres">
      <dgm:prSet presAssocID="{758D514D-C7A1-4669-9F83-39FA172BE64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8B637B-2ADB-4784-A52C-7DE0B82375CE}" type="pres">
      <dgm:prSet presAssocID="{C5E36FAA-54BF-44F8-93C7-7F2D82E63A3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ED5FBDA-F530-4AA7-BD45-548F9047DA5A}" type="pres">
      <dgm:prSet presAssocID="{12E9B3C4-0B8A-486D-A3A2-4A1D3D0D324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F0029B6-0117-4199-B27C-62AF64922492}" type="pres">
      <dgm:prSet presAssocID="{4D8FCC66-B31E-4863-B0CA-F5E6CDC4AE1B}" presName="funnel" presStyleLbl="trAlignAcc1" presStyleIdx="0" presStyleCnt="1"/>
      <dgm:spPr/>
    </dgm:pt>
  </dgm:ptLst>
  <dgm:cxnLst>
    <dgm:cxn modelId="{E058C146-9278-4DDF-A242-438219E0AEA1}" type="presOf" srcId="{85D4536B-9EAE-4B2D-BFD8-5C9B239990B4}" destId="{CED5FBDA-F530-4AA7-BD45-548F9047DA5A}" srcOrd="0" destOrd="0" presId="urn:microsoft.com/office/officeart/2005/8/layout/funnel1"/>
    <dgm:cxn modelId="{1523261D-B052-4815-81C8-9B54AFF6DD3B}" type="presOf" srcId="{758D514D-C7A1-4669-9F83-39FA172BE649}" destId="{568B637B-2ADB-4784-A52C-7DE0B82375CE}" srcOrd="0" destOrd="0" presId="urn:microsoft.com/office/officeart/2005/8/layout/funnel1"/>
    <dgm:cxn modelId="{B1BAF4BC-0F8F-4A20-8261-B0F69234882D}" type="presOf" srcId="{12E9B3C4-0B8A-486D-A3A2-4A1D3D0D3242}" destId="{9693CC7D-454D-4A74-A0FA-BDB819F695C9}" srcOrd="0" destOrd="0" presId="urn:microsoft.com/office/officeart/2005/8/layout/funnel1"/>
    <dgm:cxn modelId="{8DA8C5B7-13CA-44AB-9190-32067DE32490}" srcId="{4D8FCC66-B31E-4863-B0CA-F5E6CDC4AE1B}" destId="{85D4536B-9EAE-4B2D-BFD8-5C9B239990B4}" srcOrd="0" destOrd="0" parTransId="{8DCD4491-C632-4088-871A-D274CBAD3199}" sibTransId="{1B61586D-34F2-4BF4-B34D-1763D96E6A89}"/>
    <dgm:cxn modelId="{CC2CB856-7FB7-4057-9798-1E1E16BC3110}" srcId="{4D8FCC66-B31E-4863-B0CA-F5E6CDC4AE1B}" destId="{758D514D-C7A1-4669-9F83-39FA172BE649}" srcOrd="1" destOrd="0" parTransId="{0992D06C-AA56-4D17-845F-AE544A06284F}" sibTransId="{08AFDF0A-CA42-4B89-AB49-CFFA170E8686}"/>
    <dgm:cxn modelId="{A5202C68-A0AC-4CA7-86BA-F5B33167C10F}" srcId="{4D8FCC66-B31E-4863-B0CA-F5E6CDC4AE1B}" destId="{C5E36FAA-54BF-44F8-93C7-7F2D82E63A3F}" srcOrd="2" destOrd="0" parTransId="{8E8927D6-7C66-4B44-BA89-1E1C3EBF5056}" sibTransId="{7406CA6C-270A-4074-AEF3-7C868F2E5FEE}"/>
    <dgm:cxn modelId="{B21DEF0C-9950-470C-94ED-6DDCE585F4E2}" type="presOf" srcId="{C5E36FAA-54BF-44F8-93C7-7F2D82E63A3F}" destId="{0E42E5A5-7591-4A18-A610-7CC46C582B17}" srcOrd="0" destOrd="0" presId="urn:microsoft.com/office/officeart/2005/8/layout/funnel1"/>
    <dgm:cxn modelId="{60610C60-3C9B-4241-AB00-AB4BF398EE4C}" srcId="{4D8FCC66-B31E-4863-B0CA-F5E6CDC4AE1B}" destId="{12E9B3C4-0B8A-486D-A3A2-4A1D3D0D3242}" srcOrd="3" destOrd="0" parTransId="{4AD29FE8-E257-4195-87C6-FBA726B7536B}" sibTransId="{77C5DD41-C527-403C-BAD6-3EC6A4E9139E}"/>
    <dgm:cxn modelId="{4367E799-A18B-43F2-B87F-A4D6E97FD2C2}" type="presOf" srcId="{4D8FCC66-B31E-4863-B0CA-F5E6CDC4AE1B}" destId="{0ABA3328-8C35-44E3-B927-6478E74BE01D}" srcOrd="0" destOrd="0" presId="urn:microsoft.com/office/officeart/2005/8/layout/funnel1"/>
    <dgm:cxn modelId="{2C731A90-C9FD-4568-850D-3071188C8ED1}" type="presParOf" srcId="{0ABA3328-8C35-44E3-B927-6478E74BE01D}" destId="{76354E54-33B6-4BA9-84BA-682367361CBC}" srcOrd="0" destOrd="0" presId="urn:microsoft.com/office/officeart/2005/8/layout/funnel1"/>
    <dgm:cxn modelId="{0FAF26A4-CCEE-4B4A-99A9-CD7087A60F8B}" type="presParOf" srcId="{0ABA3328-8C35-44E3-B927-6478E74BE01D}" destId="{24505284-F39C-45C3-A008-EBD27CD74281}" srcOrd="1" destOrd="0" presId="urn:microsoft.com/office/officeart/2005/8/layout/funnel1"/>
    <dgm:cxn modelId="{186FDD73-822F-4DE6-B338-37C68CDD078C}" type="presParOf" srcId="{0ABA3328-8C35-44E3-B927-6478E74BE01D}" destId="{9693CC7D-454D-4A74-A0FA-BDB819F695C9}" srcOrd="2" destOrd="0" presId="urn:microsoft.com/office/officeart/2005/8/layout/funnel1"/>
    <dgm:cxn modelId="{BEBD2647-433C-422B-A793-D25EC9056C2A}" type="presParOf" srcId="{0ABA3328-8C35-44E3-B927-6478E74BE01D}" destId="{0E42E5A5-7591-4A18-A610-7CC46C582B17}" srcOrd="3" destOrd="0" presId="urn:microsoft.com/office/officeart/2005/8/layout/funnel1"/>
    <dgm:cxn modelId="{792AA250-529F-472C-BADE-C79F244E8DE9}" type="presParOf" srcId="{0ABA3328-8C35-44E3-B927-6478E74BE01D}" destId="{568B637B-2ADB-4784-A52C-7DE0B82375CE}" srcOrd="4" destOrd="0" presId="urn:microsoft.com/office/officeart/2005/8/layout/funnel1"/>
    <dgm:cxn modelId="{CD63F44E-81F7-4988-928F-AE7E27FC0A0C}" type="presParOf" srcId="{0ABA3328-8C35-44E3-B927-6478E74BE01D}" destId="{CED5FBDA-F530-4AA7-BD45-548F9047DA5A}" srcOrd="5" destOrd="0" presId="urn:microsoft.com/office/officeart/2005/8/layout/funnel1"/>
    <dgm:cxn modelId="{68F80F3A-5514-4ABC-A15A-7381C96AA0E2}" type="presParOf" srcId="{0ABA3328-8C35-44E3-B927-6478E74BE01D}" destId="{0F0029B6-0117-4199-B27C-62AF6492249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B34B80-65C2-4A8D-B33A-558509D16D8F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88FA1DF5-FE6B-45F5-A663-21DD11C3EEF0}">
      <dgm:prSet phldrT="[Texto]"/>
      <dgm:spPr/>
      <dgm:t>
        <a:bodyPr/>
        <a:lstStyle/>
        <a:p>
          <a:r>
            <a:rPr lang="es-ES"/>
            <a:t>Clientes</a:t>
          </a:r>
        </a:p>
      </dgm:t>
    </dgm:pt>
    <dgm:pt modelId="{0DF6C93F-D69C-4E70-AD17-B305E33D2446}" type="parTrans" cxnId="{25A6B539-E3E4-46CF-B56C-102A1E600EE3}">
      <dgm:prSet/>
      <dgm:spPr/>
      <dgm:t>
        <a:bodyPr/>
        <a:lstStyle/>
        <a:p>
          <a:endParaRPr lang="es-ES"/>
        </a:p>
      </dgm:t>
    </dgm:pt>
    <dgm:pt modelId="{5EDD0C8B-FCBC-4A0F-8744-F61FD1730316}" type="sibTrans" cxnId="{25A6B539-E3E4-46CF-B56C-102A1E600EE3}">
      <dgm:prSet/>
      <dgm:spPr/>
      <dgm:t>
        <a:bodyPr/>
        <a:lstStyle/>
        <a:p>
          <a:endParaRPr lang="es-ES"/>
        </a:p>
      </dgm:t>
    </dgm:pt>
    <dgm:pt modelId="{317B4917-9AAE-4193-8E93-222196D34BBE}">
      <dgm:prSet phldrT="[Texto]"/>
      <dgm:spPr/>
      <dgm:t>
        <a:bodyPr/>
        <a:lstStyle/>
        <a:p>
          <a:r>
            <a:rPr lang="es-ES" dirty="0" smtClean="0"/>
            <a:t>Cualquier negocio pequeño/mediano que quiera tener salida de sus productos a internet.</a:t>
          </a:r>
          <a:endParaRPr lang="es-ES" dirty="0"/>
        </a:p>
      </dgm:t>
    </dgm:pt>
    <dgm:pt modelId="{92725B71-48D1-42BC-A1BD-CA8AF3112109}" type="parTrans" cxnId="{B7566687-660C-4936-B486-5CA8B6BFF54E}">
      <dgm:prSet/>
      <dgm:spPr/>
      <dgm:t>
        <a:bodyPr/>
        <a:lstStyle/>
        <a:p>
          <a:endParaRPr lang="es-ES"/>
        </a:p>
      </dgm:t>
    </dgm:pt>
    <dgm:pt modelId="{DA133E59-3252-441D-8C4A-A1D1AF0425C9}" type="sibTrans" cxnId="{B7566687-660C-4936-B486-5CA8B6BFF54E}">
      <dgm:prSet/>
      <dgm:spPr/>
      <dgm:t>
        <a:bodyPr/>
        <a:lstStyle/>
        <a:p>
          <a:endParaRPr lang="es-ES"/>
        </a:p>
      </dgm:t>
    </dgm:pt>
    <dgm:pt modelId="{132B7420-CA8E-4E14-9694-3061DD643E52}">
      <dgm:prSet phldrT="[Texto]"/>
      <dgm:spPr/>
      <dgm:t>
        <a:bodyPr/>
        <a:lstStyle/>
        <a:p>
          <a:r>
            <a:rPr lang="es-ES"/>
            <a:t>Mercado</a:t>
          </a:r>
        </a:p>
      </dgm:t>
    </dgm:pt>
    <dgm:pt modelId="{0048BC9B-CD16-408B-9E51-29AB551009E3}" type="parTrans" cxnId="{462722AC-02C8-4361-B2B8-722762928E62}">
      <dgm:prSet/>
      <dgm:spPr/>
      <dgm:t>
        <a:bodyPr/>
        <a:lstStyle/>
        <a:p>
          <a:endParaRPr lang="es-ES"/>
        </a:p>
      </dgm:t>
    </dgm:pt>
    <dgm:pt modelId="{BD7F8BAA-F62B-4CE5-9039-4EE7CC67A848}" type="sibTrans" cxnId="{462722AC-02C8-4361-B2B8-722762928E62}">
      <dgm:prSet/>
      <dgm:spPr/>
      <dgm:t>
        <a:bodyPr/>
        <a:lstStyle/>
        <a:p>
          <a:endParaRPr lang="es-ES"/>
        </a:p>
      </dgm:t>
    </dgm:pt>
    <dgm:pt modelId="{37C03D04-F3DE-460A-947A-2868360E9B21}">
      <dgm:prSet phldrT="[Texto]"/>
      <dgm:spPr/>
      <dgm:t>
        <a:bodyPr/>
        <a:lstStyle/>
        <a:p>
          <a:r>
            <a:rPr lang="es-ES_tradnl" dirty="0" smtClean="0"/>
            <a:t>Los únicos competidores directos son desarrolladores web, por lo que se supone obtener un alto grado de aceptación por ofrecer un servicio de calidad a un menor precio y con mejores resultados</a:t>
          </a:r>
          <a:endParaRPr lang="es-ES" dirty="0"/>
        </a:p>
      </dgm:t>
    </dgm:pt>
    <dgm:pt modelId="{4181EED0-8AEE-4797-AAB0-3F0AEDE9D314}" type="parTrans" cxnId="{F804DAD1-3227-4B53-8941-D630CB897635}">
      <dgm:prSet/>
      <dgm:spPr/>
      <dgm:t>
        <a:bodyPr/>
        <a:lstStyle/>
        <a:p>
          <a:endParaRPr lang="es-ES"/>
        </a:p>
      </dgm:t>
    </dgm:pt>
    <dgm:pt modelId="{B081984A-8175-46BF-A748-586DA2ED8E50}" type="sibTrans" cxnId="{F804DAD1-3227-4B53-8941-D630CB897635}">
      <dgm:prSet/>
      <dgm:spPr/>
      <dgm:t>
        <a:bodyPr/>
        <a:lstStyle/>
        <a:p>
          <a:endParaRPr lang="es-ES"/>
        </a:p>
      </dgm:t>
    </dgm:pt>
    <dgm:pt modelId="{A40F6582-93C7-48B5-8A54-E70B4F1F2D7D}">
      <dgm:prSet phldrT="[Texto]"/>
      <dgm:spPr/>
      <dgm:t>
        <a:bodyPr/>
        <a:lstStyle/>
        <a:p>
          <a:r>
            <a:rPr lang="es-ES"/>
            <a:t>Competencia</a:t>
          </a:r>
        </a:p>
      </dgm:t>
    </dgm:pt>
    <dgm:pt modelId="{95F09F2A-BAD7-4A03-9634-C58AAD5C50EE}" type="parTrans" cxnId="{A5897B0D-4C6F-4C01-9F5B-E14D242C457A}">
      <dgm:prSet/>
      <dgm:spPr/>
      <dgm:t>
        <a:bodyPr/>
        <a:lstStyle/>
        <a:p>
          <a:endParaRPr lang="es-ES"/>
        </a:p>
      </dgm:t>
    </dgm:pt>
    <dgm:pt modelId="{E3B0721A-8C2E-4879-8846-F799D97E448F}" type="sibTrans" cxnId="{A5897B0D-4C6F-4C01-9F5B-E14D242C457A}">
      <dgm:prSet/>
      <dgm:spPr/>
      <dgm:t>
        <a:bodyPr/>
        <a:lstStyle/>
        <a:p>
          <a:endParaRPr lang="es-ES"/>
        </a:p>
      </dgm:t>
    </dgm:pt>
    <dgm:pt modelId="{E416F985-96D2-46F3-9A69-6857DFD9CB69}">
      <dgm:prSet phldrT="[Texto]"/>
      <dgm:spPr/>
      <dgm:t>
        <a:bodyPr/>
        <a:lstStyle/>
        <a:p>
          <a:r>
            <a:rPr lang="es-ES_tradnl" dirty="0" smtClean="0"/>
            <a:t>Invadir el mercado utilizando un sistema de venta puerta a puerta haciendo énfasis en la publicidad</a:t>
          </a:r>
          <a:r>
            <a:rPr lang="es-ES" dirty="0" smtClean="0"/>
            <a:t>.</a:t>
          </a:r>
          <a:endParaRPr lang="es-ES" dirty="0"/>
        </a:p>
      </dgm:t>
    </dgm:pt>
    <dgm:pt modelId="{3D45B08F-57A8-4F50-86D0-600268A7A073}" type="parTrans" cxnId="{4B0FA131-E02D-46B2-A439-2A35EF224EE0}">
      <dgm:prSet/>
      <dgm:spPr/>
      <dgm:t>
        <a:bodyPr/>
        <a:lstStyle/>
        <a:p>
          <a:endParaRPr lang="es-ES"/>
        </a:p>
      </dgm:t>
    </dgm:pt>
    <dgm:pt modelId="{632230F6-D3CF-461E-B245-1C299DBA5899}" type="sibTrans" cxnId="{4B0FA131-E02D-46B2-A439-2A35EF224EE0}">
      <dgm:prSet/>
      <dgm:spPr/>
      <dgm:t>
        <a:bodyPr/>
        <a:lstStyle/>
        <a:p>
          <a:endParaRPr lang="es-ES"/>
        </a:p>
      </dgm:t>
    </dgm:pt>
    <dgm:pt modelId="{81756063-8A08-4C99-B743-42F3DBC503B1}" type="pres">
      <dgm:prSet presAssocID="{33B34B80-65C2-4A8D-B33A-558509D16D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A1D1B9F-14B8-4739-8782-4010CA27787E}" type="pres">
      <dgm:prSet presAssocID="{88FA1DF5-FE6B-45F5-A663-21DD11C3EEF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6BFD50-20F4-495B-84D9-6FF4ECBA2420}" type="pres">
      <dgm:prSet presAssocID="{88FA1DF5-FE6B-45F5-A663-21DD11C3EEF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ACE469-1096-41D9-9423-BBDF0ABE43D2}" type="pres">
      <dgm:prSet presAssocID="{132B7420-CA8E-4E14-9694-3061DD643E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AEA201-2107-4E12-A044-05C66F66E0E3}" type="pres">
      <dgm:prSet presAssocID="{132B7420-CA8E-4E14-9694-3061DD643E5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5F8EFB-602D-4740-B80A-013474EB3757}" type="pres">
      <dgm:prSet presAssocID="{A40F6582-93C7-48B5-8A54-E70B4F1F2D7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65DAFB-9516-495C-A2BB-971E16BE01A3}" type="pres">
      <dgm:prSet presAssocID="{A40F6582-93C7-48B5-8A54-E70B4F1F2D7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62722AC-02C8-4361-B2B8-722762928E62}" srcId="{33B34B80-65C2-4A8D-B33A-558509D16D8F}" destId="{132B7420-CA8E-4E14-9694-3061DD643E52}" srcOrd="1" destOrd="0" parTransId="{0048BC9B-CD16-408B-9E51-29AB551009E3}" sibTransId="{BD7F8BAA-F62B-4CE5-9039-4EE7CC67A848}"/>
    <dgm:cxn modelId="{4B0FA131-E02D-46B2-A439-2A35EF224EE0}" srcId="{132B7420-CA8E-4E14-9694-3061DD643E52}" destId="{E416F985-96D2-46F3-9A69-6857DFD9CB69}" srcOrd="0" destOrd="0" parTransId="{3D45B08F-57A8-4F50-86D0-600268A7A073}" sibTransId="{632230F6-D3CF-461E-B245-1C299DBA5899}"/>
    <dgm:cxn modelId="{F99A282C-3958-4E46-B2C1-BF814FD214F4}" type="presOf" srcId="{E416F985-96D2-46F3-9A69-6857DFD9CB69}" destId="{5EAEA201-2107-4E12-A044-05C66F66E0E3}" srcOrd="0" destOrd="0" presId="urn:microsoft.com/office/officeart/2005/8/layout/vList2"/>
    <dgm:cxn modelId="{B7566687-660C-4936-B486-5CA8B6BFF54E}" srcId="{88FA1DF5-FE6B-45F5-A663-21DD11C3EEF0}" destId="{317B4917-9AAE-4193-8E93-222196D34BBE}" srcOrd="0" destOrd="0" parTransId="{92725B71-48D1-42BC-A1BD-CA8AF3112109}" sibTransId="{DA133E59-3252-441D-8C4A-A1D1AF0425C9}"/>
    <dgm:cxn modelId="{25A6B539-E3E4-46CF-B56C-102A1E600EE3}" srcId="{33B34B80-65C2-4A8D-B33A-558509D16D8F}" destId="{88FA1DF5-FE6B-45F5-A663-21DD11C3EEF0}" srcOrd="0" destOrd="0" parTransId="{0DF6C93F-D69C-4E70-AD17-B305E33D2446}" sibTransId="{5EDD0C8B-FCBC-4A0F-8744-F61FD1730316}"/>
    <dgm:cxn modelId="{A89DA4A5-DFEF-4800-8A75-57B057718002}" type="presOf" srcId="{33B34B80-65C2-4A8D-B33A-558509D16D8F}" destId="{81756063-8A08-4C99-B743-42F3DBC503B1}" srcOrd="0" destOrd="0" presId="urn:microsoft.com/office/officeart/2005/8/layout/vList2"/>
    <dgm:cxn modelId="{A5897B0D-4C6F-4C01-9F5B-E14D242C457A}" srcId="{33B34B80-65C2-4A8D-B33A-558509D16D8F}" destId="{A40F6582-93C7-48B5-8A54-E70B4F1F2D7D}" srcOrd="2" destOrd="0" parTransId="{95F09F2A-BAD7-4A03-9634-C58AAD5C50EE}" sibTransId="{E3B0721A-8C2E-4879-8846-F799D97E448F}"/>
    <dgm:cxn modelId="{4522E9BB-AE8D-49DC-BBEE-AE736541046F}" type="presOf" srcId="{37C03D04-F3DE-460A-947A-2868360E9B21}" destId="{6065DAFB-9516-495C-A2BB-971E16BE01A3}" srcOrd="0" destOrd="0" presId="urn:microsoft.com/office/officeart/2005/8/layout/vList2"/>
    <dgm:cxn modelId="{280C77CA-CF41-4B2C-985F-441AE74D2005}" type="presOf" srcId="{A40F6582-93C7-48B5-8A54-E70B4F1F2D7D}" destId="{EE5F8EFB-602D-4740-B80A-013474EB3757}" srcOrd="0" destOrd="0" presId="urn:microsoft.com/office/officeart/2005/8/layout/vList2"/>
    <dgm:cxn modelId="{644AA4B6-4B5C-49F3-8D11-4732A27938DF}" type="presOf" srcId="{317B4917-9AAE-4193-8E93-222196D34BBE}" destId="{4A6BFD50-20F4-495B-84D9-6FF4ECBA2420}" srcOrd="0" destOrd="0" presId="urn:microsoft.com/office/officeart/2005/8/layout/vList2"/>
    <dgm:cxn modelId="{E891AEF4-7BD1-4946-BAD3-147FE7A5CAF4}" type="presOf" srcId="{88FA1DF5-FE6B-45F5-A663-21DD11C3EEF0}" destId="{1A1D1B9F-14B8-4739-8782-4010CA27787E}" srcOrd="0" destOrd="0" presId="urn:microsoft.com/office/officeart/2005/8/layout/vList2"/>
    <dgm:cxn modelId="{F804DAD1-3227-4B53-8941-D630CB897635}" srcId="{A40F6582-93C7-48B5-8A54-E70B4F1F2D7D}" destId="{37C03D04-F3DE-460A-947A-2868360E9B21}" srcOrd="0" destOrd="0" parTransId="{4181EED0-8AEE-4797-AAB0-3F0AEDE9D314}" sibTransId="{B081984A-8175-46BF-A748-586DA2ED8E50}"/>
    <dgm:cxn modelId="{B15C637F-FB50-4102-BE85-01775DFA6D09}" type="presOf" srcId="{132B7420-CA8E-4E14-9694-3061DD643E52}" destId="{E0ACE469-1096-41D9-9423-BBDF0ABE43D2}" srcOrd="0" destOrd="0" presId="urn:microsoft.com/office/officeart/2005/8/layout/vList2"/>
    <dgm:cxn modelId="{283788CA-8AC4-435B-BD87-EA60BF91C85F}" type="presParOf" srcId="{81756063-8A08-4C99-B743-42F3DBC503B1}" destId="{1A1D1B9F-14B8-4739-8782-4010CA27787E}" srcOrd="0" destOrd="0" presId="urn:microsoft.com/office/officeart/2005/8/layout/vList2"/>
    <dgm:cxn modelId="{645DC441-E2E3-492E-9238-F3840F057991}" type="presParOf" srcId="{81756063-8A08-4C99-B743-42F3DBC503B1}" destId="{4A6BFD50-20F4-495B-84D9-6FF4ECBA2420}" srcOrd="1" destOrd="0" presId="urn:microsoft.com/office/officeart/2005/8/layout/vList2"/>
    <dgm:cxn modelId="{1FC1141B-7C8B-465C-8695-89DF6B871B88}" type="presParOf" srcId="{81756063-8A08-4C99-B743-42F3DBC503B1}" destId="{E0ACE469-1096-41D9-9423-BBDF0ABE43D2}" srcOrd="2" destOrd="0" presId="urn:microsoft.com/office/officeart/2005/8/layout/vList2"/>
    <dgm:cxn modelId="{D50AA40F-263D-4364-85FE-86E1B85FBF4E}" type="presParOf" srcId="{81756063-8A08-4C99-B743-42F3DBC503B1}" destId="{5EAEA201-2107-4E12-A044-05C66F66E0E3}" srcOrd="3" destOrd="0" presId="urn:microsoft.com/office/officeart/2005/8/layout/vList2"/>
    <dgm:cxn modelId="{D61EAFF5-7003-47FA-90E4-D43495DF0916}" type="presParOf" srcId="{81756063-8A08-4C99-B743-42F3DBC503B1}" destId="{EE5F8EFB-602D-4740-B80A-013474EB3757}" srcOrd="4" destOrd="0" presId="urn:microsoft.com/office/officeart/2005/8/layout/vList2"/>
    <dgm:cxn modelId="{58FFBD31-3BE2-4745-AC2F-E60518B5CF53}" type="presParOf" srcId="{81756063-8A08-4C99-B743-42F3DBC503B1}" destId="{6065DAFB-9516-495C-A2BB-971E16BE01A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EA21D4-EC27-441E-9D59-823A77C90089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FC7F4646-C49D-4B96-A5AD-5036A09947D2}">
      <dgm:prSet phldrT="[Texto]"/>
      <dgm:spPr/>
      <dgm:t>
        <a:bodyPr/>
        <a:lstStyle/>
        <a:p>
          <a:r>
            <a:rPr lang="es-ES" dirty="0" smtClean="0"/>
            <a:t>Comentarios finales:</a:t>
          </a:r>
          <a:endParaRPr lang="es-AR" dirty="0"/>
        </a:p>
      </dgm:t>
    </dgm:pt>
    <dgm:pt modelId="{2864D2F4-74A4-4A7F-91EB-2C77554C51FE}" type="parTrans" cxnId="{3A508C86-8649-47A7-84FF-5F525EB1E9EA}">
      <dgm:prSet/>
      <dgm:spPr/>
      <dgm:t>
        <a:bodyPr/>
        <a:lstStyle/>
        <a:p>
          <a:endParaRPr lang="es-AR"/>
        </a:p>
      </dgm:t>
    </dgm:pt>
    <dgm:pt modelId="{DDDF0C1C-E384-49C1-86BE-7E305E6A3192}" type="sibTrans" cxnId="{3A508C86-8649-47A7-84FF-5F525EB1E9EA}">
      <dgm:prSet/>
      <dgm:spPr/>
      <dgm:t>
        <a:bodyPr/>
        <a:lstStyle/>
        <a:p>
          <a:endParaRPr lang="es-AR"/>
        </a:p>
      </dgm:t>
    </dgm:pt>
    <dgm:pt modelId="{B7773628-87F8-44FD-9D4C-CD31B0B0E1DF}">
      <dgm:prSet/>
      <dgm:spPr/>
      <dgm:t>
        <a:bodyPr/>
        <a:lstStyle/>
        <a:p>
          <a:r>
            <a:rPr lang="es-ES" dirty="0" smtClean="0"/>
            <a:t>Se presentó un proyecto altamente rentable, con grandes posibilidades de éxito. Si bien se tiene un alto grado de optimismo, los objetivos-metas descritos son totalmente alcanzables.</a:t>
          </a:r>
          <a:endParaRPr lang="es-AR" dirty="0"/>
        </a:p>
      </dgm:t>
    </dgm:pt>
    <dgm:pt modelId="{45B8A2D9-4D45-4071-B998-BA4CAF298888}" type="parTrans" cxnId="{5BD08E28-D6FA-495B-9D6E-1BB183DBEC6B}">
      <dgm:prSet/>
      <dgm:spPr/>
      <dgm:t>
        <a:bodyPr/>
        <a:lstStyle/>
        <a:p>
          <a:endParaRPr lang="es-AR"/>
        </a:p>
      </dgm:t>
    </dgm:pt>
    <dgm:pt modelId="{546FC837-F16A-4DB1-B61F-EE856EE0B816}" type="sibTrans" cxnId="{5BD08E28-D6FA-495B-9D6E-1BB183DBEC6B}">
      <dgm:prSet/>
      <dgm:spPr/>
      <dgm:t>
        <a:bodyPr/>
        <a:lstStyle/>
        <a:p>
          <a:endParaRPr lang="es-AR"/>
        </a:p>
      </dgm:t>
    </dgm:pt>
    <dgm:pt modelId="{2CF50B42-82B2-4560-AB96-6ABDC84FFB9A}">
      <dgm:prSet/>
      <dgm:spPr/>
      <dgm:t>
        <a:bodyPr/>
        <a:lstStyle/>
        <a:p>
          <a:r>
            <a:rPr lang="es-AR" dirty="0" smtClean="0"/>
            <a:t>El principal desafío en este momento es encontrar a las personas adecuadas con los suficientes conocimientos técnicos y ganas de trabajar que quieran sumarse</a:t>
          </a:r>
          <a:r>
            <a:rPr lang="es-ES" dirty="0" smtClean="0"/>
            <a:t>.</a:t>
          </a:r>
          <a:endParaRPr lang="es-AR" dirty="0"/>
        </a:p>
      </dgm:t>
    </dgm:pt>
    <dgm:pt modelId="{711E16FD-8CEE-4021-9884-D0238EA345EB}" type="sibTrans" cxnId="{BA634AFB-EF63-438E-BF43-A0208BC16CEE}">
      <dgm:prSet/>
      <dgm:spPr/>
      <dgm:t>
        <a:bodyPr/>
        <a:lstStyle/>
        <a:p>
          <a:endParaRPr lang="es-AR"/>
        </a:p>
      </dgm:t>
    </dgm:pt>
    <dgm:pt modelId="{9207747E-2059-4768-911F-1DCCAA05F94B}" type="parTrans" cxnId="{BA634AFB-EF63-438E-BF43-A0208BC16CEE}">
      <dgm:prSet/>
      <dgm:spPr/>
      <dgm:t>
        <a:bodyPr/>
        <a:lstStyle/>
        <a:p>
          <a:endParaRPr lang="es-AR"/>
        </a:p>
      </dgm:t>
    </dgm:pt>
    <dgm:pt modelId="{C11167A5-6218-421A-A873-4EEA5EFE5A5E}" type="pres">
      <dgm:prSet presAssocID="{85EA21D4-EC27-441E-9D59-823A77C900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E946197-8AF7-4A7B-AEE2-4318AF99EF92}" type="pres">
      <dgm:prSet presAssocID="{FC7F4646-C49D-4B96-A5AD-5036A09947D2}" presName="parentLin" presStyleCnt="0"/>
      <dgm:spPr/>
    </dgm:pt>
    <dgm:pt modelId="{AFB1D795-2816-4402-8A6A-34B07D08D9EB}" type="pres">
      <dgm:prSet presAssocID="{FC7F4646-C49D-4B96-A5AD-5036A09947D2}" presName="parentLeftMargin" presStyleLbl="node1" presStyleIdx="0" presStyleCnt="1"/>
      <dgm:spPr/>
      <dgm:t>
        <a:bodyPr/>
        <a:lstStyle/>
        <a:p>
          <a:endParaRPr lang="es-AR"/>
        </a:p>
      </dgm:t>
    </dgm:pt>
    <dgm:pt modelId="{B7C6EE50-2E46-470E-B6FC-5DE8A96D7CAD}" type="pres">
      <dgm:prSet presAssocID="{FC7F4646-C49D-4B96-A5AD-5036A09947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13456D-BE86-4417-BF13-6C94BFB1C584}" type="pres">
      <dgm:prSet presAssocID="{FC7F4646-C49D-4B96-A5AD-5036A09947D2}" presName="negativeSpace" presStyleCnt="0"/>
      <dgm:spPr/>
    </dgm:pt>
    <dgm:pt modelId="{E8378C6A-6C26-4088-BC1A-F402B2AC749A}" type="pres">
      <dgm:prSet presAssocID="{FC7F4646-C49D-4B96-A5AD-5036A09947D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59876A0-57A5-4224-8494-634BB0D83B29}" type="presOf" srcId="{B7773628-87F8-44FD-9D4C-CD31B0B0E1DF}" destId="{E8378C6A-6C26-4088-BC1A-F402B2AC749A}" srcOrd="0" destOrd="0" presId="urn:microsoft.com/office/officeart/2005/8/layout/list1"/>
    <dgm:cxn modelId="{3A508C86-8649-47A7-84FF-5F525EB1E9EA}" srcId="{85EA21D4-EC27-441E-9D59-823A77C90089}" destId="{FC7F4646-C49D-4B96-A5AD-5036A09947D2}" srcOrd="0" destOrd="0" parTransId="{2864D2F4-74A4-4A7F-91EB-2C77554C51FE}" sibTransId="{DDDF0C1C-E384-49C1-86BE-7E305E6A3192}"/>
    <dgm:cxn modelId="{BA634AFB-EF63-438E-BF43-A0208BC16CEE}" srcId="{FC7F4646-C49D-4B96-A5AD-5036A09947D2}" destId="{2CF50B42-82B2-4560-AB96-6ABDC84FFB9A}" srcOrd="1" destOrd="0" parTransId="{9207747E-2059-4768-911F-1DCCAA05F94B}" sibTransId="{711E16FD-8CEE-4021-9884-D0238EA345EB}"/>
    <dgm:cxn modelId="{7433C64F-77F3-4EB6-B571-FA0C09EC6399}" type="presOf" srcId="{2CF50B42-82B2-4560-AB96-6ABDC84FFB9A}" destId="{E8378C6A-6C26-4088-BC1A-F402B2AC749A}" srcOrd="0" destOrd="1" presId="urn:microsoft.com/office/officeart/2005/8/layout/list1"/>
    <dgm:cxn modelId="{F7786A75-03F1-4A33-987A-95901BF4451E}" type="presOf" srcId="{FC7F4646-C49D-4B96-A5AD-5036A09947D2}" destId="{AFB1D795-2816-4402-8A6A-34B07D08D9EB}" srcOrd="0" destOrd="0" presId="urn:microsoft.com/office/officeart/2005/8/layout/list1"/>
    <dgm:cxn modelId="{1CB45552-3390-4222-A484-5A5D0829403A}" type="presOf" srcId="{FC7F4646-C49D-4B96-A5AD-5036A09947D2}" destId="{B7C6EE50-2E46-470E-B6FC-5DE8A96D7CAD}" srcOrd="1" destOrd="0" presId="urn:microsoft.com/office/officeart/2005/8/layout/list1"/>
    <dgm:cxn modelId="{8B0017AA-49B1-455F-845C-CA89A1B8349C}" type="presOf" srcId="{85EA21D4-EC27-441E-9D59-823A77C90089}" destId="{C11167A5-6218-421A-A873-4EEA5EFE5A5E}" srcOrd="0" destOrd="0" presId="urn:microsoft.com/office/officeart/2005/8/layout/list1"/>
    <dgm:cxn modelId="{5BD08E28-D6FA-495B-9D6E-1BB183DBEC6B}" srcId="{FC7F4646-C49D-4B96-A5AD-5036A09947D2}" destId="{B7773628-87F8-44FD-9D4C-CD31B0B0E1DF}" srcOrd="0" destOrd="0" parTransId="{45B8A2D9-4D45-4071-B998-BA4CAF298888}" sibTransId="{546FC837-F16A-4DB1-B61F-EE856EE0B816}"/>
    <dgm:cxn modelId="{D853933C-75F9-4BE4-8E80-53A8AF2A5C60}" type="presParOf" srcId="{C11167A5-6218-421A-A873-4EEA5EFE5A5E}" destId="{1E946197-8AF7-4A7B-AEE2-4318AF99EF92}" srcOrd="0" destOrd="0" presId="urn:microsoft.com/office/officeart/2005/8/layout/list1"/>
    <dgm:cxn modelId="{6E4F497E-992D-4992-A485-95782D023019}" type="presParOf" srcId="{1E946197-8AF7-4A7B-AEE2-4318AF99EF92}" destId="{AFB1D795-2816-4402-8A6A-34B07D08D9EB}" srcOrd="0" destOrd="0" presId="urn:microsoft.com/office/officeart/2005/8/layout/list1"/>
    <dgm:cxn modelId="{0C582552-8360-417D-AC0C-950717B365EE}" type="presParOf" srcId="{1E946197-8AF7-4A7B-AEE2-4318AF99EF92}" destId="{B7C6EE50-2E46-470E-B6FC-5DE8A96D7CAD}" srcOrd="1" destOrd="0" presId="urn:microsoft.com/office/officeart/2005/8/layout/list1"/>
    <dgm:cxn modelId="{ECA51607-D639-449F-88E4-720597119E2A}" type="presParOf" srcId="{C11167A5-6218-421A-A873-4EEA5EFE5A5E}" destId="{DD13456D-BE86-4417-BF13-6C94BFB1C584}" srcOrd="1" destOrd="0" presId="urn:microsoft.com/office/officeart/2005/8/layout/list1"/>
    <dgm:cxn modelId="{C2551F95-37B0-46B5-BB9F-F638DD971ACE}" type="presParOf" srcId="{C11167A5-6218-421A-A873-4EEA5EFE5A5E}" destId="{E8378C6A-6C26-4088-BC1A-F402B2AC749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54E54-33B6-4BA9-84BA-682367361CBC}">
      <dsp:nvSpPr>
        <dsp:cNvPr id="0" name=""/>
        <dsp:cNvSpPr/>
      </dsp:nvSpPr>
      <dsp:spPr>
        <a:xfrm>
          <a:off x="1510342" y="171226"/>
          <a:ext cx="3398197" cy="118014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05284-F39C-45C3-A008-EBD27CD74281}">
      <dsp:nvSpPr>
        <dsp:cNvPr id="0" name=""/>
        <dsp:cNvSpPr/>
      </dsp:nvSpPr>
      <dsp:spPr>
        <a:xfrm>
          <a:off x="2885427" y="3061011"/>
          <a:ext cx="658565" cy="42148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3CC7D-454D-4A74-A0FA-BDB819F695C9}">
      <dsp:nvSpPr>
        <dsp:cNvPr id="0" name=""/>
        <dsp:cNvSpPr/>
      </dsp:nvSpPr>
      <dsp:spPr>
        <a:xfrm>
          <a:off x="1634153" y="3398197"/>
          <a:ext cx="3161113" cy="790278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E&amp;C Solutions</a:t>
          </a:r>
          <a:endParaRPr lang="es-AR" sz="2900" kern="1200" dirty="0"/>
        </a:p>
      </dsp:txBody>
      <dsp:txXfrm>
        <a:off x="1634153" y="3398197"/>
        <a:ext cx="3161113" cy="790278"/>
      </dsp:txXfrm>
    </dsp:sp>
    <dsp:sp modelId="{0E42E5A5-7591-4A18-A610-7CC46C582B17}">
      <dsp:nvSpPr>
        <dsp:cNvPr id="0" name=""/>
        <dsp:cNvSpPr/>
      </dsp:nvSpPr>
      <dsp:spPr>
        <a:xfrm>
          <a:off x="2745811" y="1442521"/>
          <a:ext cx="1185417" cy="1185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Variedad</a:t>
          </a:r>
          <a:endParaRPr lang="es-AR" sz="1600" kern="1200" dirty="0"/>
        </a:p>
      </dsp:txBody>
      <dsp:txXfrm>
        <a:off x="2919411" y="1616121"/>
        <a:ext cx="838217" cy="838217"/>
      </dsp:txXfrm>
    </dsp:sp>
    <dsp:sp modelId="{568B637B-2ADB-4784-A52C-7DE0B82375CE}">
      <dsp:nvSpPr>
        <dsp:cNvPr id="0" name=""/>
        <dsp:cNvSpPr/>
      </dsp:nvSpPr>
      <dsp:spPr>
        <a:xfrm>
          <a:off x="1897579" y="553194"/>
          <a:ext cx="1185417" cy="11854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Calidad</a:t>
          </a:r>
          <a:endParaRPr lang="es-AR" sz="1600" kern="1200" dirty="0"/>
        </a:p>
      </dsp:txBody>
      <dsp:txXfrm>
        <a:off x="2071179" y="726794"/>
        <a:ext cx="838217" cy="838217"/>
      </dsp:txXfrm>
    </dsp:sp>
    <dsp:sp modelId="{CED5FBDA-F530-4AA7-BD45-548F9047DA5A}">
      <dsp:nvSpPr>
        <dsp:cNvPr id="0" name=""/>
        <dsp:cNvSpPr/>
      </dsp:nvSpPr>
      <dsp:spPr>
        <a:xfrm>
          <a:off x="3109339" y="266587"/>
          <a:ext cx="1185417" cy="11854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Precio</a:t>
          </a:r>
          <a:endParaRPr lang="es-AR" sz="1600" kern="1200" dirty="0"/>
        </a:p>
      </dsp:txBody>
      <dsp:txXfrm>
        <a:off x="3282939" y="440187"/>
        <a:ext cx="838217" cy="838217"/>
      </dsp:txXfrm>
    </dsp:sp>
    <dsp:sp modelId="{0F0029B6-0117-4199-B27C-62AF64922492}">
      <dsp:nvSpPr>
        <dsp:cNvPr id="0" name=""/>
        <dsp:cNvSpPr/>
      </dsp:nvSpPr>
      <dsp:spPr>
        <a:xfrm>
          <a:off x="1370727" y="26342"/>
          <a:ext cx="3687965" cy="29503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D1B9F-14B8-4739-8782-4010CA27787E}">
      <dsp:nvSpPr>
        <dsp:cNvPr id="0" name=""/>
        <dsp:cNvSpPr/>
      </dsp:nvSpPr>
      <dsp:spPr>
        <a:xfrm>
          <a:off x="0" y="27147"/>
          <a:ext cx="8280920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Clientes</a:t>
          </a:r>
        </a:p>
      </dsp:txBody>
      <dsp:txXfrm>
        <a:off x="32298" y="59445"/>
        <a:ext cx="8216324" cy="597039"/>
      </dsp:txXfrm>
    </dsp:sp>
    <dsp:sp modelId="{4A6BFD50-20F4-495B-84D9-6FF4ECBA2420}">
      <dsp:nvSpPr>
        <dsp:cNvPr id="0" name=""/>
        <dsp:cNvSpPr/>
      </dsp:nvSpPr>
      <dsp:spPr>
        <a:xfrm>
          <a:off x="0" y="688782"/>
          <a:ext cx="8280920" cy="675337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dirty="0" smtClean="0"/>
            <a:t>Cualquier negocio pequeño/mediano que quiera tener salida de sus productos a internet.</a:t>
          </a:r>
          <a:endParaRPr lang="es-ES" sz="2300" kern="1200" dirty="0"/>
        </a:p>
      </dsp:txBody>
      <dsp:txXfrm>
        <a:off x="0" y="688782"/>
        <a:ext cx="8280920" cy="675337"/>
      </dsp:txXfrm>
    </dsp:sp>
    <dsp:sp modelId="{E0ACE469-1096-41D9-9423-BBDF0ABE43D2}">
      <dsp:nvSpPr>
        <dsp:cNvPr id="0" name=""/>
        <dsp:cNvSpPr/>
      </dsp:nvSpPr>
      <dsp:spPr>
        <a:xfrm>
          <a:off x="0" y="1364120"/>
          <a:ext cx="8280920" cy="661635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Mercado</a:t>
          </a:r>
        </a:p>
      </dsp:txBody>
      <dsp:txXfrm>
        <a:off x="32298" y="1396418"/>
        <a:ext cx="8216324" cy="597039"/>
      </dsp:txXfrm>
    </dsp:sp>
    <dsp:sp modelId="{5EAEA201-2107-4E12-A044-05C66F66E0E3}">
      <dsp:nvSpPr>
        <dsp:cNvPr id="0" name=""/>
        <dsp:cNvSpPr/>
      </dsp:nvSpPr>
      <dsp:spPr>
        <a:xfrm>
          <a:off x="0" y="2025755"/>
          <a:ext cx="8280920" cy="675337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300" kern="1200" dirty="0" smtClean="0"/>
            <a:t>Invadir el mercado utilizando un sistema de venta puerta a puerta haciendo énfasis en la publicidad</a:t>
          </a:r>
          <a:r>
            <a:rPr lang="es-ES" sz="2300" kern="1200" dirty="0" smtClean="0"/>
            <a:t>.</a:t>
          </a:r>
          <a:endParaRPr lang="es-ES" sz="2300" kern="1200" dirty="0"/>
        </a:p>
      </dsp:txBody>
      <dsp:txXfrm>
        <a:off x="0" y="2025755"/>
        <a:ext cx="8280920" cy="675337"/>
      </dsp:txXfrm>
    </dsp:sp>
    <dsp:sp modelId="{EE5F8EFB-602D-4740-B80A-013474EB3757}">
      <dsp:nvSpPr>
        <dsp:cNvPr id="0" name=""/>
        <dsp:cNvSpPr/>
      </dsp:nvSpPr>
      <dsp:spPr>
        <a:xfrm>
          <a:off x="0" y="2701092"/>
          <a:ext cx="8280920" cy="661635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/>
            <a:t>Competencia</a:t>
          </a:r>
        </a:p>
      </dsp:txBody>
      <dsp:txXfrm>
        <a:off x="32298" y="2733390"/>
        <a:ext cx="8216324" cy="597039"/>
      </dsp:txXfrm>
    </dsp:sp>
    <dsp:sp modelId="{6065DAFB-9516-495C-A2BB-971E16BE01A3}">
      <dsp:nvSpPr>
        <dsp:cNvPr id="0" name=""/>
        <dsp:cNvSpPr/>
      </dsp:nvSpPr>
      <dsp:spPr>
        <a:xfrm>
          <a:off x="0" y="3362727"/>
          <a:ext cx="8280920" cy="1290645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1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300" kern="1200" dirty="0" smtClean="0"/>
            <a:t>Los únicos competidores directos son desarrolladores web, por lo que se supone obtener un alto grado de aceptación por ofrecer un servicio de calidad a un menor precio y con mejores resultados</a:t>
          </a:r>
          <a:endParaRPr lang="es-ES" sz="2300" kern="1200" dirty="0"/>
        </a:p>
      </dsp:txBody>
      <dsp:txXfrm>
        <a:off x="0" y="3362727"/>
        <a:ext cx="8280920" cy="1290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78C6A-6C26-4088-BC1A-F402B2AC749A}">
      <dsp:nvSpPr>
        <dsp:cNvPr id="0" name=""/>
        <dsp:cNvSpPr/>
      </dsp:nvSpPr>
      <dsp:spPr>
        <a:xfrm>
          <a:off x="0" y="663141"/>
          <a:ext cx="8643998" cy="5462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870" tIns="708152" rIns="670870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400" kern="1200" dirty="0" smtClean="0"/>
            <a:t>Se presentó un proyecto altamente rentable, con grandes posibilidades de éxito. Si bien se tiene un alto grado de optimismo, los objetivos-metas descritos son totalmente alcanzables.</a:t>
          </a:r>
          <a:endParaRPr lang="es-A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3400" kern="1200" dirty="0" smtClean="0"/>
            <a:t>El principal desafío en este momento es encontrar a las personas adecuadas con los suficientes conocimientos técnicos y ganas de trabajar que quieran sumarse</a:t>
          </a:r>
          <a:r>
            <a:rPr lang="es-ES" sz="3400" kern="1200" dirty="0" smtClean="0"/>
            <a:t>.</a:t>
          </a:r>
          <a:endParaRPr lang="es-AR" sz="3400" kern="1200" dirty="0"/>
        </a:p>
      </dsp:txBody>
      <dsp:txXfrm>
        <a:off x="0" y="663141"/>
        <a:ext cx="8643998" cy="5462100"/>
      </dsp:txXfrm>
    </dsp:sp>
    <dsp:sp modelId="{B7C6EE50-2E46-470E-B6FC-5DE8A96D7CAD}">
      <dsp:nvSpPr>
        <dsp:cNvPr id="0" name=""/>
        <dsp:cNvSpPr/>
      </dsp:nvSpPr>
      <dsp:spPr>
        <a:xfrm>
          <a:off x="432199" y="161301"/>
          <a:ext cx="6050798" cy="1003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706" tIns="0" rIns="228706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Comentarios finales:</a:t>
          </a:r>
          <a:endParaRPr lang="es-AR" sz="3400" kern="1200" dirty="0"/>
        </a:p>
      </dsp:txBody>
      <dsp:txXfrm>
        <a:off x="481195" y="210297"/>
        <a:ext cx="5952806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F17C7-AB93-472D-B4AC-2E78FE99C71E}" type="datetimeFigureOut">
              <a:rPr lang="es-AR" smtClean="0"/>
              <a:t>14/11/2016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513A-017A-486C-935E-9A47EBEAE9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587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AA95A9B8-5ECE-4A96-BC93-89DBEC9FAE3E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048FB5A9-4E62-4C70-9110-763CCA5DBA7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3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1F76D0-70D6-4160-BAB7-F9FC8D1F4FA1}" type="datetimeFigureOut">
              <a:rPr lang="es-AR" smtClean="0"/>
              <a:pPr/>
              <a:t>14/11/2016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B9F563A-B9A9-4132-BD83-76084AC2905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comerkia.com/wp-content/uploads/2012/11/Ranking-plataformas-Ecommerce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17712" y="332656"/>
            <a:ext cx="74888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libri" pitchFamily="34" charset="0"/>
              </a:rPr>
              <a:t>GESTIÓN DE LA CALIDAD DEL SOFTWARE</a:t>
            </a:r>
            <a:endParaRPr lang="es-ES" sz="54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flipH="1">
            <a:off x="7596336" y="648866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FCEFyN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UNC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6488668"/>
            <a:ext cx="20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Córdoba, 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4876800" cy="3246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859225" y="142852"/>
            <a:ext cx="5533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PRUEBAS DE SISTEMA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413" y="1196752"/>
            <a:ext cx="885184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 cantidad potencial de ingresos por venta es de $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1500</a:t>
            </a:r>
          </a:p>
          <a:p>
            <a:pPr algn="ctr"/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 </a:t>
            </a:r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instalación + $300 Mensuales de mantenimiento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El </a:t>
            </a:r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opcional de SEO tiene un costo de $200 mensuales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las </a:t>
            </a:r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capacitaciones y el asesoramiento informático 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tienen</a:t>
            </a:r>
          </a:p>
          <a:p>
            <a:pPr algn="ctr"/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 </a:t>
            </a:r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costo que va a ser negociable y acorde a </a:t>
            </a:r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los</a:t>
            </a:r>
          </a:p>
          <a:p>
            <a:pPr algn="ctr"/>
            <a:r>
              <a:rPr lang="es-E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requerimientos </a:t>
            </a:r>
            <a:r>
              <a:rPr lang="es-E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del cliente.</a:t>
            </a:r>
            <a:endParaRPr lang="es-AR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6691" y="4100879"/>
            <a:ext cx="88235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Nuestros Clientes-Objetivo son los comercios que </a:t>
            </a:r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quieran</a:t>
            </a: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expandirse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 internet por lo que el número de potenciales clientes </a:t>
            </a:r>
            <a:endParaRPr lang="es-ES" sz="2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s-E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 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indefinido, solo en la ciudad de Córdoba de haber miles.</a:t>
            </a:r>
            <a:endParaRPr lang="es-AR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025" y="5589240"/>
            <a:ext cx="91339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000" b="1" dirty="0">
                <a:ln/>
                <a:solidFill>
                  <a:schemeClr val="accent4"/>
                </a:solidFill>
              </a:rPr>
              <a:t>E&amp;C </a:t>
            </a:r>
            <a:r>
              <a:rPr lang="es-ES" sz="2000" b="1" dirty="0" err="1">
                <a:ln/>
                <a:solidFill>
                  <a:schemeClr val="accent4"/>
                </a:solidFill>
              </a:rPr>
              <a:t>Solutions</a:t>
            </a:r>
            <a:r>
              <a:rPr lang="es-ES" sz="2000" b="1" dirty="0">
                <a:ln/>
                <a:solidFill>
                  <a:schemeClr val="accent4"/>
                </a:solidFill>
              </a:rPr>
              <a:t> va a tener un sitio web donde se podrá ver la propuesta comercial y </a:t>
            </a:r>
            <a:endParaRPr lang="es-ES" sz="2000" b="1" dirty="0" smtClean="0">
              <a:ln/>
              <a:solidFill>
                <a:schemeClr val="accent4"/>
              </a:solidFill>
            </a:endParaRPr>
          </a:p>
          <a:p>
            <a:pPr algn="ctr"/>
            <a:r>
              <a:rPr lang="es-ES" sz="2000" b="1" dirty="0" smtClean="0">
                <a:ln/>
                <a:solidFill>
                  <a:schemeClr val="accent4"/>
                </a:solidFill>
              </a:rPr>
              <a:t>entrar </a:t>
            </a:r>
            <a:r>
              <a:rPr lang="es-ES" sz="2000" b="1" dirty="0">
                <a:ln/>
                <a:solidFill>
                  <a:schemeClr val="accent4"/>
                </a:solidFill>
              </a:rPr>
              <a:t>en contacto para hacer consultas o contratar alguno de los servicios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267" y="142852"/>
            <a:ext cx="92256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COSTOS DE REMOCION DE DEFECTOS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3712"/>
              </p:ext>
            </p:extLst>
          </p:nvPr>
        </p:nvGraphicFramePr>
        <p:xfrm>
          <a:off x="917656" y="1268760"/>
          <a:ext cx="7416824" cy="4392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986"/>
                <a:gridCol w="1033957"/>
                <a:gridCol w="1114723"/>
                <a:gridCol w="1114723"/>
                <a:gridCol w="1114723"/>
                <a:gridCol w="1138712"/>
              </a:tblGrid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AR" sz="11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AÑO 1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AÑO 2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AÑO 3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AÑO 4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AÑO 5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Ventas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$ 20.000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$ 37.500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$ 59.000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$ 78.000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$ 103.000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Costo de las mercaderías vendidas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$ 0</a:t>
                      </a:r>
                      <a:endParaRPr lang="es-AR" sz="11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Beneficios brutos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$ 20.000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$ 37.500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$ 59.000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$ 78.000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$ 103.000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Depreciación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Gastos de venta y mercadotecnia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$ 4.500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Gastos generales y administrativo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Ingresos operativos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$ 19.000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$ 33.500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$ 53.750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$ 74.250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$ 99.250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Intereses y otros gastos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0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Beneficios antes de impuestos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$ 19.000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$ 33.500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$ 53.750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$ 74.250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$ 99.250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Impuestos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$ 1.500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$ 2.000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$ 2.700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Beneficio Neto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$ 18.000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$ 32.000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$ 51.750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$ 71.550</a:t>
                      </a:r>
                      <a:endParaRPr lang="es-AR" sz="110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$ 96.250</a:t>
                      </a:r>
                      <a:endParaRPr lang="es-AR" sz="1100" dirty="0">
                        <a:solidFill>
                          <a:srgbClr val="000000"/>
                        </a:solidFill>
                        <a:effectLst/>
                        <a:latin typeface="Perpetua" panose="020205020604010203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82498" y="5733256"/>
            <a:ext cx="8287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PROYECCION DE INGRESOS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4267758346"/>
              </p:ext>
            </p:extLst>
          </p:nvPr>
        </p:nvGraphicFramePr>
        <p:xfrm>
          <a:off x="214282" y="285728"/>
          <a:ext cx="8643998" cy="628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857488" y="1714488"/>
            <a:ext cx="383630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0000" b="1" cap="none" spc="50" dirty="0" smtClean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FIN</a:t>
            </a:r>
            <a:endParaRPr lang="es-ES" sz="20000" b="1" cap="none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3847" y="142852"/>
            <a:ext cx="85643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PLAN DE REMOCION DE DEFECTOS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3846" y="1268760"/>
            <a:ext cx="85643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Utilizando </a:t>
            </a:r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LocMetrics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determinamos que el trabajo final de Ingeniería de </a:t>
            </a:r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tiene 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total de 1461 líneas de código.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04864"/>
            <a:ext cx="6086475" cy="18954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36694" y="4293096"/>
            <a:ext cx="419128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321 </a:t>
            </a:r>
            <a:r>
              <a:rPr lang="es-E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líneas </a:t>
            </a:r>
            <a:r>
              <a:rPr lang="es-E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blanco</a:t>
            </a:r>
          </a:p>
          <a:p>
            <a:pPr algn="just"/>
            <a:r>
              <a:rPr lang="es-E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de </a:t>
            </a:r>
            <a:r>
              <a:rPr lang="es-E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comentarios puros,</a:t>
            </a:r>
          </a:p>
          <a:p>
            <a:pPr algn="just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 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deja un total de 1121 líneas de código </a:t>
            </a:r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ejecutables. </a:t>
            </a:r>
            <a:r>
              <a:rPr lang="es-ES" sz="2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Distribuidas en el proyecto de la forma: </a:t>
            </a:r>
            <a:endParaRPr lang="es-ES" sz="2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93096"/>
            <a:ext cx="4502541" cy="2286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4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6024" y="142852"/>
            <a:ext cx="88800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REVISION DE LOS REQUERIMIENTOS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20792" y="5550331"/>
            <a:ext cx="85725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AR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Estamos al frente un negocio altamente rentable de poca inversión, cuya principal fuente de gastos solo es la publicidad. </a:t>
            </a:r>
            <a:endParaRPr lang="es-AR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http://www.bogota.gov.co/sites/default/files/styles/large/public/field/image/Oportunidad.jpg?itok=6rHsWqK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24" y="1268760"/>
            <a:ext cx="4464496" cy="389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38279" y="142852"/>
            <a:ext cx="55755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REVISION DEL DISEÑO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679" y="1124744"/>
            <a:ext cx="90867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 PROCESO DE TODA TIENDA ONLINE ES EL SIGUIENTE:</a:t>
            </a:r>
            <a:endParaRPr lang="es-E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11" y="1860415"/>
            <a:ext cx="5829300" cy="3904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ángulo 1"/>
          <p:cNvSpPr/>
          <p:nvPr/>
        </p:nvSpPr>
        <p:spPr>
          <a:xfrm>
            <a:off x="426353" y="5805264"/>
            <a:ext cx="83994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E&amp;C </a:t>
            </a:r>
            <a:r>
              <a:rPr lang="es-ES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Solutions</a:t>
            </a:r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trabajara en las etapas iniciales del proceso</a:t>
            </a:r>
            <a:r>
              <a:rPr lang="es-E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es-E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 son la Implantación, promoción y el desarrollo del </a:t>
            </a:r>
            <a:r>
              <a:rPr lang="es-ES" sz="2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WebSite</a:t>
            </a:r>
            <a:endParaRPr lang="es-E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15836" y="142852"/>
            <a:ext cx="5620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REVISION DEL CODIGO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52891" y="1546199"/>
            <a:ext cx="675665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Las características mas importantes de los</a:t>
            </a:r>
          </a:p>
          <a:p>
            <a:pPr algn="ctr"/>
            <a:r>
              <a:rPr lang="es-ES" sz="2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servicios prestados por E&amp;C </a:t>
            </a:r>
            <a:r>
              <a:rPr lang="es-ES" sz="28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Solutions</a:t>
            </a:r>
            <a:r>
              <a:rPr lang="es-ES" sz="2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son:</a:t>
            </a:r>
            <a:endParaRPr lang="es-ES" sz="2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3449871049"/>
              </p:ext>
            </p:extLst>
          </p:nvPr>
        </p:nvGraphicFramePr>
        <p:xfrm>
          <a:off x="1285852" y="2643182"/>
          <a:ext cx="6429420" cy="4214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44554" y="142852"/>
            <a:ext cx="77630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ANALISIS ESTATICO DE CODIGO</a:t>
            </a:r>
            <a:endParaRPr lang="es-E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Imagen 5" descr="http://www.comerkia.com/wp-content/uploads/2012/11/Ranking-plataformas-Ecommerce.png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19898"/>
            <a:ext cx="5848350" cy="3418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ctángulo 1"/>
          <p:cNvSpPr/>
          <p:nvPr/>
        </p:nvSpPr>
        <p:spPr>
          <a:xfrm>
            <a:off x="550194" y="5661248"/>
            <a:ext cx="80436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Estas 5 plataformas principales son gratuitas</a:t>
            </a:r>
            <a:r>
              <a:rPr lang="es-E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es-E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 lo que no tendrán ningún costo adicional para el cliente.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70902" y="142852"/>
            <a:ext cx="51103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PRUEBAS UNITARIAS</a:t>
            </a:r>
            <a:endParaRPr lang="es-ES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2920366974"/>
              </p:ext>
            </p:extLst>
          </p:nvPr>
        </p:nvGraphicFramePr>
        <p:xfrm>
          <a:off x="467544" y="1412776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575</Words>
  <Application>Microsoft Office PowerPoint</Application>
  <PresentationFormat>Presentación en pantalla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Calibri</vt:lpstr>
      <vt:lpstr>Franklin Gothic Book</vt:lpstr>
      <vt:lpstr>Franklin Gothic Medium</vt:lpstr>
      <vt:lpstr>Perpetua</vt:lpstr>
      <vt:lpstr>Times New Roman</vt:lpstr>
      <vt:lpstr>Wingdings 2</vt:lpstr>
      <vt:lpstr>Viajes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kiki</dc:creator>
  <cp:lastModifiedBy>Christian</cp:lastModifiedBy>
  <cp:revision>106</cp:revision>
  <dcterms:created xsi:type="dcterms:W3CDTF">2009-10-15T00:14:43Z</dcterms:created>
  <dcterms:modified xsi:type="dcterms:W3CDTF">2016-11-14T15:52:59Z</dcterms:modified>
</cp:coreProperties>
</file>