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7559675" cy="10691813"/>
  <p:notesSz cx="6858000" cy="9144000"/>
  <p:defaultTextStyle>
    <a:defPPr>
      <a:defRPr lang="es-ES"/>
    </a:defPPr>
    <a:lvl1pPr marL="0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520" y="72"/>
      </p:cViewPr>
      <p:guideLst>
        <p:guide orient="horz" pos="3368"/>
        <p:guide pos="23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477D7-C9EB-4295-9BCC-930662EDAFF7}" type="doc">
      <dgm:prSet loTypeId="urn:microsoft.com/office/officeart/2008/layout/HexagonCluster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2A5DD38-6D1D-4AAB-AD06-16C088EFC5D6}">
      <dgm:prSet phldrT="[Texto]"/>
      <dgm:spPr/>
      <dgm:t>
        <a:bodyPr/>
        <a:lstStyle/>
        <a:p>
          <a:r>
            <a:rPr lang="es-ES" b="1" dirty="0" smtClean="0"/>
            <a:t>Christian Nicolaide</a:t>
          </a:r>
          <a:endParaRPr lang="pt-BR" dirty="0"/>
        </a:p>
      </dgm:t>
    </dgm:pt>
    <dgm:pt modelId="{F150E4C3-985B-4E6D-8C90-B2D8A69135A3}" type="parTrans" cxnId="{0A36CC4A-8572-4D6C-AB35-B824D9FC681D}">
      <dgm:prSet/>
      <dgm:spPr/>
      <dgm:t>
        <a:bodyPr/>
        <a:lstStyle/>
        <a:p>
          <a:endParaRPr lang="pt-BR"/>
        </a:p>
      </dgm:t>
    </dgm:pt>
    <dgm:pt modelId="{BAD39105-C51D-459F-A946-29066DD4C14A}" type="sibTrans" cxnId="{0A36CC4A-8572-4D6C-AB35-B824D9FC681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pt-BR"/>
        </a:p>
      </dgm:t>
    </dgm:pt>
    <dgm:pt modelId="{1CC74486-867E-4763-BB63-6DD5C5D56CC7}">
      <dgm:prSet phldrT="[Texto]"/>
      <dgm:spPr/>
      <dgm:t>
        <a:bodyPr/>
        <a:lstStyle/>
        <a:p>
          <a:r>
            <a:rPr lang="pt-BR" dirty="0" smtClean="0"/>
            <a:t>Federico Sepulveda</a:t>
          </a:r>
          <a:endParaRPr lang="pt-BR" dirty="0"/>
        </a:p>
      </dgm:t>
    </dgm:pt>
    <dgm:pt modelId="{D2CF9D7B-8254-400F-BA53-CA93F130564A}" type="parTrans" cxnId="{10E62E00-7746-4885-8851-54FB1C742AC9}">
      <dgm:prSet/>
      <dgm:spPr/>
      <dgm:t>
        <a:bodyPr/>
        <a:lstStyle/>
        <a:p>
          <a:endParaRPr lang="es-AR"/>
        </a:p>
      </dgm:t>
    </dgm:pt>
    <dgm:pt modelId="{41760C0E-2E1C-4A8B-ABA4-D4DD4C6F8770}" type="sibTrans" cxnId="{10E62E00-7746-4885-8851-54FB1C742AC9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AR"/>
        </a:p>
      </dgm:t>
    </dgm:pt>
    <dgm:pt modelId="{E6E2A720-C7AA-4271-A726-86BE3257DF5F}" type="pres">
      <dgm:prSet presAssocID="{F68477D7-C9EB-4295-9BCC-930662EDAFF7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s-AR"/>
        </a:p>
      </dgm:t>
    </dgm:pt>
    <dgm:pt modelId="{0BEEA84F-81CD-4DED-B330-C75CA616C68E}" type="pres">
      <dgm:prSet presAssocID="{02A5DD38-6D1D-4AAB-AD06-16C088EFC5D6}" presName="text1" presStyleCnt="0"/>
      <dgm:spPr/>
    </dgm:pt>
    <dgm:pt modelId="{4366814D-90BB-400A-980E-FE05964E09CD}" type="pres">
      <dgm:prSet presAssocID="{02A5DD38-6D1D-4AAB-AD06-16C088EFC5D6}" presName="textRepeatNode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95C5513-04BE-4348-87D9-294D720427BD}" type="pres">
      <dgm:prSet presAssocID="{02A5DD38-6D1D-4AAB-AD06-16C088EFC5D6}" presName="textaccent1" presStyleCnt="0"/>
      <dgm:spPr/>
    </dgm:pt>
    <dgm:pt modelId="{791DC2DC-EA33-417A-BD59-19D853177741}" type="pres">
      <dgm:prSet presAssocID="{02A5DD38-6D1D-4AAB-AD06-16C088EFC5D6}" presName="accentRepeatNode" presStyleLbl="solidAlignAcc1" presStyleIdx="0" presStyleCnt="4"/>
      <dgm:spPr/>
    </dgm:pt>
    <dgm:pt modelId="{3CF42234-467B-4857-B188-7BFA5F85BD75}" type="pres">
      <dgm:prSet presAssocID="{BAD39105-C51D-459F-A946-29066DD4C14A}" presName="image1" presStyleCnt="0"/>
      <dgm:spPr/>
    </dgm:pt>
    <dgm:pt modelId="{69CA3D48-42B1-4B8E-9617-8B528A7AA1A7}" type="pres">
      <dgm:prSet presAssocID="{BAD39105-C51D-459F-A946-29066DD4C14A}" presName="imageRepeatNode" presStyleLbl="alignAcc1" presStyleIdx="0" presStyleCnt="2"/>
      <dgm:spPr/>
      <dgm:t>
        <a:bodyPr/>
        <a:lstStyle/>
        <a:p>
          <a:endParaRPr lang="es-AR"/>
        </a:p>
      </dgm:t>
    </dgm:pt>
    <dgm:pt modelId="{E5CBB899-37B9-416C-BC74-CA48780C573F}" type="pres">
      <dgm:prSet presAssocID="{BAD39105-C51D-459F-A946-29066DD4C14A}" presName="imageaccent1" presStyleCnt="0"/>
      <dgm:spPr/>
    </dgm:pt>
    <dgm:pt modelId="{B9B4BAB3-B9CF-4FFC-97E2-DD5E716BC090}" type="pres">
      <dgm:prSet presAssocID="{BAD39105-C51D-459F-A946-29066DD4C14A}" presName="accentRepeatNode" presStyleLbl="solidAlignAcc1" presStyleIdx="1" presStyleCnt="4"/>
      <dgm:spPr/>
    </dgm:pt>
    <dgm:pt modelId="{C1C67089-1522-41CE-B690-074FAABF61A7}" type="pres">
      <dgm:prSet presAssocID="{1CC74486-867E-4763-BB63-6DD5C5D56CC7}" presName="text2" presStyleCnt="0"/>
      <dgm:spPr/>
    </dgm:pt>
    <dgm:pt modelId="{25815BB7-4FF1-46A2-98D4-CD4D25622DDD}" type="pres">
      <dgm:prSet presAssocID="{1CC74486-867E-4763-BB63-6DD5C5D56CC7}" presName="textRepeatNode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9098921-4B43-4FFC-8B20-307349988FA0}" type="pres">
      <dgm:prSet presAssocID="{1CC74486-867E-4763-BB63-6DD5C5D56CC7}" presName="textaccent2" presStyleCnt="0"/>
      <dgm:spPr/>
    </dgm:pt>
    <dgm:pt modelId="{5D65C43D-2610-4C39-B828-D90F37406759}" type="pres">
      <dgm:prSet presAssocID="{1CC74486-867E-4763-BB63-6DD5C5D56CC7}" presName="accentRepeatNode" presStyleLbl="solidAlignAcc1" presStyleIdx="2" presStyleCnt="4"/>
      <dgm:spPr/>
    </dgm:pt>
    <dgm:pt modelId="{D7DD75D7-A25E-4086-A2B3-368B7A452F03}" type="pres">
      <dgm:prSet presAssocID="{41760C0E-2E1C-4A8B-ABA4-D4DD4C6F8770}" presName="image2" presStyleCnt="0"/>
      <dgm:spPr/>
    </dgm:pt>
    <dgm:pt modelId="{94B57335-041B-4092-9FD7-A47F1F0EDE06}" type="pres">
      <dgm:prSet presAssocID="{41760C0E-2E1C-4A8B-ABA4-D4DD4C6F8770}" presName="imageRepeatNode" presStyleLbl="alignAcc1" presStyleIdx="1" presStyleCnt="2"/>
      <dgm:spPr/>
      <dgm:t>
        <a:bodyPr/>
        <a:lstStyle/>
        <a:p>
          <a:endParaRPr lang="es-AR"/>
        </a:p>
      </dgm:t>
    </dgm:pt>
    <dgm:pt modelId="{93F4B677-1302-41C8-A321-75A46B1A11A6}" type="pres">
      <dgm:prSet presAssocID="{41760C0E-2E1C-4A8B-ABA4-D4DD4C6F8770}" presName="imageaccent2" presStyleCnt="0"/>
      <dgm:spPr/>
    </dgm:pt>
    <dgm:pt modelId="{A97196B8-8C2A-4AE9-8230-6BA479486664}" type="pres">
      <dgm:prSet presAssocID="{41760C0E-2E1C-4A8B-ABA4-D4DD4C6F8770}" presName="accentRepeatNode" presStyleLbl="solidAlignAcc1" presStyleIdx="3" presStyleCnt="4"/>
      <dgm:spPr/>
    </dgm:pt>
  </dgm:ptLst>
  <dgm:cxnLst>
    <dgm:cxn modelId="{979B760B-E949-4C45-9B17-87508C65E9F6}" type="presOf" srcId="{BAD39105-C51D-459F-A946-29066DD4C14A}" destId="{69CA3D48-42B1-4B8E-9617-8B528A7AA1A7}" srcOrd="0" destOrd="0" presId="urn:microsoft.com/office/officeart/2008/layout/HexagonCluster"/>
    <dgm:cxn modelId="{10E62E00-7746-4885-8851-54FB1C742AC9}" srcId="{F68477D7-C9EB-4295-9BCC-930662EDAFF7}" destId="{1CC74486-867E-4763-BB63-6DD5C5D56CC7}" srcOrd="1" destOrd="0" parTransId="{D2CF9D7B-8254-400F-BA53-CA93F130564A}" sibTransId="{41760C0E-2E1C-4A8B-ABA4-D4DD4C6F8770}"/>
    <dgm:cxn modelId="{7BB9D1A0-AE5C-4F25-930C-F33EA65E1476}" type="presOf" srcId="{02A5DD38-6D1D-4AAB-AD06-16C088EFC5D6}" destId="{4366814D-90BB-400A-980E-FE05964E09CD}" srcOrd="0" destOrd="0" presId="urn:microsoft.com/office/officeart/2008/layout/HexagonCluster"/>
    <dgm:cxn modelId="{0A36CC4A-8572-4D6C-AB35-B824D9FC681D}" srcId="{F68477D7-C9EB-4295-9BCC-930662EDAFF7}" destId="{02A5DD38-6D1D-4AAB-AD06-16C088EFC5D6}" srcOrd="0" destOrd="0" parTransId="{F150E4C3-985B-4E6D-8C90-B2D8A69135A3}" sibTransId="{BAD39105-C51D-459F-A946-29066DD4C14A}"/>
    <dgm:cxn modelId="{65352685-C47C-47C0-9542-1CE6A2186919}" type="presOf" srcId="{F68477D7-C9EB-4295-9BCC-930662EDAFF7}" destId="{E6E2A720-C7AA-4271-A726-86BE3257DF5F}" srcOrd="0" destOrd="0" presId="urn:microsoft.com/office/officeart/2008/layout/HexagonCluster"/>
    <dgm:cxn modelId="{CD3DF692-1259-4F83-8759-066B4F2EC617}" type="presOf" srcId="{1CC74486-867E-4763-BB63-6DD5C5D56CC7}" destId="{25815BB7-4FF1-46A2-98D4-CD4D25622DDD}" srcOrd="0" destOrd="0" presId="urn:microsoft.com/office/officeart/2008/layout/HexagonCluster"/>
    <dgm:cxn modelId="{3B359E09-107B-432F-BA31-B54208B0459D}" type="presOf" srcId="{41760C0E-2E1C-4A8B-ABA4-D4DD4C6F8770}" destId="{94B57335-041B-4092-9FD7-A47F1F0EDE06}" srcOrd="0" destOrd="0" presId="urn:microsoft.com/office/officeart/2008/layout/HexagonCluster"/>
    <dgm:cxn modelId="{C471EB07-B1D7-4E3D-9F55-BE2B86473954}" type="presParOf" srcId="{E6E2A720-C7AA-4271-A726-86BE3257DF5F}" destId="{0BEEA84F-81CD-4DED-B330-C75CA616C68E}" srcOrd="0" destOrd="0" presId="urn:microsoft.com/office/officeart/2008/layout/HexagonCluster"/>
    <dgm:cxn modelId="{F5CCA396-C19D-4944-A49A-93B488265564}" type="presParOf" srcId="{0BEEA84F-81CD-4DED-B330-C75CA616C68E}" destId="{4366814D-90BB-400A-980E-FE05964E09CD}" srcOrd="0" destOrd="0" presId="urn:microsoft.com/office/officeart/2008/layout/HexagonCluster"/>
    <dgm:cxn modelId="{ABE78443-E19E-4296-8E80-CEC2E2B84BA5}" type="presParOf" srcId="{E6E2A720-C7AA-4271-A726-86BE3257DF5F}" destId="{C95C5513-04BE-4348-87D9-294D720427BD}" srcOrd="1" destOrd="0" presId="urn:microsoft.com/office/officeart/2008/layout/HexagonCluster"/>
    <dgm:cxn modelId="{44B55F71-FDBA-4932-A7ED-63EE1E59D76E}" type="presParOf" srcId="{C95C5513-04BE-4348-87D9-294D720427BD}" destId="{791DC2DC-EA33-417A-BD59-19D853177741}" srcOrd="0" destOrd="0" presId="urn:microsoft.com/office/officeart/2008/layout/HexagonCluster"/>
    <dgm:cxn modelId="{E8D28692-D22A-4D0C-8CC2-61D3DAE6AE10}" type="presParOf" srcId="{E6E2A720-C7AA-4271-A726-86BE3257DF5F}" destId="{3CF42234-467B-4857-B188-7BFA5F85BD75}" srcOrd="2" destOrd="0" presId="urn:microsoft.com/office/officeart/2008/layout/HexagonCluster"/>
    <dgm:cxn modelId="{8529BF96-6A07-43B3-AB71-A51A7DF4165E}" type="presParOf" srcId="{3CF42234-467B-4857-B188-7BFA5F85BD75}" destId="{69CA3D48-42B1-4B8E-9617-8B528A7AA1A7}" srcOrd="0" destOrd="0" presId="urn:microsoft.com/office/officeart/2008/layout/HexagonCluster"/>
    <dgm:cxn modelId="{D9FD459F-C89C-4365-86B8-8FDCD51841AD}" type="presParOf" srcId="{E6E2A720-C7AA-4271-A726-86BE3257DF5F}" destId="{E5CBB899-37B9-416C-BC74-CA48780C573F}" srcOrd="3" destOrd="0" presId="urn:microsoft.com/office/officeart/2008/layout/HexagonCluster"/>
    <dgm:cxn modelId="{3497AFC3-9BFC-4BB2-8837-25E67F96C0F4}" type="presParOf" srcId="{E5CBB899-37B9-416C-BC74-CA48780C573F}" destId="{B9B4BAB3-B9CF-4FFC-97E2-DD5E716BC090}" srcOrd="0" destOrd="0" presId="urn:microsoft.com/office/officeart/2008/layout/HexagonCluster"/>
    <dgm:cxn modelId="{A94EBEA2-7282-4E31-A023-3A9A4C8C016B}" type="presParOf" srcId="{E6E2A720-C7AA-4271-A726-86BE3257DF5F}" destId="{C1C67089-1522-41CE-B690-074FAABF61A7}" srcOrd="4" destOrd="0" presId="urn:microsoft.com/office/officeart/2008/layout/HexagonCluster"/>
    <dgm:cxn modelId="{6AE62A0E-C63F-44B3-9ECF-196BE7EDAC10}" type="presParOf" srcId="{C1C67089-1522-41CE-B690-074FAABF61A7}" destId="{25815BB7-4FF1-46A2-98D4-CD4D25622DDD}" srcOrd="0" destOrd="0" presId="urn:microsoft.com/office/officeart/2008/layout/HexagonCluster"/>
    <dgm:cxn modelId="{F4BE4C9D-E968-40FA-B6B3-205253878227}" type="presParOf" srcId="{E6E2A720-C7AA-4271-A726-86BE3257DF5F}" destId="{B9098921-4B43-4FFC-8B20-307349988FA0}" srcOrd="5" destOrd="0" presId="urn:microsoft.com/office/officeart/2008/layout/HexagonCluster"/>
    <dgm:cxn modelId="{20A6B2EE-2422-4CCD-B70C-3804D2747B0C}" type="presParOf" srcId="{B9098921-4B43-4FFC-8B20-307349988FA0}" destId="{5D65C43D-2610-4C39-B828-D90F37406759}" srcOrd="0" destOrd="0" presId="urn:microsoft.com/office/officeart/2008/layout/HexagonCluster"/>
    <dgm:cxn modelId="{F5BB0DC6-7440-47BC-856F-67906AC90B4A}" type="presParOf" srcId="{E6E2A720-C7AA-4271-A726-86BE3257DF5F}" destId="{D7DD75D7-A25E-4086-A2B3-368B7A452F03}" srcOrd="6" destOrd="0" presId="urn:microsoft.com/office/officeart/2008/layout/HexagonCluster"/>
    <dgm:cxn modelId="{EF09DAA3-FD66-44E1-B400-2C39F789182B}" type="presParOf" srcId="{D7DD75D7-A25E-4086-A2B3-368B7A452F03}" destId="{94B57335-041B-4092-9FD7-A47F1F0EDE06}" srcOrd="0" destOrd="0" presId="urn:microsoft.com/office/officeart/2008/layout/HexagonCluster"/>
    <dgm:cxn modelId="{3FA3125E-ADBA-4177-9FFA-8FA5883180FD}" type="presParOf" srcId="{E6E2A720-C7AA-4271-A726-86BE3257DF5F}" destId="{93F4B677-1302-41C8-A321-75A46B1A11A6}" srcOrd="7" destOrd="0" presId="urn:microsoft.com/office/officeart/2008/layout/HexagonCluster"/>
    <dgm:cxn modelId="{5A37673A-A0D0-4776-9746-87A9290F5B17}" type="presParOf" srcId="{93F4B677-1302-41C8-A321-75A46B1A11A6}" destId="{A97196B8-8C2A-4AE9-8230-6BA47948666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6814D-90BB-400A-980E-FE05964E09CD}">
      <dsp:nvSpPr>
        <dsp:cNvPr id="0" name=""/>
        <dsp:cNvSpPr/>
      </dsp:nvSpPr>
      <dsp:spPr>
        <a:xfrm>
          <a:off x="1057282" y="1159990"/>
          <a:ext cx="1264479" cy="109044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Christian Nicolaide</a:t>
          </a:r>
          <a:endParaRPr lang="pt-BR" sz="1600" kern="1200" dirty="0"/>
        </a:p>
      </dsp:txBody>
      <dsp:txXfrm>
        <a:off x="1253525" y="1329223"/>
        <a:ext cx="871993" cy="751976"/>
      </dsp:txXfrm>
    </dsp:sp>
    <dsp:sp modelId="{791DC2DC-EA33-417A-BD59-19D853177741}">
      <dsp:nvSpPr>
        <dsp:cNvPr id="0" name=""/>
        <dsp:cNvSpPr/>
      </dsp:nvSpPr>
      <dsp:spPr>
        <a:xfrm>
          <a:off x="1096769" y="1641536"/>
          <a:ext cx="147744" cy="12751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A3D48-42B1-4B8E-9617-8B528A7AA1A7}">
      <dsp:nvSpPr>
        <dsp:cNvPr id="0" name=""/>
        <dsp:cNvSpPr/>
      </dsp:nvSpPr>
      <dsp:spPr>
        <a:xfrm>
          <a:off x="0" y="572570"/>
          <a:ext cx="1264479" cy="109044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4BAB3-B9CF-4FFC-97E2-DD5E716BC090}">
      <dsp:nvSpPr>
        <dsp:cNvPr id="0" name=""/>
        <dsp:cNvSpPr/>
      </dsp:nvSpPr>
      <dsp:spPr>
        <a:xfrm>
          <a:off x="861620" y="1512509"/>
          <a:ext cx="147744" cy="12751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15BB7-4FF1-46A2-98D4-CD4D25622DDD}">
      <dsp:nvSpPr>
        <dsp:cNvPr id="0" name=""/>
        <dsp:cNvSpPr/>
      </dsp:nvSpPr>
      <dsp:spPr>
        <a:xfrm>
          <a:off x="2115008" y="572570"/>
          <a:ext cx="1264479" cy="1090442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Federico Sepulveda</a:t>
          </a:r>
          <a:endParaRPr lang="pt-BR" sz="1600" kern="1200" dirty="0"/>
        </a:p>
      </dsp:txBody>
      <dsp:txXfrm>
        <a:off x="2311251" y="741803"/>
        <a:ext cx="871993" cy="751976"/>
      </dsp:txXfrm>
    </dsp:sp>
    <dsp:sp modelId="{5D65C43D-2610-4C39-B828-D90F37406759}">
      <dsp:nvSpPr>
        <dsp:cNvPr id="0" name=""/>
        <dsp:cNvSpPr/>
      </dsp:nvSpPr>
      <dsp:spPr>
        <a:xfrm>
          <a:off x="2976629" y="1512509"/>
          <a:ext cx="147744" cy="12751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57335-041B-4092-9FD7-A47F1F0EDE06}">
      <dsp:nvSpPr>
        <dsp:cNvPr id="0" name=""/>
        <dsp:cNvSpPr/>
      </dsp:nvSpPr>
      <dsp:spPr>
        <a:xfrm>
          <a:off x="3172291" y="1159990"/>
          <a:ext cx="1264479" cy="109044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196B8-8C2A-4AE9-8230-6BA479486664}">
      <dsp:nvSpPr>
        <dsp:cNvPr id="0" name=""/>
        <dsp:cNvSpPr/>
      </dsp:nvSpPr>
      <dsp:spPr>
        <a:xfrm>
          <a:off x="3211778" y="1641536"/>
          <a:ext cx="147744" cy="12751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1" y="7271535"/>
            <a:ext cx="756553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960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66976" y="2732355"/>
            <a:ext cx="6425724" cy="2852648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66976" y="5630596"/>
            <a:ext cx="6425724" cy="1870372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113" y="7721865"/>
            <a:ext cx="7562788" cy="2980999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960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960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1960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D8D993-441C-4D47-A89B-11E32523CBE8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77984" y="2309434"/>
            <a:ext cx="6803708" cy="6838007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658194" y="428173"/>
            <a:ext cx="1469499" cy="87192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77984" y="428174"/>
            <a:ext cx="5228775" cy="871926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7214" y="1652120"/>
            <a:ext cx="6425724" cy="285115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43049" y="4570621"/>
            <a:ext cx="3779838" cy="226821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006574" y="4685614"/>
            <a:ext cx="151194" cy="35639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960"/>
          </a:p>
        </p:txBody>
      </p:sp>
      <p:sp>
        <p:nvSpPr>
          <p:cNvPr id="8" name="7 Cheurón"/>
          <p:cNvSpPr/>
          <p:nvPr/>
        </p:nvSpPr>
        <p:spPr>
          <a:xfrm>
            <a:off x="2852458" y="4685614"/>
            <a:ext cx="151194" cy="35639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96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77984" y="2309433"/>
            <a:ext cx="3338856" cy="70561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842835" y="2309433"/>
            <a:ext cx="3338856" cy="70561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984" y="425693"/>
            <a:ext cx="6803708" cy="1781969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77984" y="8434652"/>
            <a:ext cx="3340169" cy="118798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3840212" y="8434652"/>
            <a:ext cx="3341481" cy="118798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77984" y="2251695"/>
            <a:ext cx="3340169" cy="614531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840211" y="2251695"/>
            <a:ext cx="3341481" cy="614531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968" y="7603067"/>
            <a:ext cx="6185454" cy="71278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653843" y="8348753"/>
            <a:ext cx="3285939" cy="1425575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55968" y="427673"/>
            <a:ext cx="6183814" cy="7127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561480" y="9990163"/>
            <a:ext cx="1587532" cy="570230"/>
          </a:xfrm>
        </p:spPr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43498" y="8486416"/>
            <a:ext cx="5921745" cy="101061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8992" y="296165"/>
            <a:ext cx="7181691" cy="68427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D8D993-441C-4D47-A89B-11E32523CBE8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21164" y="9990165"/>
            <a:ext cx="1943393" cy="5692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8992" y="7584861"/>
            <a:ext cx="6676251" cy="87722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12767" y="9268322"/>
            <a:ext cx="4084592" cy="14359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960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01560" y="9259084"/>
            <a:ext cx="3051029" cy="14552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960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4995" y="9028724"/>
            <a:ext cx="2812816" cy="1685104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960"/>
          </a:p>
        </p:txBody>
      </p:sp>
      <p:cxnSp>
        <p:nvCxnSpPr>
          <p:cNvPr id="11" name="10 Conector recto"/>
          <p:cNvCxnSpPr/>
          <p:nvPr/>
        </p:nvCxnSpPr>
        <p:spPr>
          <a:xfrm>
            <a:off x="-7637" y="9023247"/>
            <a:ext cx="2815458" cy="16905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7162934" y="7777116"/>
            <a:ext cx="151194" cy="35639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960"/>
          </a:p>
        </p:txBody>
      </p:sp>
      <p:sp>
        <p:nvSpPr>
          <p:cNvPr id="13" name="12 Cheurón"/>
          <p:cNvSpPr/>
          <p:nvPr/>
        </p:nvSpPr>
        <p:spPr>
          <a:xfrm>
            <a:off x="7008817" y="7777116"/>
            <a:ext cx="151194" cy="35639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96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12767" y="9268322"/>
            <a:ext cx="4084592" cy="14359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960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01560" y="9259084"/>
            <a:ext cx="3051029" cy="14552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960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4995" y="9028724"/>
            <a:ext cx="2812816" cy="168510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960"/>
          </a:p>
        </p:txBody>
      </p:sp>
      <p:cxnSp>
        <p:nvCxnSpPr>
          <p:cNvPr id="15" name="14 Conector recto"/>
          <p:cNvCxnSpPr/>
          <p:nvPr/>
        </p:nvCxnSpPr>
        <p:spPr>
          <a:xfrm>
            <a:off x="-7637" y="9023247"/>
            <a:ext cx="2815458" cy="16905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377984" y="2309433"/>
            <a:ext cx="6803708" cy="705610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5561480" y="9990163"/>
            <a:ext cx="1587532" cy="57023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D8D993-441C-4D47-A89B-11E32523CBE8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621164" y="9990165"/>
            <a:ext cx="1943393" cy="56924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149012" y="9990165"/>
            <a:ext cx="302387" cy="56924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37962" y="283858"/>
            <a:ext cx="467422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8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libri" pitchFamily="34" charset="0"/>
              </a:rPr>
              <a:t>PROGRAMACIÓN</a:t>
            </a:r>
            <a:endParaRPr lang="es-ES" sz="48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 pitchFamily="34" charset="0"/>
            </a:endParaRPr>
          </a:p>
          <a:p>
            <a:pPr algn="ctr"/>
            <a:r>
              <a:rPr lang="es-ES" sz="48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libri" pitchFamily="34" charset="0"/>
              </a:rPr>
              <a:t>CONCURRENTE</a:t>
            </a:r>
            <a:endParaRPr lang="es-ES" sz="48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 flipH="1">
            <a:off x="5472025" y="10211553"/>
            <a:ext cx="1956249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>
                <a:solidFill>
                  <a:schemeClr val="bg1"/>
                </a:solidFill>
              </a:rPr>
              <a:t>UNC </a:t>
            </a:r>
            <a:r>
              <a:rPr lang="es-ES" b="1" dirty="0" smtClean="0">
                <a:solidFill>
                  <a:schemeClr val="bg1"/>
                </a:solidFill>
              </a:rPr>
              <a:t>– </a:t>
            </a:r>
            <a:r>
              <a:rPr lang="es-ES" b="1" dirty="0" err="1" smtClean="0">
                <a:solidFill>
                  <a:schemeClr val="bg1"/>
                </a:solidFill>
              </a:rPr>
              <a:t>FCEFyN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43433" y="10211553"/>
            <a:ext cx="2008215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Córdoba, </a:t>
            </a:r>
            <a:r>
              <a:rPr lang="es-ES" b="1" dirty="0" smtClean="0">
                <a:solidFill>
                  <a:schemeClr val="bg1"/>
                </a:solidFill>
              </a:rPr>
              <a:t>2016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77" y="2321570"/>
            <a:ext cx="4670995" cy="2329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589686716"/>
              </p:ext>
            </p:extLst>
          </p:nvPr>
        </p:nvGraphicFramePr>
        <p:xfrm>
          <a:off x="1673801" y="5187198"/>
          <a:ext cx="4436771" cy="2823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12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Verdana</vt:lpstr>
      <vt:lpstr>Wingdings 2</vt:lpstr>
      <vt:lpstr>Wingdings 3</vt:lpstr>
      <vt:lpstr>Concurrencia</vt:lpstr>
      <vt:lpstr>Presentación de PowerPoint</vt:lpstr>
    </vt:vector>
  </TitlesOfParts>
  <Company>MN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CHRISTIAN</dc:creator>
  <cp:lastModifiedBy>Christian</cp:lastModifiedBy>
  <cp:revision>20</cp:revision>
  <dcterms:created xsi:type="dcterms:W3CDTF">2009-09-30T01:43:36Z</dcterms:created>
  <dcterms:modified xsi:type="dcterms:W3CDTF">2016-10-31T13:22:48Z</dcterms:modified>
</cp:coreProperties>
</file>