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23"/>
  </p:notesMasterIdLst>
  <p:sldIdLst>
    <p:sldId id="256" r:id="rId2"/>
    <p:sldId id="258" r:id="rId3"/>
    <p:sldId id="312" r:id="rId4"/>
    <p:sldId id="257" r:id="rId5"/>
    <p:sldId id="265" r:id="rId6"/>
    <p:sldId id="260" r:id="rId7"/>
    <p:sldId id="326" r:id="rId8"/>
    <p:sldId id="324" r:id="rId9"/>
    <p:sldId id="327" r:id="rId10"/>
    <p:sldId id="268" r:id="rId11"/>
    <p:sldId id="331" r:id="rId12"/>
    <p:sldId id="261" r:id="rId13"/>
    <p:sldId id="328" r:id="rId14"/>
    <p:sldId id="325" r:id="rId15"/>
    <p:sldId id="316" r:id="rId16"/>
    <p:sldId id="334" r:id="rId17"/>
    <p:sldId id="330" r:id="rId18"/>
    <p:sldId id="332" r:id="rId19"/>
    <p:sldId id="333" r:id="rId20"/>
    <p:sldId id="323" r:id="rId21"/>
    <p:sldId id="311"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Franklin Gothic Book" panose="020B0503020102020204" pitchFamily="34" charset="0"/>
      <p:regular r:id="rId28"/>
      <p: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7C6080-C86B-4F74-AE96-1516B598CD20}">
  <a:tblStyle styleId="{157C6080-C86B-4F74-AE96-1516B598CD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04" autoAdjust="0"/>
  </p:normalViewPr>
  <p:slideViewPr>
    <p:cSldViewPr snapToGrid="0">
      <p:cViewPr varScale="1">
        <p:scale>
          <a:sx n="135" d="100"/>
          <a:sy n="135" d="100"/>
        </p:scale>
        <p:origin x="18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f120d6c470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f120d6c470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f120d6c470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f120d6c470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034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8"/>
        <p:cNvGrpSpPr/>
        <p:nvPr/>
      </p:nvGrpSpPr>
      <p:grpSpPr>
        <a:xfrm>
          <a:off x="0" y="0"/>
          <a:ext cx="0" cy="0"/>
          <a:chOff x="0" y="0"/>
          <a:chExt cx="0" cy="0"/>
        </a:xfrm>
      </p:grpSpPr>
      <p:sp>
        <p:nvSpPr>
          <p:cNvPr id="4059" name="Google Shape;4059;gf2f9bf8897_0_2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0" name="Google Shape;4060;gf2f9bf8897_0_2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5"/>
        <p:cNvGrpSpPr/>
        <p:nvPr/>
      </p:nvGrpSpPr>
      <p:grpSpPr>
        <a:xfrm>
          <a:off x="0" y="0"/>
          <a:ext cx="0" cy="0"/>
          <a:chOff x="0" y="0"/>
          <a:chExt cx="0" cy="0"/>
        </a:xfrm>
      </p:grpSpPr>
      <p:sp>
        <p:nvSpPr>
          <p:cNvPr id="23456" name="Google Shape;23456;gf4a0e1ed25_0_2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7" name="Google Shape;23457;gf4a0e1ed25_0_2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5"/>
        <p:cNvGrpSpPr/>
        <p:nvPr/>
      </p:nvGrpSpPr>
      <p:grpSpPr>
        <a:xfrm>
          <a:off x="0" y="0"/>
          <a:ext cx="0" cy="0"/>
          <a:chOff x="0" y="0"/>
          <a:chExt cx="0" cy="0"/>
        </a:xfrm>
      </p:grpSpPr>
      <p:sp>
        <p:nvSpPr>
          <p:cNvPr id="2936" name="Google Shape;2936;gf4d6b02a6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7" name="Google Shape;2937;gf4d6b02a6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4"/>
        <p:cNvGrpSpPr/>
        <p:nvPr/>
      </p:nvGrpSpPr>
      <p:grpSpPr>
        <a:xfrm>
          <a:off x="0" y="0"/>
          <a:ext cx="0" cy="0"/>
          <a:chOff x="0" y="0"/>
          <a:chExt cx="0" cy="0"/>
        </a:xfrm>
      </p:grpSpPr>
      <p:sp>
        <p:nvSpPr>
          <p:cNvPr id="2765" name="Google Shape;2765;gf120d6c47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6" name="Google Shape;2766;gf120d6c47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4"/>
        <p:cNvGrpSpPr/>
        <p:nvPr/>
      </p:nvGrpSpPr>
      <p:grpSpPr>
        <a:xfrm>
          <a:off x="0" y="0"/>
          <a:ext cx="0" cy="0"/>
          <a:chOff x="0" y="0"/>
          <a:chExt cx="0" cy="0"/>
        </a:xfrm>
      </p:grpSpPr>
      <p:sp>
        <p:nvSpPr>
          <p:cNvPr id="3605" name="Google Shape;3605;gcb2df98be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6" name="Google Shape;3606;gcb2df98be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f120d6c47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f120d6c47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4"/>
        <p:cNvGrpSpPr/>
        <p:nvPr/>
      </p:nvGrpSpPr>
      <p:grpSpPr>
        <a:xfrm>
          <a:off x="0" y="0"/>
          <a:ext cx="0" cy="0"/>
          <a:chOff x="0" y="0"/>
          <a:chExt cx="0" cy="0"/>
        </a:xfrm>
      </p:grpSpPr>
      <p:sp>
        <p:nvSpPr>
          <p:cNvPr id="3605" name="Google Shape;3605;gcb2df98be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6" name="Google Shape;3606;gcb2df98be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786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4"/>
        <p:cNvGrpSpPr/>
        <p:nvPr/>
      </p:nvGrpSpPr>
      <p:grpSpPr>
        <a:xfrm>
          <a:off x="0" y="0"/>
          <a:ext cx="0" cy="0"/>
          <a:chOff x="0" y="0"/>
          <a:chExt cx="0" cy="0"/>
        </a:xfrm>
      </p:grpSpPr>
      <p:sp>
        <p:nvSpPr>
          <p:cNvPr id="3605" name="Google Shape;3605;gcb2df98be1_0_19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6" name="Google Shape;3606;gcb2df98be1_0_1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86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4"/>
        <p:cNvGrpSpPr/>
        <p:nvPr/>
      </p:nvGrpSpPr>
      <p:grpSpPr>
        <a:xfrm>
          <a:off x="0" y="0"/>
          <a:ext cx="0" cy="0"/>
          <a:chOff x="0" y="0"/>
          <a:chExt cx="0" cy="0"/>
        </a:xfrm>
      </p:grpSpPr>
      <p:sp>
        <p:nvSpPr>
          <p:cNvPr id="3765" name="Google Shape;3765;gf2f9bf8897_0_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6" name="Google Shape;3766;gf2f9bf8897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4"/>
        <p:cNvGrpSpPr/>
        <p:nvPr/>
      </p:nvGrpSpPr>
      <p:grpSpPr>
        <a:xfrm>
          <a:off x="0" y="0"/>
          <a:ext cx="0" cy="0"/>
          <a:chOff x="0" y="0"/>
          <a:chExt cx="0" cy="0"/>
        </a:xfrm>
      </p:grpSpPr>
      <p:sp>
        <p:nvSpPr>
          <p:cNvPr id="3765" name="Google Shape;3765;gf2f9bf8897_0_2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6" name="Google Shape;3766;gf2f9bf8897_0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95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29CAF33D-CB53-42B9-A8B7-667F015D9E41}" type="datetimeFigureOut">
              <a:rPr lang="en-US" smtClean="0"/>
              <a:t>7/27/2023</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440B309B-5935-4424-B695-4FACBC5437DC}" type="slidenum">
              <a:rPr lang="en-US" smtClean="0"/>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01706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AF33D-CB53-42B9-A8B7-667F015D9E41}"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9441202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AF33D-CB53-42B9-A8B7-667F015D9E41}"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10873965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1"/>
        <p:cNvGrpSpPr/>
        <p:nvPr/>
      </p:nvGrpSpPr>
      <p:grpSpPr>
        <a:xfrm>
          <a:off x="0" y="0"/>
          <a:ext cx="0" cy="0"/>
          <a:chOff x="0" y="0"/>
          <a:chExt cx="0" cy="0"/>
        </a:xfrm>
      </p:grpSpPr>
      <p:sp>
        <p:nvSpPr>
          <p:cNvPr id="203" name="Google Shape;203;p4"/>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4" name="Google Shape;204;p4"/>
          <p:cNvSpPr txBox="1">
            <a:spLocks noGrp="1"/>
          </p:cNvSpPr>
          <p:nvPr>
            <p:ph type="body" idx="1"/>
          </p:nvPr>
        </p:nvSpPr>
        <p:spPr>
          <a:xfrm>
            <a:off x="720000" y="1221175"/>
            <a:ext cx="7704000" cy="33873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2"/>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extLst>
      <p:ext uri="{BB962C8B-B14F-4D97-AF65-F5344CB8AC3E}">
        <p14:creationId xmlns:p14="http://schemas.microsoft.com/office/powerpoint/2010/main" val="387840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82"/>
        <p:cNvGrpSpPr/>
        <p:nvPr/>
      </p:nvGrpSpPr>
      <p:grpSpPr>
        <a:xfrm>
          <a:off x="0" y="0"/>
          <a:ext cx="0" cy="0"/>
          <a:chOff x="0" y="0"/>
          <a:chExt cx="0" cy="0"/>
        </a:xfrm>
      </p:grpSpPr>
      <p:sp>
        <p:nvSpPr>
          <p:cNvPr id="684" name="Google Shape;684;p9"/>
          <p:cNvSpPr txBox="1">
            <a:spLocks noGrp="1"/>
          </p:cNvSpPr>
          <p:nvPr>
            <p:ph type="title"/>
          </p:nvPr>
        </p:nvSpPr>
        <p:spPr>
          <a:xfrm>
            <a:off x="3871875" y="1358025"/>
            <a:ext cx="4178700" cy="73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5" name="Google Shape;685;p9"/>
          <p:cNvSpPr txBox="1">
            <a:spLocks noGrp="1"/>
          </p:cNvSpPr>
          <p:nvPr>
            <p:ph type="subTitle" idx="1"/>
          </p:nvPr>
        </p:nvSpPr>
        <p:spPr>
          <a:xfrm>
            <a:off x="3871875" y="2186950"/>
            <a:ext cx="41787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67333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70"/>
        <p:cNvGrpSpPr/>
        <p:nvPr/>
      </p:nvGrpSpPr>
      <p:grpSpPr>
        <a:xfrm>
          <a:off x="0" y="0"/>
          <a:ext cx="0" cy="0"/>
          <a:chOff x="0" y="0"/>
          <a:chExt cx="0" cy="0"/>
        </a:xfrm>
      </p:grpSpPr>
      <p:sp>
        <p:nvSpPr>
          <p:cNvPr id="1272" name="Google Shape;1272;p16"/>
          <p:cNvSpPr txBox="1">
            <a:spLocks noGrp="1"/>
          </p:cNvSpPr>
          <p:nvPr>
            <p:ph type="title"/>
          </p:nvPr>
        </p:nvSpPr>
        <p:spPr>
          <a:xfrm>
            <a:off x="1760100" y="1711700"/>
            <a:ext cx="5623800" cy="15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3" name="Google Shape;1273;p16"/>
          <p:cNvSpPr txBox="1">
            <a:spLocks noGrp="1"/>
          </p:cNvSpPr>
          <p:nvPr>
            <p:ph type="subTitle" idx="1"/>
          </p:nvPr>
        </p:nvSpPr>
        <p:spPr>
          <a:xfrm>
            <a:off x="2143800" y="3400425"/>
            <a:ext cx="4856400" cy="62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3063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04"/>
        <p:cNvGrpSpPr/>
        <p:nvPr/>
      </p:nvGrpSpPr>
      <p:grpSpPr>
        <a:xfrm>
          <a:off x="0" y="0"/>
          <a:ext cx="0" cy="0"/>
          <a:chOff x="0" y="0"/>
          <a:chExt cx="0" cy="0"/>
        </a:xfrm>
      </p:grpSpPr>
      <p:sp>
        <p:nvSpPr>
          <p:cNvPr id="106" name="Google Shape;106;p3"/>
          <p:cNvSpPr txBox="1">
            <a:spLocks noGrp="1"/>
          </p:cNvSpPr>
          <p:nvPr>
            <p:ph type="title"/>
          </p:nvPr>
        </p:nvSpPr>
        <p:spPr>
          <a:xfrm>
            <a:off x="2508900" y="2883440"/>
            <a:ext cx="4126200" cy="72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7" name="Google Shape;107;p3"/>
          <p:cNvSpPr txBox="1">
            <a:spLocks noGrp="1"/>
          </p:cNvSpPr>
          <p:nvPr>
            <p:ph type="title" idx="2" hasCustomPrompt="1"/>
          </p:nvPr>
        </p:nvSpPr>
        <p:spPr>
          <a:xfrm>
            <a:off x="2603100" y="1635925"/>
            <a:ext cx="1871700" cy="13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3"/>
          <p:cNvSpPr txBox="1">
            <a:spLocks noGrp="1"/>
          </p:cNvSpPr>
          <p:nvPr>
            <p:ph type="subTitle" idx="1"/>
          </p:nvPr>
        </p:nvSpPr>
        <p:spPr>
          <a:xfrm>
            <a:off x="2391900" y="3745100"/>
            <a:ext cx="4360200" cy="4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9316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73"/>
        <p:cNvGrpSpPr/>
        <p:nvPr/>
      </p:nvGrpSpPr>
      <p:grpSpPr>
        <a:xfrm>
          <a:off x="0" y="0"/>
          <a:ext cx="0" cy="0"/>
          <a:chOff x="0" y="0"/>
          <a:chExt cx="0" cy="0"/>
        </a:xfrm>
      </p:grpSpPr>
      <p:sp>
        <p:nvSpPr>
          <p:cNvPr id="1175" name="Google Shape;1175;p15"/>
          <p:cNvSpPr txBox="1">
            <a:spLocks noGrp="1"/>
          </p:cNvSpPr>
          <p:nvPr>
            <p:ph type="title"/>
          </p:nvPr>
        </p:nvSpPr>
        <p:spPr>
          <a:xfrm>
            <a:off x="2508900" y="2883876"/>
            <a:ext cx="4126200" cy="7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76" name="Google Shape;1176;p15"/>
          <p:cNvSpPr txBox="1">
            <a:spLocks noGrp="1"/>
          </p:cNvSpPr>
          <p:nvPr>
            <p:ph type="title" idx="2" hasCustomPrompt="1"/>
          </p:nvPr>
        </p:nvSpPr>
        <p:spPr>
          <a:xfrm>
            <a:off x="4812900" y="1635925"/>
            <a:ext cx="1871700" cy="13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7" name="Google Shape;1177;p15"/>
          <p:cNvSpPr txBox="1">
            <a:spLocks noGrp="1"/>
          </p:cNvSpPr>
          <p:nvPr>
            <p:ph type="subTitle" idx="1"/>
          </p:nvPr>
        </p:nvSpPr>
        <p:spPr>
          <a:xfrm>
            <a:off x="2391900" y="3745100"/>
            <a:ext cx="4360200" cy="40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61720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87"/>
        <p:cNvGrpSpPr/>
        <p:nvPr/>
      </p:nvGrpSpPr>
      <p:grpSpPr>
        <a:xfrm>
          <a:off x="0" y="0"/>
          <a:ext cx="0" cy="0"/>
          <a:chOff x="0" y="0"/>
          <a:chExt cx="0" cy="0"/>
        </a:xfrm>
      </p:grpSpPr>
      <p:sp>
        <p:nvSpPr>
          <p:cNvPr id="589" name="Google Shape;589;p8"/>
          <p:cNvSpPr txBox="1">
            <a:spLocks noGrp="1"/>
          </p:cNvSpPr>
          <p:nvPr>
            <p:ph type="title"/>
          </p:nvPr>
        </p:nvSpPr>
        <p:spPr>
          <a:xfrm>
            <a:off x="3480475" y="1307100"/>
            <a:ext cx="4627200" cy="2529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81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537712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558"/>
        <p:cNvGrpSpPr/>
        <p:nvPr/>
      </p:nvGrpSpPr>
      <p:grpSpPr>
        <a:xfrm>
          <a:off x="0" y="0"/>
          <a:ext cx="0" cy="0"/>
          <a:chOff x="0" y="0"/>
          <a:chExt cx="0" cy="0"/>
        </a:xfrm>
      </p:grpSpPr>
      <p:sp>
        <p:nvSpPr>
          <p:cNvPr id="1560" name="Google Shape;1560;p19"/>
          <p:cNvSpPr txBox="1">
            <a:spLocks noGrp="1"/>
          </p:cNvSpPr>
          <p:nvPr>
            <p:ph type="title"/>
          </p:nvPr>
        </p:nvSpPr>
        <p:spPr>
          <a:xfrm>
            <a:off x="5351500" y="1641888"/>
            <a:ext cx="2620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561" name="Google Shape;1561;p19"/>
          <p:cNvSpPr txBox="1">
            <a:spLocks noGrp="1"/>
          </p:cNvSpPr>
          <p:nvPr>
            <p:ph type="subTitle" idx="1"/>
          </p:nvPr>
        </p:nvSpPr>
        <p:spPr>
          <a:xfrm>
            <a:off x="5351500" y="2276423"/>
            <a:ext cx="26202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2171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AF33D-CB53-42B9-A8B7-667F015D9E41}"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82746665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29CAF33D-CB53-42B9-A8B7-667F015D9E41}" type="datetimeFigureOut">
              <a:rPr lang="en-US" smtClean="0"/>
              <a:t>7/27/2023</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440B309B-5935-4424-B695-4FACBC5437DC}"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095680679"/>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AF33D-CB53-42B9-A8B7-667F015D9E41}"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39223105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AF33D-CB53-42B9-A8B7-667F015D9E41}"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22675485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AF33D-CB53-42B9-A8B7-667F015D9E41}"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11331039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AF33D-CB53-42B9-A8B7-667F015D9E41}"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B309B-5935-4424-B695-4FACBC5437DC}" type="slidenum">
              <a:rPr lang="en-US" smtClean="0"/>
              <a:t>‹#›</a:t>
            </a:fld>
            <a:endParaRPr lang="en-US"/>
          </a:p>
        </p:txBody>
      </p:sp>
    </p:spTree>
    <p:extLst>
      <p:ext uri="{BB962C8B-B14F-4D97-AF65-F5344CB8AC3E}">
        <p14:creationId xmlns:p14="http://schemas.microsoft.com/office/powerpoint/2010/main" val="58985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29CAF33D-CB53-42B9-A8B7-667F015D9E41}" type="datetimeFigureOut">
              <a:rPr lang="en-US" smtClean="0"/>
              <a:t>7/27/2023</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440B309B-5935-4424-B695-4FACBC5437DC}"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4562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29CAF33D-CB53-42B9-A8B7-667F015D9E41}" type="datetimeFigureOut">
              <a:rPr lang="en-US" smtClean="0"/>
              <a:t>7/27/2023</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440B309B-5935-4424-B695-4FACBC5437DC}"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2127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7/27/2023</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926587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5" r:id="rId14"/>
    <p:sldLayoutId id="2147483766" r:id="rId15"/>
    <p:sldLayoutId id="2147483770" r:id="rId16"/>
    <p:sldLayoutId id="2147483773" r:id="rId17"/>
    <p:sldLayoutId id="2147483774" r:id="rId18"/>
  </p:sldLayoutIdLst>
  <p:hf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agarajbhat/australian-bush-fire-satellite-data-nasa"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grpSp>
        <p:nvGrpSpPr>
          <p:cNvPr id="2689" name="Google Shape;2689;p33"/>
          <p:cNvGrpSpPr/>
          <p:nvPr/>
        </p:nvGrpSpPr>
        <p:grpSpPr>
          <a:xfrm>
            <a:off x="1164325" y="3109100"/>
            <a:ext cx="6036731" cy="2036125"/>
            <a:chOff x="1164325" y="3109100"/>
            <a:chExt cx="6036731" cy="2036125"/>
          </a:xfrm>
        </p:grpSpPr>
        <p:sp>
          <p:nvSpPr>
            <p:cNvPr id="2690" name="Google Shape;2690;p33"/>
            <p:cNvSpPr/>
            <p:nvPr/>
          </p:nvSpPr>
          <p:spPr>
            <a:xfrm>
              <a:off x="1164325" y="4081575"/>
              <a:ext cx="6035675" cy="1063650"/>
            </a:xfrm>
            <a:custGeom>
              <a:avLst/>
              <a:gdLst/>
              <a:ahLst/>
              <a:cxnLst/>
              <a:rect l="l" t="t" r="r" b="b"/>
              <a:pathLst>
                <a:path w="241427" h="42546" extrusionOk="0">
                  <a:moveTo>
                    <a:pt x="31278" y="124"/>
                  </a:moveTo>
                  <a:lnTo>
                    <a:pt x="143882" y="0"/>
                  </a:lnTo>
                  <a:lnTo>
                    <a:pt x="241427" y="207"/>
                  </a:lnTo>
                  <a:lnTo>
                    <a:pt x="221342" y="29017"/>
                  </a:lnTo>
                  <a:lnTo>
                    <a:pt x="210068" y="42546"/>
                  </a:lnTo>
                  <a:lnTo>
                    <a:pt x="164221" y="42546"/>
                  </a:lnTo>
                  <a:lnTo>
                    <a:pt x="116120" y="42546"/>
                  </a:lnTo>
                  <a:lnTo>
                    <a:pt x="97706" y="42546"/>
                  </a:lnTo>
                  <a:lnTo>
                    <a:pt x="40962" y="42546"/>
                  </a:lnTo>
                  <a:lnTo>
                    <a:pt x="0" y="42170"/>
                  </a:lnTo>
                  <a:lnTo>
                    <a:pt x="14280" y="23380"/>
                  </a:lnTo>
                  <a:close/>
                </a:path>
              </a:pathLst>
            </a:custGeom>
            <a:gradFill>
              <a:gsLst>
                <a:gs pos="0">
                  <a:srgbClr val="703030">
                    <a:alpha val="25882"/>
                  </a:srgbClr>
                </a:gs>
                <a:gs pos="100000">
                  <a:srgbClr val="703030">
                    <a:alpha val="0"/>
                  </a:srgbClr>
                </a:gs>
              </a:gsLst>
              <a:lin ang="5400700" scaled="0"/>
            </a:gradFill>
            <a:ln>
              <a:noFill/>
            </a:ln>
          </p:spPr>
        </p:sp>
        <p:sp>
          <p:nvSpPr>
            <p:cNvPr id="2691" name="Google Shape;2691;p33"/>
            <p:cNvSpPr/>
            <p:nvPr/>
          </p:nvSpPr>
          <p:spPr>
            <a:xfrm>
              <a:off x="1942925" y="3109100"/>
              <a:ext cx="5258131" cy="977149"/>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33"/>
          <p:cNvSpPr txBox="1">
            <a:spLocks noGrp="1"/>
          </p:cNvSpPr>
          <p:nvPr>
            <p:ph type="ctrTitle"/>
          </p:nvPr>
        </p:nvSpPr>
        <p:spPr>
          <a:xfrm>
            <a:off x="1023958" y="1825513"/>
            <a:ext cx="6270922" cy="1573670"/>
          </a:xfrm>
          <a:prstGeom prst="rect">
            <a:avLst/>
          </a:prstGeom>
        </p:spPr>
        <p:txBody>
          <a:bodyPr spcFirstLastPara="1" wrap="square" lIns="91425" tIns="91425" rIns="91425" bIns="91425" anchor="t" anchorCtr="0">
            <a:noAutofit/>
          </a:bodyPr>
          <a:lstStyle/>
          <a:p>
            <a:pPr>
              <a:spcBef>
                <a:spcPts val="0"/>
              </a:spcBef>
            </a:pPr>
            <a:r>
              <a:rPr lang="en-US" sz="4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Australian Bush fire satellite data (NASA</a:t>
            </a:r>
            <a:r>
              <a:rPr lang="en-US" sz="4000" b="1" i="0" dirty="0">
                <a:solidFill>
                  <a:srgbClr val="202124"/>
                </a:solidFill>
                <a:effectLst/>
                <a:latin typeface="zeitung"/>
              </a:rPr>
              <a:t>)</a:t>
            </a:r>
            <a:br>
              <a:rPr lang="en-US" sz="4000" b="1" i="0" dirty="0">
                <a:solidFill>
                  <a:srgbClr val="202124"/>
                </a:solidFill>
                <a:effectLst/>
                <a:latin typeface="zeitung"/>
              </a:rPr>
            </a:br>
            <a:endParaRPr sz="4000" dirty="0"/>
          </a:p>
        </p:txBody>
      </p:sp>
      <p:sp>
        <p:nvSpPr>
          <p:cNvPr id="2693" name="Google Shape;2693;p33"/>
          <p:cNvSpPr txBox="1">
            <a:spLocks noGrp="1"/>
          </p:cNvSpPr>
          <p:nvPr>
            <p:ph type="subTitle" idx="1"/>
          </p:nvPr>
        </p:nvSpPr>
        <p:spPr>
          <a:xfrm>
            <a:off x="2063140" y="3156852"/>
            <a:ext cx="5123755" cy="8146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t>Group 3</a:t>
            </a:r>
            <a:br>
              <a:rPr lang="en-US" sz="1400" dirty="0"/>
            </a:br>
            <a:r>
              <a:rPr lang="en-US" sz="1400" dirty="0"/>
              <a:t>Simon Gomes, Paula Beckett, Clinton </a:t>
            </a:r>
            <a:r>
              <a:rPr lang="en-US" sz="1400" dirty="0" err="1"/>
              <a:t>Idehen</a:t>
            </a:r>
            <a:r>
              <a:rPr lang="en-US" sz="1400" dirty="0"/>
              <a:t>, Joey Zheng</a:t>
            </a:r>
            <a:endParaRPr sz="1400" dirty="0"/>
          </a:p>
        </p:txBody>
      </p:sp>
      <p:sp>
        <p:nvSpPr>
          <p:cNvPr id="2694" name="Google Shape;2694;p33"/>
          <p:cNvSpPr/>
          <p:nvPr/>
        </p:nvSpPr>
        <p:spPr>
          <a:xfrm>
            <a:off x="7926175" y="1234950"/>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6751500" y="1905063"/>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867825" y="104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943500" y="10484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1942913" y="17914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6230875" y="1184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305875" y="28828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 name="Google Shape;2701;p33"/>
          <p:cNvGrpSpPr/>
          <p:nvPr/>
        </p:nvGrpSpPr>
        <p:grpSpPr>
          <a:xfrm>
            <a:off x="6694832" y="170704"/>
            <a:ext cx="1305777" cy="1985774"/>
            <a:chOff x="7397450" y="1458488"/>
            <a:chExt cx="1305777" cy="1985774"/>
          </a:xfrm>
        </p:grpSpPr>
        <p:sp>
          <p:nvSpPr>
            <p:cNvPr id="2702" name="Google Shape;2702;p33"/>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3"/>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3"/>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7" name="Google Shape;2707;p33"/>
            <p:cNvGrpSpPr/>
            <p:nvPr/>
          </p:nvGrpSpPr>
          <p:grpSpPr>
            <a:xfrm>
              <a:off x="7397450" y="2837534"/>
              <a:ext cx="1305777" cy="606727"/>
              <a:chOff x="7309725" y="3207034"/>
              <a:chExt cx="1305777" cy="606727"/>
            </a:xfrm>
          </p:grpSpPr>
          <p:sp>
            <p:nvSpPr>
              <p:cNvPr id="2708" name="Google Shape;2708;p33"/>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7" name="Google Shape;2717;p33"/>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33"/>
            <p:cNvGrpSpPr/>
            <p:nvPr/>
          </p:nvGrpSpPr>
          <p:grpSpPr>
            <a:xfrm>
              <a:off x="7397450" y="2838082"/>
              <a:ext cx="1303258" cy="605194"/>
              <a:chOff x="7309725" y="3207582"/>
              <a:chExt cx="1303258" cy="605194"/>
            </a:xfrm>
          </p:grpSpPr>
          <p:sp>
            <p:nvSpPr>
              <p:cNvPr id="2719" name="Google Shape;2719;p33"/>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3"/>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3"/>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3"/>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3"/>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3"/>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3"/>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3"/>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3"/>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3"/>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30" name="Google Shape;2730;p33"/>
          <p:cNvGrpSpPr/>
          <p:nvPr/>
        </p:nvGrpSpPr>
        <p:grpSpPr>
          <a:xfrm>
            <a:off x="6770300" y="2407915"/>
            <a:ext cx="1576984" cy="2756085"/>
            <a:chOff x="6770300" y="2407915"/>
            <a:chExt cx="1576984" cy="2756085"/>
          </a:xfrm>
        </p:grpSpPr>
        <p:sp>
          <p:nvSpPr>
            <p:cNvPr id="2731" name="Google Shape;2731;p33"/>
            <p:cNvSpPr/>
            <p:nvPr/>
          </p:nvSpPr>
          <p:spPr>
            <a:xfrm>
              <a:off x="6770300" y="4078975"/>
              <a:ext cx="1179300" cy="1085025"/>
            </a:xfrm>
            <a:custGeom>
              <a:avLst/>
              <a:gdLst/>
              <a:ahLst/>
              <a:cxnLst/>
              <a:rect l="l" t="t" r="r" b="b"/>
              <a:pathLst>
                <a:path w="47172" h="43401" extrusionOk="0">
                  <a:moveTo>
                    <a:pt x="37880" y="0"/>
                  </a:moveTo>
                  <a:lnTo>
                    <a:pt x="0" y="43401"/>
                  </a:lnTo>
                  <a:lnTo>
                    <a:pt x="5727" y="43401"/>
                  </a:lnTo>
                  <a:lnTo>
                    <a:pt x="12601" y="43026"/>
                  </a:lnTo>
                  <a:lnTo>
                    <a:pt x="47172" y="198"/>
                  </a:lnTo>
                  <a:close/>
                </a:path>
              </a:pathLst>
            </a:custGeom>
            <a:gradFill>
              <a:gsLst>
                <a:gs pos="0">
                  <a:srgbClr val="703030">
                    <a:alpha val="25882"/>
                  </a:srgbClr>
                </a:gs>
                <a:gs pos="100000">
                  <a:srgbClr val="703030">
                    <a:alpha val="0"/>
                  </a:srgbClr>
                </a:gs>
              </a:gsLst>
              <a:lin ang="5400700" scaled="0"/>
            </a:gradFill>
            <a:ln>
              <a:noFill/>
            </a:ln>
          </p:spPr>
        </p:sp>
        <p:grpSp>
          <p:nvGrpSpPr>
            <p:cNvPr id="2732" name="Google Shape;2732;p33"/>
            <p:cNvGrpSpPr/>
            <p:nvPr/>
          </p:nvGrpSpPr>
          <p:grpSpPr>
            <a:xfrm>
              <a:off x="7316377" y="2407915"/>
              <a:ext cx="1030906" cy="1678338"/>
              <a:chOff x="1722650" y="1789375"/>
              <a:chExt cx="881041" cy="1434354"/>
            </a:xfrm>
          </p:grpSpPr>
          <p:sp>
            <p:nvSpPr>
              <p:cNvPr id="2733" name="Google Shape;2733;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6" name="Google Shape;2736;p33"/>
              <p:cNvGrpSpPr/>
              <p:nvPr/>
            </p:nvGrpSpPr>
            <p:grpSpPr>
              <a:xfrm>
                <a:off x="2061837" y="2766171"/>
                <a:ext cx="202099" cy="457558"/>
                <a:chOff x="2061837" y="2766171"/>
                <a:chExt cx="202099" cy="457558"/>
              </a:xfrm>
            </p:grpSpPr>
            <p:sp>
              <p:nvSpPr>
                <p:cNvPr id="2737" name="Google Shape;2737;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8" name="Google Shape;2738;p33"/>
                <p:cNvGrpSpPr/>
                <p:nvPr/>
              </p:nvGrpSpPr>
              <p:grpSpPr>
                <a:xfrm>
                  <a:off x="2084885" y="2956722"/>
                  <a:ext cx="156004" cy="245740"/>
                  <a:chOff x="2084885" y="2956722"/>
                  <a:chExt cx="156004" cy="245740"/>
                </a:xfrm>
              </p:grpSpPr>
              <p:sp>
                <p:nvSpPr>
                  <p:cNvPr id="2739" name="Google Shape;2739;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2" name="Google Shape;2742;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7" name="Google Shape;2747;p33"/>
          <p:cNvGrpSpPr/>
          <p:nvPr/>
        </p:nvGrpSpPr>
        <p:grpSpPr>
          <a:xfrm>
            <a:off x="159075" y="2407915"/>
            <a:ext cx="1586934" cy="2756085"/>
            <a:chOff x="159075" y="2407915"/>
            <a:chExt cx="1586934" cy="2756085"/>
          </a:xfrm>
        </p:grpSpPr>
        <p:sp>
          <p:nvSpPr>
            <p:cNvPr id="2748" name="Google Shape;2748;p33"/>
            <p:cNvSpPr/>
            <p:nvPr/>
          </p:nvSpPr>
          <p:spPr>
            <a:xfrm>
              <a:off x="159075" y="4084675"/>
              <a:ext cx="1187700" cy="1079325"/>
            </a:xfrm>
            <a:custGeom>
              <a:avLst/>
              <a:gdLst/>
              <a:ahLst/>
              <a:cxnLst/>
              <a:rect l="l" t="t" r="r" b="b"/>
              <a:pathLst>
                <a:path w="47508" h="43173" extrusionOk="0">
                  <a:moveTo>
                    <a:pt x="38171" y="0"/>
                  </a:moveTo>
                  <a:lnTo>
                    <a:pt x="0" y="43173"/>
                  </a:lnTo>
                  <a:lnTo>
                    <a:pt x="5728" y="43173"/>
                  </a:lnTo>
                  <a:lnTo>
                    <a:pt x="12602" y="42798"/>
                  </a:lnTo>
                  <a:lnTo>
                    <a:pt x="47508" y="0"/>
                  </a:lnTo>
                  <a:close/>
                </a:path>
              </a:pathLst>
            </a:custGeom>
            <a:gradFill>
              <a:gsLst>
                <a:gs pos="0">
                  <a:srgbClr val="703030">
                    <a:alpha val="25882"/>
                  </a:srgbClr>
                </a:gs>
                <a:gs pos="100000">
                  <a:srgbClr val="703030">
                    <a:alpha val="0"/>
                  </a:srgbClr>
                </a:gs>
              </a:gsLst>
              <a:lin ang="5400700" scaled="0"/>
            </a:gradFill>
            <a:ln>
              <a:noFill/>
            </a:ln>
          </p:spPr>
        </p:sp>
        <p:grpSp>
          <p:nvGrpSpPr>
            <p:cNvPr id="2749" name="Google Shape;2749;p33"/>
            <p:cNvGrpSpPr/>
            <p:nvPr/>
          </p:nvGrpSpPr>
          <p:grpSpPr>
            <a:xfrm>
              <a:off x="715102" y="2407915"/>
              <a:ext cx="1030906" cy="1678338"/>
              <a:chOff x="1722650" y="1789375"/>
              <a:chExt cx="881041" cy="1434354"/>
            </a:xfrm>
          </p:grpSpPr>
          <p:sp>
            <p:nvSpPr>
              <p:cNvPr id="2750" name="Google Shape;2750;p33"/>
              <p:cNvSpPr/>
              <p:nvPr/>
            </p:nvSpPr>
            <p:spPr>
              <a:xfrm>
                <a:off x="2118175" y="19627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3"/>
              <p:cNvSpPr/>
              <p:nvPr/>
            </p:nvSpPr>
            <p:spPr>
              <a:xfrm>
                <a:off x="2084885" y="2789271"/>
                <a:ext cx="156004" cy="411985"/>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2084885" y="2789271"/>
                <a:ext cx="156004" cy="81948"/>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3" name="Google Shape;2753;p33"/>
              <p:cNvGrpSpPr/>
              <p:nvPr/>
            </p:nvGrpSpPr>
            <p:grpSpPr>
              <a:xfrm>
                <a:off x="2061837" y="2766171"/>
                <a:ext cx="202099" cy="457558"/>
                <a:chOff x="2061837" y="2766171"/>
                <a:chExt cx="202099" cy="457558"/>
              </a:xfrm>
            </p:grpSpPr>
            <p:sp>
              <p:nvSpPr>
                <p:cNvPr id="2754" name="Google Shape;2754;p33"/>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5" name="Google Shape;2755;p33"/>
                <p:cNvGrpSpPr/>
                <p:nvPr/>
              </p:nvGrpSpPr>
              <p:grpSpPr>
                <a:xfrm>
                  <a:off x="2084885" y="2956722"/>
                  <a:ext cx="156004" cy="245740"/>
                  <a:chOff x="2084885" y="2956722"/>
                  <a:chExt cx="156004" cy="245740"/>
                </a:xfrm>
              </p:grpSpPr>
              <p:sp>
                <p:nvSpPr>
                  <p:cNvPr id="2756" name="Google Shape;2756;p33"/>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9" name="Google Shape;2759;p33"/>
              <p:cNvSpPr/>
              <p:nvPr/>
            </p:nvSpPr>
            <p:spPr>
              <a:xfrm>
                <a:off x="2084885" y="2870540"/>
                <a:ext cx="156004" cy="42542"/>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2162548" y="2910574"/>
                <a:ext cx="78341" cy="291311"/>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1764513" y="1830611"/>
                <a:ext cx="797317" cy="1080005"/>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1722650" y="1789375"/>
                <a:ext cx="881041" cy="1143713"/>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2162548" y="1830611"/>
                <a:ext cx="399285" cy="1080005"/>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7"/>
        <p:cNvGrpSpPr/>
        <p:nvPr/>
      </p:nvGrpSpPr>
      <p:grpSpPr>
        <a:xfrm>
          <a:off x="0" y="0"/>
          <a:ext cx="0" cy="0"/>
          <a:chOff x="0" y="0"/>
          <a:chExt cx="0" cy="0"/>
        </a:xfrm>
      </p:grpSpPr>
      <p:cxnSp>
        <p:nvCxnSpPr>
          <p:cNvPr id="3768" name="Google Shape;3768;p45"/>
          <p:cNvCxnSpPr/>
          <p:nvPr/>
        </p:nvCxnSpPr>
        <p:spPr>
          <a:xfrm>
            <a:off x="8428900" y="1049250"/>
            <a:ext cx="0" cy="3045000"/>
          </a:xfrm>
          <a:prstGeom prst="straightConnector1">
            <a:avLst/>
          </a:prstGeom>
          <a:noFill/>
          <a:ln w="28575" cap="flat" cmpd="sng">
            <a:solidFill>
              <a:schemeClr val="dk1"/>
            </a:solidFill>
            <a:prstDash val="solid"/>
            <a:round/>
            <a:headEnd type="none" w="med" len="med"/>
            <a:tailEnd type="none" w="med" len="med"/>
          </a:ln>
        </p:spPr>
      </p:cxnSp>
      <p:sp>
        <p:nvSpPr>
          <p:cNvPr id="3772" name="Google Shape;3772;p45"/>
          <p:cNvSpPr txBox="1">
            <a:spLocks noGrp="1"/>
          </p:cNvSpPr>
          <p:nvPr>
            <p:ph type="title"/>
          </p:nvPr>
        </p:nvSpPr>
        <p:spPr>
          <a:xfrm>
            <a:off x="3776023" y="193384"/>
            <a:ext cx="4627200" cy="61866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AU" sz="2800" dirty="0"/>
              <a:t>Brightness Temperature </a:t>
            </a:r>
            <a:endParaRPr sz="2800" dirty="0"/>
          </a:p>
        </p:txBody>
      </p:sp>
      <p:grpSp>
        <p:nvGrpSpPr>
          <p:cNvPr id="3773" name="Google Shape;3773;p45"/>
          <p:cNvGrpSpPr/>
          <p:nvPr/>
        </p:nvGrpSpPr>
        <p:grpSpPr>
          <a:xfrm>
            <a:off x="118500" y="774925"/>
            <a:ext cx="7816244" cy="3785838"/>
            <a:chOff x="118500" y="774925"/>
            <a:chExt cx="7816244" cy="3785838"/>
          </a:xfrm>
        </p:grpSpPr>
        <p:sp>
          <p:nvSpPr>
            <p:cNvPr id="3774" name="Google Shape;3774;p45"/>
            <p:cNvSpPr/>
            <p:nvPr/>
          </p:nvSpPr>
          <p:spPr>
            <a:xfrm>
              <a:off x="7660425" y="428643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5"/>
            <p:cNvSpPr/>
            <p:nvPr/>
          </p:nvSpPr>
          <p:spPr>
            <a:xfrm>
              <a:off x="118500" y="2215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5"/>
            <p:cNvSpPr/>
            <p:nvPr/>
          </p:nvSpPr>
          <p:spPr>
            <a:xfrm>
              <a:off x="6343050" y="7749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5"/>
            <p:cNvSpPr/>
            <p:nvPr/>
          </p:nvSpPr>
          <p:spPr>
            <a:xfrm>
              <a:off x="842375" y="850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5"/>
            <p:cNvSpPr/>
            <p:nvPr/>
          </p:nvSpPr>
          <p:spPr>
            <a:xfrm>
              <a:off x="1878159" y="4134431"/>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5"/>
            <p:cNvSpPr/>
            <p:nvPr/>
          </p:nvSpPr>
          <p:spPr>
            <a:xfrm>
              <a:off x="3520461" y="1049259"/>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0" name="Google Shape;3780;p45"/>
          <p:cNvGrpSpPr/>
          <p:nvPr/>
        </p:nvGrpSpPr>
        <p:grpSpPr>
          <a:xfrm>
            <a:off x="1340298" y="1569830"/>
            <a:ext cx="165911" cy="185328"/>
            <a:chOff x="4073683" y="2779070"/>
            <a:chExt cx="314383" cy="373005"/>
          </a:xfrm>
        </p:grpSpPr>
        <p:sp>
          <p:nvSpPr>
            <p:cNvPr id="3781" name="Google Shape;3781;p45"/>
            <p:cNvSpPr/>
            <p:nvPr/>
          </p:nvSpPr>
          <p:spPr>
            <a:xfrm>
              <a:off x="4080763" y="2785687"/>
              <a:ext cx="297842" cy="355339"/>
            </a:xfrm>
            <a:custGeom>
              <a:avLst/>
              <a:gdLst/>
              <a:ahLst/>
              <a:cxnLst/>
              <a:rect l="l" t="t" r="r" b="b"/>
              <a:pathLst>
                <a:path w="9003" h="10741" extrusionOk="0">
                  <a:moveTo>
                    <a:pt x="4168" y="0"/>
                  </a:moveTo>
                  <a:lnTo>
                    <a:pt x="4168" y="0"/>
                  </a:lnTo>
                  <a:cubicBezTo>
                    <a:pt x="4597" y="977"/>
                    <a:pt x="4502" y="1786"/>
                    <a:pt x="3668" y="2501"/>
                  </a:cubicBezTo>
                  <a:cubicBezTo>
                    <a:pt x="2733" y="3268"/>
                    <a:pt x="2488" y="4432"/>
                    <a:pt x="2426" y="4896"/>
                  </a:cubicBezTo>
                  <a:lnTo>
                    <a:pt x="2426" y="4896"/>
                  </a:lnTo>
                  <a:cubicBezTo>
                    <a:pt x="2460" y="4350"/>
                    <a:pt x="2422" y="2797"/>
                    <a:pt x="1072" y="1524"/>
                  </a:cubicBezTo>
                  <a:cubicBezTo>
                    <a:pt x="1072" y="4382"/>
                    <a:pt x="1" y="4406"/>
                    <a:pt x="1" y="6264"/>
                  </a:cubicBezTo>
                  <a:cubicBezTo>
                    <a:pt x="1" y="8716"/>
                    <a:pt x="2025" y="10741"/>
                    <a:pt x="4502" y="10741"/>
                  </a:cubicBezTo>
                  <a:cubicBezTo>
                    <a:pt x="6978" y="10741"/>
                    <a:pt x="9003" y="8716"/>
                    <a:pt x="9003" y="6264"/>
                  </a:cubicBezTo>
                  <a:cubicBezTo>
                    <a:pt x="9003" y="4406"/>
                    <a:pt x="8479" y="3072"/>
                    <a:pt x="7145" y="1263"/>
                  </a:cubicBezTo>
                  <a:lnTo>
                    <a:pt x="7145" y="1263"/>
                  </a:lnTo>
                  <a:cubicBezTo>
                    <a:pt x="7598" y="3311"/>
                    <a:pt x="6216" y="4763"/>
                    <a:pt x="6216" y="4763"/>
                  </a:cubicBezTo>
                  <a:cubicBezTo>
                    <a:pt x="6216" y="4763"/>
                    <a:pt x="7359" y="1453"/>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45"/>
            <p:cNvSpPr/>
            <p:nvPr/>
          </p:nvSpPr>
          <p:spPr>
            <a:xfrm>
              <a:off x="4164296" y="2948750"/>
              <a:ext cx="132363" cy="192275"/>
            </a:xfrm>
            <a:custGeom>
              <a:avLst/>
              <a:gdLst/>
              <a:ahLst/>
              <a:cxnLst/>
              <a:rect l="l" t="t" r="r" b="b"/>
              <a:pathLst>
                <a:path w="4001" h="5812" extrusionOk="0">
                  <a:moveTo>
                    <a:pt x="2786" y="1"/>
                  </a:moveTo>
                  <a:cubicBezTo>
                    <a:pt x="1834" y="406"/>
                    <a:pt x="1262" y="1549"/>
                    <a:pt x="1405" y="2049"/>
                  </a:cubicBezTo>
                  <a:cubicBezTo>
                    <a:pt x="1048" y="1096"/>
                    <a:pt x="286" y="1025"/>
                    <a:pt x="286" y="1025"/>
                  </a:cubicBezTo>
                  <a:lnTo>
                    <a:pt x="286" y="1025"/>
                  </a:lnTo>
                  <a:cubicBezTo>
                    <a:pt x="286" y="1025"/>
                    <a:pt x="667" y="1954"/>
                    <a:pt x="191" y="2954"/>
                  </a:cubicBezTo>
                  <a:cubicBezTo>
                    <a:pt x="71" y="3240"/>
                    <a:pt x="0" y="3502"/>
                    <a:pt x="0" y="3835"/>
                  </a:cubicBezTo>
                  <a:cubicBezTo>
                    <a:pt x="0" y="4931"/>
                    <a:pt x="905" y="5812"/>
                    <a:pt x="2000" y="5812"/>
                  </a:cubicBezTo>
                  <a:cubicBezTo>
                    <a:pt x="3096" y="5812"/>
                    <a:pt x="4001" y="4931"/>
                    <a:pt x="4001" y="3835"/>
                  </a:cubicBezTo>
                  <a:cubicBezTo>
                    <a:pt x="3977" y="3525"/>
                    <a:pt x="3882" y="3240"/>
                    <a:pt x="3691" y="2930"/>
                  </a:cubicBezTo>
                  <a:cubicBezTo>
                    <a:pt x="3167" y="2001"/>
                    <a:pt x="2548" y="1049"/>
                    <a:pt x="2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5"/>
            <p:cNvSpPr/>
            <p:nvPr/>
          </p:nvSpPr>
          <p:spPr>
            <a:xfrm>
              <a:off x="4073683" y="2779070"/>
              <a:ext cx="314383" cy="373005"/>
            </a:xfrm>
            <a:custGeom>
              <a:avLst/>
              <a:gdLst/>
              <a:ahLst/>
              <a:cxnLst/>
              <a:rect l="l" t="t" r="r" b="b"/>
              <a:pathLst>
                <a:path w="9503" h="11275" extrusionOk="0">
                  <a:moveTo>
                    <a:pt x="5240" y="5559"/>
                  </a:moveTo>
                  <a:lnTo>
                    <a:pt x="5240" y="5559"/>
                  </a:lnTo>
                  <a:cubicBezTo>
                    <a:pt x="5216" y="6416"/>
                    <a:pt x="5668" y="7202"/>
                    <a:pt x="6097" y="7964"/>
                  </a:cubicBezTo>
                  <a:cubicBezTo>
                    <a:pt x="6168" y="8059"/>
                    <a:pt x="6192" y="8131"/>
                    <a:pt x="6264" y="8202"/>
                  </a:cubicBezTo>
                  <a:cubicBezTo>
                    <a:pt x="6406" y="8512"/>
                    <a:pt x="6502" y="8774"/>
                    <a:pt x="6502" y="8988"/>
                  </a:cubicBezTo>
                  <a:cubicBezTo>
                    <a:pt x="6502" y="9964"/>
                    <a:pt x="5692" y="10774"/>
                    <a:pt x="4716" y="10774"/>
                  </a:cubicBezTo>
                  <a:cubicBezTo>
                    <a:pt x="3739" y="10702"/>
                    <a:pt x="2953" y="9917"/>
                    <a:pt x="2953" y="8964"/>
                  </a:cubicBezTo>
                  <a:cubicBezTo>
                    <a:pt x="2953" y="8678"/>
                    <a:pt x="3025" y="8440"/>
                    <a:pt x="3144" y="8202"/>
                  </a:cubicBezTo>
                  <a:cubicBezTo>
                    <a:pt x="3453" y="7559"/>
                    <a:pt x="3430" y="6916"/>
                    <a:pt x="3334" y="6535"/>
                  </a:cubicBezTo>
                  <a:lnTo>
                    <a:pt x="3334" y="6535"/>
                  </a:lnTo>
                  <a:cubicBezTo>
                    <a:pt x="3549" y="6654"/>
                    <a:pt x="3787" y="6868"/>
                    <a:pt x="3930" y="7273"/>
                  </a:cubicBezTo>
                  <a:cubicBezTo>
                    <a:pt x="3964" y="7360"/>
                    <a:pt x="4036" y="7421"/>
                    <a:pt x="4119" y="7421"/>
                  </a:cubicBezTo>
                  <a:cubicBezTo>
                    <a:pt x="4150" y="7421"/>
                    <a:pt x="4183" y="7412"/>
                    <a:pt x="4216" y="7392"/>
                  </a:cubicBezTo>
                  <a:cubicBezTo>
                    <a:pt x="4311" y="7368"/>
                    <a:pt x="4382" y="7249"/>
                    <a:pt x="4358" y="7130"/>
                  </a:cubicBezTo>
                  <a:cubicBezTo>
                    <a:pt x="4263" y="6845"/>
                    <a:pt x="4597" y="6011"/>
                    <a:pt x="5240" y="5559"/>
                  </a:cubicBezTo>
                  <a:close/>
                  <a:moveTo>
                    <a:pt x="4353" y="0"/>
                  </a:moveTo>
                  <a:cubicBezTo>
                    <a:pt x="4306" y="0"/>
                    <a:pt x="4266" y="18"/>
                    <a:pt x="4239" y="57"/>
                  </a:cubicBezTo>
                  <a:cubicBezTo>
                    <a:pt x="4168" y="105"/>
                    <a:pt x="4144" y="200"/>
                    <a:pt x="4168" y="296"/>
                  </a:cubicBezTo>
                  <a:cubicBezTo>
                    <a:pt x="4597" y="1272"/>
                    <a:pt x="4454" y="1963"/>
                    <a:pt x="3739" y="2558"/>
                  </a:cubicBezTo>
                  <a:cubicBezTo>
                    <a:pt x="3263" y="2939"/>
                    <a:pt x="2953" y="3415"/>
                    <a:pt x="2739" y="3868"/>
                  </a:cubicBezTo>
                  <a:cubicBezTo>
                    <a:pt x="2596" y="3201"/>
                    <a:pt x="2239" y="2344"/>
                    <a:pt x="1429" y="1582"/>
                  </a:cubicBezTo>
                  <a:cubicBezTo>
                    <a:pt x="1398" y="1535"/>
                    <a:pt x="1348" y="1509"/>
                    <a:pt x="1290" y="1509"/>
                  </a:cubicBezTo>
                  <a:cubicBezTo>
                    <a:pt x="1259" y="1509"/>
                    <a:pt x="1225" y="1517"/>
                    <a:pt x="1191" y="1534"/>
                  </a:cubicBezTo>
                  <a:cubicBezTo>
                    <a:pt x="1120" y="1582"/>
                    <a:pt x="1072" y="1653"/>
                    <a:pt x="1072" y="1748"/>
                  </a:cubicBezTo>
                  <a:cubicBezTo>
                    <a:pt x="1072" y="3296"/>
                    <a:pt x="762" y="3987"/>
                    <a:pt x="477" y="4606"/>
                  </a:cubicBezTo>
                  <a:cubicBezTo>
                    <a:pt x="239" y="5154"/>
                    <a:pt x="0" y="5630"/>
                    <a:pt x="0" y="6487"/>
                  </a:cubicBezTo>
                  <a:cubicBezTo>
                    <a:pt x="0" y="6630"/>
                    <a:pt x="0" y="6821"/>
                    <a:pt x="48" y="6964"/>
                  </a:cubicBezTo>
                  <a:cubicBezTo>
                    <a:pt x="48" y="7083"/>
                    <a:pt x="167" y="7178"/>
                    <a:pt x="286" y="7178"/>
                  </a:cubicBezTo>
                  <a:cubicBezTo>
                    <a:pt x="405" y="7178"/>
                    <a:pt x="477" y="7059"/>
                    <a:pt x="477" y="6940"/>
                  </a:cubicBezTo>
                  <a:cubicBezTo>
                    <a:pt x="477" y="6773"/>
                    <a:pt x="453" y="6630"/>
                    <a:pt x="453" y="6487"/>
                  </a:cubicBezTo>
                  <a:cubicBezTo>
                    <a:pt x="453" y="5701"/>
                    <a:pt x="667" y="5297"/>
                    <a:pt x="882" y="4797"/>
                  </a:cubicBezTo>
                  <a:cubicBezTo>
                    <a:pt x="1143" y="4201"/>
                    <a:pt x="1429" y="3558"/>
                    <a:pt x="1501" y="2296"/>
                  </a:cubicBezTo>
                  <a:cubicBezTo>
                    <a:pt x="1953" y="2820"/>
                    <a:pt x="2239" y="3439"/>
                    <a:pt x="2358" y="4130"/>
                  </a:cubicBezTo>
                  <a:cubicBezTo>
                    <a:pt x="2429" y="4511"/>
                    <a:pt x="2453" y="4844"/>
                    <a:pt x="2429" y="5058"/>
                  </a:cubicBezTo>
                  <a:cubicBezTo>
                    <a:pt x="2382" y="5201"/>
                    <a:pt x="2382" y="5297"/>
                    <a:pt x="2382" y="5320"/>
                  </a:cubicBezTo>
                  <a:cubicBezTo>
                    <a:pt x="2382" y="5440"/>
                    <a:pt x="2477" y="5535"/>
                    <a:pt x="2596" y="5559"/>
                  </a:cubicBezTo>
                  <a:cubicBezTo>
                    <a:pt x="2715" y="5559"/>
                    <a:pt x="2810" y="5511"/>
                    <a:pt x="2834" y="5392"/>
                  </a:cubicBezTo>
                  <a:cubicBezTo>
                    <a:pt x="2834" y="5392"/>
                    <a:pt x="2858" y="5297"/>
                    <a:pt x="2858" y="5154"/>
                  </a:cubicBezTo>
                  <a:cubicBezTo>
                    <a:pt x="2930" y="4701"/>
                    <a:pt x="3168" y="3653"/>
                    <a:pt x="4001" y="2939"/>
                  </a:cubicBezTo>
                  <a:cubicBezTo>
                    <a:pt x="4454" y="2558"/>
                    <a:pt x="4716" y="2129"/>
                    <a:pt x="4811" y="1653"/>
                  </a:cubicBezTo>
                  <a:cubicBezTo>
                    <a:pt x="4859" y="1367"/>
                    <a:pt x="4835" y="1058"/>
                    <a:pt x="4739" y="700"/>
                  </a:cubicBezTo>
                  <a:lnTo>
                    <a:pt x="4739" y="700"/>
                  </a:lnTo>
                  <a:cubicBezTo>
                    <a:pt x="5692" y="1272"/>
                    <a:pt x="6240" y="2106"/>
                    <a:pt x="6359" y="3201"/>
                  </a:cubicBezTo>
                  <a:cubicBezTo>
                    <a:pt x="6478" y="4154"/>
                    <a:pt x="6192" y="4963"/>
                    <a:pt x="6192" y="4963"/>
                  </a:cubicBezTo>
                  <a:cubicBezTo>
                    <a:pt x="6168" y="5058"/>
                    <a:pt x="6192" y="5178"/>
                    <a:pt x="6287" y="5225"/>
                  </a:cubicBezTo>
                  <a:cubicBezTo>
                    <a:pt x="6327" y="5255"/>
                    <a:pt x="6371" y="5268"/>
                    <a:pt x="6413" y="5268"/>
                  </a:cubicBezTo>
                  <a:cubicBezTo>
                    <a:pt x="6470" y="5268"/>
                    <a:pt x="6522" y="5243"/>
                    <a:pt x="6549" y="5201"/>
                  </a:cubicBezTo>
                  <a:cubicBezTo>
                    <a:pt x="6597" y="5178"/>
                    <a:pt x="6907" y="4820"/>
                    <a:pt x="7240" y="4154"/>
                  </a:cubicBezTo>
                  <a:cubicBezTo>
                    <a:pt x="7502" y="3558"/>
                    <a:pt x="7669" y="2963"/>
                    <a:pt x="7669" y="2344"/>
                  </a:cubicBezTo>
                  <a:cubicBezTo>
                    <a:pt x="8621" y="3796"/>
                    <a:pt x="9002" y="4987"/>
                    <a:pt x="9002" y="6535"/>
                  </a:cubicBezTo>
                  <a:cubicBezTo>
                    <a:pt x="9002" y="8297"/>
                    <a:pt x="7931" y="9821"/>
                    <a:pt x="6406" y="10464"/>
                  </a:cubicBezTo>
                  <a:cubicBezTo>
                    <a:pt x="6740" y="10083"/>
                    <a:pt x="6954" y="9583"/>
                    <a:pt x="6954" y="9035"/>
                  </a:cubicBezTo>
                  <a:cubicBezTo>
                    <a:pt x="6954" y="8750"/>
                    <a:pt x="6859" y="8416"/>
                    <a:pt x="6645" y="8059"/>
                  </a:cubicBezTo>
                  <a:cubicBezTo>
                    <a:pt x="6597" y="7964"/>
                    <a:pt x="6549" y="7916"/>
                    <a:pt x="6502" y="7821"/>
                  </a:cubicBezTo>
                  <a:cubicBezTo>
                    <a:pt x="6002" y="6987"/>
                    <a:pt x="5525" y="6178"/>
                    <a:pt x="5716" y="5320"/>
                  </a:cubicBezTo>
                  <a:cubicBezTo>
                    <a:pt x="5763" y="5225"/>
                    <a:pt x="5716" y="5178"/>
                    <a:pt x="5668" y="5106"/>
                  </a:cubicBezTo>
                  <a:cubicBezTo>
                    <a:pt x="5626" y="5078"/>
                    <a:pt x="5585" y="5067"/>
                    <a:pt x="5543" y="5067"/>
                  </a:cubicBezTo>
                  <a:cubicBezTo>
                    <a:pt x="5513" y="5067"/>
                    <a:pt x="5483" y="5072"/>
                    <a:pt x="5454" y="5082"/>
                  </a:cubicBezTo>
                  <a:cubicBezTo>
                    <a:pt x="4739" y="5392"/>
                    <a:pt x="4216" y="6035"/>
                    <a:pt x="4025" y="6630"/>
                  </a:cubicBezTo>
                  <a:cubicBezTo>
                    <a:pt x="3620" y="6154"/>
                    <a:pt x="3096" y="6059"/>
                    <a:pt x="3072" y="6059"/>
                  </a:cubicBezTo>
                  <a:cubicBezTo>
                    <a:pt x="2977" y="6059"/>
                    <a:pt x="2930" y="6106"/>
                    <a:pt x="2858" y="6154"/>
                  </a:cubicBezTo>
                  <a:cubicBezTo>
                    <a:pt x="2810" y="6225"/>
                    <a:pt x="2810" y="6297"/>
                    <a:pt x="2834" y="6368"/>
                  </a:cubicBezTo>
                  <a:cubicBezTo>
                    <a:pt x="2834" y="6368"/>
                    <a:pt x="3192" y="7226"/>
                    <a:pt x="2739" y="8131"/>
                  </a:cubicBezTo>
                  <a:cubicBezTo>
                    <a:pt x="2596" y="8416"/>
                    <a:pt x="2549" y="8750"/>
                    <a:pt x="2549" y="9083"/>
                  </a:cubicBezTo>
                  <a:cubicBezTo>
                    <a:pt x="2549" y="9607"/>
                    <a:pt x="2739" y="10107"/>
                    <a:pt x="3072" y="10512"/>
                  </a:cubicBezTo>
                  <a:cubicBezTo>
                    <a:pt x="2263" y="10155"/>
                    <a:pt x="1596" y="9583"/>
                    <a:pt x="1120" y="8774"/>
                  </a:cubicBezTo>
                  <a:cubicBezTo>
                    <a:pt x="1076" y="8715"/>
                    <a:pt x="1004" y="8674"/>
                    <a:pt x="933" y="8674"/>
                  </a:cubicBezTo>
                  <a:cubicBezTo>
                    <a:pt x="890" y="8674"/>
                    <a:pt x="846" y="8690"/>
                    <a:pt x="810" y="8726"/>
                  </a:cubicBezTo>
                  <a:cubicBezTo>
                    <a:pt x="715" y="8774"/>
                    <a:pt x="667" y="8916"/>
                    <a:pt x="762" y="9012"/>
                  </a:cubicBezTo>
                  <a:cubicBezTo>
                    <a:pt x="1167" y="9702"/>
                    <a:pt x="1739" y="10274"/>
                    <a:pt x="2453" y="10655"/>
                  </a:cubicBezTo>
                  <a:cubicBezTo>
                    <a:pt x="3168" y="11060"/>
                    <a:pt x="3977" y="11274"/>
                    <a:pt x="4811" y="11274"/>
                  </a:cubicBezTo>
                  <a:cubicBezTo>
                    <a:pt x="6049" y="11274"/>
                    <a:pt x="7240" y="10798"/>
                    <a:pt x="8121" y="9917"/>
                  </a:cubicBezTo>
                  <a:cubicBezTo>
                    <a:pt x="9026" y="9012"/>
                    <a:pt x="9502" y="7821"/>
                    <a:pt x="9502" y="6583"/>
                  </a:cubicBezTo>
                  <a:cubicBezTo>
                    <a:pt x="9455" y="4582"/>
                    <a:pt x="8931" y="3177"/>
                    <a:pt x="7550" y="1296"/>
                  </a:cubicBezTo>
                  <a:cubicBezTo>
                    <a:pt x="7503" y="1249"/>
                    <a:pt x="7436" y="1213"/>
                    <a:pt x="7369" y="1213"/>
                  </a:cubicBezTo>
                  <a:cubicBezTo>
                    <a:pt x="7333" y="1213"/>
                    <a:pt x="7297" y="1223"/>
                    <a:pt x="7264" y="1248"/>
                  </a:cubicBezTo>
                  <a:cubicBezTo>
                    <a:pt x="7192" y="1272"/>
                    <a:pt x="7121" y="1391"/>
                    <a:pt x="7145" y="1486"/>
                  </a:cubicBezTo>
                  <a:cubicBezTo>
                    <a:pt x="7335" y="2296"/>
                    <a:pt x="7240" y="3082"/>
                    <a:pt x="6883" y="3868"/>
                  </a:cubicBezTo>
                  <a:cubicBezTo>
                    <a:pt x="6883" y="3888"/>
                    <a:pt x="6866" y="3907"/>
                    <a:pt x="6861" y="3941"/>
                  </a:cubicBezTo>
                  <a:lnTo>
                    <a:pt x="6861" y="3941"/>
                  </a:lnTo>
                  <a:cubicBezTo>
                    <a:pt x="6883" y="3664"/>
                    <a:pt x="6882" y="3408"/>
                    <a:pt x="6835" y="3130"/>
                  </a:cubicBezTo>
                  <a:cubicBezTo>
                    <a:pt x="6716" y="2129"/>
                    <a:pt x="6240" y="796"/>
                    <a:pt x="4478" y="34"/>
                  </a:cubicBezTo>
                  <a:cubicBezTo>
                    <a:pt x="4435" y="12"/>
                    <a:pt x="4392"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5"/>
            <p:cNvSpPr/>
            <p:nvPr/>
          </p:nvSpPr>
          <p:spPr>
            <a:xfrm>
              <a:off x="4081557" y="3033078"/>
              <a:ext cx="14225" cy="13398"/>
            </a:xfrm>
            <a:custGeom>
              <a:avLst/>
              <a:gdLst/>
              <a:ahLst/>
              <a:cxnLst/>
              <a:rect l="l" t="t" r="r" b="b"/>
              <a:pathLst>
                <a:path w="430" h="405" extrusionOk="0">
                  <a:moveTo>
                    <a:pt x="215" y="0"/>
                  </a:moveTo>
                  <a:cubicBezTo>
                    <a:pt x="167" y="0"/>
                    <a:pt x="96" y="24"/>
                    <a:pt x="72" y="48"/>
                  </a:cubicBezTo>
                  <a:cubicBezTo>
                    <a:pt x="48" y="95"/>
                    <a:pt x="1" y="143"/>
                    <a:pt x="1" y="214"/>
                  </a:cubicBezTo>
                  <a:cubicBezTo>
                    <a:pt x="1" y="262"/>
                    <a:pt x="48" y="333"/>
                    <a:pt x="72" y="357"/>
                  </a:cubicBezTo>
                  <a:cubicBezTo>
                    <a:pt x="96" y="381"/>
                    <a:pt x="167" y="405"/>
                    <a:pt x="215" y="405"/>
                  </a:cubicBezTo>
                  <a:cubicBezTo>
                    <a:pt x="286" y="405"/>
                    <a:pt x="334" y="381"/>
                    <a:pt x="358" y="357"/>
                  </a:cubicBezTo>
                  <a:cubicBezTo>
                    <a:pt x="405" y="333"/>
                    <a:pt x="429" y="262"/>
                    <a:pt x="429" y="214"/>
                  </a:cubicBezTo>
                  <a:cubicBezTo>
                    <a:pt x="429" y="143"/>
                    <a:pt x="405" y="95"/>
                    <a:pt x="358" y="48"/>
                  </a:cubicBezTo>
                  <a:cubicBezTo>
                    <a:pt x="334" y="24"/>
                    <a:pt x="286" y="0"/>
                    <a:pt x="215"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1D6F4B6-C35D-E7F0-2592-3103ED7E85AB}"/>
              </a:ext>
            </a:extLst>
          </p:cNvPr>
          <p:cNvSpPr txBox="1"/>
          <p:nvPr/>
        </p:nvSpPr>
        <p:spPr>
          <a:xfrm>
            <a:off x="2902526" y="1184564"/>
            <a:ext cx="5429823" cy="2492990"/>
          </a:xfrm>
          <a:prstGeom prst="rect">
            <a:avLst/>
          </a:prstGeom>
          <a:noFill/>
        </p:spPr>
        <p:txBody>
          <a:bodyPr wrap="square" rtlCol="0">
            <a:spAutoFit/>
          </a:bodyPr>
          <a:lstStyle/>
          <a:p>
            <a:pPr algn="l"/>
            <a:r>
              <a:rPr lang="en-AU" b="1" dirty="0">
                <a:solidFill>
                  <a:schemeClr val="tx2"/>
                </a:solidFill>
                <a:latin typeface="Calibri" panose="020F0502020204030204" pitchFamily="34" charset="0"/>
                <a:ea typeface="Calibri" panose="020F0502020204030204" pitchFamily="34" charset="0"/>
                <a:cs typeface="Calibri" panose="020F0502020204030204" pitchFamily="34" charset="0"/>
              </a:rPr>
              <a:t>Can we convert a brightness temperature, measured in Kelvin to degrees Celsius?</a:t>
            </a:r>
            <a:endParaRPr lang="en-AU" b="1" i="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endParaRPr lang="en-AU" sz="1000" dirty="0">
              <a:latin typeface="Calibri" panose="020F0502020204030204" pitchFamily="34" charset="0"/>
              <a:ea typeface="Calibri" panose="020F0502020204030204" pitchFamily="34" charset="0"/>
              <a:cs typeface="Calibri" panose="020F0502020204030204" pitchFamily="34" charset="0"/>
            </a:endParaRPr>
          </a:p>
          <a:p>
            <a:r>
              <a:rPr lang="en-AU" sz="1000" dirty="0">
                <a:solidFill>
                  <a:schemeClr val="tx2"/>
                </a:solidFill>
                <a:latin typeface="Calibri" panose="020F0502020204030204" pitchFamily="34" charset="0"/>
                <a:ea typeface="Calibri" panose="020F0502020204030204" pitchFamily="34" charset="0"/>
                <a:cs typeface="Calibri" panose="020F0502020204030204" pitchFamily="34" charset="0"/>
              </a:rPr>
              <a:t>In short, no. Let’s start with what brightness temperature is with a quote from the American Meteorological Society’s </a:t>
            </a:r>
            <a:r>
              <a:rPr lang="en-AU" sz="1000" i="1" dirty="0">
                <a:solidFill>
                  <a:schemeClr val="tx2"/>
                </a:solidFill>
                <a:latin typeface="Calibri" panose="020F0502020204030204" pitchFamily="34" charset="0"/>
                <a:ea typeface="Calibri" panose="020F0502020204030204" pitchFamily="34" charset="0"/>
                <a:cs typeface="Calibri" panose="020F0502020204030204" pitchFamily="34" charset="0"/>
              </a:rPr>
              <a:t>Glossary of Meteorology</a:t>
            </a:r>
          </a:p>
          <a:p>
            <a:endParaRPr lang="en-AU" sz="1000" i="1" dirty="0">
              <a:latin typeface="Calibri" panose="020F0502020204030204" pitchFamily="34" charset="0"/>
              <a:ea typeface="Calibri" panose="020F0502020204030204" pitchFamily="34" charset="0"/>
              <a:cs typeface="Calibri" panose="020F0502020204030204" pitchFamily="34" charset="0"/>
            </a:endParaRPr>
          </a:p>
          <a:p>
            <a:pPr algn="l"/>
            <a:r>
              <a:rPr lang="en-AU" sz="800" b="0" i="1"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“A </a:t>
            </a: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descriptive measure of </a:t>
            </a:r>
            <a:r>
              <a:rPr lang="en-AU" sz="800" b="0" i="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radiation</a:t>
            </a: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in terms of the </a:t>
            </a:r>
            <a:r>
              <a:rPr lang="en-AU" sz="800" b="0" i="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temperature</a:t>
            </a: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of a hypothetical </a:t>
            </a:r>
            <a:r>
              <a:rPr lang="en-AU" sz="800" b="0" i="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blackbody</a:t>
            </a: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emitting an identical amount of radiation at the same wavelength</a:t>
            </a:r>
            <a:r>
              <a:rPr lang="en-AU" sz="800" b="0" i="1"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a:t>
            </a:r>
          </a:p>
          <a:p>
            <a:pPr algn="l"/>
            <a:br>
              <a:rPr lang="en-AU" sz="800" i="1" dirty="0">
                <a:latin typeface="Calibri" panose="020F0502020204030204" pitchFamily="34" charset="0"/>
                <a:ea typeface="Calibri" panose="020F0502020204030204" pitchFamily="34" charset="0"/>
                <a:cs typeface="Calibri" panose="020F0502020204030204" pitchFamily="34" charset="0"/>
              </a:rPr>
            </a:b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The brightness temperature is obtained by applying the inverse of the Planck function to the measured radiation. Depending on the nature of the source of radiation and any subsequent </a:t>
            </a:r>
            <a:r>
              <a:rPr lang="en-AU" sz="800" b="0" i="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absorption</a:t>
            </a:r>
            <a:r>
              <a:rPr lang="en-AU" sz="800" b="0" i="1"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the brightness temperature may be independent of, or highly dependent on, the wavelength of the radiation.”</a:t>
            </a:r>
            <a:endParaRPr lang="en-AU" sz="800" i="1" dirty="0">
              <a:latin typeface="Calibri" panose="020F0502020204030204" pitchFamily="34" charset="0"/>
              <a:ea typeface="Calibri" panose="020F0502020204030204" pitchFamily="34" charset="0"/>
              <a:cs typeface="Calibri" panose="020F0502020204030204" pitchFamily="34" charset="0"/>
            </a:endParaRPr>
          </a:p>
          <a:p>
            <a:endParaRPr lang="en-AU" sz="1000" dirty="0">
              <a:latin typeface="Calibri" panose="020F0502020204030204" pitchFamily="34" charset="0"/>
              <a:ea typeface="Calibri" panose="020F0502020204030204" pitchFamily="34" charset="0"/>
              <a:cs typeface="Calibri" panose="020F0502020204030204" pitchFamily="34" charset="0"/>
            </a:endParaRPr>
          </a:p>
          <a:p>
            <a:r>
              <a:rPr lang="en-AU" sz="1000" dirty="0">
                <a:solidFill>
                  <a:schemeClr val="tx2"/>
                </a:solidFill>
                <a:latin typeface="Calibri" panose="020F0502020204030204" pitchFamily="34" charset="0"/>
                <a:ea typeface="Calibri" panose="020F0502020204030204" pitchFamily="34" charset="0"/>
                <a:cs typeface="Calibri" panose="020F0502020204030204" pitchFamily="34" charset="0"/>
              </a:rPr>
              <a:t>If we take some of our highest brightness temperature readings of </a:t>
            </a:r>
            <a:r>
              <a:rPr lang="en-AU" sz="1000" b="1" dirty="0">
                <a:solidFill>
                  <a:schemeClr val="tx2"/>
                </a:solidFill>
                <a:latin typeface="Calibri" panose="020F0502020204030204" pitchFamily="34" charset="0"/>
                <a:ea typeface="Calibri" panose="020F0502020204030204" pitchFamily="34" charset="0"/>
                <a:cs typeface="Calibri" panose="020F0502020204030204" pitchFamily="34" charset="0"/>
              </a:rPr>
              <a:t>500°K</a:t>
            </a:r>
            <a:r>
              <a:rPr lang="en-AU" sz="1000" dirty="0">
                <a:solidFill>
                  <a:schemeClr val="tx2"/>
                </a:solidFill>
                <a:latin typeface="Calibri" panose="020F0502020204030204" pitchFamily="34" charset="0"/>
                <a:ea typeface="Calibri" panose="020F0502020204030204" pitchFamily="34" charset="0"/>
                <a:cs typeface="Calibri" panose="020F0502020204030204" pitchFamily="34" charset="0"/>
              </a:rPr>
              <a:t>, converting that to Celsius would give us </a:t>
            </a:r>
            <a:r>
              <a:rPr lang="en-AU" sz="1000" b="1" dirty="0">
                <a:solidFill>
                  <a:schemeClr val="tx2"/>
                </a:solidFill>
                <a:latin typeface="Calibri" panose="020F0502020204030204" pitchFamily="34" charset="0"/>
                <a:ea typeface="Calibri" panose="020F0502020204030204" pitchFamily="34" charset="0"/>
                <a:cs typeface="Calibri" panose="020F0502020204030204" pitchFamily="34" charset="0"/>
              </a:rPr>
              <a:t>226.85°C</a:t>
            </a:r>
            <a:r>
              <a:rPr lang="en-AU" sz="1000" dirty="0">
                <a:solidFill>
                  <a:schemeClr val="tx2"/>
                </a:solidFill>
                <a:latin typeface="Calibri" panose="020F0502020204030204" pitchFamily="34" charset="0"/>
                <a:ea typeface="Calibri" panose="020F0502020204030204" pitchFamily="34" charset="0"/>
                <a:cs typeface="Calibri" panose="020F0502020204030204" pitchFamily="34" charset="0"/>
              </a:rPr>
              <a:t>, and although that is extremely hot, we know that bushfires burn much hotter than that with flame temperatures that can reach up to </a:t>
            </a:r>
            <a:r>
              <a:rPr lang="en-AU" sz="1000" b="1" dirty="0">
                <a:solidFill>
                  <a:schemeClr val="tx2"/>
                </a:solidFill>
                <a:latin typeface="Calibri" panose="020F0502020204030204" pitchFamily="34" charset="0"/>
                <a:ea typeface="Calibri" panose="020F0502020204030204" pitchFamily="34" charset="0"/>
                <a:cs typeface="Calibri" panose="020F0502020204030204" pitchFamily="34" charset="0"/>
              </a:rPr>
              <a:t>1,100°C</a:t>
            </a:r>
            <a:r>
              <a:rPr lang="en-AU" sz="1000" dirty="0">
                <a:solidFill>
                  <a:schemeClr val="tx2"/>
                </a:solidFill>
                <a:latin typeface="Calibri" panose="020F0502020204030204" pitchFamily="34" charset="0"/>
                <a:ea typeface="Calibri" panose="020F0502020204030204" pitchFamily="34" charset="0"/>
                <a:cs typeface="Calibri" panose="020F0502020204030204" pitchFamily="34" charset="0"/>
              </a:rPr>
              <a:t>.</a:t>
            </a:r>
            <a:endParaRPr lang="en-AU" dirty="0">
              <a:solidFill>
                <a:schemeClr val="tx2"/>
              </a:solidFill>
            </a:endParaRPr>
          </a:p>
        </p:txBody>
      </p:sp>
      <p:pic>
        <p:nvPicPr>
          <p:cNvPr id="7" name="Picture 6">
            <a:extLst>
              <a:ext uri="{FF2B5EF4-FFF2-40B4-BE49-F238E27FC236}">
                <a16:creationId xmlns:a16="http://schemas.microsoft.com/office/drawing/2014/main" id="{5F23A2EF-90A1-F9FE-9721-0B47DDC04CEC}"/>
              </a:ext>
            </a:extLst>
          </p:cNvPr>
          <p:cNvPicPr>
            <a:picLocks noChangeAspect="1"/>
          </p:cNvPicPr>
          <p:nvPr/>
        </p:nvPicPr>
        <p:blipFill>
          <a:blip r:embed="rId3"/>
          <a:stretch>
            <a:fillRect/>
          </a:stretch>
        </p:blipFill>
        <p:spPr>
          <a:xfrm>
            <a:off x="691561" y="1304811"/>
            <a:ext cx="2133804" cy="19648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767"/>
        <p:cNvGrpSpPr/>
        <p:nvPr/>
      </p:nvGrpSpPr>
      <p:grpSpPr>
        <a:xfrm>
          <a:off x="0" y="0"/>
          <a:ext cx="0" cy="0"/>
          <a:chOff x="0" y="0"/>
          <a:chExt cx="0" cy="0"/>
        </a:xfrm>
      </p:grpSpPr>
      <p:cxnSp>
        <p:nvCxnSpPr>
          <p:cNvPr id="3768" name="Google Shape;3768;p45"/>
          <p:cNvCxnSpPr/>
          <p:nvPr/>
        </p:nvCxnSpPr>
        <p:spPr>
          <a:xfrm>
            <a:off x="8428900" y="1049250"/>
            <a:ext cx="0" cy="3045000"/>
          </a:xfrm>
          <a:prstGeom prst="straightConnector1">
            <a:avLst/>
          </a:prstGeom>
          <a:noFill/>
          <a:ln w="28575" cap="flat" cmpd="sng">
            <a:solidFill>
              <a:schemeClr val="dk1"/>
            </a:solidFill>
            <a:prstDash val="solid"/>
            <a:round/>
            <a:headEnd type="none" w="med" len="med"/>
            <a:tailEnd type="none" w="med" len="med"/>
          </a:ln>
        </p:spPr>
      </p:cxnSp>
      <p:grpSp>
        <p:nvGrpSpPr>
          <p:cNvPr id="3773" name="Google Shape;3773;p45"/>
          <p:cNvGrpSpPr/>
          <p:nvPr/>
        </p:nvGrpSpPr>
        <p:grpSpPr>
          <a:xfrm>
            <a:off x="658309" y="774925"/>
            <a:ext cx="7276435" cy="3785838"/>
            <a:chOff x="658309" y="774925"/>
            <a:chExt cx="7276435" cy="3785838"/>
          </a:xfrm>
        </p:grpSpPr>
        <p:sp>
          <p:nvSpPr>
            <p:cNvPr id="3774" name="Google Shape;3774;p45"/>
            <p:cNvSpPr/>
            <p:nvPr/>
          </p:nvSpPr>
          <p:spPr>
            <a:xfrm>
              <a:off x="7660425" y="4286438"/>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5"/>
            <p:cNvSpPr/>
            <p:nvPr/>
          </p:nvSpPr>
          <p:spPr>
            <a:xfrm>
              <a:off x="658309" y="229743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5"/>
            <p:cNvSpPr/>
            <p:nvPr/>
          </p:nvSpPr>
          <p:spPr>
            <a:xfrm>
              <a:off x="6343050" y="7749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5"/>
            <p:cNvSpPr/>
            <p:nvPr/>
          </p:nvSpPr>
          <p:spPr>
            <a:xfrm>
              <a:off x="842375" y="850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5"/>
            <p:cNvSpPr/>
            <p:nvPr/>
          </p:nvSpPr>
          <p:spPr>
            <a:xfrm>
              <a:off x="1878159" y="4134431"/>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5"/>
            <p:cNvSpPr/>
            <p:nvPr/>
          </p:nvSpPr>
          <p:spPr>
            <a:xfrm>
              <a:off x="3520461" y="1049259"/>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0" name="Google Shape;3780;p45"/>
          <p:cNvGrpSpPr/>
          <p:nvPr/>
        </p:nvGrpSpPr>
        <p:grpSpPr>
          <a:xfrm>
            <a:off x="1340298" y="1569830"/>
            <a:ext cx="165911" cy="185328"/>
            <a:chOff x="4073683" y="2779070"/>
            <a:chExt cx="314383" cy="373005"/>
          </a:xfrm>
        </p:grpSpPr>
        <p:sp>
          <p:nvSpPr>
            <p:cNvPr id="3781" name="Google Shape;3781;p45"/>
            <p:cNvSpPr/>
            <p:nvPr/>
          </p:nvSpPr>
          <p:spPr>
            <a:xfrm>
              <a:off x="4080763" y="2785687"/>
              <a:ext cx="297842" cy="355339"/>
            </a:xfrm>
            <a:custGeom>
              <a:avLst/>
              <a:gdLst/>
              <a:ahLst/>
              <a:cxnLst/>
              <a:rect l="l" t="t" r="r" b="b"/>
              <a:pathLst>
                <a:path w="9003" h="10741" extrusionOk="0">
                  <a:moveTo>
                    <a:pt x="4168" y="0"/>
                  </a:moveTo>
                  <a:lnTo>
                    <a:pt x="4168" y="0"/>
                  </a:lnTo>
                  <a:cubicBezTo>
                    <a:pt x="4597" y="977"/>
                    <a:pt x="4502" y="1786"/>
                    <a:pt x="3668" y="2501"/>
                  </a:cubicBezTo>
                  <a:cubicBezTo>
                    <a:pt x="2733" y="3268"/>
                    <a:pt x="2488" y="4432"/>
                    <a:pt x="2426" y="4896"/>
                  </a:cubicBezTo>
                  <a:lnTo>
                    <a:pt x="2426" y="4896"/>
                  </a:lnTo>
                  <a:cubicBezTo>
                    <a:pt x="2460" y="4350"/>
                    <a:pt x="2422" y="2797"/>
                    <a:pt x="1072" y="1524"/>
                  </a:cubicBezTo>
                  <a:cubicBezTo>
                    <a:pt x="1072" y="4382"/>
                    <a:pt x="1" y="4406"/>
                    <a:pt x="1" y="6264"/>
                  </a:cubicBezTo>
                  <a:cubicBezTo>
                    <a:pt x="1" y="8716"/>
                    <a:pt x="2025" y="10741"/>
                    <a:pt x="4502" y="10741"/>
                  </a:cubicBezTo>
                  <a:cubicBezTo>
                    <a:pt x="6978" y="10741"/>
                    <a:pt x="9003" y="8716"/>
                    <a:pt x="9003" y="6264"/>
                  </a:cubicBezTo>
                  <a:cubicBezTo>
                    <a:pt x="9003" y="4406"/>
                    <a:pt x="8479" y="3072"/>
                    <a:pt x="7145" y="1263"/>
                  </a:cubicBezTo>
                  <a:lnTo>
                    <a:pt x="7145" y="1263"/>
                  </a:lnTo>
                  <a:cubicBezTo>
                    <a:pt x="7598" y="3311"/>
                    <a:pt x="6216" y="4763"/>
                    <a:pt x="6216" y="4763"/>
                  </a:cubicBezTo>
                  <a:cubicBezTo>
                    <a:pt x="6216" y="4763"/>
                    <a:pt x="7359" y="1453"/>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45"/>
            <p:cNvSpPr/>
            <p:nvPr/>
          </p:nvSpPr>
          <p:spPr>
            <a:xfrm>
              <a:off x="4164296" y="2948750"/>
              <a:ext cx="132363" cy="192275"/>
            </a:xfrm>
            <a:custGeom>
              <a:avLst/>
              <a:gdLst/>
              <a:ahLst/>
              <a:cxnLst/>
              <a:rect l="l" t="t" r="r" b="b"/>
              <a:pathLst>
                <a:path w="4001" h="5812" extrusionOk="0">
                  <a:moveTo>
                    <a:pt x="2786" y="1"/>
                  </a:moveTo>
                  <a:cubicBezTo>
                    <a:pt x="1834" y="406"/>
                    <a:pt x="1262" y="1549"/>
                    <a:pt x="1405" y="2049"/>
                  </a:cubicBezTo>
                  <a:cubicBezTo>
                    <a:pt x="1048" y="1096"/>
                    <a:pt x="286" y="1025"/>
                    <a:pt x="286" y="1025"/>
                  </a:cubicBezTo>
                  <a:lnTo>
                    <a:pt x="286" y="1025"/>
                  </a:lnTo>
                  <a:cubicBezTo>
                    <a:pt x="286" y="1025"/>
                    <a:pt x="667" y="1954"/>
                    <a:pt x="191" y="2954"/>
                  </a:cubicBezTo>
                  <a:cubicBezTo>
                    <a:pt x="71" y="3240"/>
                    <a:pt x="0" y="3502"/>
                    <a:pt x="0" y="3835"/>
                  </a:cubicBezTo>
                  <a:cubicBezTo>
                    <a:pt x="0" y="4931"/>
                    <a:pt x="905" y="5812"/>
                    <a:pt x="2000" y="5812"/>
                  </a:cubicBezTo>
                  <a:cubicBezTo>
                    <a:pt x="3096" y="5812"/>
                    <a:pt x="4001" y="4931"/>
                    <a:pt x="4001" y="3835"/>
                  </a:cubicBezTo>
                  <a:cubicBezTo>
                    <a:pt x="3977" y="3525"/>
                    <a:pt x="3882" y="3240"/>
                    <a:pt x="3691" y="2930"/>
                  </a:cubicBezTo>
                  <a:cubicBezTo>
                    <a:pt x="3167" y="2001"/>
                    <a:pt x="2548" y="1049"/>
                    <a:pt x="2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5"/>
            <p:cNvSpPr/>
            <p:nvPr/>
          </p:nvSpPr>
          <p:spPr>
            <a:xfrm>
              <a:off x="4073683" y="2779070"/>
              <a:ext cx="314383" cy="373005"/>
            </a:xfrm>
            <a:custGeom>
              <a:avLst/>
              <a:gdLst/>
              <a:ahLst/>
              <a:cxnLst/>
              <a:rect l="l" t="t" r="r" b="b"/>
              <a:pathLst>
                <a:path w="9503" h="11275" extrusionOk="0">
                  <a:moveTo>
                    <a:pt x="5240" y="5559"/>
                  </a:moveTo>
                  <a:lnTo>
                    <a:pt x="5240" y="5559"/>
                  </a:lnTo>
                  <a:cubicBezTo>
                    <a:pt x="5216" y="6416"/>
                    <a:pt x="5668" y="7202"/>
                    <a:pt x="6097" y="7964"/>
                  </a:cubicBezTo>
                  <a:cubicBezTo>
                    <a:pt x="6168" y="8059"/>
                    <a:pt x="6192" y="8131"/>
                    <a:pt x="6264" y="8202"/>
                  </a:cubicBezTo>
                  <a:cubicBezTo>
                    <a:pt x="6406" y="8512"/>
                    <a:pt x="6502" y="8774"/>
                    <a:pt x="6502" y="8988"/>
                  </a:cubicBezTo>
                  <a:cubicBezTo>
                    <a:pt x="6502" y="9964"/>
                    <a:pt x="5692" y="10774"/>
                    <a:pt x="4716" y="10774"/>
                  </a:cubicBezTo>
                  <a:cubicBezTo>
                    <a:pt x="3739" y="10702"/>
                    <a:pt x="2953" y="9917"/>
                    <a:pt x="2953" y="8964"/>
                  </a:cubicBezTo>
                  <a:cubicBezTo>
                    <a:pt x="2953" y="8678"/>
                    <a:pt x="3025" y="8440"/>
                    <a:pt x="3144" y="8202"/>
                  </a:cubicBezTo>
                  <a:cubicBezTo>
                    <a:pt x="3453" y="7559"/>
                    <a:pt x="3430" y="6916"/>
                    <a:pt x="3334" y="6535"/>
                  </a:cubicBezTo>
                  <a:lnTo>
                    <a:pt x="3334" y="6535"/>
                  </a:lnTo>
                  <a:cubicBezTo>
                    <a:pt x="3549" y="6654"/>
                    <a:pt x="3787" y="6868"/>
                    <a:pt x="3930" y="7273"/>
                  </a:cubicBezTo>
                  <a:cubicBezTo>
                    <a:pt x="3964" y="7360"/>
                    <a:pt x="4036" y="7421"/>
                    <a:pt x="4119" y="7421"/>
                  </a:cubicBezTo>
                  <a:cubicBezTo>
                    <a:pt x="4150" y="7421"/>
                    <a:pt x="4183" y="7412"/>
                    <a:pt x="4216" y="7392"/>
                  </a:cubicBezTo>
                  <a:cubicBezTo>
                    <a:pt x="4311" y="7368"/>
                    <a:pt x="4382" y="7249"/>
                    <a:pt x="4358" y="7130"/>
                  </a:cubicBezTo>
                  <a:cubicBezTo>
                    <a:pt x="4263" y="6845"/>
                    <a:pt x="4597" y="6011"/>
                    <a:pt x="5240" y="5559"/>
                  </a:cubicBezTo>
                  <a:close/>
                  <a:moveTo>
                    <a:pt x="4353" y="0"/>
                  </a:moveTo>
                  <a:cubicBezTo>
                    <a:pt x="4306" y="0"/>
                    <a:pt x="4266" y="18"/>
                    <a:pt x="4239" y="57"/>
                  </a:cubicBezTo>
                  <a:cubicBezTo>
                    <a:pt x="4168" y="105"/>
                    <a:pt x="4144" y="200"/>
                    <a:pt x="4168" y="296"/>
                  </a:cubicBezTo>
                  <a:cubicBezTo>
                    <a:pt x="4597" y="1272"/>
                    <a:pt x="4454" y="1963"/>
                    <a:pt x="3739" y="2558"/>
                  </a:cubicBezTo>
                  <a:cubicBezTo>
                    <a:pt x="3263" y="2939"/>
                    <a:pt x="2953" y="3415"/>
                    <a:pt x="2739" y="3868"/>
                  </a:cubicBezTo>
                  <a:cubicBezTo>
                    <a:pt x="2596" y="3201"/>
                    <a:pt x="2239" y="2344"/>
                    <a:pt x="1429" y="1582"/>
                  </a:cubicBezTo>
                  <a:cubicBezTo>
                    <a:pt x="1398" y="1535"/>
                    <a:pt x="1348" y="1509"/>
                    <a:pt x="1290" y="1509"/>
                  </a:cubicBezTo>
                  <a:cubicBezTo>
                    <a:pt x="1259" y="1509"/>
                    <a:pt x="1225" y="1517"/>
                    <a:pt x="1191" y="1534"/>
                  </a:cubicBezTo>
                  <a:cubicBezTo>
                    <a:pt x="1120" y="1582"/>
                    <a:pt x="1072" y="1653"/>
                    <a:pt x="1072" y="1748"/>
                  </a:cubicBezTo>
                  <a:cubicBezTo>
                    <a:pt x="1072" y="3296"/>
                    <a:pt x="762" y="3987"/>
                    <a:pt x="477" y="4606"/>
                  </a:cubicBezTo>
                  <a:cubicBezTo>
                    <a:pt x="239" y="5154"/>
                    <a:pt x="0" y="5630"/>
                    <a:pt x="0" y="6487"/>
                  </a:cubicBezTo>
                  <a:cubicBezTo>
                    <a:pt x="0" y="6630"/>
                    <a:pt x="0" y="6821"/>
                    <a:pt x="48" y="6964"/>
                  </a:cubicBezTo>
                  <a:cubicBezTo>
                    <a:pt x="48" y="7083"/>
                    <a:pt x="167" y="7178"/>
                    <a:pt x="286" y="7178"/>
                  </a:cubicBezTo>
                  <a:cubicBezTo>
                    <a:pt x="405" y="7178"/>
                    <a:pt x="477" y="7059"/>
                    <a:pt x="477" y="6940"/>
                  </a:cubicBezTo>
                  <a:cubicBezTo>
                    <a:pt x="477" y="6773"/>
                    <a:pt x="453" y="6630"/>
                    <a:pt x="453" y="6487"/>
                  </a:cubicBezTo>
                  <a:cubicBezTo>
                    <a:pt x="453" y="5701"/>
                    <a:pt x="667" y="5297"/>
                    <a:pt x="882" y="4797"/>
                  </a:cubicBezTo>
                  <a:cubicBezTo>
                    <a:pt x="1143" y="4201"/>
                    <a:pt x="1429" y="3558"/>
                    <a:pt x="1501" y="2296"/>
                  </a:cubicBezTo>
                  <a:cubicBezTo>
                    <a:pt x="1953" y="2820"/>
                    <a:pt x="2239" y="3439"/>
                    <a:pt x="2358" y="4130"/>
                  </a:cubicBezTo>
                  <a:cubicBezTo>
                    <a:pt x="2429" y="4511"/>
                    <a:pt x="2453" y="4844"/>
                    <a:pt x="2429" y="5058"/>
                  </a:cubicBezTo>
                  <a:cubicBezTo>
                    <a:pt x="2382" y="5201"/>
                    <a:pt x="2382" y="5297"/>
                    <a:pt x="2382" y="5320"/>
                  </a:cubicBezTo>
                  <a:cubicBezTo>
                    <a:pt x="2382" y="5440"/>
                    <a:pt x="2477" y="5535"/>
                    <a:pt x="2596" y="5559"/>
                  </a:cubicBezTo>
                  <a:cubicBezTo>
                    <a:pt x="2715" y="5559"/>
                    <a:pt x="2810" y="5511"/>
                    <a:pt x="2834" y="5392"/>
                  </a:cubicBezTo>
                  <a:cubicBezTo>
                    <a:pt x="2834" y="5392"/>
                    <a:pt x="2858" y="5297"/>
                    <a:pt x="2858" y="5154"/>
                  </a:cubicBezTo>
                  <a:cubicBezTo>
                    <a:pt x="2930" y="4701"/>
                    <a:pt x="3168" y="3653"/>
                    <a:pt x="4001" y="2939"/>
                  </a:cubicBezTo>
                  <a:cubicBezTo>
                    <a:pt x="4454" y="2558"/>
                    <a:pt x="4716" y="2129"/>
                    <a:pt x="4811" y="1653"/>
                  </a:cubicBezTo>
                  <a:cubicBezTo>
                    <a:pt x="4859" y="1367"/>
                    <a:pt x="4835" y="1058"/>
                    <a:pt x="4739" y="700"/>
                  </a:cubicBezTo>
                  <a:lnTo>
                    <a:pt x="4739" y="700"/>
                  </a:lnTo>
                  <a:cubicBezTo>
                    <a:pt x="5692" y="1272"/>
                    <a:pt x="6240" y="2106"/>
                    <a:pt x="6359" y="3201"/>
                  </a:cubicBezTo>
                  <a:cubicBezTo>
                    <a:pt x="6478" y="4154"/>
                    <a:pt x="6192" y="4963"/>
                    <a:pt x="6192" y="4963"/>
                  </a:cubicBezTo>
                  <a:cubicBezTo>
                    <a:pt x="6168" y="5058"/>
                    <a:pt x="6192" y="5178"/>
                    <a:pt x="6287" y="5225"/>
                  </a:cubicBezTo>
                  <a:cubicBezTo>
                    <a:pt x="6327" y="5255"/>
                    <a:pt x="6371" y="5268"/>
                    <a:pt x="6413" y="5268"/>
                  </a:cubicBezTo>
                  <a:cubicBezTo>
                    <a:pt x="6470" y="5268"/>
                    <a:pt x="6522" y="5243"/>
                    <a:pt x="6549" y="5201"/>
                  </a:cubicBezTo>
                  <a:cubicBezTo>
                    <a:pt x="6597" y="5178"/>
                    <a:pt x="6907" y="4820"/>
                    <a:pt x="7240" y="4154"/>
                  </a:cubicBezTo>
                  <a:cubicBezTo>
                    <a:pt x="7502" y="3558"/>
                    <a:pt x="7669" y="2963"/>
                    <a:pt x="7669" y="2344"/>
                  </a:cubicBezTo>
                  <a:cubicBezTo>
                    <a:pt x="8621" y="3796"/>
                    <a:pt x="9002" y="4987"/>
                    <a:pt x="9002" y="6535"/>
                  </a:cubicBezTo>
                  <a:cubicBezTo>
                    <a:pt x="9002" y="8297"/>
                    <a:pt x="7931" y="9821"/>
                    <a:pt x="6406" y="10464"/>
                  </a:cubicBezTo>
                  <a:cubicBezTo>
                    <a:pt x="6740" y="10083"/>
                    <a:pt x="6954" y="9583"/>
                    <a:pt x="6954" y="9035"/>
                  </a:cubicBezTo>
                  <a:cubicBezTo>
                    <a:pt x="6954" y="8750"/>
                    <a:pt x="6859" y="8416"/>
                    <a:pt x="6645" y="8059"/>
                  </a:cubicBezTo>
                  <a:cubicBezTo>
                    <a:pt x="6597" y="7964"/>
                    <a:pt x="6549" y="7916"/>
                    <a:pt x="6502" y="7821"/>
                  </a:cubicBezTo>
                  <a:cubicBezTo>
                    <a:pt x="6002" y="6987"/>
                    <a:pt x="5525" y="6178"/>
                    <a:pt x="5716" y="5320"/>
                  </a:cubicBezTo>
                  <a:cubicBezTo>
                    <a:pt x="5763" y="5225"/>
                    <a:pt x="5716" y="5178"/>
                    <a:pt x="5668" y="5106"/>
                  </a:cubicBezTo>
                  <a:cubicBezTo>
                    <a:pt x="5626" y="5078"/>
                    <a:pt x="5585" y="5067"/>
                    <a:pt x="5543" y="5067"/>
                  </a:cubicBezTo>
                  <a:cubicBezTo>
                    <a:pt x="5513" y="5067"/>
                    <a:pt x="5483" y="5072"/>
                    <a:pt x="5454" y="5082"/>
                  </a:cubicBezTo>
                  <a:cubicBezTo>
                    <a:pt x="4739" y="5392"/>
                    <a:pt x="4216" y="6035"/>
                    <a:pt x="4025" y="6630"/>
                  </a:cubicBezTo>
                  <a:cubicBezTo>
                    <a:pt x="3620" y="6154"/>
                    <a:pt x="3096" y="6059"/>
                    <a:pt x="3072" y="6059"/>
                  </a:cubicBezTo>
                  <a:cubicBezTo>
                    <a:pt x="2977" y="6059"/>
                    <a:pt x="2930" y="6106"/>
                    <a:pt x="2858" y="6154"/>
                  </a:cubicBezTo>
                  <a:cubicBezTo>
                    <a:pt x="2810" y="6225"/>
                    <a:pt x="2810" y="6297"/>
                    <a:pt x="2834" y="6368"/>
                  </a:cubicBezTo>
                  <a:cubicBezTo>
                    <a:pt x="2834" y="6368"/>
                    <a:pt x="3192" y="7226"/>
                    <a:pt x="2739" y="8131"/>
                  </a:cubicBezTo>
                  <a:cubicBezTo>
                    <a:pt x="2596" y="8416"/>
                    <a:pt x="2549" y="8750"/>
                    <a:pt x="2549" y="9083"/>
                  </a:cubicBezTo>
                  <a:cubicBezTo>
                    <a:pt x="2549" y="9607"/>
                    <a:pt x="2739" y="10107"/>
                    <a:pt x="3072" y="10512"/>
                  </a:cubicBezTo>
                  <a:cubicBezTo>
                    <a:pt x="2263" y="10155"/>
                    <a:pt x="1596" y="9583"/>
                    <a:pt x="1120" y="8774"/>
                  </a:cubicBezTo>
                  <a:cubicBezTo>
                    <a:pt x="1076" y="8715"/>
                    <a:pt x="1004" y="8674"/>
                    <a:pt x="933" y="8674"/>
                  </a:cubicBezTo>
                  <a:cubicBezTo>
                    <a:pt x="890" y="8674"/>
                    <a:pt x="846" y="8690"/>
                    <a:pt x="810" y="8726"/>
                  </a:cubicBezTo>
                  <a:cubicBezTo>
                    <a:pt x="715" y="8774"/>
                    <a:pt x="667" y="8916"/>
                    <a:pt x="762" y="9012"/>
                  </a:cubicBezTo>
                  <a:cubicBezTo>
                    <a:pt x="1167" y="9702"/>
                    <a:pt x="1739" y="10274"/>
                    <a:pt x="2453" y="10655"/>
                  </a:cubicBezTo>
                  <a:cubicBezTo>
                    <a:pt x="3168" y="11060"/>
                    <a:pt x="3977" y="11274"/>
                    <a:pt x="4811" y="11274"/>
                  </a:cubicBezTo>
                  <a:cubicBezTo>
                    <a:pt x="6049" y="11274"/>
                    <a:pt x="7240" y="10798"/>
                    <a:pt x="8121" y="9917"/>
                  </a:cubicBezTo>
                  <a:cubicBezTo>
                    <a:pt x="9026" y="9012"/>
                    <a:pt x="9502" y="7821"/>
                    <a:pt x="9502" y="6583"/>
                  </a:cubicBezTo>
                  <a:cubicBezTo>
                    <a:pt x="9455" y="4582"/>
                    <a:pt x="8931" y="3177"/>
                    <a:pt x="7550" y="1296"/>
                  </a:cubicBezTo>
                  <a:cubicBezTo>
                    <a:pt x="7503" y="1249"/>
                    <a:pt x="7436" y="1213"/>
                    <a:pt x="7369" y="1213"/>
                  </a:cubicBezTo>
                  <a:cubicBezTo>
                    <a:pt x="7333" y="1213"/>
                    <a:pt x="7297" y="1223"/>
                    <a:pt x="7264" y="1248"/>
                  </a:cubicBezTo>
                  <a:cubicBezTo>
                    <a:pt x="7192" y="1272"/>
                    <a:pt x="7121" y="1391"/>
                    <a:pt x="7145" y="1486"/>
                  </a:cubicBezTo>
                  <a:cubicBezTo>
                    <a:pt x="7335" y="2296"/>
                    <a:pt x="7240" y="3082"/>
                    <a:pt x="6883" y="3868"/>
                  </a:cubicBezTo>
                  <a:cubicBezTo>
                    <a:pt x="6883" y="3888"/>
                    <a:pt x="6866" y="3907"/>
                    <a:pt x="6861" y="3941"/>
                  </a:cubicBezTo>
                  <a:lnTo>
                    <a:pt x="6861" y="3941"/>
                  </a:lnTo>
                  <a:cubicBezTo>
                    <a:pt x="6883" y="3664"/>
                    <a:pt x="6882" y="3408"/>
                    <a:pt x="6835" y="3130"/>
                  </a:cubicBezTo>
                  <a:cubicBezTo>
                    <a:pt x="6716" y="2129"/>
                    <a:pt x="6240" y="796"/>
                    <a:pt x="4478" y="34"/>
                  </a:cubicBezTo>
                  <a:cubicBezTo>
                    <a:pt x="4435" y="12"/>
                    <a:pt x="4392"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5"/>
            <p:cNvSpPr/>
            <p:nvPr/>
          </p:nvSpPr>
          <p:spPr>
            <a:xfrm>
              <a:off x="4081557" y="3033078"/>
              <a:ext cx="14225" cy="13398"/>
            </a:xfrm>
            <a:custGeom>
              <a:avLst/>
              <a:gdLst/>
              <a:ahLst/>
              <a:cxnLst/>
              <a:rect l="l" t="t" r="r" b="b"/>
              <a:pathLst>
                <a:path w="430" h="405" extrusionOk="0">
                  <a:moveTo>
                    <a:pt x="215" y="0"/>
                  </a:moveTo>
                  <a:cubicBezTo>
                    <a:pt x="167" y="0"/>
                    <a:pt x="96" y="24"/>
                    <a:pt x="72" y="48"/>
                  </a:cubicBezTo>
                  <a:cubicBezTo>
                    <a:pt x="48" y="95"/>
                    <a:pt x="1" y="143"/>
                    <a:pt x="1" y="214"/>
                  </a:cubicBezTo>
                  <a:cubicBezTo>
                    <a:pt x="1" y="262"/>
                    <a:pt x="48" y="333"/>
                    <a:pt x="72" y="357"/>
                  </a:cubicBezTo>
                  <a:cubicBezTo>
                    <a:pt x="96" y="381"/>
                    <a:pt x="167" y="405"/>
                    <a:pt x="215" y="405"/>
                  </a:cubicBezTo>
                  <a:cubicBezTo>
                    <a:pt x="286" y="405"/>
                    <a:pt x="334" y="381"/>
                    <a:pt x="358" y="357"/>
                  </a:cubicBezTo>
                  <a:cubicBezTo>
                    <a:pt x="405" y="333"/>
                    <a:pt x="429" y="262"/>
                    <a:pt x="429" y="214"/>
                  </a:cubicBezTo>
                  <a:cubicBezTo>
                    <a:pt x="429" y="143"/>
                    <a:pt x="405" y="95"/>
                    <a:pt x="358" y="48"/>
                  </a:cubicBezTo>
                  <a:cubicBezTo>
                    <a:pt x="334" y="24"/>
                    <a:pt x="286" y="0"/>
                    <a:pt x="215"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A9EEFD62-274B-B899-14D2-9EAEA38D520B}"/>
              </a:ext>
            </a:extLst>
          </p:cNvPr>
          <p:cNvSpPr>
            <a:spLocks noGrp="1"/>
          </p:cNvSpPr>
          <p:nvPr>
            <p:ph type="title"/>
          </p:nvPr>
        </p:nvSpPr>
        <p:spPr/>
        <p:txBody>
          <a:bodyPr/>
          <a:lstStyle/>
          <a:p>
            <a:endParaRPr lang="en-AU"/>
          </a:p>
        </p:txBody>
      </p:sp>
      <p:pic>
        <p:nvPicPr>
          <p:cNvPr id="6" name="Picture 5">
            <a:extLst>
              <a:ext uri="{FF2B5EF4-FFF2-40B4-BE49-F238E27FC236}">
                <a16:creationId xmlns:a16="http://schemas.microsoft.com/office/drawing/2014/main" id="{5F9C0273-B395-F373-8E9E-F27406AC9FB6}"/>
              </a:ext>
            </a:extLst>
          </p:cNvPr>
          <p:cNvPicPr>
            <a:picLocks noChangeAspect="1"/>
          </p:cNvPicPr>
          <p:nvPr/>
        </p:nvPicPr>
        <p:blipFill>
          <a:blip r:embed="rId3"/>
          <a:stretch>
            <a:fillRect/>
          </a:stretch>
        </p:blipFill>
        <p:spPr>
          <a:xfrm>
            <a:off x="167007" y="228240"/>
            <a:ext cx="8809985" cy="4687020"/>
          </a:xfrm>
          <a:prstGeom prst="rect">
            <a:avLst/>
          </a:prstGeom>
        </p:spPr>
      </p:pic>
    </p:spTree>
    <p:extLst>
      <p:ext uri="{BB962C8B-B14F-4D97-AF65-F5344CB8AC3E}">
        <p14:creationId xmlns:p14="http://schemas.microsoft.com/office/powerpoint/2010/main" val="137384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grpSp>
        <p:nvGrpSpPr>
          <p:cNvPr id="3201" name="Google Shape;3201;p38"/>
          <p:cNvGrpSpPr/>
          <p:nvPr/>
        </p:nvGrpSpPr>
        <p:grpSpPr>
          <a:xfrm>
            <a:off x="931600" y="2830125"/>
            <a:ext cx="6065150" cy="1802550"/>
            <a:chOff x="931600" y="2830125"/>
            <a:chExt cx="6065150" cy="1802550"/>
          </a:xfrm>
        </p:grpSpPr>
        <p:sp>
          <p:nvSpPr>
            <p:cNvPr id="3202" name="Google Shape;3202;p38"/>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203" name="Google Shape;3203;p38"/>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5" name="Google Shape;3205;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Fire Map</a:t>
            </a:r>
            <a:endParaRPr dirty="0"/>
          </a:p>
        </p:txBody>
      </p:sp>
      <p:sp>
        <p:nvSpPr>
          <p:cNvPr id="3204" name="Google Shape;320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3207" name="Google Shape;3207;p38"/>
          <p:cNvGrpSpPr/>
          <p:nvPr/>
        </p:nvGrpSpPr>
        <p:grpSpPr>
          <a:xfrm>
            <a:off x="4901152" y="759931"/>
            <a:ext cx="1432699" cy="2178593"/>
            <a:chOff x="7397450" y="1458488"/>
            <a:chExt cx="1305777" cy="1985774"/>
          </a:xfrm>
        </p:grpSpPr>
        <p:sp>
          <p:nvSpPr>
            <p:cNvPr id="3208" name="Google Shape;3208;p38"/>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8"/>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8"/>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8"/>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8"/>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38"/>
            <p:cNvGrpSpPr/>
            <p:nvPr/>
          </p:nvGrpSpPr>
          <p:grpSpPr>
            <a:xfrm>
              <a:off x="7397450" y="2837534"/>
              <a:ext cx="1305777" cy="606727"/>
              <a:chOff x="7309725" y="3207034"/>
              <a:chExt cx="1305777" cy="606727"/>
            </a:xfrm>
          </p:grpSpPr>
          <p:sp>
            <p:nvSpPr>
              <p:cNvPr id="3214" name="Google Shape;3214;p38"/>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8"/>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8"/>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8"/>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8"/>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8"/>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8"/>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8"/>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8"/>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3" name="Google Shape;3223;p38"/>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4" name="Google Shape;3224;p38"/>
            <p:cNvGrpSpPr/>
            <p:nvPr/>
          </p:nvGrpSpPr>
          <p:grpSpPr>
            <a:xfrm>
              <a:off x="7397450" y="2838082"/>
              <a:ext cx="1303258" cy="605194"/>
              <a:chOff x="7309725" y="3207582"/>
              <a:chExt cx="1303258" cy="605194"/>
            </a:xfrm>
          </p:grpSpPr>
          <p:sp>
            <p:nvSpPr>
              <p:cNvPr id="3225" name="Google Shape;3225;p38"/>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8"/>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8"/>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8"/>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8"/>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8"/>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8"/>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8"/>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8"/>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8"/>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8"/>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6" name="Google Shape;3236;p38"/>
          <p:cNvGrpSpPr/>
          <p:nvPr/>
        </p:nvGrpSpPr>
        <p:grpSpPr>
          <a:xfrm>
            <a:off x="352488" y="923463"/>
            <a:ext cx="7792330" cy="3512940"/>
            <a:chOff x="352488" y="923463"/>
            <a:chExt cx="7792330" cy="3512940"/>
          </a:xfrm>
        </p:grpSpPr>
        <p:sp>
          <p:nvSpPr>
            <p:cNvPr id="3237" name="Google Shape;3237;p38"/>
            <p:cNvSpPr/>
            <p:nvPr/>
          </p:nvSpPr>
          <p:spPr>
            <a:xfrm>
              <a:off x="7669425" y="20915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8"/>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8"/>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8"/>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8"/>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8"/>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8"/>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8"/>
            <p:cNvSpPr/>
            <p:nvPr/>
          </p:nvSpPr>
          <p:spPr>
            <a:xfrm>
              <a:off x="3947138" y="4162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8"/>
          <p:cNvGrpSpPr/>
          <p:nvPr/>
        </p:nvGrpSpPr>
        <p:grpSpPr>
          <a:xfrm>
            <a:off x="8267" y="9"/>
            <a:ext cx="9126254" cy="199793"/>
            <a:chOff x="8267" y="9"/>
            <a:chExt cx="9126254" cy="199793"/>
          </a:xfrm>
        </p:grpSpPr>
        <p:sp>
          <p:nvSpPr>
            <p:cNvPr id="3246" name="Google Shape;3246;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38"/>
          <p:cNvGrpSpPr/>
          <p:nvPr/>
        </p:nvGrpSpPr>
        <p:grpSpPr>
          <a:xfrm>
            <a:off x="8267" y="4943709"/>
            <a:ext cx="9126254" cy="199793"/>
            <a:chOff x="8267" y="9"/>
            <a:chExt cx="9126254" cy="199793"/>
          </a:xfrm>
        </p:grpSpPr>
        <p:sp>
          <p:nvSpPr>
            <p:cNvPr id="3292" name="Google Shape;3292;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F11B5B-C88F-4F80-B2CA-0714493FCC9D}"/>
              </a:ext>
            </a:extLst>
          </p:cNvPr>
          <p:cNvSpPr>
            <a:spLocks noGrp="1"/>
          </p:cNvSpPr>
          <p:nvPr>
            <p:ph type="title"/>
          </p:nvPr>
        </p:nvSpPr>
        <p:spPr>
          <a:xfrm>
            <a:off x="720000" y="237344"/>
            <a:ext cx="7704000" cy="572700"/>
          </a:xfrm>
        </p:spPr>
        <p:txBody>
          <a:bodyPr/>
          <a:lstStyle/>
          <a:p>
            <a:r>
              <a:rPr lang="en-AU" dirty="0"/>
              <a:t>Fire Map</a:t>
            </a:r>
          </a:p>
        </p:txBody>
      </p:sp>
      <p:sp>
        <p:nvSpPr>
          <p:cNvPr id="6" name="Text Placeholder 5">
            <a:extLst>
              <a:ext uri="{FF2B5EF4-FFF2-40B4-BE49-F238E27FC236}">
                <a16:creationId xmlns:a16="http://schemas.microsoft.com/office/drawing/2014/main" id="{6E11261C-0BD5-5940-A15D-6C8702DA0F49}"/>
              </a:ext>
            </a:extLst>
          </p:cNvPr>
          <p:cNvSpPr>
            <a:spLocks noGrp="1"/>
          </p:cNvSpPr>
          <p:nvPr>
            <p:ph type="body" idx="1"/>
          </p:nvPr>
        </p:nvSpPr>
        <p:spPr>
          <a:xfrm>
            <a:off x="720000" y="1221174"/>
            <a:ext cx="4885346" cy="3834045"/>
          </a:xfrm>
        </p:spPr>
        <p:txBody>
          <a:bodyPr/>
          <a:lstStyle/>
          <a:p>
            <a:pPr algn="just">
              <a:buFont typeface="Arial" panose="020B0604020202020204" pitchFamily="34" charset="0"/>
              <a:buChar char="•"/>
            </a:pPr>
            <a:r>
              <a:rPr lang="en-US" dirty="0"/>
              <a:t>During the period from September 2019 to March 2020, Australia experienced a devastating bushfire season known as "Black Summer." In this unprecedented time, approximately 19 million hectares of Australian land were engulfed in flames, witnessing unusually intense and widespread bushfires across many regions of the country.</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The dataset is a recording of (Moderate Resolution Imaging Spectroradiometer) from August 2019 to December 2019. There are 254,020 observations within the dataset.</a:t>
            </a:r>
          </a:p>
          <a:p>
            <a:pPr algn="just">
              <a:buFont typeface="Arial" panose="020B0604020202020204" pitchFamily="34" charset="0"/>
              <a:buChar char="•"/>
            </a:pPr>
            <a:endParaRPr lang="en-US" dirty="0"/>
          </a:p>
          <a:p>
            <a:pPr algn="just">
              <a:buFont typeface="Arial" panose="020B0604020202020204" pitchFamily="34" charset="0"/>
              <a:buChar char="•"/>
            </a:pPr>
            <a:r>
              <a:rPr lang="en-US" dirty="0"/>
              <a:t>To enhance this dataset, a dynamic map was created using </a:t>
            </a:r>
            <a:r>
              <a:rPr lang="en-US" dirty="0" err="1"/>
              <a:t>Plotly</a:t>
            </a:r>
            <a:r>
              <a:rPr lang="en-US" dirty="0"/>
              <a:t> to visualize the daily progression of fires across Australia. Although the image below captures a static snapshot, you can access the interactive map in HTML format in our GitHub page.</a:t>
            </a:r>
            <a:endParaRPr lang="en-AU" dirty="0"/>
          </a:p>
        </p:txBody>
      </p:sp>
      <p:pic>
        <p:nvPicPr>
          <p:cNvPr id="1026" name="Picture 2" descr="One year since Australia's devastating wildfires, anger grows at climate  change 'inaction'">
            <a:extLst>
              <a:ext uri="{FF2B5EF4-FFF2-40B4-BE49-F238E27FC236}">
                <a16:creationId xmlns:a16="http://schemas.microsoft.com/office/drawing/2014/main" id="{42D2F676-D493-4853-4B10-C5AA75FA4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991" y="99292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summer Australia burned, 2019-2020 - The Walkley Foundation">
            <a:extLst>
              <a:ext uri="{FF2B5EF4-FFF2-40B4-BE49-F238E27FC236}">
                <a16:creationId xmlns:a16="http://schemas.microsoft.com/office/drawing/2014/main" id="{0765D1C3-ACAA-9258-FABC-CE3368399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5227" y="3472892"/>
            <a:ext cx="2438773" cy="16228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stralia fires: The huge economic cost of Australia's bushfires - BBC News">
            <a:extLst>
              <a:ext uri="{FF2B5EF4-FFF2-40B4-BE49-F238E27FC236}">
                <a16:creationId xmlns:a16="http://schemas.microsoft.com/office/drawing/2014/main" id="{84ADCF5F-2ACE-1A6A-4587-20DBB1739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636" y="2404771"/>
            <a:ext cx="26193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5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8D3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australia with lights&#10;&#10;Description automatically generated">
            <a:extLst>
              <a:ext uri="{FF2B5EF4-FFF2-40B4-BE49-F238E27FC236}">
                <a16:creationId xmlns:a16="http://schemas.microsoft.com/office/drawing/2014/main" id="{E1C9952D-6213-394F-685E-C3DA6934D9EC}"/>
              </a:ext>
            </a:extLst>
          </p:cNvPr>
          <p:cNvPicPr>
            <a:picLocks noChangeAspect="1"/>
          </p:cNvPicPr>
          <p:nvPr/>
        </p:nvPicPr>
        <p:blipFill>
          <a:blip r:embed="rId2"/>
          <a:stretch>
            <a:fillRect/>
          </a:stretch>
        </p:blipFill>
        <p:spPr>
          <a:xfrm>
            <a:off x="587464" y="669135"/>
            <a:ext cx="7969072" cy="3805230"/>
          </a:xfrm>
          <a:prstGeom prst="rect">
            <a:avLst/>
          </a:prstGeom>
        </p:spPr>
      </p:pic>
    </p:spTree>
    <p:extLst>
      <p:ext uri="{BB962C8B-B14F-4D97-AF65-F5344CB8AC3E}">
        <p14:creationId xmlns:p14="http://schemas.microsoft.com/office/powerpoint/2010/main" val="298518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grpSp>
        <p:nvGrpSpPr>
          <p:cNvPr id="3201" name="Google Shape;3201;p38"/>
          <p:cNvGrpSpPr/>
          <p:nvPr/>
        </p:nvGrpSpPr>
        <p:grpSpPr>
          <a:xfrm>
            <a:off x="931600" y="2830125"/>
            <a:ext cx="6065150" cy="1802550"/>
            <a:chOff x="931600" y="2830125"/>
            <a:chExt cx="6065150" cy="1802550"/>
          </a:xfrm>
        </p:grpSpPr>
        <p:sp>
          <p:nvSpPr>
            <p:cNvPr id="3202" name="Google Shape;3202;p38"/>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203" name="Google Shape;3203;p38"/>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5" name="Google Shape;3205;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Satellite Data</a:t>
            </a:r>
            <a:endParaRPr dirty="0"/>
          </a:p>
        </p:txBody>
      </p:sp>
      <p:sp>
        <p:nvSpPr>
          <p:cNvPr id="3204" name="Google Shape;320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3207" name="Google Shape;3207;p38"/>
          <p:cNvGrpSpPr/>
          <p:nvPr/>
        </p:nvGrpSpPr>
        <p:grpSpPr>
          <a:xfrm>
            <a:off x="4901152" y="759931"/>
            <a:ext cx="1432699" cy="2178593"/>
            <a:chOff x="7397450" y="1458488"/>
            <a:chExt cx="1305777" cy="1985774"/>
          </a:xfrm>
        </p:grpSpPr>
        <p:sp>
          <p:nvSpPr>
            <p:cNvPr id="3208" name="Google Shape;3208;p38"/>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8"/>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8"/>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8"/>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8"/>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3" name="Google Shape;3213;p38"/>
            <p:cNvGrpSpPr/>
            <p:nvPr/>
          </p:nvGrpSpPr>
          <p:grpSpPr>
            <a:xfrm>
              <a:off x="7397450" y="2837534"/>
              <a:ext cx="1305777" cy="606727"/>
              <a:chOff x="7309725" y="3207034"/>
              <a:chExt cx="1305777" cy="606727"/>
            </a:xfrm>
          </p:grpSpPr>
          <p:sp>
            <p:nvSpPr>
              <p:cNvPr id="3214" name="Google Shape;3214;p38"/>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8"/>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8"/>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8"/>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8"/>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8"/>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8"/>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8"/>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8"/>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3" name="Google Shape;3223;p38"/>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4" name="Google Shape;3224;p38"/>
            <p:cNvGrpSpPr/>
            <p:nvPr/>
          </p:nvGrpSpPr>
          <p:grpSpPr>
            <a:xfrm>
              <a:off x="7397450" y="2838082"/>
              <a:ext cx="1303258" cy="605194"/>
              <a:chOff x="7309725" y="3207582"/>
              <a:chExt cx="1303258" cy="605194"/>
            </a:xfrm>
          </p:grpSpPr>
          <p:sp>
            <p:nvSpPr>
              <p:cNvPr id="3225" name="Google Shape;3225;p38"/>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8"/>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8"/>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8"/>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8"/>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8"/>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8"/>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8"/>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8"/>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8"/>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8"/>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6" name="Google Shape;3236;p38"/>
          <p:cNvGrpSpPr/>
          <p:nvPr/>
        </p:nvGrpSpPr>
        <p:grpSpPr>
          <a:xfrm>
            <a:off x="352488" y="923463"/>
            <a:ext cx="7792330" cy="3512940"/>
            <a:chOff x="352488" y="923463"/>
            <a:chExt cx="7792330" cy="3512940"/>
          </a:xfrm>
        </p:grpSpPr>
        <p:sp>
          <p:nvSpPr>
            <p:cNvPr id="3237" name="Google Shape;3237;p38"/>
            <p:cNvSpPr/>
            <p:nvPr/>
          </p:nvSpPr>
          <p:spPr>
            <a:xfrm>
              <a:off x="7669425" y="20915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8"/>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8"/>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8"/>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8"/>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8"/>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8"/>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8"/>
            <p:cNvSpPr/>
            <p:nvPr/>
          </p:nvSpPr>
          <p:spPr>
            <a:xfrm>
              <a:off x="3947138" y="4162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38"/>
          <p:cNvGrpSpPr/>
          <p:nvPr/>
        </p:nvGrpSpPr>
        <p:grpSpPr>
          <a:xfrm>
            <a:off x="8267" y="9"/>
            <a:ext cx="9126254" cy="199793"/>
            <a:chOff x="8267" y="9"/>
            <a:chExt cx="9126254" cy="199793"/>
          </a:xfrm>
        </p:grpSpPr>
        <p:sp>
          <p:nvSpPr>
            <p:cNvPr id="3246" name="Google Shape;3246;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38"/>
          <p:cNvGrpSpPr/>
          <p:nvPr/>
        </p:nvGrpSpPr>
        <p:grpSpPr>
          <a:xfrm>
            <a:off x="8267" y="4943709"/>
            <a:ext cx="9126254" cy="199793"/>
            <a:chOff x="8267" y="9"/>
            <a:chExt cx="9126254" cy="199793"/>
          </a:xfrm>
        </p:grpSpPr>
        <p:sp>
          <p:nvSpPr>
            <p:cNvPr id="3292" name="Google Shape;3292;p38"/>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8"/>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8"/>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8"/>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8"/>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8"/>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8"/>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8"/>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8"/>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8"/>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8"/>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8"/>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8"/>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8"/>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8"/>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8"/>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8"/>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8"/>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8"/>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8"/>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8"/>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8"/>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8"/>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8"/>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8"/>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8"/>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8"/>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8"/>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8"/>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8"/>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8"/>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8"/>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8"/>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8"/>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8"/>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8"/>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8"/>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8"/>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8"/>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8"/>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8"/>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8"/>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8"/>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8"/>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8"/>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124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12B4-2E57-ADBA-9AF0-2A5A20140A0A}"/>
              </a:ext>
            </a:extLst>
          </p:cNvPr>
          <p:cNvSpPr>
            <a:spLocks noGrp="1"/>
          </p:cNvSpPr>
          <p:nvPr>
            <p:ph type="title"/>
          </p:nvPr>
        </p:nvSpPr>
        <p:spPr>
          <a:xfrm>
            <a:off x="542925" y="894794"/>
            <a:ext cx="2891790" cy="1087519"/>
          </a:xfrm>
        </p:spPr>
        <p:txBody>
          <a:bodyPr/>
          <a:lstStyle/>
          <a:p>
            <a:r>
              <a:rPr lang="en-US" dirty="0"/>
              <a:t>-Function:</a:t>
            </a:r>
            <a:br>
              <a:rPr lang="en-US" dirty="0"/>
            </a:br>
            <a:r>
              <a:rPr lang="en-US" dirty="0" err="1"/>
              <a:t>getDate</a:t>
            </a:r>
            <a:r>
              <a:rPr lang="en-US" dirty="0"/>
              <a:t>(data)</a:t>
            </a:r>
          </a:p>
        </p:txBody>
      </p:sp>
      <p:sp>
        <p:nvSpPr>
          <p:cNvPr id="4" name="Text Placeholder 3">
            <a:extLst>
              <a:ext uri="{FF2B5EF4-FFF2-40B4-BE49-F238E27FC236}">
                <a16:creationId xmlns:a16="http://schemas.microsoft.com/office/drawing/2014/main" id="{6F31719C-0672-EB58-5C54-FF4BDBD41ED1}"/>
              </a:ext>
            </a:extLst>
          </p:cNvPr>
          <p:cNvSpPr>
            <a:spLocks noGrp="1"/>
          </p:cNvSpPr>
          <p:nvPr>
            <p:ph type="body" sz="half" idx="2"/>
          </p:nvPr>
        </p:nvSpPr>
        <p:spPr/>
        <p:txBody>
          <a:bodyPr/>
          <a:lstStyle/>
          <a:p>
            <a:r>
              <a:rPr lang="en-US" dirty="0"/>
              <a:t>This function takes an array data as input and returns a sorted list of unique elements from the input array. It uses an object map to count the occurrences of each element in the array and then sorts the keys of the map object to obtain the sorted list of unique elements.</a:t>
            </a:r>
          </a:p>
        </p:txBody>
      </p:sp>
      <p:sp>
        <p:nvSpPr>
          <p:cNvPr id="5" name="Slide Number Placeholder 4">
            <a:extLst>
              <a:ext uri="{FF2B5EF4-FFF2-40B4-BE49-F238E27FC236}">
                <a16:creationId xmlns:a16="http://schemas.microsoft.com/office/drawing/2014/main" id="{72D3A95C-9EE7-88C0-6EF6-C2AE1D3B8943}"/>
              </a:ext>
            </a:extLst>
          </p:cNvPr>
          <p:cNvSpPr>
            <a:spLocks noGrp="1"/>
          </p:cNvSpPr>
          <p:nvPr>
            <p:ph type="sldNum" sz="quarter" idx="12"/>
          </p:nvPr>
        </p:nvSpPr>
        <p:spPr/>
        <p:txBody>
          <a:bodyPr/>
          <a:lstStyle/>
          <a:p>
            <a:fld id="{440B309B-5935-4424-B695-4FACBC5437DC}" type="slidenum">
              <a:rPr lang="en-US" smtClean="0"/>
              <a:t>16</a:t>
            </a:fld>
            <a:endParaRPr lang="en-US"/>
          </a:p>
        </p:txBody>
      </p:sp>
      <p:pic>
        <p:nvPicPr>
          <p:cNvPr id="8" name="Content Placeholder 7">
            <a:extLst>
              <a:ext uri="{FF2B5EF4-FFF2-40B4-BE49-F238E27FC236}">
                <a16:creationId xmlns:a16="http://schemas.microsoft.com/office/drawing/2014/main" id="{064E37FA-FDF1-747B-C43E-7EADE75DBC7D}"/>
              </a:ext>
            </a:extLst>
          </p:cNvPr>
          <p:cNvPicPr>
            <a:picLocks noGrp="1" noChangeAspect="1"/>
          </p:cNvPicPr>
          <p:nvPr>
            <p:ph idx="1"/>
          </p:nvPr>
        </p:nvPicPr>
        <p:blipFill>
          <a:blip r:embed="rId2"/>
          <a:stretch>
            <a:fillRect/>
          </a:stretch>
        </p:blipFill>
        <p:spPr>
          <a:xfrm>
            <a:off x="4152019" y="514350"/>
            <a:ext cx="4985014" cy="2336058"/>
          </a:xfrm>
        </p:spPr>
      </p:pic>
      <p:pic>
        <p:nvPicPr>
          <p:cNvPr id="10" name="Picture 9">
            <a:extLst>
              <a:ext uri="{FF2B5EF4-FFF2-40B4-BE49-F238E27FC236}">
                <a16:creationId xmlns:a16="http://schemas.microsoft.com/office/drawing/2014/main" id="{AFE1EE38-1A77-C277-BC7A-9601FA8BAC65}"/>
              </a:ext>
            </a:extLst>
          </p:cNvPr>
          <p:cNvPicPr>
            <a:picLocks noChangeAspect="1"/>
          </p:cNvPicPr>
          <p:nvPr/>
        </p:nvPicPr>
        <p:blipFill>
          <a:blip r:embed="rId3"/>
          <a:stretch>
            <a:fillRect/>
          </a:stretch>
        </p:blipFill>
        <p:spPr>
          <a:xfrm>
            <a:off x="4158985" y="2850408"/>
            <a:ext cx="4985015" cy="1204651"/>
          </a:xfrm>
          <a:prstGeom prst="rect">
            <a:avLst/>
          </a:prstGeom>
        </p:spPr>
      </p:pic>
    </p:spTree>
    <p:extLst>
      <p:ext uri="{BB962C8B-B14F-4D97-AF65-F5344CB8AC3E}">
        <p14:creationId xmlns:p14="http://schemas.microsoft.com/office/powerpoint/2010/main" val="390970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1"/>
        <p:cNvGrpSpPr/>
        <p:nvPr/>
      </p:nvGrpSpPr>
      <p:grpSpPr>
        <a:xfrm>
          <a:off x="0" y="0"/>
          <a:ext cx="0" cy="0"/>
          <a:chOff x="0" y="0"/>
          <a:chExt cx="0" cy="0"/>
        </a:xfrm>
      </p:grpSpPr>
      <p:sp>
        <p:nvSpPr>
          <p:cNvPr id="4062" name="Google Shape;4062;p53"/>
          <p:cNvSpPr/>
          <p:nvPr/>
        </p:nvSpPr>
        <p:spPr>
          <a:xfrm>
            <a:off x="327600" y="3846950"/>
            <a:ext cx="3559175" cy="1295775"/>
          </a:xfrm>
          <a:custGeom>
            <a:avLst/>
            <a:gdLst/>
            <a:ahLst/>
            <a:cxnLst/>
            <a:rect l="l" t="t" r="r" b="b"/>
            <a:pathLst>
              <a:path w="142367" h="51831" extrusionOk="0">
                <a:moveTo>
                  <a:pt x="0" y="51494"/>
                </a:moveTo>
                <a:lnTo>
                  <a:pt x="66976" y="336"/>
                </a:lnTo>
                <a:lnTo>
                  <a:pt x="142367" y="0"/>
                </a:lnTo>
                <a:lnTo>
                  <a:pt x="107701" y="51831"/>
                </a:lnTo>
                <a:close/>
              </a:path>
            </a:pathLst>
          </a:custGeom>
          <a:gradFill>
            <a:gsLst>
              <a:gs pos="0">
                <a:srgbClr val="703030">
                  <a:alpha val="25882"/>
                </a:srgbClr>
              </a:gs>
              <a:gs pos="100000">
                <a:srgbClr val="703030">
                  <a:alpha val="0"/>
                </a:srgbClr>
              </a:gs>
            </a:gsLst>
            <a:lin ang="5400700" scaled="0"/>
          </a:gradFill>
          <a:ln>
            <a:noFill/>
          </a:ln>
        </p:spPr>
      </p:sp>
      <p:grpSp>
        <p:nvGrpSpPr>
          <p:cNvPr id="4071" name="Google Shape;4071;p53"/>
          <p:cNvGrpSpPr/>
          <p:nvPr/>
        </p:nvGrpSpPr>
        <p:grpSpPr>
          <a:xfrm>
            <a:off x="577939" y="828218"/>
            <a:ext cx="7850955" cy="3740940"/>
            <a:chOff x="577937" y="768600"/>
            <a:chExt cx="7850955" cy="3740940"/>
          </a:xfrm>
        </p:grpSpPr>
        <p:sp>
          <p:nvSpPr>
            <p:cNvPr id="4072" name="Google Shape;4072;p53"/>
            <p:cNvSpPr/>
            <p:nvPr/>
          </p:nvSpPr>
          <p:spPr>
            <a:xfrm flipH="1">
              <a:off x="663713" y="83787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53"/>
            <p:cNvSpPr/>
            <p:nvPr/>
          </p:nvSpPr>
          <p:spPr>
            <a:xfrm flipH="1">
              <a:off x="4491537" y="3637113"/>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53"/>
            <p:cNvSpPr/>
            <p:nvPr/>
          </p:nvSpPr>
          <p:spPr>
            <a:xfrm flipH="1">
              <a:off x="8154575" y="25887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53"/>
            <p:cNvSpPr/>
            <p:nvPr/>
          </p:nvSpPr>
          <p:spPr>
            <a:xfrm flipH="1">
              <a:off x="7909238" y="7686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53"/>
            <p:cNvSpPr/>
            <p:nvPr/>
          </p:nvSpPr>
          <p:spPr>
            <a:xfrm flipH="1">
              <a:off x="6932688" y="4235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53"/>
            <p:cNvSpPr/>
            <p:nvPr/>
          </p:nvSpPr>
          <p:spPr>
            <a:xfrm flipH="1">
              <a:off x="5495082" y="1196134"/>
              <a:ext cx="255562" cy="255552"/>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53"/>
            <p:cNvSpPr/>
            <p:nvPr/>
          </p:nvSpPr>
          <p:spPr>
            <a:xfrm flipH="1">
              <a:off x="577938" y="31641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0" name="Google Shape;4080;p53"/>
          <p:cNvGrpSpPr/>
          <p:nvPr/>
        </p:nvGrpSpPr>
        <p:grpSpPr>
          <a:xfrm>
            <a:off x="3346282" y="1986879"/>
            <a:ext cx="533477" cy="632915"/>
            <a:chOff x="4073683" y="2779070"/>
            <a:chExt cx="314383" cy="373005"/>
          </a:xfrm>
        </p:grpSpPr>
        <p:sp>
          <p:nvSpPr>
            <p:cNvPr id="4081" name="Google Shape;4081;p53"/>
            <p:cNvSpPr/>
            <p:nvPr/>
          </p:nvSpPr>
          <p:spPr>
            <a:xfrm>
              <a:off x="4080763" y="2785687"/>
              <a:ext cx="297842" cy="355339"/>
            </a:xfrm>
            <a:custGeom>
              <a:avLst/>
              <a:gdLst/>
              <a:ahLst/>
              <a:cxnLst/>
              <a:rect l="l" t="t" r="r" b="b"/>
              <a:pathLst>
                <a:path w="9003" h="10741" extrusionOk="0">
                  <a:moveTo>
                    <a:pt x="4168" y="0"/>
                  </a:moveTo>
                  <a:lnTo>
                    <a:pt x="4168" y="0"/>
                  </a:lnTo>
                  <a:cubicBezTo>
                    <a:pt x="4597" y="977"/>
                    <a:pt x="4502" y="1786"/>
                    <a:pt x="3668" y="2501"/>
                  </a:cubicBezTo>
                  <a:cubicBezTo>
                    <a:pt x="2733" y="3268"/>
                    <a:pt x="2488" y="4432"/>
                    <a:pt x="2426" y="4896"/>
                  </a:cubicBezTo>
                  <a:lnTo>
                    <a:pt x="2426" y="4896"/>
                  </a:lnTo>
                  <a:cubicBezTo>
                    <a:pt x="2460" y="4350"/>
                    <a:pt x="2422" y="2797"/>
                    <a:pt x="1072" y="1524"/>
                  </a:cubicBezTo>
                  <a:cubicBezTo>
                    <a:pt x="1072" y="4382"/>
                    <a:pt x="1" y="4406"/>
                    <a:pt x="1" y="6264"/>
                  </a:cubicBezTo>
                  <a:cubicBezTo>
                    <a:pt x="1" y="8716"/>
                    <a:pt x="2025" y="10741"/>
                    <a:pt x="4502" y="10741"/>
                  </a:cubicBezTo>
                  <a:cubicBezTo>
                    <a:pt x="6978" y="10741"/>
                    <a:pt x="9003" y="8716"/>
                    <a:pt x="9003" y="6264"/>
                  </a:cubicBezTo>
                  <a:cubicBezTo>
                    <a:pt x="9003" y="4406"/>
                    <a:pt x="8479" y="3072"/>
                    <a:pt x="7145" y="1263"/>
                  </a:cubicBezTo>
                  <a:lnTo>
                    <a:pt x="7145" y="1263"/>
                  </a:lnTo>
                  <a:cubicBezTo>
                    <a:pt x="7598" y="3311"/>
                    <a:pt x="6216" y="4763"/>
                    <a:pt x="6216" y="4763"/>
                  </a:cubicBezTo>
                  <a:cubicBezTo>
                    <a:pt x="6216" y="4763"/>
                    <a:pt x="7359" y="1453"/>
                    <a:pt x="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3"/>
            <p:cNvSpPr/>
            <p:nvPr/>
          </p:nvSpPr>
          <p:spPr>
            <a:xfrm>
              <a:off x="4164296" y="2948750"/>
              <a:ext cx="132363" cy="192275"/>
            </a:xfrm>
            <a:custGeom>
              <a:avLst/>
              <a:gdLst/>
              <a:ahLst/>
              <a:cxnLst/>
              <a:rect l="l" t="t" r="r" b="b"/>
              <a:pathLst>
                <a:path w="4001" h="5812" extrusionOk="0">
                  <a:moveTo>
                    <a:pt x="2786" y="1"/>
                  </a:moveTo>
                  <a:cubicBezTo>
                    <a:pt x="1834" y="406"/>
                    <a:pt x="1262" y="1549"/>
                    <a:pt x="1405" y="2049"/>
                  </a:cubicBezTo>
                  <a:cubicBezTo>
                    <a:pt x="1048" y="1096"/>
                    <a:pt x="286" y="1025"/>
                    <a:pt x="286" y="1025"/>
                  </a:cubicBezTo>
                  <a:lnTo>
                    <a:pt x="286" y="1025"/>
                  </a:lnTo>
                  <a:cubicBezTo>
                    <a:pt x="286" y="1025"/>
                    <a:pt x="667" y="1954"/>
                    <a:pt x="191" y="2954"/>
                  </a:cubicBezTo>
                  <a:cubicBezTo>
                    <a:pt x="71" y="3240"/>
                    <a:pt x="0" y="3502"/>
                    <a:pt x="0" y="3835"/>
                  </a:cubicBezTo>
                  <a:cubicBezTo>
                    <a:pt x="0" y="4931"/>
                    <a:pt x="905" y="5812"/>
                    <a:pt x="2000" y="5812"/>
                  </a:cubicBezTo>
                  <a:cubicBezTo>
                    <a:pt x="3096" y="5812"/>
                    <a:pt x="4001" y="4931"/>
                    <a:pt x="4001" y="3835"/>
                  </a:cubicBezTo>
                  <a:cubicBezTo>
                    <a:pt x="3977" y="3525"/>
                    <a:pt x="3882" y="3240"/>
                    <a:pt x="3691" y="2930"/>
                  </a:cubicBezTo>
                  <a:cubicBezTo>
                    <a:pt x="3167" y="2001"/>
                    <a:pt x="2548" y="1049"/>
                    <a:pt x="2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53"/>
            <p:cNvSpPr/>
            <p:nvPr/>
          </p:nvSpPr>
          <p:spPr>
            <a:xfrm>
              <a:off x="4073683" y="2779070"/>
              <a:ext cx="314383" cy="373005"/>
            </a:xfrm>
            <a:custGeom>
              <a:avLst/>
              <a:gdLst/>
              <a:ahLst/>
              <a:cxnLst/>
              <a:rect l="l" t="t" r="r" b="b"/>
              <a:pathLst>
                <a:path w="9503" h="11275" extrusionOk="0">
                  <a:moveTo>
                    <a:pt x="5240" y="5559"/>
                  </a:moveTo>
                  <a:lnTo>
                    <a:pt x="5240" y="5559"/>
                  </a:lnTo>
                  <a:cubicBezTo>
                    <a:pt x="5216" y="6416"/>
                    <a:pt x="5668" y="7202"/>
                    <a:pt x="6097" y="7964"/>
                  </a:cubicBezTo>
                  <a:cubicBezTo>
                    <a:pt x="6168" y="8059"/>
                    <a:pt x="6192" y="8131"/>
                    <a:pt x="6264" y="8202"/>
                  </a:cubicBezTo>
                  <a:cubicBezTo>
                    <a:pt x="6406" y="8512"/>
                    <a:pt x="6502" y="8774"/>
                    <a:pt x="6502" y="8988"/>
                  </a:cubicBezTo>
                  <a:cubicBezTo>
                    <a:pt x="6502" y="9964"/>
                    <a:pt x="5692" y="10774"/>
                    <a:pt x="4716" y="10774"/>
                  </a:cubicBezTo>
                  <a:cubicBezTo>
                    <a:pt x="3739" y="10702"/>
                    <a:pt x="2953" y="9917"/>
                    <a:pt x="2953" y="8964"/>
                  </a:cubicBezTo>
                  <a:cubicBezTo>
                    <a:pt x="2953" y="8678"/>
                    <a:pt x="3025" y="8440"/>
                    <a:pt x="3144" y="8202"/>
                  </a:cubicBezTo>
                  <a:cubicBezTo>
                    <a:pt x="3453" y="7559"/>
                    <a:pt x="3430" y="6916"/>
                    <a:pt x="3334" y="6535"/>
                  </a:cubicBezTo>
                  <a:lnTo>
                    <a:pt x="3334" y="6535"/>
                  </a:lnTo>
                  <a:cubicBezTo>
                    <a:pt x="3549" y="6654"/>
                    <a:pt x="3787" y="6868"/>
                    <a:pt x="3930" y="7273"/>
                  </a:cubicBezTo>
                  <a:cubicBezTo>
                    <a:pt x="3964" y="7360"/>
                    <a:pt x="4036" y="7421"/>
                    <a:pt x="4119" y="7421"/>
                  </a:cubicBezTo>
                  <a:cubicBezTo>
                    <a:pt x="4150" y="7421"/>
                    <a:pt x="4183" y="7412"/>
                    <a:pt x="4216" y="7392"/>
                  </a:cubicBezTo>
                  <a:cubicBezTo>
                    <a:pt x="4311" y="7368"/>
                    <a:pt x="4382" y="7249"/>
                    <a:pt x="4358" y="7130"/>
                  </a:cubicBezTo>
                  <a:cubicBezTo>
                    <a:pt x="4263" y="6845"/>
                    <a:pt x="4597" y="6011"/>
                    <a:pt x="5240" y="5559"/>
                  </a:cubicBezTo>
                  <a:close/>
                  <a:moveTo>
                    <a:pt x="4353" y="0"/>
                  </a:moveTo>
                  <a:cubicBezTo>
                    <a:pt x="4306" y="0"/>
                    <a:pt x="4266" y="18"/>
                    <a:pt x="4239" y="57"/>
                  </a:cubicBezTo>
                  <a:cubicBezTo>
                    <a:pt x="4168" y="105"/>
                    <a:pt x="4144" y="200"/>
                    <a:pt x="4168" y="296"/>
                  </a:cubicBezTo>
                  <a:cubicBezTo>
                    <a:pt x="4597" y="1272"/>
                    <a:pt x="4454" y="1963"/>
                    <a:pt x="3739" y="2558"/>
                  </a:cubicBezTo>
                  <a:cubicBezTo>
                    <a:pt x="3263" y="2939"/>
                    <a:pt x="2953" y="3415"/>
                    <a:pt x="2739" y="3868"/>
                  </a:cubicBezTo>
                  <a:cubicBezTo>
                    <a:pt x="2596" y="3201"/>
                    <a:pt x="2239" y="2344"/>
                    <a:pt x="1429" y="1582"/>
                  </a:cubicBezTo>
                  <a:cubicBezTo>
                    <a:pt x="1398" y="1535"/>
                    <a:pt x="1348" y="1509"/>
                    <a:pt x="1290" y="1509"/>
                  </a:cubicBezTo>
                  <a:cubicBezTo>
                    <a:pt x="1259" y="1509"/>
                    <a:pt x="1225" y="1517"/>
                    <a:pt x="1191" y="1534"/>
                  </a:cubicBezTo>
                  <a:cubicBezTo>
                    <a:pt x="1120" y="1582"/>
                    <a:pt x="1072" y="1653"/>
                    <a:pt x="1072" y="1748"/>
                  </a:cubicBezTo>
                  <a:cubicBezTo>
                    <a:pt x="1072" y="3296"/>
                    <a:pt x="762" y="3987"/>
                    <a:pt x="477" y="4606"/>
                  </a:cubicBezTo>
                  <a:cubicBezTo>
                    <a:pt x="239" y="5154"/>
                    <a:pt x="0" y="5630"/>
                    <a:pt x="0" y="6487"/>
                  </a:cubicBezTo>
                  <a:cubicBezTo>
                    <a:pt x="0" y="6630"/>
                    <a:pt x="0" y="6821"/>
                    <a:pt x="48" y="6964"/>
                  </a:cubicBezTo>
                  <a:cubicBezTo>
                    <a:pt x="48" y="7083"/>
                    <a:pt x="167" y="7178"/>
                    <a:pt x="286" y="7178"/>
                  </a:cubicBezTo>
                  <a:cubicBezTo>
                    <a:pt x="405" y="7178"/>
                    <a:pt x="477" y="7059"/>
                    <a:pt x="477" y="6940"/>
                  </a:cubicBezTo>
                  <a:cubicBezTo>
                    <a:pt x="477" y="6773"/>
                    <a:pt x="453" y="6630"/>
                    <a:pt x="453" y="6487"/>
                  </a:cubicBezTo>
                  <a:cubicBezTo>
                    <a:pt x="453" y="5701"/>
                    <a:pt x="667" y="5297"/>
                    <a:pt x="882" y="4797"/>
                  </a:cubicBezTo>
                  <a:cubicBezTo>
                    <a:pt x="1143" y="4201"/>
                    <a:pt x="1429" y="3558"/>
                    <a:pt x="1501" y="2296"/>
                  </a:cubicBezTo>
                  <a:cubicBezTo>
                    <a:pt x="1953" y="2820"/>
                    <a:pt x="2239" y="3439"/>
                    <a:pt x="2358" y="4130"/>
                  </a:cubicBezTo>
                  <a:cubicBezTo>
                    <a:pt x="2429" y="4511"/>
                    <a:pt x="2453" y="4844"/>
                    <a:pt x="2429" y="5058"/>
                  </a:cubicBezTo>
                  <a:cubicBezTo>
                    <a:pt x="2382" y="5201"/>
                    <a:pt x="2382" y="5297"/>
                    <a:pt x="2382" y="5320"/>
                  </a:cubicBezTo>
                  <a:cubicBezTo>
                    <a:pt x="2382" y="5440"/>
                    <a:pt x="2477" y="5535"/>
                    <a:pt x="2596" y="5559"/>
                  </a:cubicBezTo>
                  <a:cubicBezTo>
                    <a:pt x="2715" y="5559"/>
                    <a:pt x="2810" y="5511"/>
                    <a:pt x="2834" y="5392"/>
                  </a:cubicBezTo>
                  <a:cubicBezTo>
                    <a:pt x="2834" y="5392"/>
                    <a:pt x="2858" y="5297"/>
                    <a:pt x="2858" y="5154"/>
                  </a:cubicBezTo>
                  <a:cubicBezTo>
                    <a:pt x="2930" y="4701"/>
                    <a:pt x="3168" y="3653"/>
                    <a:pt x="4001" y="2939"/>
                  </a:cubicBezTo>
                  <a:cubicBezTo>
                    <a:pt x="4454" y="2558"/>
                    <a:pt x="4716" y="2129"/>
                    <a:pt x="4811" y="1653"/>
                  </a:cubicBezTo>
                  <a:cubicBezTo>
                    <a:pt x="4859" y="1367"/>
                    <a:pt x="4835" y="1058"/>
                    <a:pt x="4739" y="700"/>
                  </a:cubicBezTo>
                  <a:lnTo>
                    <a:pt x="4739" y="700"/>
                  </a:lnTo>
                  <a:cubicBezTo>
                    <a:pt x="5692" y="1272"/>
                    <a:pt x="6240" y="2106"/>
                    <a:pt x="6359" y="3201"/>
                  </a:cubicBezTo>
                  <a:cubicBezTo>
                    <a:pt x="6478" y="4154"/>
                    <a:pt x="6192" y="4963"/>
                    <a:pt x="6192" y="4963"/>
                  </a:cubicBezTo>
                  <a:cubicBezTo>
                    <a:pt x="6168" y="5058"/>
                    <a:pt x="6192" y="5178"/>
                    <a:pt x="6287" y="5225"/>
                  </a:cubicBezTo>
                  <a:cubicBezTo>
                    <a:pt x="6327" y="5255"/>
                    <a:pt x="6371" y="5268"/>
                    <a:pt x="6413" y="5268"/>
                  </a:cubicBezTo>
                  <a:cubicBezTo>
                    <a:pt x="6470" y="5268"/>
                    <a:pt x="6522" y="5243"/>
                    <a:pt x="6549" y="5201"/>
                  </a:cubicBezTo>
                  <a:cubicBezTo>
                    <a:pt x="6597" y="5178"/>
                    <a:pt x="6907" y="4820"/>
                    <a:pt x="7240" y="4154"/>
                  </a:cubicBezTo>
                  <a:cubicBezTo>
                    <a:pt x="7502" y="3558"/>
                    <a:pt x="7669" y="2963"/>
                    <a:pt x="7669" y="2344"/>
                  </a:cubicBezTo>
                  <a:cubicBezTo>
                    <a:pt x="8621" y="3796"/>
                    <a:pt x="9002" y="4987"/>
                    <a:pt x="9002" y="6535"/>
                  </a:cubicBezTo>
                  <a:cubicBezTo>
                    <a:pt x="9002" y="8297"/>
                    <a:pt x="7931" y="9821"/>
                    <a:pt x="6406" y="10464"/>
                  </a:cubicBezTo>
                  <a:cubicBezTo>
                    <a:pt x="6740" y="10083"/>
                    <a:pt x="6954" y="9583"/>
                    <a:pt x="6954" y="9035"/>
                  </a:cubicBezTo>
                  <a:cubicBezTo>
                    <a:pt x="6954" y="8750"/>
                    <a:pt x="6859" y="8416"/>
                    <a:pt x="6645" y="8059"/>
                  </a:cubicBezTo>
                  <a:cubicBezTo>
                    <a:pt x="6597" y="7964"/>
                    <a:pt x="6549" y="7916"/>
                    <a:pt x="6502" y="7821"/>
                  </a:cubicBezTo>
                  <a:cubicBezTo>
                    <a:pt x="6002" y="6987"/>
                    <a:pt x="5525" y="6178"/>
                    <a:pt x="5716" y="5320"/>
                  </a:cubicBezTo>
                  <a:cubicBezTo>
                    <a:pt x="5763" y="5225"/>
                    <a:pt x="5716" y="5178"/>
                    <a:pt x="5668" y="5106"/>
                  </a:cubicBezTo>
                  <a:cubicBezTo>
                    <a:pt x="5626" y="5078"/>
                    <a:pt x="5585" y="5067"/>
                    <a:pt x="5543" y="5067"/>
                  </a:cubicBezTo>
                  <a:cubicBezTo>
                    <a:pt x="5513" y="5067"/>
                    <a:pt x="5483" y="5072"/>
                    <a:pt x="5454" y="5082"/>
                  </a:cubicBezTo>
                  <a:cubicBezTo>
                    <a:pt x="4739" y="5392"/>
                    <a:pt x="4216" y="6035"/>
                    <a:pt x="4025" y="6630"/>
                  </a:cubicBezTo>
                  <a:cubicBezTo>
                    <a:pt x="3620" y="6154"/>
                    <a:pt x="3096" y="6059"/>
                    <a:pt x="3072" y="6059"/>
                  </a:cubicBezTo>
                  <a:cubicBezTo>
                    <a:pt x="2977" y="6059"/>
                    <a:pt x="2930" y="6106"/>
                    <a:pt x="2858" y="6154"/>
                  </a:cubicBezTo>
                  <a:cubicBezTo>
                    <a:pt x="2810" y="6225"/>
                    <a:pt x="2810" y="6297"/>
                    <a:pt x="2834" y="6368"/>
                  </a:cubicBezTo>
                  <a:cubicBezTo>
                    <a:pt x="2834" y="6368"/>
                    <a:pt x="3192" y="7226"/>
                    <a:pt x="2739" y="8131"/>
                  </a:cubicBezTo>
                  <a:cubicBezTo>
                    <a:pt x="2596" y="8416"/>
                    <a:pt x="2549" y="8750"/>
                    <a:pt x="2549" y="9083"/>
                  </a:cubicBezTo>
                  <a:cubicBezTo>
                    <a:pt x="2549" y="9607"/>
                    <a:pt x="2739" y="10107"/>
                    <a:pt x="3072" y="10512"/>
                  </a:cubicBezTo>
                  <a:cubicBezTo>
                    <a:pt x="2263" y="10155"/>
                    <a:pt x="1596" y="9583"/>
                    <a:pt x="1120" y="8774"/>
                  </a:cubicBezTo>
                  <a:cubicBezTo>
                    <a:pt x="1076" y="8715"/>
                    <a:pt x="1004" y="8674"/>
                    <a:pt x="933" y="8674"/>
                  </a:cubicBezTo>
                  <a:cubicBezTo>
                    <a:pt x="890" y="8674"/>
                    <a:pt x="846" y="8690"/>
                    <a:pt x="810" y="8726"/>
                  </a:cubicBezTo>
                  <a:cubicBezTo>
                    <a:pt x="715" y="8774"/>
                    <a:pt x="667" y="8916"/>
                    <a:pt x="762" y="9012"/>
                  </a:cubicBezTo>
                  <a:cubicBezTo>
                    <a:pt x="1167" y="9702"/>
                    <a:pt x="1739" y="10274"/>
                    <a:pt x="2453" y="10655"/>
                  </a:cubicBezTo>
                  <a:cubicBezTo>
                    <a:pt x="3168" y="11060"/>
                    <a:pt x="3977" y="11274"/>
                    <a:pt x="4811" y="11274"/>
                  </a:cubicBezTo>
                  <a:cubicBezTo>
                    <a:pt x="6049" y="11274"/>
                    <a:pt x="7240" y="10798"/>
                    <a:pt x="8121" y="9917"/>
                  </a:cubicBezTo>
                  <a:cubicBezTo>
                    <a:pt x="9026" y="9012"/>
                    <a:pt x="9502" y="7821"/>
                    <a:pt x="9502" y="6583"/>
                  </a:cubicBezTo>
                  <a:cubicBezTo>
                    <a:pt x="9455" y="4582"/>
                    <a:pt x="8931" y="3177"/>
                    <a:pt x="7550" y="1296"/>
                  </a:cubicBezTo>
                  <a:cubicBezTo>
                    <a:pt x="7503" y="1249"/>
                    <a:pt x="7436" y="1213"/>
                    <a:pt x="7369" y="1213"/>
                  </a:cubicBezTo>
                  <a:cubicBezTo>
                    <a:pt x="7333" y="1213"/>
                    <a:pt x="7297" y="1223"/>
                    <a:pt x="7264" y="1248"/>
                  </a:cubicBezTo>
                  <a:cubicBezTo>
                    <a:pt x="7192" y="1272"/>
                    <a:pt x="7121" y="1391"/>
                    <a:pt x="7145" y="1486"/>
                  </a:cubicBezTo>
                  <a:cubicBezTo>
                    <a:pt x="7335" y="2296"/>
                    <a:pt x="7240" y="3082"/>
                    <a:pt x="6883" y="3868"/>
                  </a:cubicBezTo>
                  <a:cubicBezTo>
                    <a:pt x="6883" y="3888"/>
                    <a:pt x="6866" y="3907"/>
                    <a:pt x="6861" y="3941"/>
                  </a:cubicBezTo>
                  <a:lnTo>
                    <a:pt x="6861" y="3941"/>
                  </a:lnTo>
                  <a:cubicBezTo>
                    <a:pt x="6883" y="3664"/>
                    <a:pt x="6882" y="3408"/>
                    <a:pt x="6835" y="3130"/>
                  </a:cubicBezTo>
                  <a:cubicBezTo>
                    <a:pt x="6716" y="2129"/>
                    <a:pt x="6240" y="796"/>
                    <a:pt x="4478" y="34"/>
                  </a:cubicBezTo>
                  <a:cubicBezTo>
                    <a:pt x="4435" y="12"/>
                    <a:pt x="4392" y="0"/>
                    <a:pt x="4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53"/>
            <p:cNvSpPr/>
            <p:nvPr/>
          </p:nvSpPr>
          <p:spPr>
            <a:xfrm>
              <a:off x="4081557" y="3033078"/>
              <a:ext cx="14225" cy="13398"/>
            </a:xfrm>
            <a:custGeom>
              <a:avLst/>
              <a:gdLst/>
              <a:ahLst/>
              <a:cxnLst/>
              <a:rect l="l" t="t" r="r" b="b"/>
              <a:pathLst>
                <a:path w="430" h="405" extrusionOk="0">
                  <a:moveTo>
                    <a:pt x="215" y="0"/>
                  </a:moveTo>
                  <a:cubicBezTo>
                    <a:pt x="167" y="0"/>
                    <a:pt x="96" y="24"/>
                    <a:pt x="72" y="48"/>
                  </a:cubicBezTo>
                  <a:cubicBezTo>
                    <a:pt x="48" y="95"/>
                    <a:pt x="1" y="143"/>
                    <a:pt x="1" y="214"/>
                  </a:cubicBezTo>
                  <a:cubicBezTo>
                    <a:pt x="1" y="262"/>
                    <a:pt x="48" y="333"/>
                    <a:pt x="72" y="357"/>
                  </a:cubicBezTo>
                  <a:cubicBezTo>
                    <a:pt x="96" y="381"/>
                    <a:pt x="167" y="405"/>
                    <a:pt x="215" y="405"/>
                  </a:cubicBezTo>
                  <a:cubicBezTo>
                    <a:pt x="286" y="405"/>
                    <a:pt x="334" y="381"/>
                    <a:pt x="358" y="357"/>
                  </a:cubicBezTo>
                  <a:cubicBezTo>
                    <a:pt x="405" y="333"/>
                    <a:pt x="429" y="262"/>
                    <a:pt x="429" y="214"/>
                  </a:cubicBezTo>
                  <a:cubicBezTo>
                    <a:pt x="429" y="143"/>
                    <a:pt x="405" y="95"/>
                    <a:pt x="358" y="48"/>
                  </a:cubicBezTo>
                  <a:cubicBezTo>
                    <a:pt x="334" y="24"/>
                    <a:pt x="286" y="0"/>
                    <a:pt x="215" y="0"/>
                  </a:cubicBezTo>
                  <a:close/>
                </a:path>
              </a:pathLst>
            </a:custGeom>
            <a:solidFill>
              <a:srgbClr val="703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29EB7E1E-2EA4-CA99-7509-FE77E6F126F6}"/>
              </a:ext>
            </a:extLst>
          </p:cNvPr>
          <p:cNvSpPr>
            <a:spLocks noGrp="1"/>
          </p:cNvSpPr>
          <p:nvPr>
            <p:ph type="subTitle" idx="1"/>
          </p:nvPr>
        </p:nvSpPr>
        <p:spPr>
          <a:xfrm>
            <a:off x="812283" y="571035"/>
            <a:ext cx="2608266" cy="822178"/>
          </a:xfrm>
        </p:spPr>
        <p:txBody>
          <a:bodyPr/>
          <a:lstStyle/>
          <a:p>
            <a:r>
              <a:rPr lang="en-US" sz="2000" b="1" i="0" dirty="0">
                <a:solidFill>
                  <a:srgbClr val="343541"/>
                </a:solidFill>
                <a:effectLst/>
                <a:latin typeface="Söhne"/>
              </a:rPr>
              <a:t>Latitude Longitude </a:t>
            </a:r>
            <a:br>
              <a:rPr lang="en-US" sz="2000" b="1" i="0" dirty="0">
                <a:solidFill>
                  <a:srgbClr val="343541"/>
                </a:solidFill>
                <a:effectLst/>
                <a:latin typeface="Söhne"/>
              </a:rPr>
            </a:br>
            <a:r>
              <a:rPr lang="en-US" sz="2000" b="1" i="0" dirty="0">
                <a:solidFill>
                  <a:srgbClr val="343541"/>
                </a:solidFill>
                <a:effectLst/>
                <a:latin typeface="Söhne"/>
              </a:rPr>
              <a:t>and </a:t>
            </a:r>
            <a:br>
              <a:rPr lang="en-US" sz="2000" b="1" i="0" dirty="0">
                <a:solidFill>
                  <a:srgbClr val="343541"/>
                </a:solidFill>
                <a:effectLst/>
                <a:latin typeface="Söhne"/>
              </a:rPr>
            </a:br>
            <a:r>
              <a:rPr lang="en-US" sz="2000" b="1" i="0" dirty="0">
                <a:solidFill>
                  <a:srgbClr val="374151"/>
                </a:solidFill>
                <a:effectLst/>
                <a:latin typeface="Söhne"/>
              </a:rPr>
              <a:t>FRP (Fire Radiative Power)</a:t>
            </a:r>
            <a:endParaRPr lang="en-US" sz="2000" b="1" dirty="0"/>
          </a:p>
        </p:txBody>
      </p:sp>
      <p:pic>
        <p:nvPicPr>
          <p:cNvPr id="7" name="Picture 6">
            <a:extLst>
              <a:ext uri="{FF2B5EF4-FFF2-40B4-BE49-F238E27FC236}">
                <a16:creationId xmlns:a16="http://schemas.microsoft.com/office/drawing/2014/main" id="{C22D99AF-B77A-68A8-22C5-0DD7546FDBC1}"/>
              </a:ext>
            </a:extLst>
          </p:cNvPr>
          <p:cNvPicPr>
            <a:picLocks noChangeAspect="1"/>
          </p:cNvPicPr>
          <p:nvPr/>
        </p:nvPicPr>
        <p:blipFill>
          <a:blip r:embed="rId3"/>
          <a:stretch>
            <a:fillRect/>
          </a:stretch>
        </p:blipFill>
        <p:spPr>
          <a:xfrm>
            <a:off x="4021506" y="298942"/>
            <a:ext cx="4130801" cy="2145871"/>
          </a:xfrm>
          <a:prstGeom prst="rect">
            <a:avLst/>
          </a:prstGeom>
        </p:spPr>
      </p:pic>
      <p:pic>
        <p:nvPicPr>
          <p:cNvPr id="3" name="Picture 2">
            <a:extLst>
              <a:ext uri="{FF2B5EF4-FFF2-40B4-BE49-F238E27FC236}">
                <a16:creationId xmlns:a16="http://schemas.microsoft.com/office/drawing/2014/main" id="{48FD07D9-C3AB-6397-1DD9-3A3381EC6451}"/>
              </a:ext>
            </a:extLst>
          </p:cNvPr>
          <p:cNvPicPr>
            <a:picLocks noChangeAspect="1"/>
          </p:cNvPicPr>
          <p:nvPr/>
        </p:nvPicPr>
        <p:blipFill>
          <a:blip r:embed="rId4"/>
          <a:stretch>
            <a:fillRect/>
          </a:stretch>
        </p:blipFill>
        <p:spPr>
          <a:xfrm>
            <a:off x="932622" y="2619793"/>
            <a:ext cx="4888006" cy="2275519"/>
          </a:xfrm>
          <a:prstGeom prst="rect">
            <a:avLst/>
          </a:prstGeom>
        </p:spPr>
      </p:pic>
      <p:sp>
        <p:nvSpPr>
          <p:cNvPr id="4" name="TextBox 3">
            <a:extLst>
              <a:ext uri="{FF2B5EF4-FFF2-40B4-BE49-F238E27FC236}">
                <a16:creationId xmlns:a16="http://schemas.microsoft.com/office/drawing/2014/main" id="{B49449DC-5D74-EA1C-C0BF-FCCE2A6152AB}"/>
              </a:ext>
            </a:extLst>
          </p:cNvPr>
          <p:cNvSpPr txBox="1"/>
          <p:nvPr/>
        </p:nvSpPr>
        <p:spPr>
          <a:xfrm>
            <a:off x="5966961" y="2676455"/>
            <a:ext cx="2461933" cy="646331"/>
          </a:xfrm>
          <a:prstGeom prst="rect">
            <a:avLst/>
          </a:prstGeom>
          <a:noFill/>
        </p:spPr>
        <p:txBody>
          <a:bodyPr wrap="square" rtlCol="0">
            <a:spAutoFit/>
          </a:bodyPr>
          <a:lstStyle/>
          <a:p>
            <a:r>
              <a:rPr lang="en-US" sz="1200" dirty="0"/>
              <a:t>Latitude:-42.768</a:t>
            </a:r>
          </a:p>
          <a:p>
            <a:r>
              <a:rPr lang="en-US" sz="1200" dirty="0"/>
              <a:t>Longtitude:147.679888</a:t>
            </a:r>
          </a:p>
          <a:p>
            <a:r>
              <a:rPr lang="en-US" sz="1200" dirty="0"/>
              <a:t>FRP: 26.4</a:t>
            </a:r>
          </a:p>
        </p:txBody>
      </p:sp>
      <p:cxnSp>
        <p:nvCxnSpPr>
          <p:cNvPr id="8" name="Straight Arrow Connector 7">
            <a:extLst>
              <a:ext uri="{FF2B5EF4-FFF2-40B4-BE49-F238E27FC236}">
                <a16:creationId xmlns:a16="http://schemas.microsoft.com/office/drawing/2014/main" id="{AC1351DF-5055-3DA9-D348-13F7F2875D9A}"/>
              </a:ext>
            </a:extLst>
          </p:cNvPr>
          <p:cNvCxnSpPr>
            <a:cxnSpLocks/>
            <a:stCxn id="4" idx="1"/>
          </p:cNvCxnSpPr>
          <p:nvPr/>
        </p:nvCxnSpPr>
        <p:spPr>
          <a:xfrm flipH="1">
            <a:off x="2249291" y="2999621"/>
            <a:ext cx="3717670" cy="2174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1" name="TextBox 10">
            <a:extLst>
              <a:ext uri="{FF2B5EF4-FFF2-40B4-BE49-F238E27FC236}">
                <a16:creationId xmlns:a16="http://schemas.microsoft.com/office/drawing/2014/main" id="{0685CD60-64AB-8AB3-45AB-87A5DDDFB281}"/>
              </a:ext>
            </a:extLst>
          </p:cNvPr>
          <p:cNvSpPr txBox="1"/>
          <p:nvPr/>
        </p:nvSpPr>
        <p:spPr>
          <a:xfrm>
            <a:off x="5966961" y="3971056"/>
            <a:ext cx="1768730" cy="646331"/>
          </a:xfrm>
          <a:prstGeom prst="rect">
            <a:avLst/>
          </a:prstGeom>
          <a:noFill/>
        </p:spPr>
        <p:txBody>
          <a:bodyPr wrap="square" rtlCol="0">
            <a:spAutoFit/>
          </a:bodyPr>
          <a:lstStyle/>
          <a:p>
            <a:r>
              <a:rPr lang="en-US" sz="1200" dirty="0"/>
              <a:t>Latitude:-42.7682</a:t>
            </a:r>
          </a:p>
          <a:p>
            <a:r>
              <a:rPr lang="en-US" sz="1200" dirty="0"/>
              <a:t>Longtitude:145.57011</a:t>
            </a:r>
          </a:p>
          <a:p>
            <a:r>
              <a:rPr lang="en-US" sz="1200" dirty="0"/>
              <a:t>FRP: 15.5</a:t>
            </a:r>
          </a:p>
        </p:txBody>
      </p:sp>
      <p:cxnSp>
        <p:nvCxnSpPr>
          <p:cNvPr id="12" name="Straight Arrow Connector 11">
            <a:extLst>
              <a:ext uri="{FF2B5EF4-FFF2-40B4-BE49-F238E27FC236}">
                <a16:creationId xmlns:a16="http://schemas.microsoft.com/office/drawing/2014/main" id="{E7108820-E33E-93A7-DF5A-CBEBA244B059}"/>
              </a:ext>
            </a:extLst>
          </p:cNvPr>
          <p:cNvCxnSpPr>
            <a:cxnSpLocks/>
          </p:cNvCxnSpPr>
          <p:nvPr/>
        </p:nvCxnSpPr>
        <p:spPr>
          <a:xfrm flipH="1">
            <a:off x="5186050" y="4277372"/>
            <a:ext cx="861942" cy="27001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5" name="Oval 14">
            <a:extLst>
              <a:ext uri="{FF2B5EF4-FFF2-40B4-BE49-F238E27FC236}">
                <a16:creationId xmlns:a16="http://schemas.microsoft.com/office/drawing/2014/main" id="{77F9A7EB-9B92-8E66-F9F9-338B2EF22C6B}"/>
              </a:ext>
            </a:extLst>
          </p:cNvPr>
          <p:cNvSpPr/>
          <p:nvPr/>
        </p:nvSpPr>
        <p:spPr>
          <a:xfrm>
            <a:off x="3346282" y="3696731"/>
            <a:ext cx="1506222" cy="7449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252619-7B75-E86E-7AD0-C3528A7A7642}"/>
              </a:ext>
            </a:extLst>
          </p:cNvPr>
          <p:cNvSpPr>
            <a:spLocks noGrp="1"/>
          </p:cNvSpPr>
          <p:nvPr>
            <p:ph type="sldNum" sz="quarter" idx="12"/>
          </p:nvPr>
        </p:nvSpPr>
        <p:spPr/>
        <p:txBody>
          <a:bodyPr/>
          <a:lstStyle/>
          <a:p>
            <a:fld id="{440B309B-5935-4424-B695-4FACBC5437DC}" type="slidenum">
              <a:rPr lang="en-US" smtClean="0"/>
              <a:t>18</a:t>
            </a:fld>
            <a:endParaRPr lang="en-US"/>
          </a:p>
        </p:txBody>
      </p:sp>
      <p:pic>
        <p:nvPicPr>
          <p:cNvPr id="6" name="Picture 5">
            <a:extLst>
              <a:ext uri="{FF2B5EF4-FFF2-40B4-BE49-F238E27FC236}">
                <a16:creationId xmlns:a16="http://schemas.microsoft.com/office/drawing/2014/main" id="{905BC70D-BD37-7E0A-4CC8-1D41D1E196AF}"/>
              </a:ext>
            </a:extLst>
          </p:cNvPr>
          <p:cNvPicPr>
            <a:picLocks noChangeAspect="1"/>
          </p:cNvPicPr>
          <p:nvPr/>
        </p:nvPicPr>
        <p:blipFill>
          <a:blip r:embed="rId2"/>
          <a:stretch>
            <a:fillRect/>
          </a:stretch>
        </p:blipFill>
        <p:spPr>
          <a:xfrm>
            <a:off x="3230523" y="2478271"/>
            <a:ext cx="5913477" cy="2665229"/>
          </a:xfrm>
          <a:prstGeom prst="rect">
            <a:avLst/>
          </a:prstGeom>
        </p:spPr>
      </p:pic>
      <p:pic>
        <p:nvPicPr>
          <p:cNvPr id="7" name="Picture 6">
            <a:extLst>
              <a:ext uri="{FF2B5EF4-FFF2-40B4-BE49-F238E27FC236}">
                <a16:creationId xmlns:a16="http://schemas.microsoft.com/office/drawing/2014/main" id="{B9BC5BFB-E2CD-DAF2-9B35-FAD2030F8F1D}"/>
              </a:ext>
            </a:extLst>
          </p:cNvPr>
          <p:cNvPicPr>
            <a:picLocks noChangeAspect="1"/>
          </p:cNvPicPr>
          <p:nvPr/>
        </p:nvPicPr>
        <p:blipFill>
          <a:blip r:embed="rId3"/>
          <a:stretch>
            <a:fillRect/>
          </a:stretch>
        </p:blipFill>
        <p:spPr>
          <a:xfrm>
            <a:off x="538714" y="120502"/>
            <a:ext cx="3933732" cy="2216002"/>
          </a:xfrm>
          <a:prstGeom prst="rect">
            <a:avLst/>
          </a:prstGeom>
        </p:spPr>
      </p:pic>
      <p:cxnSp>
        <p:nvCxnSpPr>
          <p:cNvPr id="11" name="Straight Arrow Connector 10">
            <a:extLst>
              <a:ext uri="{FF2B5EF4-FFF2-40B4-BE49-F238E27FC236}">
                <a16:creationId xmlns:a16="http://schemas.microsoft.com/office/drawing/2014/main" id="{CF4661C1-A701-ED30-BECB-3526A1FDDB34}"/>
              </a:ext>
            </a:extLst>
          </p:cNvPr>
          <p:cNvCxnSpPr/>
          <p:nvPr/>
        </p:nvCxnSpPr>
        <p:spPr>
          <a:xfrm>
            <a:off x="5557284" y="1835888"/>
            <a:ext cx="567069" cy="20981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A74D6721-DF02-F208-2E35-702762F28193}"/>
              </a:ext>
            </a:extLst>
          </p:cNvPr>
          <p:cNvCxnSpPr/>
          <p:nvPr/>
        </p:nvCxnSpPr>
        <p:spPr>
          <a:xfrm>
            <a:off x="7768856" y="1228503"/>
            <a:ext cx="85060" cy="321590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4" name="TextBox 13">
            <a:extLst>
              <a:ext uri="{FF2B5EF4-FFF2-40B4-BE49-F238E27FC236}">
                <a16:creationId xmlns:a16="http://schemas.microsoft.com/office/drawing/2014/main" id="{0C05C849-72C0-1697-EAD0-1B0FBBE9E803}"/>
              </a:ext>
            </a:extLst>
          </p:cNvPr>
          <p:cNvSpPr txBox="1"/>
          <p:nvPr/>
        </p:nvSpPr>
        <p:spPr>
          <a:xfrm>
            <a:off x="4717312" y="1114723"/>
            <a:ext cx="1679944" cy="738664"/>
          </a:xfrm>
          <a:prstGeom prst="rect">
            <a:avLst/>
          </a:prstGeom>
          <a:noFill/>
        </p:spPr>
        <p:txBody>
          <a:bodyPr wrap="square" rtlCol="0">
            <a:spAutoFit/>
          </a:bodyPr>
          <a:lstStyle/>
          <a:p>
            <a:r>
              <a:rPr lang="en-US" altLang="zh-CN" dirty="0"/>
              <a:t>bright_ti4: 302.1</a:t>
            </a:r>
            <a:br>
              <a:rPr lang="en-US" altLang="zh-CN" dirty="0"/>
            </a:br>
            <a:r>
              <a:rPr lang="en-US" altLang="zh-CN" dirty="0"/>
              <a:t>bright_ti5: 406.7</a:t>
            </a:r>
          </a:p>
          <a:p>
            <a:r>
              <a:rPr lang="en-US" dirty="0"/>
              <a:t>frp:293.8</a:t>
            </a:r>
          </a:p>
        </p:txBody>
      </p:sp>
      <p:sp>
        <p:nvSpPr>
          <p:cNvPr id="15" name="Rectangle: Rounded Corners 14">
            <a:extLst>
              <a:ext uri="{FF2B5EF4-FFF2-40B4-BE49-F238E27FC236}">
                <a16:creationId xmlns:a16="http://schemas.microsoft.com/office/drawing/2014/main" id="{5DC0C15D-A13F-161F-BB26-066BC2B3206D}"/>
              </a:ext>
            </a:extLst>
          </p:cNvPr>
          <p:cNvSpPr/>
          <p:nvPr/>
        </p:nvSpPr>
        <p:spPr>
          <a:xfrm>
            <a:off x="4671556" y="1114723"/>
            <a:ext cx="1644184" cy="7211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A82C4C69-D78A-5973-7CE7-239858AFA971}"/>
              </a:ext>
            </a:extLst>
          </p:cNvPr>
          <p:cNvSpPr/>
          <p:nvPr/>
        </p:nvSpPr>
        <p:spPr>
          <a:xfrm>
            <a:off x="6961102" y="487543"/>
            <a:ext cx="1644184" cy="7386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A697F6F-ACE8-AF0F-959C-40F21BAD19BF}"/>
              </a:ext>
            </a:extLst>
          </p:cNvPr>
          <p:cNvSpPr txBox="1"/>
          <p:nvPr/>
        </p:nvSpPr>
        <p:spPr>
          <a:xfrm>
            <a:off x="7042618" y="487543"/>
            <a:ext cx="1573709" cy="954107"/>
          </a:xfrm>
          <a:prstGeom prst="rect">
            <a:avLst/>
          </a:prstGeom>
          <a:noFill/>
        </p:spPr>
        <p:txBody>
          <a:bodyPr wrap="square" rtlCol="0">
            <a:spAutoFit/>
          </a:bodyPr>
          <a:lstStyle/>
          <a:p>
            <a:r>
              <a:rPr lang="en-US" altLang="zh-CN" dirty="0"/>
              <a:t>bright_ti4: 295</a:t>
            </a:r>
            <a:br>
              <a:rPr lang="en-US" altLang="zh-CN" dirty="0"/>
            </a:br>
            <a:r>
              <a:rPr lang="en-US" altLang="zh-CN" dirty="0"/>
              <a:t>bright_ti5: 364.1</a:t>
            </a:r>
          </a:p>
          <a:p>
            <a:r>
              <a:rPr lang="en-US" dirty="0"/>
              <a:t>frp:92.9</a:t>
            </a:r>
          </a:p>
          <a:p>
            <a:endParaRPr lang="en-US" dirty="0"/>
          </a:p>
        </p:txBody>
      </p:sp>
      <p:sp>
        <p:nvSpPr>
          <p:cNvPr id="18" name="Oval 17">
            <a:extLst>
              <a:ext uri="{FF2B5EF4-FFF2-40B4-BE49-F238E27FC236}">
                <a16:creationId xmlns:a16="http://schemas.microsoft.com/office/drawing/2014/main" id="{BAE22AB8-A2B7-81FB-77EE-304AD52CA6E0}"/>
              </a:ext>
            </a:extLst>
          </p:cNvPr>
          <p:cNvSpPr/>
          <p:nvPr/>
        </p:nvSpPr>
        <p:spPr>
          <a:xfrm>
            <a:off x="6187261" y="3810885"/>
            <a:ext cx="1454004" cy="7823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CF3970B-8FAC-2B69-8B77-E94B7DD34632}"/>
              </a:ext>
            </a:extLst>
          </p:cNvPr>
          <p:cNvSpPr txBox="1"/>
          <p:nvPr/>
        </p:nvSpPr>
        <p:spPr>
          <a:xfrm>
            <a:off x="538714" y="2478271"/>
            <a:ext cx="2628901" cy="1015663"/>
          </a:xfrm>
          <a:prstGeom prst="rect">
            <a:avLst/>
          </a:prstGeom>
          <a:noFill/>
        </p:spPr>
        <p:txBody>
          <a:bodyPr wrap="square" rtlCol="0">
            <a:spAutoFit/>
          </a:bodyPr>
          <a:lstStyle/>
          <a:p>
            <a:r>
              <a:rPr lang="en-US" sz="2000" b="1" dirty="0">
                <a:solidFill>
                  <a:schemeClr val="accent2">
                    <a:lumMod val="50000"/>
                  </a:schemeClr>
                </a:solidFill>
              </a:rPr>
              <a:t>bright_ti4,bright_ti5</a:t>
            </a:r>
          </a:p>
          <a:p>
            <a:r>
              <a:rPr lang="en-US" sz="2000" b="1" dirty="0">
                <a:solidFill>
                  <a:schemeClr val="accent2">
                    <a:lumMod val="50000"/>
                  </a:schemeClr>
                </a:solidFill>
              </a:rPr>
              <a:t>And </a:t>
            </a:r>
          </a:p>
          <a:p>
            <a:r>
              <a:rPr lang="en-US" sz="2000" b="1" dirty="0">
                <a:solidFill>
                  <a:schemeClr val="accent2">
                    <a:lumMod val="50000"/>
                  </a:schemeClr>
                </a:solidFill>
              </a:rPr>
              <a:t>FRP</a:t>
            </a:r>
          </a:p>
        </p:txBody>
      </p:sp>
      <p:sp>
        <p:nvSpPr>
          <p:cNvPr id="20" name="TextBox 19">
            <a:extLst>
              <a:ext uri="{FF2B5EF4-FFF2-40B4-BE49-F238E27FC236}">
                <a16:creationId xmlns:a16="http://schemas.microsoft.com/office/drawing/2014/main" id="{7350F8B9-C42D-A38A-2934-E772113D5016}"/>
              </a:ext>
            </a:extLst>
          </p:cNvPr>
          <p:cNvSpPr txBox="1"/>
          <p:nvPr/>
        </p:nvSpPr>
        <p:spPr>
          <a:xfrm>
            <a:off x="715926" y="3685953"/>
            <a:ext cx="238700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bright_ti4 and bright_ti5 has the linear relationship</a:t>
            </a:r>
          </a:p>
          <a:p>
            <a:pPr marL="285750" indent="-285750">
              <a:buFont typeface="Arial" panose="020B0604020202020204" pitchFamily="34" charset="0"/>
              <a:buChar char="•"/>
            </a:pPr>
            <a:r>
              <a:rPr lang="en-US" dirty="0"/>
              <a:t>FRP don’t has the close relationship with them</a:t>
            </a:r>
          </a:p>
        </p:txBody>
      </p:sp>
    </p:spTree>
    <p:extLst>
      <p:ext uri="{BB962C8B-B14F-4D97-AF65-F5344CB8AC3E}">
        <p14:creationId xmlns:p14="http://schemas.microsoft.com/office/powerpoint/2010/main" val="589724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7BA8-C3BE-D18F-DBCE-A5A90742A1E5}"/>
              </a:ext>
            </a:extLst>
          </p:cNvPr>
          <p:cNvSpPr>
            <a:spLocks noGrp="1"/>
          </p:cNvSpPr>
          <p:nvPr>
            <p:ph type="title"/>
          </p:nvPr>
        </p:nvSpPr>
        <p:spPr>
          <a:xfrm>
            <a:off x="182505" y="153929"/>
            <a:ext cx="2891790" cy="1618413"/>
          </a:xfrm>
        </p:spPr>
        <p:txBody>
          <a:bodyPr/>
          <a:lstStyle/>
          <a:p>
            <a:r>
              <a:rPr lang="en-US" altLang="zh-CN" sz="3600" dirty="0"/>
              <a:t>Line Chart by Dates</a:t>
            </a:r>
            <a:endParaRPr lang="en-US" dirty="0"/>
          </a:p>
        </p:txBody>
      </p:sp>
      <p:sp>
        <p:nvSpPr>
          <p:cNvPr id="4" name="Text Placeholder 3">
            <a:extLst>
              <a:ext uri="{FF2B5EF4-FFF2-40B4-BE49-F238E27FC236}">
                <a16:creationId xmlns:a16="http://schemas.microsoft.com/office/drawing/2014/main" id="{BE83B98E-9B39-927D-415A-AF0D6B186840}"/>
              </a:ext>
            </a:extLst>
          </p:cNvPr>
          <p:cNvSpPr>
            <a:spLocks noGrp="1"/>
          </p:cNvSpPr>
          <p:nvPr>
            <p:ph type="body" sz="half" idx="2"/>
          </p:nvPr>
        </p:nvSpPr>
        <p:spPr>
          <a:xfrm>
            <a:off x="100117" y="1354914"/>
            <a:ext cx="3811111" cy="3537460"/>
          </a:xfrm>
        </p:spPr>
        <p:txBody>
          <a:bodyPr>
            <a:normAutofit fontScale="85000" lnSpcReduction="10000"/>
          </a:bodyPr>
          <a:lstStyle/>
          <a:p>
            <a:pPr algn="l">
              <a:buFont typeface="+mj-lt"/>
              <a:buAutoNum type="arabicPeriod"/>
            </a:pPr>
            <a:r>
              <a:rPr lang="en-US" sz="1200" b="1" i="0" dirty="0">
                <a:solidFill>
                  <a:srgbClr val="374151"/>
                </a:solidFill>
                <a:effectLst/>
                <a:latin typeface="Söhne"/>
              </a:rPr>
              <a:t>scan</a:t>
            </a:r>
            <a:r>
              <a:rPr lang="en-US" sz="1200" b="0" i="0" dirty="0">
                <a:solidFill>
                  <a:srgbClr val="374151"/>
                </a:solidFill>
                <a:effectLst/>
                <a:latin typeface="Söhne"/>
              </a:rPr>
              <a:t>: Scan refers to the cross-track position of the satellite sensor as it scans the Earth's surface.</a:t>
            </a:r>
          </a:p>
          <a:p>
            <a:pPr algn="l">
              <a:buFont typeface="+mj-lt"/>
              <a:buAutoNum type="arabicPeriod"/>
            </a:pPr>
            <a:r>
              <a:rPr lang="en-US" sz="1200" b="1" i="0" dirty="0">
                <a:solidFill>
                  <a:srgbClr val="374151"/>
                </a:solidFill>
                <a:effectLst/>
                <a:latin typeface="Söhne"/>
              </a:rPr>
              <a:t>track</a:t>
            </a:r>
            <a:r>
              <a:rPr lang="en-US" sz="1200" b="0" i="0" dirty="0">
                <a:solidFill>
                  <a:srgbClr val="374151"/>
                </a:solidFill>
                <a:effectLst/>
                <a:latin typeface="Söhne"/>
              </a:rPr>
              <a:t>: Track refers to the along-track position of the satellite sensor as it scans the Earth's surface.</a:t>
            </a:r>
          </a:p>
          <a:p>
            <a:pPr algn="l">
              <a:buFont typeface="+mj-lt"/>
              <a:buAutoNum type="arabicPeriod"/>
            </a:pPr>
            <a:r>
              <a:rPr lang="en-US" b="1" i="0" dirty="0">
                <a:solidFill>
                  <a:srgbClr val="374151"/>
                </a:solidFill>
                <a:effectLst/>
                <a:latin typeface="Söhne"/>
              </a:rPr>
              <a:t>type</a:t>
            </a:r>
            <a:r>
              <a:rPr lang="en-US" b="0" i="0" dirty="0">
                <a:solidFill>
                  <a:srgbClr val="374151"/>
                </a:solidFill>
                <a:effectLst/>
                <a:latin typeface="Söhne"/>
              </a:rPr>
              <a:t>: This could refer to the type of fire detected, such as wildland fire, vegetation fire, or other types of thermal anomalies.</a:t>
            </a:r>
          </a:p>
          <a:p>
            <a:pPr algn="l">
              <a:buFont typeface="+mj-lt"/>
              <a:buAutoNum type="arabicPeriod"/>
            </a:pPr>
            <a:r>
              <a:rPr lang="en-US" b="1" i="0" dirty="0">
                <a:solidFill>
                  <a:srgbClr val="374151"/>
                </a:solidFill>
                <a:effectLst/>
                <a:latin typeface="Söhne"/>
              </a:rPr>
              <a:t>bright_ti4</a:t>
            </a:r>
            <a:r>
              <a:rPr lang="en-US" b="0" i="0" dirty="0">
                <a:solidFill>
                  <a:srgbClr val="374151"/>
                </a:solidFill>
                <a:effectLst/>
                <a:latin typeface="Söhne"/>
              </a:rPr>
              <a:t>: The brightness temperature measured in Kelvin for thermal infrared band 4. This measurement is related to the temperature of the observed target, often used to detect and monitor wildfires.</a:t>
            </a:r>
          </a:p>
          <a:p>
            <a:pPr algn="l">
              <a:buFont typeface="+mj-lt"/>
              <a:buAutoNum type="arabicPeriod"/>
            </a:pPr>
            <a:r>
              <a:rPr lang="en-US" b="1" i="0" dirty="0">
                <a:solidFill>
                  <a:srgbClr val="374151"/>
                </a:solidFill>
                <a:effectLst/>
                <a:latin typeface="Söhne"/>
              </a:rPr>
              <a:t>bright_ti5</a:t>
            </a:r>
            <a:r>
              <a:rPr lang="en-US" b="0" i="0" dirty="0">
                <a:solidFill>
                  <a:srgbClr val="374151"/>
                </a:solidFill>
                <a:effectLst/>
                <a:latin typeface="Söhne"/>
              </a:rPr>
              <a:t>: The brightness temperature measured in Kelvin for thermal infrared band 5. Similar to bright_ti4, this measurement is used to detect and monitor wildfires.</a:t>
            </a:r>
          </a:p>
          <a:p>
            <a:pPr algn="l">
              <a:buFont typeface="+mj-lt"/>
              <a:buAutoNum type="arabicPeriod"/>
            </a:pPr>
            <a:r>
              <a:rPr lang="en-US" b="1" dirty="0">
                <a:solidFill>
                  <a:srgbClr val="374151"/>
                </a:solidFill>
                <a:latin typeface="Söhne"/>
              </a:rPr>
              <a:t>FRP</a:t>
            </a:r>
            <a:r>
              <a:rPr lang="en-US" b="0" i="0" dirty="0">
                <a:solidFill>
                  <a:srgbClr val="374151"/>
                </a:solidFill>
                <a:effectLst/>
                <a:latin typeface="Söhne"/>
              </a:rPr>
              <a:t>: Fire Radiative Power, measured in Megawatts (MW). It provides an estimation of the rate of energy release from the fire.</a:t>
            </a:r>
            <a:endParaRPr lang="en-US" sz="1200" b="0" i="0" dirty="0">
              <a:solidFill>
                <a:srgbClr val="374151"/>
              </a:solidFill>
              <a:effectLst/>
              <a:latin typeface="Söhne"/>
            </a:endParaRPr>
          </a:p>
          <a:p>
            <a:endParaRPr lang="en-US" dirty="0"/>
          </a:p>
        </p:txBody>
      </p:sp>
      <p:sp>
        <p:nvSpPr>
          <p:cNvPr id="5" name="Slide Number Placeholder 4">
            <a:extLst>
              <a:ext uri="{FF2B5EF4-FFF2-40B4-BE49-F238E27FC236}">
                <a16:creationId xmlns:a16="http://schemas.microsoft.com/office/drawing/2014/main" id="{93E74525-951D-8BED-7D47-BE36D2A55544}"/>
              </a:ext>
            </a:extLst>
          </p:cNvPr>
          <p:cNvSpPr>
            <a:spLocks noGrp="1"/>
          </p:cNvSpPr>
          <p:nvPr>
            <p:ph type="sldNum" sz="quarter" idx="12"/>
          </p:nvPr>
        </p:nvSpPr>
        <p:spPr/>
        <p:txBody>
          <a:bodyPr/>
          <a:lstStyle/>
          <a:p>
            <a:fld id="{440B309B-5935-4424-B695-4FACBC5437DC}" type="slidenum">
              <a:rPr lang="en-US" smtClean="0"/>
              <a:t>19</a:t>
            </a:fld>
            <a:endParaRPr lang="en-US"/>
          </a:p>
        </p:txBody>
      </p:sp>
      <p:pic>
        <p:nvPicPr>
          <p:cNvPr id="6" name="Picture 5">
            <a:extLst>
              <a:ext uri="{FF2B5EF4-FFF2-40B4-BE49-F238E27FC236}">
                <a16:creationId xmlns:a16="http://schemas.microsoft.com/office/drawing/2014/main" id="{05004D23-B385-F892-DA83-EFBF6ADE23C3}"/>
              </a:ext>
            </a:extLst>
          </p:cNvPr>
          <p:cNvPicPr>
            <a:picLocks noChangeAspect="1"/>
          </p:cNvPicPr>
          <p:nvPr/>
        </p:nvPicPr>
        <p:blipFill>
          <a:blip r:embed="rId2"/>
          <a:stretch>
            <a:fillRect/>
          </a:stretch>
        </p:blipFill>
        <p:spPr>
          <a:xfrm>
            <a:off x="4153986" y="233826"/>
            <a:ext cx="4990014" cy="2923410"/>
          </a:xfrm>
          <a:prstGeom prst="rect">
            <a:avLst/>
          </a:prstGeom>
        </p:spPr>
      </p:pic>
      <p:sp>
        <p:nvSpPr>
          <p:cNvPr id="7" name="TextBox 6">
            <a:extLst>
              <a:ext uri="{FF2B5EF4-FFF2-40B4-BE49-F238E27FC236}">
                <a16:creationId xmlns:a16="http://schemas.microsoft.com/office/drawing/2014/main" id="{0D693400-DCA5-1BC0-80DE-2D8CC655B4CA}"/>
              </a:ext>
            </a:extLst>
          </p:cNvPr>
          <p:cNvSpPr txBox="1"/>
          <p:nvPr/>
        </p:nvSpPr>
        <p:spPr>
          <a:xfrm>
            <a:off x="4398856" y="3213840"/>
            <a:ext cx="4418488" cy="178510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1200" dirty="0"/>
              <a:t>Lines of scan and track - </a:t>
            </a:r>
            <a:r>
              <a:rPr lang="en-US" altLang="zh-CN" sz="1200" dirty="0"/>
              <a:t>almost</a:t>
            </a:r>
            <a:r>
              <a:rPr lang="en-US" sz="1200" dirty="0"/>
              <a:t> overlap</a:t>
            </a:r>
          </a:p>
          <a:p>
            <a:pPr marL="285750" indent="-285750">
              <a:lnSpc>
                <a:spcPct val="200000"/>
              </a:lnSpc>
              <a:buFont typeface="Wingdings" panose="05000000000000000000" pitchFamily="2" charset="2"/>
              <a:buChar char="Ø"/>
            </a:pPr>
            <a:r>
              <a:rPr lang="en-US" sz="1200" dirty="0"/>
              <a:t>Lines of bright_ti4 and bright_ti5 - similar trend</a:t>
            </a:r>
          </a:p>
          <a:p>
            <a:pPr marL="285750" indent="-285750">
              <a:lnSpc>
                <a:spcPct val="200000"/>
              </a:lnSpc>
              <a:buFont typeface="Wingdings" panose="05000000000000000000" pitchFamily="2" charset="2"/>
              <a:buChar char="Ø"/>
            </a:pPr>
            <a:r>
              <a:rPr lang="en-US" sz="1200" dirty="0"/>
              <a:t>FRP – Red circle for the peak energy release and normally the period lasting from 3-7 days</a:t>
            </a:r>
          </a:p>
          <a:p>
            <a:pPr marL="285750" indent="-285750">
              <a:buFont typeface="Arial" panose="020B0604020202020204" pitchFamily="34" charset="0"/>
              <a:buChar char="•"/>
            </a:pPr>
            <a:endParaRPr lang="en-US" dirty="0"/>
          </a:p>
        </p:txBody>
      </p:sp>
      <p:sp>
        <p:nvSpPr>
          <p:cNvPr id="8" name="Oval 7">
            <a:extLst>
              <a:ext uri="{FF2B5EF4-FFF2-40B4-BE49-F238E27FC236}">
                <a16:creationId xmlns:a16="http://schemas.microsoft.com/office/drawing/2014/main" id="{E8F4E4A3-703E-8A32-A47A-EE1CB3E3B6A8}"/>
              </a:ext>
            </a:extLst>
          </p:cNvPr>
          <p:cNvSpPr/>
          <p:nvPr/>
        </p:nvSpPr>
        <p:spPr>
          <a:xfrm>
            <a:off x="4251626" y="2376105"/>
            <a:ext cx="413816" cy="473886"/>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5BDE24D-B015-2871-A8DE-FB40BE9C7F4E}"/>
              </a:ext>
            </a:extLst>
          </p:cNvPr>
          <p:cNvSpPr/>
          <p:nvPr/>
        </p:nvSpPr>
        <p:spPr>
          <a:xfrm>
            <a:off x="4990919" y="2382779"/>
            <a:ext cx="413816" cy="473886"/>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9FBB90-E881-B7A0-03EE-6E059910E86B}"/>
              </a:ext>
            </a:extLst>
          </p:cNvPr>
          <p:cNvSpPr/>
          <p:nvPr/>
        </p:nvSpPr>
        <p:spPr>
          <a:xfrm>
            <a:off x="6231582" y="2571217"/>
            <a:ext cx="252844" cy="29923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657CCC-28CD-D3C0-8522-EF1373E8BBF7}"/>
              </a:ext>
            </a:extLst>
          </p:cNvPr>
          <p:cNvSpPr/>
          <p:nvPr/>
        </p:nvSpPr>
        <p:spPr>
          <a:xfrm>
            <a:off x="6608100" y="2571217"/>
            <a:ext cx="252844" cy="285448"/>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CDB4E4F-E2C7-E18B-D935-FCC63D7379B7}"/>
              </a:ext>
            </a:extLst>
          </p:cNvPr>
          <p:cNvSpPr/>
          <p:nvPr/>
        </p:nvSpPr>
        <p:spPr>
          <a:xfrm>
            <a:off x="7728230" y="2470103"/>
            <a:ext cx="252844" cy="299237"/>
          </a:xfrm>
          <a:prstGeom prst="ellipse">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58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8"/>
        <p:cNvGrpSpPr/>
        <p:nvPr/>
      </p:nvGrpSpPr>
      <p:grpSpPr>
        <a:xfrm>
          <a:off x="0" y="0"/>
          <a:ext cx="0" cy="0"/>
          <a:chOff x="0" y="0"/>
          <a:chExt cx="0" cy="0"/>
        </a:xfrm>
      </p:grpSpPr>
      <p:sp>
        <p:nvSpPr>
          <p:cNvPr id="2939" name="Google Shape;2939;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940" name="Google Shape;2940;p35"/>
          <p:cNvSpPr txBox="1">
            <a:spLocks noGrp="1"/>
          </p:cNvSpPr>
          <p:nvPr>
            <p:ph type="subTitle" idx="1"/>
          </p:nvPr>
        </p:nvSpPr>
        <p:spPr>
          <a:xfrm>
            <a:off x="4009400" y="2103120"/>
            <a:ext cx="4178700" cy="2839923"/>
          </a:xfrm>
          <a:prstGeom prst="rect">
            <a:avLst/>
          </a:prstGeom>
        </p:spPr>
        <p:txBody>
          <a:bodyPr spcFirstLastPara="1" wrap="square" lIns="91425" tIns="91425" rIns="91425" bIns="91425" anchor="ctr" anchorCtr="0">
            <a:noAutofit/>
          </a:bodyPr>
          <a:lstStyle/>
          <a:p>
            <a:pPr marL="0" indent="0">
              <a:spcAft>
                <a:spcPts val="600"/>
              </a:spcAft>
            </a:pPr>
            <a:r>
              <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rPr>
              <a:t>The Australian Bushfires of 2019-2020 are referred to as Black Summer; a period that saw much devastation across the country. </a:t>
            </a:r>
          </a:p>
          <a:p>
            <a:pPr marL="0" indent="0">
              <a:spcAft>
                <a:spcPts val="600"/>
              </a:spcAft>
            </a:pPr>
            <a:r>
              <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rPr>
              <a:t>Some confronting statistics from this period include:</a:t>
            </a:r>
          </a:p>
          <a:p>
            <a:pPr marL="171450" indent="-171450">
              <a:spcAft>
                <a:spcPts val="600"/>
              </a:spcAft>
              <a:buFont typeface="Arial" panose="020B0604020202020204" pitchFamily="34" charset="0"/>
              <a:buChar char="•"/>
            </a:pPr>
            <a:r>
              <a:rPr lang="en-US" sz="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243,000 square kms of land burnt</a:t>
            </a:r>
            <a:endPar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rPr>
              <a:t>2,779 homes lost</a:t>
            </a:r>
          </a:p>
          <a:p>
            <a:pPr marL="171450" indent="-171450">
              <a:spcAft>
                <a:spcPts val="600"/>
              </a:spcAft>
              <a:buFont typeface="Arial" panose="020B0604020202020204" pitchFamily="34" charset="0"/>
              <a:buChar char="•"/>
            </a:pPr>
            <a:r>
              <a:rPr lang="en-US" sz="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34 people lost their lives</a:t>
            </a:r>
            <a:endPar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171450" indent="-171450">
              <a:spcAft>
                <a:spcPts val="600"/>
              </a:spcAft>
              <a:buFont typeface="Arial" panose="020B0604020202020204" pitchFamily="34" charset="0"/>
              <a:buChar char="•"/>
            </a:pPr>
            <a:r>
              <a:rPr lang="en-US" sz="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An estimated 3 billion land animals </a:t>
            </a:r>
            <a:r>
              <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rPr>
              <a:t>impacted, including some endangered species pushed to extinction</a:t>
            </a:r>
          </a:p>
          <a:p>
            <a:pPr marL="171450" indent="-171450">
              <a:spcAft>
                <a:spcPts val="600"/>
              </a:spcAft>
              <a:buFont typeface="Arial" panose="020B0604020202020204" pitchFamily="34" charset="0"/>
              <a:buChar char="•"/>
            </a:pPr>
            <a:r>
              <a:rPr lang="en-US" sz="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Smoke from the fires experienced 11,000kms away in Chile and Argentina</a:t>
            </a:r>
          </a:p>
          <a:p>
            <a:pPr marL="171450" indent="-171450">
              <a:spcAft>
                <a:spcPts val="600"/>
              </a:spcAft>
              <a:buFont typeface="Arial" panose="020B0604020202020204" pitchFamily="34" charset="0"/>
              <a:buChar char="•"/>
            </a:pPr>
            <a:endParaRPr lang="en-US" sz="900" dirty="0">
              <a:solidFill>
                <a:srgbClr val="1F2328"/>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600"/>
              </a:spcAft>
            </a:pPr>
            <a:r>
              <a:rPr lang="en-US" sz="900"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We are using this Project to tell a visual story about this period from a bird's eye view, with data gathered from the NASA satellites.</a:t>
            </a:r>
            <a:endParaRPr sz="1200" dirty="0"/>
          </a:p>
        </p:txBody>
      </p:sp>
      <p:grpSp>
        <p:nvGrpSpPr>
          <p:cNvPr id="2941" name="Google Shape;2941;p35"/>
          <p:cNvGrpSpPr/>
          <p:nvPr/>
        </p:nvGrpSpPr>
        <p:grpSpPr>
          <a:xfrm>
            <a:off x="492713" y="646038"/>
            <a:ext cx="8298743" cy="4213074"/>
            <a:chOff x="492713" y="646038"/>
            <a:chExt cx="8298743" cy="4213074"/>
          </a:xfrm>
        </p:grpSpPr>
        <p:sp>
          <p:nvSpPr>
            <p:cNvPr id="2942" name="Google Shape;2942;p35"/>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5"/>
            <p:cNvSpPr/>
            <p:nvPr/>
          </p:nvSpPr>
          <p:spPr>
            <a:xfrm>
              <a:off x="1405800" y="9906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5"/>
            <p:cNvSpPr/>
            <p:nvPr/>
          </p:nvSpPr>
          <p:spPr>
            <a:xfrm>
              <a:off x="1026213" y="42466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5"/>
            <p:cNvSpPr/>
            <p:nvPr/>
          </p:nvSpPr>
          <p:spPr>
            <a:xfrm>
              <a:off x="492713" y="1610162"/>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5"/>
            <p:cNvSpPr/>
            <p:nvPr/>
          </p:nvSpPr>
          <p:spPr>
            <a:xfrm>
              <a:off x="7365113" y="646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5"/>
            <p:cNvSpPr/>
            <p:nvPr/>
          </p:nvSpPr>
          <p:spPr>
            <a:xfrm>
              <a:off x="7407404" y="4584797"/>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5"/>
            <p:cNvSpPr/>
            <p:nvPr/>
          </p:nvSpPr>
          <p:spPr>
            <a:xfrm>
              <a:off x="2784213" y="646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5"/>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5"/>
            <p:cNvSpPr/>
            <p:nvPr/>
          </p:nvSpPr>
          <p:spPr>
            <a:xfrm>
              <a:off x="4210663" y="40273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1" name="Google Shape;2951;p35"/>
          <p:cNvCxnSpPr/>
          <p:nvPr/>
        </p:nvCxnSpPr>
        <p:spPr>
          <a:xfrm>
            <a:off x="3475900" y="1201650"/>
            <a:ext cx="0" cy="3045000"/>
          </a:xfrm>
          <a:prstGeom prst="straightConnector1">
            <a:avLst/>
          </a:prstGeom>
          <a:noFill/>
          <a:ln w="28575" cap="flat" cmpd="sng">
            <a:solidFill>
              <a:schemeClr val="dk1"/>
            </a:solidFill>
            <a:prstDash val="solid"/>
            <a:round/>
            <a:headEnd type="none" w="med" len="med"/>
            <a:tailEnd type="none" w="med" len="med"/>
          </a:ln>
        </p:spPr>
      </p:cxnSp>
      <p:pic>
        <p:nvPicPr>
          <p:cNvPr id="3074" name="Picture 2" descr="Australia fires: Pictures from the deadly wildfires engulfing the country">
            <a:extLst>
              <a:ext uri="{FF2B5EF4-FFF2-40B4-BE49-F238E27FC236}">
                <a16:creationId xmlns:a16="http://schemas.microsoft.com/office/drawing/2014/main" id="{542FD954-622D-ECBF-A669-955F20B63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52" y="2032095"/>
            <a:ext cx="2739585" cy="14382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F87422-81CD-53B3-6D02-0AD67755BA17}"/>
              </a:ext>
            </a:extLst>
          </p:cNvPr>
          <p:cNvSpPr txBox="1"/>
          <p:nvPr/>
        </p:nvSpPr>
        <p:spPr>
          <a:xfrm>
            <a:off x="692894" y="3596897"/>
            <a:ext cx="2530549" cy="523220"/>
          </a:xfrm>
          <a:prstGeom prst="rect">
            <a:avLst/>
          </a:prstGeom>
          <a:noFill/>
        </p:spPr>
        <p:txBody>
          <a:bodyPr wrap="square" rtlCol="0">
            <a:spAutoFit/>
          </a:bodyPr>
          <a:lstStyle/>
          <a:p>
            <a:r>
              <a:rPr lang="en-AU" dirty="0"/>
              <a:t>Batemans Bay, NSW</a:t>
            </a:r>
          </a:p>
          <a:p>
            <a:r>
              <a:rPr lang="en-AU" dirty="0"/>
              <a:t>31</a:t>
            </a:r>
            <a:r>
              <a:rPr lang="en-AU" baseline="30000" dirty="0"/>
              <a:t>st</a:t>
            </a:r>
            <a:r>
              <a:rPr lang="en-AU" dirty="0"/>
              <a:t> December 2019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0B4DAD-D74A-BEF8-A14D-909707C3B45E}"/>
              </a:ext>
            </a:extLst>
          </p:cNvPr>
          <p:cNvSpPr>
            <a:spLocks noGrp="1"/>
          </p:cNvSpPr>
          <p:nvPr>
            <p:ph type="sldNum" sz="quarter" idx="12"/>
          </p:nvPr>
        </p:nvSpPr>
        <p:spPr/>
        <p:txBody>
          <a:bodyPr/>
          <a:lstStyle/>
          <a:p>
            <a:fld id="{440B309B-5935-4424-B695-4FACBC5437DC}" type="slidenum">
              <a:rPr lang="en-US" smtClean="0"/>
              <a:t>20</a:t>
            </a:fld>
            <a:endParaRPr lang="en-US"/>
          </a:p>
        </p:txBody>
      </p:sp>
      <p:pic>
        <p:nvPicPr>
          <p:cNvPr id="4" name="Picture 3">
            <a:extLst>
              <a:ext uri="{FF2B5EF4-FFF2-40B4-BE49-F238E27FC236}">
                <a16:creationId xmlns:a16="http://schemas.microsoft.com/office/drawing/2014/main" id="{6FE03FE2-F520-2C68-6187-3FBFB3B111AE}"/>
              </a:ext>
            </a:extLst>
          </p:cNvPr>
          <p:cNvPicPr>
            <a:picLocks noChangeAspect="1"/>
          </p:cNvPicPr>
          <p:nvPr/>
        </p:nvPicPr>
        <p:blipFill>
          <a:blip r:embed="rId2"/>
          <a:stretch>
            <a:fillRect/>
          </a:stretch>
        </p:blipFill>
        <p:spPr>
          <a:xfrm>
            <a:off x="0" y="0"/>
            <a:ext cx="9143998" cy="5143499"/>
          </a:xfrm>
          <a:prstGeom prst="rect">
            <a:avLst/>
          </a:prstGeom>
        </p:spPr>
      </p:pic>
      <p:sp>
        <p:nvSpPr>
          <p:cNvPr id="11" name="Rectangle 10">
            <a:extLst>
              <a:ext uri="{FF2B5EF4-FFF2-40B4-BE49-F238E27FC236}">
                <a16:creationId xmlns:a16="http://schemas.microsoft.com/office/drawing/2014/main" id="{06BB5E42-CDF6-9E20-FD41-0F2AA6753211}"/>
              </a:ext>
            </a:extLst>
          </p:cNvPr>
          <p:cNvSpPr/>
          <p:nvPr/>
        </p:nvSpPr>
        <p:spPr>
          <a:xfrm>
            <a:off x="4301411" y="3065015"/>
            <a:ext cx="4386897" cy="1323439"/>
          </a:xfrm>
          <a:prstGeom prst="rect">
            <a:avLst/>
          </a:prstGeom>
          <a:noFill/>
        </p:spPr>
        <p:txBody>
          <a:bodyPr wrap="square" lIns="91440" tIns="45720" rIns="91440" bIns="45720">
            <a:spAutoFit/>
          </a:bodyPr>
          <a:lstStyle/>
          <a:p>
            <a:pPr algn="ctr"/>
            <a:r>
              <a:rPr lang="en-US" sz="4000" b="1" cap="none" spc="0" dirty="0">
                <a:ln w="12700">
                  <a:solidFill>
                    <a:schemeClr val="accent3">
                      <a:lumMod val="50000"/>
                    </a:schemeClr>
                  </a:solidFill>
                  <a:prstDash val="solid"/>
                </a:ln>
                <a:solidFill>
                  <a:schemeClr val="accent3">
                    <a:lumMod val="40000"/>
                    <a:lumOff val="60000"/>
                  </a:schemeClr>
                </a:solidFill>
                <a:effectLst>
                  <a:innerShdw blurRad="177800">
                    <a:schemeClr val="accent3">
                      <a:lumMod val="50000"/>
                    </a:schemeClr>
                  </a:innerShdw>
                </a:effectLst>
              </a:rPr>
              <a:t>Thanks for </a:t>
            </a:r>
            <a:br>
              <a:rPr lang="en-US" sz="4000" b="1" cap="none" spc="0" dirty="0">
                <a:ln w="12700">
                  <a:solidFill>
                    <a:schemeClr val="accent3">
                      <a:lumMod val="50000"/>
                    </a:schemeClr>
                  </a:solidFill>
                  <a:prstDash val="solid"/>
                </a:ln>
                <a:solidFill>
                  <a:schemeClr val="accent3">
                    <a:lumMod val="40000"/>
                    <a:lumOff val="60000"/>
                  </a:schemeClr>
                </a:solidFill>
                <a:effectLst>
                  <a:innerShdw blurRad="177800">
                    <a:schemeClr val="accent3">
                      <a:lumMod val="50000"/>
                    </a:schemeClr>
                  </a:innerShdw>
                </a:effectLst>
              </a:rPr>
            </a:br>
            <a:r>
              <a:rPr lang="en-US" sz="4000" b="1" cap="none" spc="0" dirty="0">
                <a:ln w="12700">
                  <a:solidFill>
                    <a:schemeClr val="accent3">
                      <a:lumMod val="50000"/>
                    </a:schemeClr>
                  </a:solidFill>
                  <a:prstDash val="solid"/>
                </a:ln>
                <a:solidFill>
                  <a:schemeClr val="accent3">
                    <a:lumMod val="40000"/>
                    <a:lumOff val="60000"/>
                  </a:schemeClr>
                </a:solidFill>
                <a:effectLst>
                  <a:innerShdw blurRad="177800">
                    <a:schemeClr val="accent3">
                      <a:lumMod val="50000"/>
                    </a:schemeClr>
                  </a:innerShdw>
                </a:effectLst>
              </a:rPr>
              <a:t>all you do for us</a:t>
            </a:r>
          </a:p>
        </p:txBody>
      </p:sp>
      <p:sp>
        <p:nvSpPr>
          <p:cNvPr id="3" name="TextBox 2">
            <a:extLst>
              <a:ext uri="{FF2B5EF4-FFF2-40B4-BE49-F238E27FC236}">
                <a16:creationId xmlns:a16="http://schemas.microsoft.com/office/drawing/2014/main" id="{3DEAE0A9-36B8-9075-955C-B36AAFA365E0}"/>
              </a:ext>
            </a:extLst>
          </p:cNvPr>
          <p:cNvSpPr txBox="1"/>
          <p:nvPr/>
        </p:nvSpPr>
        <p:spPr>
          <a:xfrm>
            <a:off x="6539346" y="359250"/>
            <a:ext cx="1946563" cy="1200329"/>
          </a:xfrm>
          <a:prstGeom prst="rect">
            <a:avLst/>
          </a:prstGeom>
          <a:noFill/>
        </p:spPr>
        <p:txBody>
          <a:bodyPr wrap="square" rtlCol="0">
            <a:spAutoFit/>
          </a:bodyPr>
          <a:lstStyle/>
          <a:p>
            <a:r>
              <a:rPr lang="en-AU" sz="900" b="0" i="0" dirty="0">
                <a:solidFill>
                  <a:srgbClr val="D1D2D3"/>
                </a:solidFill>
                <a:effectLst/>
                <a:latin typeface="Slack-Lato"/>
              </a:rPr>
              <a:t>In conclusion, the devastating effects of the Black Summer bushfires cannot be underestimated, with the loss of countless homes, businesses, wildlife and landscapes. While the fires have been extinguished, the scars left by this event will be felt for years to come.</a:t>
            </a:r>
            <a:endParaRPr lang="en-AU" sz="900" dirty="0"/>
          </a:p>
        </p:txBody>
      </p:sp>
    </p:spTree>
    <p:extLst>
      <p:ext uri="{BB962C8B-B14F-4D97-AF65-F5344CB8AC3E}">
        <p14:creationId xmlns:p14="http://schemas.microsoft.com/office/powerpoint/2010/main" val="408627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Shape 23458"/>
        <p:cNvGrpSpPr/>
        <p:nvPr/>
      </p:nvGrpSpPr>
      <p:grpSpPr>
        <a:xfrm>
          <a:off x="0" y="0"/>
          <a:ext cx="0" cy="0"/>
          <a:chOff x="0" y="0"/>
          <a:chExt cx="0" cy="0"/>
        </a:xfrm>
      </p:grpSpPr>
      <p:pic>
        <p:nvPicPr>
          <p:cNvPr id="23459" name="Google Shape;23459;p88">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FD2B662-BB28-4E9C-B74D-059260147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A931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ustralia Fires Have Burned 46% More Land Than 2019 Amazon Blazes">
            <a:extLst>
              <a:ext uri="{FF2B5EF4-FFF2-40B4-BE49-F238E27FC236}">
                <a16:creationId xmlns:a16="http://schemas.microsoft.com/office/drawing/2014/main" id="{2CA3D669-75DC-EA24-96E5-D370ED2F3F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65"/>
          <a:stretch/>
        </p:blipFill>
        <p:spPr bwMode="auto">
          <a:xfrm>
            <a:off x="482600" y="482600"/>
            <a:ext cx="8178799" cy="4178299"/>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461FDAFA-FD09-4608-9315-99BFF552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1F3A8FD-A949-425E-9299-FA25A16326EA}"/>
              </a:ext>
            </a:extLst>
          </p:cNvPr>
          <p:cNvSpPr>
            <a:spLocks noGrp="1"/>
          </p:cNvSpPr>
          <p:nvPr>
            <p:ph type="sldNum" sz="quarter" idx="12"/>
          </p:nvPr>
        </p:nvSpPr>
        <p:spPr>
          <a:xfrm>
            <a:off x="7104552" y="4840039"/>
            <a:ext cx="1197219" cy="303461"/>
          </a:xfrm>
        </p:spPr>
        <p:txBody>
          <a:bodyPr>
            <a:normAutofit/>
          </a:bodyPr>
          <a:lstStyle/>
          <a:p>
            <a:pPr>
              <a:spcAft>
                <a:spcPts val="600"/>
              </a:spcAft>
            </a:pPr>
            <a:fld id="{440B309B-5935-4424-B695-4FACBC5437DC}"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1796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7"/>
        <p:cNvGrpSpPr/>
        <p:nvPr/>
      </p:nvGrpSpPr>
      <p:grpSpPr>
        <a:xfrm>
          <a:off x="0" y="0"/>
          <a:ext cx="0" cy="0"/>
          <a:chOff x="0" y="0"/>
          <a:chExt cx="0" cy="0"/>
        </a:xfrm>
      </p:grpSpPr>
      <p:grpSp>
        <p:nvGrpSpPr>
          <p:cNvPr id="2768" name="Google Shape;2768;p34"/>
          <p:cNvGrpSpPr/>
          <p:nvPr/>
        </p:nvGrpSpPr>
        <p:grpSpPr>
          <a:xfrm>
            <a:off x="7756275" y="349694"/>
            <a:ext cx="923936" cy="1183081"/>
            <a:chOff x="7756275" y="349694"/>
            <a:chExt cx="923936" cy="1183081"/>
          </a:xfrm>
        </p:grpSpPr>
        <p:grpSp>
          <p:nvGrpSpPr>
            <p:cNvPr id="2769" name="Google Shape;2769;p34"/>
            <p:cNvGrpSpPr/>
            <p:nvPr/>
          </p:nvGrpSpPr>
          <p:grpSpPr>
            <a:xfrm>
              <a:off x="8116376" y="349694"/>
              <a:ext cx="563835" cy="857457"/>
              <a:chOff x="7397450" y="1458488"/>
              <a:chExt cx="1305777" cy="1985774"/>
            </a:xfrm>
          </p:grpSpPr>
          <p:sp>
            <p:nvSpPr>
              <p:cNvPr id="2770" name="Google Shape;2770;p34"/>
              <p:cNvSpPr/>
              <p:nvPr/>
            </p:nvSpPr>
            <p:spPr>
              <a:xfrm>
                <a:off x="7715270" y="1557711"/>
                <a:ext cx="826529" cy="1318810"/>
              </a:xfrm>
              <a:custGeom>
                <a:avLst/>
                <a:gdLst/>
                <a:ahLst/>
                <a:cxnLst/>
                <a:rect l="l" t="t" r="r" b="b"/>
                <a:pathLst>
                  <a:path w="7547" h="12042" extrusionOk="0">
                    <a:moveTo>
                      <a:pt x="6908" y="4017"/>
                    </a:moveTo>
                    <a:lnTo>
                      <a:pt x="6908" y="4017"/>
                    </a:lnTo>
                    <a:cubicBezTo>
                      <a:pt x="6906" y="4030"/>
                      <a:pt x="6906" y="4044"/>
                      <a:pt x="6906" y="4058"/>
                    </a:cubicBezTo>
                    <a:lnTo>
                      <a:pt x="6906" y="4058"/>
                    </a:lnTo>
                    <a:cubicBezTo>
                      <a:pt x="6907" y="4044"/>
                      <a:pt x="6907" y="4031"/>
                      <a:pt x="6908" y="4017"/>
                    </a:cubicBezTo>
                    <a:close/>
                    <a:moveTo>
                      <a:pt x="1417" y="4377"/>
                    </a:moveTo>
                    <a:lnTo>
                      <a:pt x="1417" y="4377"/>
                    </a:lnTo>
                    <a:cubicBezTo>
                      <a:pt x="1417" y="4377"/>
                      <a:pt x="1416" y="4378"/>
                      <a:pt x="1416" y="4379"/>
                    </a:cubicBezTo>
                    <a:lnTo>
                      <a:pt x="1416" y="4379"/>
                    </a:lnTo>
                    <a:cubicBezTo>
                      <a:pt x="1416" y="4378"/>
                      <a:pt x="1416" y="4378"/>
                      <a:pt x="1417" y="4377"/>
                    </a:cubicBezTo>
                    <a:close/>
                    <a:moveTo>
                      <a:pt x="2763" y="0"/>
                    </a:moveTo>
                    <a:cubicBezTo>
                      <a:pt x="3263" y="4075"/>
                      <a:pt x="1417" y="7268"/>
                      <a:pt x="1417" y="7268"/>
                    </a:cubicBezTo>
                    <a:cubicBezTo>
                      <a:pt x="835" y="6628"/>
                      <a:pt x="1397" y="4452"/>
                      <a:pt x="1416" y="4379"/>
                    </a:cubicBezTo>
                    <a:lnTo>
                      <a:pt x="1416" y="4379"/>
                    </a:lnTo>
                    <a:cubicBezTo>
                      <a:pt x="1346" y="4645"/>
                      <a:pt x="1115" y="4912"/>
                      <a:pt x="999" y="5166"/>
                    </a:cubicBezTo>
                    <a:cubicBezTo>
                      <a:pt x="407" y="6350"/>
                      <a:pt x="0" y="7627"/>
                      <a:pt x="12" y="8974"/>
                    </a:cubicBezTo>
                    <a:cubicBezTo>
                      <a:pt x="12" y="9694"/>
                      <a:pt x="128" y="10460"/>
                      <a:pt x="616" y="11006"/>
                    </a:cubicBezTo>
                    <a:cubicBezTo>
                      <a:pt x="941" y="11377"/>
                      <a:pt x="1440" y="11644"/>
                      <a:pt x="1962" y="11807"/>
                    </a:cubicBezTo>
                    <a:cubicBezTo>
                      <a:pt x="2287" y="11911"/>
                      <a:pt x="2624" y="11981"/>
                      <a:pt x="2926" y="12016"/>
                    </a:cubicBezTo>
                    <a:cubicBezTo>
                      <a:pt x="3106" y="12033"/>
                      <a:pt x="3289" y="12042"/>
                      <a:pt x="3471" y="12042"/>
                    </a:cubicBezTo>
                    <a:cubicBezTo>
                      <a:pt x="3654" y="12042"/>
                      <a:pt x="3837" y="12033"/>
                      <a:pt x="4017" y="12016"/>
                    </a:cubicBezTo>
                    <a:cubicBezTo>
                      <a:pt x="4644" y="11923"/>
                      <a:pt x="5224" y="11679"/>
                      <a:pt x="5700" y="11261"/>
                    </a:cubicBezTo>
                    <a:cubicBezTo>
                      <a:pt x="6966" y="10135"/>
                      <a:pt x="7546" y="8266"/>
                      <a:pt x="7453" y="6629"/>
                    </a:cubicBezTo>
                    <a:cubicBezTo>
                      <a:pt x="7430" y="5991"/>
                      <a:pt x="7314" y="5352"/>
                      <a:pt x="7140" y="4725"/>
                    </a:cubicBezTo>
                    <a:cubicBezTo>
                      <a:pt x="7086" y="4552"/>
                      <a:pt x="6910" y="4257"/>
                      <a:pt x="6906" y="4058"/>
                    </a:cubicBezTo>
                    <a:lnTo>
                      <a:pt x="6906" y="4058"/>
                    </a:lnTo>
                    <a:cubicBezTo>
                      <a:pt x="6788" y="6545"/>
                      <a:pt x="5410" y="7337"/>
                      <a:pt x="5410" y="7337"/>
                    </a:cubicBezTo>
                    <a:cubicBezTo>
                      <a:pt x="6362" y="5898"/>
                      <a:pt x="5608" y="3333"/>
                      <a:pt x="5608" y="3332"/>
                    </a:cubicBezTo>
                    <a:lnTo>
                      <a:pt x="5608" y="3332"/>
                    </a:lnTo>
                    <a:cubicBezTo>
                      <a:pt x="5608" y="4121"/>
                      <a:pt x="4818" y="4818"/>
                      <a:pt x="4818" y="4818"/>
                    </a:cubicBezTo>
                    <a:cubicBezTo>
                      <a:pt x="4865" y="1707"/>
                      <a:pt x="2764" y="0"/>
                      <a:pt x="2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7843625" y="2320501"/>
                <a:ext cx="478153" cy="554049"/>
              </a:xfrm>
              <a:custGeom>
                <a:avLst/>
                <a:gdLst/>
                <a:ahLst/>
                <a:cxnLst/>
                <a:rect l="l" t="t" r="r" b="b"/>
                <a:pathLst>
                  <a:path w="4366" h="5059" extrusionOk="0">
                    <a:moveTo>
                      <a:pt x="1812" y="1"/>
                    </a:moveTo>
                    <a:cubicBezTo>
                      <a:pt x="2091" y="1939"/>
                      <a:pt x="1081" y="3251"/>
                      <a:pt x="1081" y="3251"/>
                    </a:cubicBezTo>
                    <a:cubicBezTo>
                      <a:pt x="384" y="2683"/>
                      <a:pt x="233" y="1800"/>
                      <a:pt x="233" y="1800"/>
                    </a:cubicBezTo>
                    <a:lnTo>
                      <a:pt x="233" y="1800"/>
                    </a:lnTo>
                    <a:cubicBezTo>
                      <a:pt x="1" y="3379"/>
                      <a:pt x="465" y="4389"/>
                      <a:pt x="744" y="4830"/>
                    </a:cubicBezTo>
                    <a:cubicBezTo>
                      <a:pt x="755" y="4830"/>
                      <a:pt x="755" y="4830"/>
                      <a:pt x="767" y="4842"/>
                    </a:cubicBezTo>
                    <a:cubicBezTo>
                      <a:pt x="1104" y="4946"/>
                      <a:pt x="1440" y="5016"/>
                      <a:pt x="1742" y="5028"/>
                    </a:cubicBezTo>
                    <a:cubicBezTo>
                      <a:pt x="1935" y="5046"/>
                      <a:pt x="2131" y="5058"/>
                      <a:pt x="2326" y="5058"/>
                    </a:cubicBezTo>
                    <a:cubicBezTo>
                      <a:pt x="2496" y="5058"/>
                      <a:pt x="2666" y="5049"/>
                      <a:pt x="2834" y="5028"/>
                    </a:cubicBezTo>
                    <a:cubicBezTo>
                      <a:pt x="3077" y="5004"/>
                      <a:pt x="3309" y="4946"/>
                      <a:pt x="3542" y="4853"/>
                    </a:cubicBezTo>
                    <a:cubicBezTo>
                      <a:pt x="4366" y="3669"/>
                      <a:pt x="3658" y="1858"/>
                      <a:pt x="3658" y="1858"/>
                    </a:cubicBezTo>
                    <a:lnTo>
                      <a:pt x="3658" y="1858"/>
                    </a:lnTo>
                    <a:cubicBezTo>
                      <a:pt x="3518" y="2508"/>
                      <a:pt x="3054" y="2787"/>
                      <a:pt x="3054" y="2787"/>
                    </a:cubicBezTo>
                    <a:cubicBezTo>
                      <a:pt x="3031" y="964"/>
                      <a:pt x="1812" y="1"/>
                      <a:pt x="18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7673325" y="1458488"/>
                <a:ext cx="910419" cy="1457130"/>
              </a:xfrm>
              <a:custGeom>
                <a:avLst/>
                <a:gdLst/>
                <a:ahLst/>
                <a:cxnLst/>
                <a:rect l="l" t="t" r="r" b="b"/>
                <a:pathLst>
                  <a:path w="8313" h="13305" extrusionOk="0">
                    <a:moveTo>
                      <a:pt x="3599" y="1951"/>
                    </a:moveTo>
                    <a:lnTo>
                      <a:pt x="3599" y="1951"/>
                    </a:lnTo>
                    <a:cubicBezTo>
                      <a:pt x="4168" y="2682"/>
                      <a:pt x="4853" y="3959"/>
                      <a:pt x="4818" y="5701"/>
                    </a:cubicBezTo>
                    <a:lnTo>
                      <a:pt x="4806" y="6548"/>
                    </a:lnTo>
                    <a:lnTo>
                      <a:pt x="4806" y="6548"/>
                    </a:lnTo>
                    <a:lnTo>
                      <a:pt x="5445" y="5991"/>
                    </a:lnTo>
                    <a:cubicBezTo>
                      <a:pt x="5457" y="5979"/>
                      <a:pt x="5666" y="5805"/>
                      <a:pt x="5863" y="5527"/>
                    </a:cubicBezTo>
                    <a:lnTo>
                      <a:pt x="5863" y="5527"/>
                    </a:lnTo>
                    <a:cubicBezTo>
                      <a:pt x="5956" y="6328"/>
                      <a:pt x="5503" y="8708"/>
                      <a:pt x="5503" y="8708"/>
                    </a:cubicBezTo>
                    <a:cubicBezTo>
                      <a:pt x="5549" y="8684"/>
                      <a:pt x="6884" y="8011"/>
                      <a:pt x="7360" y="6630"/>
                    </a:cubicBezTo>
                    <a:cubicBezTo>
                      <a:pt x="7419" y="6943"/>
                      <a:pt x="7442" y="7245"/>
                      <a:pt x="7465" y="7547"/>
                    </a:cubicBezTo>
                    <a:cubicBezTo>
                      <a:pt x="7558" y="9218"/>
                      <a:pt x="6908" y="10913"/>
                      <a:pt x="5840" y="11877"/>
                    </a:cubicBezTo>
                    <a:cubicBezTo>
                      <a:pt x="5433" y="12237"/>
                      <a:pt x="4923" y="12457"/>
                      <a:pt x="4354" y="12527"/>
                    </a:cubicBezTo>
                    <a:cubicBezTo>
                      <a:pt x="4203" y="12539"/>
                      <a:pt x="4052" y="12544"/>
                      <a:pt x="3888" y="12544"/>
                    </a:cubicBezTo>
                    <a:cubicBezTo>
                      <a:pt x="3724" y="12544"/>
                      <a:pt x="3547" y="12539"/>
                      <a:pt x="3344" y="12527"/>
                    </a:cubicBezTo>
                    <a:cubicBezTo>
                      <a:pt x="3053" y="12515"/>
                      <a:pt x="2740" y="12434"/>
                      <a:pt x="2450" y="12353"/>
                    </a:cubicBezTo>
                    <a:cubicBezTo>
                      <a:pt x="1951" y="12190"/>
                      <a:pt x="1521" y="11947"/>
                      <a:pt x="1277" y="11668"/>
                    </a:cubicBezTo>
                    <a:cubicBezTo>
                      <a:pt x="929" y="11296"/>
                      <a:pt x="755" y="10716"/>
                      <a:pt x="755" y="9880"/>
                    </a:cubicBezTo>
                    <a:cubicBezTo>
                      <a:pt x="755" y="9114"/>
                      <a:pt x="894" y="8313"/>
                      <a:pt x="1184" y="7489"/>
                    </a:cubicBezTo>
                    <a:cubicBezTo>
                      <a:pt x="1219" y="7849"/>
                      <a:pt x="1324" y="8197"/>
                      <a:pt x="1533" y="8417"/>
                    </a:cubicBezTo>
                    <a:lnTo>
                      <a:pt x="1881" y="8800"/>
                    </a:lnTo>
                    <a:cubicBezTo>
                      <a:pt x="1881" y="8800"/>
                      <a:pt x="2577" y="7709"/>
                      <a:pt x="2984" y="6479"/>
                    </a:cubicBezTo>
                    <a:lnTo>
                      <a:pt x="3135" y="5759"/>
                    </a:lnTo>
                    <a:cubicBezTo>
                      <a:pt x="3425" y="4714"/>
                      <a:pt x="3646" y="3414"/>
                      <a:pt x="3599" y="1951"/>
                    </a:cubicBezTo>
                    <a:close/>
                    <a:moveTo>
                      <a:pt x="2670" y="1"/>
                    </a:moveTo>
                    <a:lnTo>
                      <a:pt x="2786" y="929"/>
                    </a:lnTo>
                    <a:cubicBezTo>
                      <a:pt x="3111" y="3565"/>
                      <a:pt x="2415" y="5852"/>
                      <a:pt x="1916" y="7047"/>
                    </a:cubicBezTo>
                    <a:cubicBezTo>
                      <a:pt x="1927" y="6513"/>
                      <a:pt x="1916" y="4551"/>
                      <a:pt x="1916" y="4551"/>
                    </a:cubicBezTo>
                    <a:cubicBezTo>
                      <a:pt x="1869" y="4656"/>
                      <a:pt x="1103" y="5794"/>
                      <a:pt x="1045" y="5887"/>
                    </a:cubicBezTo>
                    <a:cubicBezTo>
                      <a:pt x="348" y="7303"/>
                      <a:pt x="0" y="8603"/>
                      <a:pt x="12" y="9880"/>
                    </a:cubicBezTo>
                    <a:cubicBezTo>
                      <a:pt x="35" y="10890"/>
                      <a:pt x="267" y="11645"/>
                      <a:pt x="732" y="12156"/>
                    </a:cubicBezTo>
                    <a:cubicBezTo>
                      <a:pt x="1161" y="12643"/>
                      <a:pt x="1788" y="12922"/>
                      <a:pt x="2241" y="13061"/>
                    </a:cubicBezTo>
                    <a:cubicBezTo>
                      <a:pt x="2566" y="13177"/>
                      <a:pt x="2937" y="13247"/>
                      <a:pt x="3286" y="13282"/>
                    </a:cubicBezTo>
                    <a:cubicBezTo>
                      <a:pt x="3506" y="13293"/>
                      <a:pt x="3692" y="13305"/>
                      <a:pt x="3866" y="13305"/>
                    </a:cubicBezTo>
                    <a:cubicBezTo>
                      <a:pt x="4063" y="13305"/>
                      <a:pt x="4261" y="13293"/>
                      <a:pt x="4447" y="13293"/>
                    </a:cubicBezTo>
                    <a:cubicBezTo>
                      <a:pt x="5155" y="13200"/>
                      <a:pt x="5805" y="12910"/>
                      <a:pt x="6327" y="12446"/>
                    </a:cubicBezTo>
                    <a:cubicBezTo>
                      <a:pt x="7581" y="11343"/>
                      <a:pt x="8312" y="9404"/>
                      <a:pt x="8220" y="7512"/>
                    </a:cubicBezTo>
                    <a:cubicBezTo>
                      <a:pt x="8173" y="6862"/>
                      <a:pt x="8069" y="6200"/>
                      <a:pt x="7883" y="5527"/>
                    </a:cubicBezTo>
                    <a:cubicBezTo>
                      <a:pt x="7871" y="5445"/>
                      <a:pt x="7825" y="5353"/>
                      <a:pt x="7778" y="5248"/>
                    </a:cubicBezTo>
                    <a:cubicBezTo>
                      <a:pt x="7732" y="5167"/>
                      <a:pt x="7256" y="3890"/>
                      <a:pt x="7256" y="3832"/>
                    </a:cubicBezTo>
                    <a:cubicBezTo>
                      <a:pt x="7256" y="3832"/>
                      <a:pt x="6606" y="6641"/>
                      <a:pt x="6455" y="7047"/>
                    </a:cubicBezTo>
                    <a:cubicBezTo>
                      <a:pt x="6861" y="5480"/>
                      <a:pt x="6072" y="3135"/>
                      <a:pt x="6049" y="3066"/>
                    </a:cubicBezTo>
                    <a:cubicBezTo>
                      <a:pt x="6049" y="3066"/>
                      <a:pt x="5584" y="4528"/>
                      <a:pt x="5515" y="4668"/>
                    </a:cubicBezTo>
                    <a:cubicBezTo>
                      <a:pt x="5178" y="2079"/>
                      <a:pt x="3483" y="662"/>
                      <a:pt x="3402" y="593"/>
                    </a:cubicBezTo>
                    <a:lnTo>
                      <a:pt x="2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7424063" y="2860314"/>
                <a:ext cx="1251237" cy="560072"/>
              </a:xfrm>
              <a:custGeom>
                <a:avLst/>
                <a:gdLst/>
                <a:ahLst/>
                <a:cxnLst/>
                <a:rect l="l" t="t" r="r" b="b"/>
                <a:pathLst>
                  <a:path w="11425" h="5114" extrusionOk="0">
                    <a:moveTo>
                      <a:pt x="811" y="0"/>
                    </a:moveTo>
                    <a:cubicBezTo>
                      <a:pt x="520" y="0"/>
                      <a:pt x="238" y="178"/>
                      <a:pt x="129" y="470"/>
                    </a:cubicBezTo>
                    <a:cubicBezTo>
                      <a:pt x="1" y="830"/>
                      <a:pt x="187" y="1248"/>
                      <a:pt x="558" y="1376"/>
                    </a:cubicBezTo>
                    <a:lnTo>
                      <a:pt x="10379" y="5067"/>
                    </a:lnTo>
                    <a:cubicBezTo>
                      <a:pt x="10460" y="5099"/>
                      <a:pt x="10544" y="5114"/>
                      <a:pt x="10626" y="5114"/>
                    </a:cubicBezTo>
                    <a:cubicBezTo>
                      <a:pt x="10909" y="5114"/>
                      <a:pt x="11180" y="4937"/>
                      <a:pt x="11297" y="4649"/>
                    </a:cubicBezTo>
                    <a:cubicBezTo>
                      <a:pt x="11424" y="4278"/>
                      <a:pt x="11239" y="3860"/>
                      <a:pt x="10867" y="3732"/>
                    </a:cubicBezTo>
                    <a:lnTo>
                      <a:pt x="1046" y="40"/>
                    </a:lnTo>
                    <a:cubicBezTo>
                      <a:pt x="969" y="13"/>
                      <a:pt x="890" y="0"/>
                      <a:pt x="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8031886" y="3052846"/>
                <a:ext cx="42055" cy="183223"/>
              </a:xfrm>
              <a:custGeom>
                <a:avLst/>
                <a:gdLst/>
                <a:ahLst/>
                <a:cxnLst/>
                <a:rect l="l" t="t" r="r" b="b"/>
                <a:pathLst>
                  <a:path w="384" h="1673" extrusionOk="0">
                    <a:moveTo>
                      <a:pt x="0" y="1"/>
                    </a:moveTo>
                    <a:cubicBezTo>
                      <a:pt x="12" y="105"/>
                      <a:pt x="23" y="221"/>
                      <a:pt x="23" y="314"/>
                    </a:cubicBezTo>
                    <a:cubicBezTo>
                      <a:pt x="58" y="604"/>
                      <a:pt x="81" y="918"/>
                      <a:pt x="93" y="1208"/>
                    </a:cubicBezTo>
                    <a:lnTo>
                      <a:pt x="93" y="1359"/>
                    </a:lnTo>
                    <a:lnTo>
                      <a:pt x="93" y="1556"/>
                    </a:lnTo>
                    <a:lnTo>
                      <a:pt x="383" y="1672"/>
                    </a:lnTo>
                    <a:lnTo>
                      <a:pt x="383" y="1347"/>
                    </a:lnTo>
                    <a:lnTo>
                      <a:pt x="383" y="1208"/>
                    </a:lnTo>
                    <a:cubicBezTo>
                      <a:pt x="383" y="895"/>
                      <a:pt x="348" y="593"/>
                      <a:pt x="313" y="291"/>
                    </a:cubicBezTo>
                    <a:cubicBezTo>
                      <a:pt x="313" y="233"/>
                      <a:pt x="302" y="175"/>
                      <a:pt x="302" y="117"/>
                    </a:cubicBez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5" name="Google Shape;2775;p34"/>
              <p:cNvGrpSpPr/>
              <p:nvPr/>
            </p:nvGrpSpPr>
            <p:grpSpPr>
              <a:xfrm>
                <a:off x="7397450" y="2837534"/>
                <a:ext cx="1305777" cy="606727"/>
                <a:chOff x="7309725" y="3207034"/>
                <a:chExt cx="1305777" cy="606727"/>
              </a:xfrm>
            </p:grpSpPr>
            <p:sp>
              <p:nvSpPr>
                <p:cNvPr id="2776" name="Google Shape;2776;p34"/>
                <p:cNvSpPr/>
                <p:nvPr/>
              </p:nvSpPr>
              <p:spPr>
                <a:xfrm>
                  <a:off x="7309725" y="3207034"/>
                  <a:ext cx="1305777" cy="606727"/>
                </a:xfrm>
                <a:custGeom>
                  <a:avLst/>
                  <a:gdLst/>
                  <a:ahLst/>
                  <a:cxnLst/>
                  <a:rect l="l" t="t" r="r" b="b"/>
                  <a:pathLst>
                    <a:path w="11923" h="5540" extrusionOk="0">
                      <a:moveTo>
                        <a:pt x="1025" y="434"/>
                      </a:moveTo>
                      <a:cubicBezTo>
                        <a:pt x="1082" y="434"/>
                        <a:pt x="1140" y="445"/>
                        <a:pt x="1196" y="469"/>
                      </a:cubicBezTo>
                      <a:lnTo>
                        <a:pt x="11006" y="4172"/>
                      </a:lnTo>
                      <a:cubicBezTo>
                        <a:pt x="11273" y="4254"/>
                        <a:pt x="11400" y="4544"/>
                        <a:pt x="11296" y="4799"/>
                      </a:cubicBezTo>
                      <a:cubicBezTo>
                        <a:pt x="11232" y="4998"/>
                        <a:pt x="11042" y="5120"/>
                        <a:pt x="10846" y="5120"/>
                      </a:cubicBezTo>
                      <a:cubicBezTo>
                        <a:pt x="10790" y="5120"/>
                        <a:pt x="10734" y="5110"/>
                        <a:pt x="10681" y="5090"/>
                      </a:cubicBezTo>
                      <a:lnTo>
                        <a:pt x="847" y="1398"/>
                      </a:lnTo>
                      <a:cubicBezTo>
                        <a:pt x="592" y="1293"/>
                        <a:pt x="464" y="1003"/>
                        <a:pt x="557" y="759"/>
                      </a:cubicBezTo>
                      <a:cubicBezTo>
                        <a:pt x="638" y="562"/>
                        <a:pt x="829" y="434"/>
                        <a:pt x="1025" y="434"/>
                      </a:cubicBezTo>
                      <a:close/>
                      <a:moveTo>
                        <a:pt x="1045" y="0"/>
                      </a:moveTo>
                      <a:cubicBezTo>
                        <a:pt x="669" y="0"/>
                        <a:pt x="320" y="229"/>
                        <a:pt x="186" y="597"/>
                      </a:cubicBezTo>
                      <a:cubicBezTo>
                        <a:pt x="0" y="1073"/>
                        <a:pt x="244" y="1618"/>
                        <a:pt x="720" y="1793"/>
                      </a:cubicBezTo>
                      <a:lnTo>
                        <a:pt x="10553" y="5473"/>
                      </a:lnTo>
                      <a:cubicBezTo>
                        <a:pt x="10660" y="5518"/>
                        <a:pt x="10772" y="5540"/>
                        <a:pt x="10882" y="5540"/>
                      </a:cubicBezTo>
                      <a:cubicBezTo>
                        <a:pt x="11246" y="5540"/>
                        <a:pt x="11594" y="5304"/>
                        <a:pt x="11737" y="4939"/>
                      </a:cubicBezTo>
                      <a:cubicBezTo>
                        <a:pt x="11923" y="4463"/>
                        <a:pt x="11679" y="3929"/>
                        <a:pt x="11203" y="3754"/>
                      </a:cubicBezTo>
                      <a:lnTo>
                        <a:pt x="1382" y="63"/>
                      </a:lnTo>
                      <a:cubicBezTo>
                        <a:pt x="1270" y="20"/>
                        <a:pt x="1157"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7411357" y="3252046"/>
                  <a:ext cx="109518" cy="150039"/>
                </a:xfrm>
                <a:custGeom>
                  <a:avLst/>
                  <a:gdLst/>
                  <a:ahLst/>
                  <a:cxnLst/>
                  <a:rect l="l" t="t" r="r" b="b"/>
                  <a:pathLst>
                    <a:path w="1000" h="1370" extrusionOk="0">
                      <a:moveTo>
                        <a:pt x="721" y="0"/>
                      </a:moveTo>
                      <a:cubicBezTo>
                        <a:pt x="709" y="58"/>
                        <a:pt x="697" y="116"/>
                        <a:pt x="662" y="174"/>
                      </a:cubicBezTo>
                      <a:cubicBezTo>
                        <a:pt x="523" y="627"/>
                        <a:pt x="407" y="917"/>
                        <a:pt x="70" y="1196"/>
                      </a:cubicBezTo>
                      <a:cubicBezTo>
                        <a:pt x="36" y="1207"/>
                        <a:pt x="24" y="1231"/>
                        <a:pt x="1" y="1254"/>
                      </a:cubicBezTo>
                      <a:lnTo>
                        <a:pt x="314" y="1370"/>
                      </a:lnTo>
                      <a:cubicBezTo>
                        <a:pt x="662" y="1045"/>
                        <a:pt x="813" y="697"/>
                        <a:pt x="953" y="267"/>
                      </a:cubicBezTo>
                      <a:cubicBezTo>
                        <a:pt x="964" y="209"/>
                        <a:pt x="988" y="163"/>
                        <a:pt x="999" y="104"/>
                      </a:cubicBezTo>
                      <a:lnTo>
                        <a:pt x="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7490210" y="3282492"/>
                  <a:ext cx="112036" cy="147630"/>
                </a:xfrm>
                <a:custGeom>
                  <a:avLst/>
                  <a:gdLst/>
                  <a:ahLst/>
                  <a:cxnLst/>
                  <a:rect l="l" t="t" r="r" b="b"/>
                  <a:pathLst>
                    <a:path w="1023" h="1348" extrusionOk="0">
                      <a:moveTo>
                        <a:pt x="744" y="1"/>
                      </a:moveTo>
                      <a:cubicBezTo>
                        <a:pt x="697" y="128"/>
                        <a:pt x="639" y="291"/>
                        <a:pt x="569" y="477"/>
                      </a:cubicBezTo>
                      <a:cubicBezTo>
                        <a:pt x="442" y="802"/>
                        <a:pt x="233" y="1034"/>
                        <a:pt x="1" y="1231"/>
                      </a:cubicBezTo>
                      <a:lnTo>
                        <a:pt x="302" y="1347"/>
                      </a:lnTo>
                      <a:cubicBezTo>
                        <a:pt x="523" y="1138"/>
                        <a:pt x="709" y="895"/>
                        <a:pt x="848" y="581"/>
                      </a:cubicBezTo>
                      <a:cubicBezTo>
                        <a:pt x="918" y="407"/>
                        <a:pt x="976" y="244"/>
                        <a:pt x="1022" y="105"/>
                      </a:cubicBezTo>
                      <a:lnTo>
                        <a:pt x="7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8245444" y="3609074"/>
                  <a:ext cx="151353" cy="146534"/>
                </a:xfrm>
                <a:custGeom>
                  <a:avLst/>
                  <a:gdLst/>
                  <a:ahLst/>
                  <a:cxnLst/>
                  <a:rect l="l" t="t" r="r" b="b"/>
                  <a:pathLst>
                    <a:path w="1382" h="1338" extrusionOk="0">
                      <a:moveTo>
                        <a:pt x="630" y="1"/>
                      </a:moveTo>
                      <a:cubicBezTo>
                        <a:pt x="475" y="1"/>
                        <a:pt x="339" y="58"/>
                        <a:pt x="233" y="165"/>
                      </a:cubicBezTo>
                      <a:cubicBezTo>
                        <a:pt x="93" y="327"/>
                        <a:pt x="12" y="559"/>
                        <a:pt x="0" y="838"/>
                      </a:cubicBezTo>
                      <a:lnTo>
                        <a:pt x="291" y="931"/>
                      </a:lnTo>
                      <a:cubicBezTo>
                        <a:pt x="302" y="687"/>
                        <a:pt x="349" y="467"/>
                        <a:pt x="453" y="350"/>
                      </a:cubicBezTo>
                      <a:cubicBezTo>
                        <a:pt x="511" y="292"/>
                        <a:pt x="569" y="281"/>
                        <a:pt x="651" y="281"/>
                      </a:cubicBezTo>
                      <a:cubicBezTo>
                        <a:pt x="929" y="292"/>
                        <a:pt x="1034" y="745"/>
                        <a:pt x="1080" y="1221"/>
                      </a:cubicBezTo>
                      <a:lnTo>
                        <a:pt x="1382" y="1337"/>
                      </a:lnTo>
                      <a:cubicBezTo>
                        <a:pt x="1335" y="676"/>
                        <a:pt x="1196" y="37"/>
                        <a:pt x="674" y="2"/>
                      </a:cubicBezTo>
                      <a:cubicBezTo>
                        <a:pt x="659" y="1"/>
                        <a:pt x="645"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7602137" y="3329585"/>
                  <a:ext cx="127259" cy="143796"/>
                </a:xfrm>
                <a:custGeom>
                  <a:avLst/>
                  <a:gdLst/>
                  <a:ahLst/>
                  <a:cxnLst/>
                  <a:rect l="l" t="t" r="r" b="b"/>
                  <a:pathLst>
                    <a:path w="1162" h="1313" extrusionOk="0">
                      <a:moveTo>
                        <a:pt x="871" y="0"/>
                      </a:moveTo>
                      <a:cubicBezTo>
                        <a:pt x="708" y="198"/>
                        <a:pt x="557" y="406"/>
                        <a:pt x="465" y="581"/>
                      </a:cubicBezTo>
                      <a:lnTo>
                        <a:pt x="453" y="615"/>
                      </a:lnTo>
                      <a:cubicBezTo>
                        <a:pt x="302" y="848"/>
                        <a:pt x="163" y="1033"/>
                        <a:pt x="0" y="1196"/>
                      </a:cubicBezTo>
                      <a:lnTo>
                        <a:pt x="290" y="1312"/>
                      </a:lnTo>
                      <a:cubicBezTo>
                        <a:pt x="430" y="1138"/>
                        <a:pt x="557" y="964"/>
                        <a:pt x="697" y="755"/>
                      </a:cubicBezTo>
                      <a:lnTo>
                        <a:pt x="708" y="732"/>
                      </a:lnTo>
                      <a:cubicBezTo>
                        <a:pt x="813" y="557"/>
                        <a:pt x="987" y="314"/>
                        <a:pt x="1161" y="105"/>
                      </a:cubicBezTo>
                      <a:lnTo>
                        <a:pt x="8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7673324" y="3418513"/>
                  <a:ext cx="128464" cy="112036"/>
                </a:xfrm>
                <a:custGeom>
                  <a:avLst/>
                  <a:gdLst/>
                  <a:ahLst/>
                  <a:cxnLst/>
                  <a:rect l="l" t="t" r="r" b="b"/>
                  <a:pathLst>
                    <a:path w="1173" h="1023" extrusionOk="0">
                      <a:moveTo>
                        <a:pt x="670" y="0"/>
                      </a:moveTo>
                      <a:cubicBezTo>
                        <a:pt x="618" y="0"/>
                        <a:pt x="555" y="15"/>
                        <a:pt x="476" y="47"/>
                      </a:cubicBezTo>
                      <a:cubicBezTo>
                        <a:pt x="302" y="140"/>
                        <a:pt x="128" y="372"/>
                        <a:pt x="0" y="604"/>
                      </a:cubicBezTo>
                      <a:lnTo>
                        <a:pt x="279" y="697"/>
                      </a:lnTo>
                      <a:cubicBezTo>
                        <a:pt x="383" y="512"/>
                        <a:pt x="511" y="349"/>
                        <a:pt x="627" y="291"/>
                      </a:cubicBezTo>
                      <a:cubicBezTo>
                        <a:pt x="639" y="279"/>
                        <a:pt x="674" y="279"/>
                        <a:pt x="685" y="279"/>
                      </a:cubicBezTo>
                      <a:cubicBezTo>
                        <a:pt x="848" y="337"/>
                        <a:pt x="871" y="628"/>
                        <a:pt x="859" y="918"/>
                      </a:cubicBezTo>
                      <a:lnTo>
                        <a:pt x="1150" y="1022"/>
                      </a:lnTo>
                      <a:cubicBezTo>
                        <a:pt x="1173" y="604"/>
                        <a:pt x="1138" y="152"/>
                        <a:pt x="766" y="24"/>
                      </a:cubicBezTo>
                      <a:cubicBezTo>
                        <a:pt x="741" y="9"/>
                        <a:pt x="709"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8479374" y="3621997"/>
                  <a:ext cx="52240" cy="169205"/>
                </a:xfrm>
                <a:custGeom>
                  <a:avLst/>
                  <a:gdLst/>
                  <a:ahLst/>
                  <a:cxnLst/>
                  <a:rect l="l" t="t" r="r" b="b"/>
                  <a:pathLst>
                    <a:path w="477" h="1545" extrusionOk="0">
                      <a:moveTo>
                        <a:pt x="1" y="0"/>
                      </a:moveTo>
                      <a:lnTo>
                        <a:pt x="1" y="24"/>
                      </a:lnTo>
                      <a:lnTo>
                        <a:pt x="24" y="198"/>
                      </a:lnTo>
                      <a:cubicBezTo>
                        <a:pt x="117" y="604"/>
                        <a:pt x="186" y="952"/>
                        <a:pt x="163" y="1370"/>
                      </a:cubicBezTo>
                      <a:cubicBezTo>
                        <a:pt x="163" y="1428"/>
                        <a:pt x="140" y="1486"/>
                        <a:pt x="140" y="1544"/>
                      </a:cubicBezTo>
                      <a:cubicBezTo>
                        <a:pt x="244" y="1544"/>
                        <a:pt x="349" y="1533"/>
                        <a:pt x="430" y="1498"/>
                      </a:cubicBezTo>
                      <a:cubicBezTo>
                        <a:pt x="453" y="1440"/>
                        <a:pt x="453" y="1417"/>
                        <a:pt x="453" y="1370"/>
                      </a:cubicBezTo>
                      <a:cubicBezTo>
                        <a:pt x="476" y="906"/>
                        <a:pt x="407" y="546"/>
                        <a:pt x="314" y="116"/>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8181814" y="3520255"/>
                  <a:ext cx="54868" cy="169205"/>
                </a:xfrm>
                <a:custGeom>
                  <a:avLst/>
                  <a:gdLst/>
                  <a:ahLst/>
                  <a:cxnLst/>
                  <a:rect l="l" t="t" r="r" b="b"/>
                  <a:pathLst>
                    <a:path w="501" h="1545" extrusionOk="0">
                      <a:moveTo>
                        <a:pt x="222" y="1"/>
                      </a:moveTo>
                      <a:cubicBezTo>
                        <a:pt x="59" y="430"/>
                        <a:pt x="36" y="953"/>
                        <a:pt x="1" y="1440"/>
                      </a:cubicBezTo>
                      <a:lnTo>
                        <a:pt x="291" y="1545"/>
                      </a:lnTo>
                      <a:lnTo>
                        <a:pt x="291" y="1452"/>
                      </a:lnTo>
                      <a:cubicBezTo>
                        <a:pt x="326" y="987"/>
                        <a:pt x="349" y="488"/>
                        <a:pt x="500" y="10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8052146" y="3463087"/>
                  <a:ext cx="39536" cy="181909"/>
                </a:xfrm>
                <a:custGeom>
                  <a:avLst/>
                  <a:gdLst/>
                  <a:ahLst/>
                  <a:cxnLst/>
                  <a:rect l="l" t="t" r="r" b="b"/>
                  <a:pathLst>
                    <a:path w="361" h="1661" extrusionOk="0">
                      <a:moveTo>
                        <a:pt x="12" y="0"/>
                      </a:moveTo>
                      <a:cubicBezTo>
                        <a:pt x="1" y="337"/>
                        <a:pt x="12" y="627"/>
                        <a:pt x="24" y="882"/>
                      </a:cubicBezTo>
                      <a:cubicBezTo>
                        <a:pt x="24" y="940"/>
                        <a:pt x="36" y="1022"/>
                        <a:pt x="36" y="1091"/>
                      </a:cubicBezTo>
                      <a:cubicBezTo>
                        <a:pt x="59" y="1231"/>
                        <a:pt x="70" y="1382"/>
                        <a:pt x="70" y="1544"/>
                      </a:cubicBezTo>
                      <a:lnTo>
                        <a:pt x="361" y="1660"/>
                      </a:lnTo>
                      <a:cubicBezTo>
                        <a:pt x="361" y="1440"/>
                        <a:pt x="349" y="1242"/>
                        <a:pt x="326" y="1068"/>
                      </a:cubicBezTo>
                      <a:cubicBezTo>
                        <a:pt x="326" y="987"/>
                        <a:pt x="314" y="929"/>
                        <a:pt x="314" y="859"/>
                      </a:cubicBezTo>
                      <a:cubicBezTo>
                        <a:pt x="303" y="627"/>
                        <a:pt x="303" y="383"/>
                        <a:pt x="303" y="105"/>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5" name="Google Shape;2785;p34"/>
              <p:cNvSpPr/>
              <p:nvPr/>
            </p:nvSpPr>
            <p:spPr>
              <a:xfrm>
                <a:off x="7424063" y="2860314"/>
                <a:ext cx="1251237" cy="560072"/>
              </a:xfrm>
              <a:custGeom>
                <a:avLst/>
                <a:gdLst/>
                <a:ahLst/>
                <a:cxnLst/>
                <a:rect l="l" t="t" r="r" b="b"/>
                <a:pathLst>
                  <a:path w="11425" h="5114" extrusionOk="0">
                    <a:moveTo>
                      <a:pt x="10614" y="0"/>
                    </a:moveTo>
                    <a:cubicBezTo>
                      <a:pt x="10535" y="0"/>
                      <a:pt x="10456" y="13"/>
                      <a:pt x="10379" y="40"/>
                    </a:cubicBezTo>
                    <a:lnTo>
                      <a:pt x="558" y="3732"/>
                    </a:lnTo>
                    <a:cubicBezTo>
                      <a:pt x="187" y="3860"/>
                      <a:pt x="1" y="4278"/>
                      <a:pt x="129" y="4649"/>
                    </a:cubicBezTo>
                    <a:cubicBezTo>
                      <a:pt x="236" y="4937"/>
                      <a:pt x="498" y="5114"/>
                      <a:pt x="788" y="5114"/>
                    </a:cubicBezTo>
                    <a:cubicBezTo>
                      <a:pt x="873" y="5114"/>
                      <a:pt x="959" y="5099"/>
                      <a:pt x="1046" y="5067"/>
                    </a:cubicBezTo>
                    <a:lnTo>
                      <a:pt x="10867" y="1376"/>
                    </a:lnTo>
                    <a:cubicBezTo>
                      <a:pt x="11239" y="1248"/>
                      <a:pt x="11424" y="830"/>
                      <a:pt x="11297" y="470"/>
                    </a:cubicBezTo>
                    <a:cubicBezTo>
                      <a:pt x="11187" y="178"/>
                      <a:pt x="10905" y="0"/>
                      <a:pt x="106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6" name="Google Shape;2786;p34"/>
              <p:cNvGrpSpPr/>
              <p:nvPr/>
            </p:nvGrpSpPr>
            <p:grpSpPr>
              <a:xfrm>
                <a:off x="7397450" y="2838082"/>
                <a:ext cx="1303258" cy="605194"/>
                <a:chOff x="7309725" y="3207582"/>
                <a:chExt cx="1303258" cy="605194"/>
              </a:xfrm>
            </p:grpSpPr>
            <p:sp>
              <p:nvSpPr>
                <p:cNvPr id="2787" name="Google Shape;2787;p34"/>
                <p:cNvSpPr/>
                <p:nvPr/>
              </p:nvSpPr>
              <p:spPr>
                <a:xfrm>
                  <a:off x="7309725" y="3207582"/>
                  <a:ext cx="1303258" cy="605194"/>
                </a:xfrm>
                <a:custGeom>
                  <a:avLst/>
                  <a:gdLst/>
                  <a:ahLst/>
                  <a:cxnLst/>
                  <a:rect l="l" t="t" r="r" b="b"/>
                  <a:pathLst>
                    <a:path w="11900" h="5526" extrusionOk="0">
                      <a:moveTo>
                        <a:pt x="10853" y="438"/>
                      </a:moveTo>
                      <a:cubicBezTo>
                        <a:pt x="11052" y="438"/>
                        <a:pt x="11249" y="551"/>
                        <a:pt x="11331" y="743"/>
                      </a:cubicBezTo>
                      <a:cubicBezTo>
                        <a:pt x="11424" y="998"/>
                        <a:pt x="11284" y="1277"/>
                        <a:pt x="11040" y="1381"/>
                      </a:cubicBezTo>
                      <a:lnTo>
                        <a:pt x="1219" y="5061"/>
                      </a:lnTo>
                      <a:cubicBezTo>
                        <a:pt x="1160" y="5082"/>
                        <a:pt x="1101" y="5092"/>
                        <a:pt x="1044" y="5092"/>
                      </a:cubicBezTo>
                      <a:cubicBezTo>
                        <a:pt x="842" y="5092"/>
                        <a:pt x="662" y="4970"/>
                        <a:pt x="580" y="4771"/>
                      </a:cubicBezTo>
                      <a:cubicBezTo>
                        <a:pt x="488" y="4527"/>
                        <a:pt x="615" y="4249"/>
                        <a:pt x="871" y="4156"/>
                      </a:cubicBezTo>
                      <a:lnTo>
                        <a:pt x="10692" y="464"/>
                      </a:lnTo>
                      <a:cubicBezTo>
                        <a:pt x="10744" y="447"/>
                        <a:pt x="10799" y="438"/>
                        <a:pt x="10853" y="438"/>
                      </a:cubicBezTo>
                      <a:close/>
                      <a:moveTo>
                        <a:pt x="10860" y="0"/>
                      </a:moveTo>
                      <a:cubicBezTo>
                        <a:pt x="10751" y="0"/>
                        <a:pt x="10639" y="19"/>
                        <a:pt x="10530" y="58"/>
                      </a:cubicBezTo>
                      <a:lnTo>
                        <a:pt x="708" y="3749"/>
                      </a:lnTo>
                      <a:cubicBezTo>
                        <a:pt x="232" y="3924"/>
                        <a:pt x="0" y="4458"/>
                        <a:pt x="174" y="4934"/>
                      </a:cubicBezTo>
                      <a:cubicBezTo>
                        <a:pt x="309" y="5303"/>
                        <a:pt x="661" y="5525"/>
                        <a:pt x="1034" y="5525"/>
                      </a:cubicBezTo>
                      <a:cubicBezTo>
                        <a:pt x="1142" y="5525"/>
                        <a:pt x="1252" y="5507"/>
                        <a:pt x="1358" y="5468"/>
                      </a:cubicBezTo>
                      <a:lnTo>
                        <a:pt x="11191" y="1788"/>
                      </a:lnTo>
                      <a:cubicBezTo>
                        <a:pt x="11667" y="1613"/>
                        <a:pt x="11899" y="1068"/>
                        <a:pt x="11725" y="592"/>
                      </a:cubicBezTo>
                      <a:cubicBezTo>
                        <a:pt x="11590" y="223"/>
                        <a:pt x="11239" y="0"/>
                        <a:pt x="10860"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8401836" y="3252046"/>
                  <a:ext cx="109408" cy="150039"/>
                </a:xfrm>
                <a:custGeom>
                  <a:avLst/>
                  <a:gdLst/>
                  <a:ahLst/>
                  <a:cxnLst/>
                  <a:rect l="l" t="t" r="r" b="b"/>
                  <a:pathLst>
                    <a:path w="999" h="1370" extrusionOk="0">
                      <a:moveTo>
                        <a:pt x="267" y="0"/>
                      </a:moveTo>
                      <a:lnTo>
                        <a:pt x="0" y="104"/>
                      </a:lnTo>
                      <a:cubicBezTo>
                        <a:pt x="12" y="163"/>
                        <a:pt x="24" y="209"/>
                        <a:pt x="35" y="267"/>
                      </a:cubicBezTo>
                      <a:cubicBezTo>
                        <a:pt x="186" y="697"/>
                        <a:pt x="325" y="1045"/>
                        <a:pt x="674" y="1370"/>
                      </a:cubicBezTo>
                      <a:lnTo>
                        <a:pt x="999" y="1254"/>
                      </a:lnTo>
                      <a:cubicBezTo>
                        <a:pt x="964" y="1231"/>
                        <a:pt x="952" y="1207"/>
                        <a:pt x="929" y="1196"/>
                      </a:cubicBezTo>
                      <a:cubicBezTo>
                        <a:pt x="592" y="917"/>
                        <a:pt x="476" y="627"/>
                        <a:pt x="325" y="174"/>
                      </a:cubicBezTo>
                      <a:cubicBezTo>
                        <a:pt x="302" y="116"/>
                        <a:pt x="291" y="58"/>
                        <a:pt x="267"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8320464" y="3282492"/>
                  <a:ext cx="110722" cy="147630"/>
                </a:xfrm>
                <a:custGeom>
                  <a:avLst/>
                  <a:gdLst/>
                  <a:ahLst/>
                  <a:cxnLst/>
                  <a:rect l="l" t="t" r="r" b="b"/>
                  <a:pathLst>
                    <a:path w="1011" h="1348" extrusionOk="0">
                      <a:moveTo>
                        <a:pt x="279" y="1"/>
                      </a:moveTo>
                      <a:lnTo>
                        <a:pt x="0" y="105"/>
                      </a:lnTo>
                      <a:cubicBezTo>
                        <a:pt x="47" y="244"/>
                        <a:pt x="105" y="407"/>
                        <a:pt x="174" y="581"/>
                      </a:cubicBezTo>
                      <a:cubicBezTo>
                        <a:pt x="302" y="895"/>
                        <a:pt x="488" y="1138"/>
                        <a:pt x="709" y="1347"/>
                      </a:cubicBezTo>
                      <a:lnTo>
                        <a:pt x="1010" y="1231"/>
                      </a:lnTo>
                      <a:cubicBezTo>
                        <a:pt x="778" y="1034"/>
                        <a:pt x="581" y="802"/>
                        <a:pt x="453" y="477"/>
                      </a:cubicBezTo>
                      <a:cubicBezTo>
                        <a:pt x="372" y="291"/>
                        <a:pt x="314" y="128"/>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7525803" y="3609074"/>
                  <a:ext cx="150148" cy="146534"/>
                </a:xfrm>
                <a:custGeom>
                  <a:avLst/>
                  <a:gdLst/>
                  <a:ahLst/>
                  <a:cxnLst/>
                  <a:rect l="l" t="t" r="r" b="b"/>
                  <a:pathLst>
                    <a:path w="1371" h="1338" extrusionOk="0">
                      <a:moveTo>
                        <a:pt x="752" y="1"/>
                      </a:moveTo>
                      <a:cubicBezTo>
                        <a:pt x="738" y="1"/>
                        <a:pt x="723" y="1"/>
                        <a:pt x="709" y="2"/>
                      </a:cubicBezTo>
                      <a:cubicBezTo>
                        <a:pt x="186" y="37"/>
                        <a:pt x="47" y="676"/>
                        <a:pt x="1" y="1337"/>
                      </a:cubicBezTo>
                      <a:lnTo>
                        <a:pt x="302" y="1221"/>
                      </a:lnTo>
                      <a:cubicBezTo>
                        <a:pt x="349" y="745"/>
                        <a:pt x="442" y="292"/>
                        <a:pt x="720" y="281"/>
                      </a:cubicBezTo>
                      <a:cubicBezTo>
                        <a:pt x="813" y="281"/>
                        <a:pt x="871" y="292"/>
                        <a:pt x="929" y="350"/>
                      </a:cubicBezTo>
                      <a:cubicBezTo>
                        <a:pt x="1022" y="467"/>
                        <a:pt x="1069" y="687"/>
                        <a:pt x="1080" y="931"/>
                      </a:cubicBezTo>
                      <a:lnTo>
                        <a:pt x="1370" y="838"/>
                      </a:lnTo>
                      <a:cubicBezTo>
                        <a:pt x="1359" y="559"/>
                        <a:pt x="1289" y="327"/>
                        <a:pt x="1150" y="165"/>
                      </a:cubicBezTo>
                      <a:cubicBezTo>
                        <a:pt x="1044" y="58"/>
                        <a:pt x="908" y="1"/>
                        <a:pt x="752"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8193314" y="3329585"/>
                  <a:ext cx="127259" cy="143796"/>
                </a:xfrm>
                <a:custGeom>
                  <a:avLst/>
                  <a:gdLst/>
                  <a:ahLst/>
                  <a:cxnLst/>
                  <a:rect l="l" t="t" r="r" b="b"/>
                  <a:pathLst>
                    <a:path w="1162" h="1313" extrusionOk="0">
                      <a:moveTo>
                        <a:pt x="291" y="0"/>
                      </a:moveTo>
                      <a:lnTo>
                        <a:pt x="0" y="105"/>
                      </a:lnTo>
                      <a:cubicBezTo>
                        <a:pt x="175" y="314"/>
                        <a:pt x="349" y="557"/>
                        <a:pt x="453" y="732"/>
                      </a:cubicBezTo>
                      <a:lnTo>
                        <a:pt x="465" y="755"/>
                      </a:lnTo>
                      <a:cubicBezTo>
                        <a:pt x="593" y="964"/>
                        <a:pt x="720" y="1138"/>
                        <a:pt x="871" y="1312"/>
                      </a:cubicBezTo>
                      <a:lnTo>
                        <a:pt x="1161" y="1196"/>
                      </a:lnTo>
                      <a:cubicBezTo>
                        <a:pt x="999" y="1033"/>
                        <a:pt x="860" y="848"/>
                        <a:pt x="709" y="615"/>
                      </a:cubicBezTo>
                      <a:lnTo>
                        <a:pt x="697" y="581"/>
                      </a:lnTo>
                      <a:cubicBezTo>
                        <a:pt x="593" y="406"/>
                        <a:pt x="453" y="198"/>
                        <a:pt x="291"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8122127" y="3418513"/>
                  <a:ext cx="128464" cy="112036"/>
                </a:xfrm>
                <a:custGeom>
                  <a:avLst/>
                  <a:gdLst/>
                  <a:ahLst/>
                  <a:cxnLst/>
                  <a:rect l="l" t="t" r="r" b="b"/>
                  <a:pathLst>
                    <a:path w="1173" h="1023" extrusionOk="0">
                      <a:moveTo>
                        <a:pt x="504" y="0"/>
                      </a:moveTo>
                      <a:cubicBezTo>
                        <a:pt x="464" y="0"/>
                        <a:pt x="432" y="9"/>
                        <a:pt x="407" y="24"/>
                      </a:cubicBezTo>
                      <a:cubicBezTo>
                        <a:pt x="35" y="152"/>
                        <a:pt x="0" y="604"/>
                        <a:pt x="24" y="1022"/>
                      </a:cubicBezTo>
                      <a:lnTo>
                        <a:pt x="314" y="918"/>
                      </a:lnTo>
                      <a:cubicBezTo>
                        <a:pt x="302" y="628"/>
                        <a:pt x="325" y="337"/>
                        <a:pt x="488" y="279"/>
                      </a:cubicBezTo>
                      <a:cubicBezTo>
                        <a:pt x="500" y="279"/>
                        <a:pt x="534" y="279"/>
                        <a:pt x="546" y="291"/>
                      </a:cubicBezTo>
                      <a:cubicBezTo>
                        <a:pt x="662" y="349"/>
                        <a:pt x="790" y="512"/>
                        <a:pt x="894" y="697"/>
                      </a:cubicBezTo>
                      <a:lnTo>
                        <a:pt x="1173" y="604"/>
                      </a:lnTo>
                      <a:cubicBezTo>
                        <a:pt x="1045" y="372"/>
                        <a:pt x="871" y="140"/>
                        <a:pt x="697" y="47"/>
                      </a:cubicBezTo>
                      <a:cubicBezTo>
                        <a:pt x="618" y="15"/>
                        <a:pt x="555" y="0"/>
                        <a:pt x="504"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7389782" y="3621997"/>
                  <a:ext cx="53445" cy="169205"/>
                </a:xfrm>
                <a:custGeom>
                  <a:avLst/>
                  <a:gdLst/>
                  <a:ahLst/>
                  <a:cxnLst/>
                  <a:rect l="l" t="t" r="r" b="b"/>
                  <a:pathLst>
                    <a:path w="488" h="1545" extrusionOk="0">
                      <a:moveTo>
                        <a:pt x="488" y="0"/>
                      </a:moveTo>
                      <a:lnTo>
                        <a:pt x="163" y="116"/>
                      </a:lnTo>
                      <a:cubicBezTo>
                        <a:pt x="82" y="546"/>
                        <a:pt x="0" y="906"/>
                        <a:pt x="35" y="1370"/>
                      </a:cubicBezTo>
                      <a:cubicBezTo>
                        <a:pt x="35" y="1417"/>
                        <a:pt x="35" y="1440"/>
                        <a:pt x="47" y="1498"/>
                      </a:cubicBezTo>
                      <a:cubicBezTo>
                        <a:pt x="140" y="1533"/>
                        <a:pt x="233" y="1544"/>
                        <a:pt x="337" y="1544"/>
                      </a:cubicBezTo>
                      <a:cubicBezTo>
                        <a:pt x="337" y="1486"/>
                        <a:pt x="325" y="1428"/>
                        <a:pt x="325" y="1370"/>
                      </a:cubicBezTo>
                      <a:cubicBezTo>
                        <a:pt x="302" y="952"/>
                        <a:pt x="372" y="604"/>
                        <a:pt x="453" y="198"/>
                      </a:cubicBezTo>
                      <a:lnTo>
                        <a:pt x="488" y="24"/>
                      </a:lnTo>
                      <a:lnTo>
                        <a:pt x="488"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7686028" y="3520255"/>
                  <a:ext cx="54759" cy="169205"/>
                </a:xfrm>
                <a:custGeom>
                  <a:avLst/>
                  <a:gdLst/>
                  <a:ahLst/>
                  <a:cxnLst/>
                  <a:rect l="l" t="t" r="r" b="b"/>
                  <a:pathLst>
                    <a:path w="500" h="1545" extrusionOk="0">
                      <a:moveTo>
                        <a:pt x="279" y="1"/>
                      </a:moveTo>
                      <a:lnTo>
                        <a:pt x="0" y="105"/>
                      </a:lnTo>
                      <a:cubicBezTo>
                        <a:pt x="151" y="488"/>
                        <a:pt x="174" y="987"/>
                        <a:pt x="209" y="1452"/>
                      </a:cubicBezTo>
                      <a:cubicBezTo>
                        <a:pt x="209" y="1475"/>
                        <a:pt x="221" y="1498"/>
                        <a:pt x="209" y="1545"/>
                      </a:cubicBezTo>
                      <a:lnTo>
                        <a:pt x="500" y="1440"/>
                      </a:lnTo>
                      <a:cubicBezTo>
                        <a:pt x="465" y="953"/>
                        <a:pt x="441" y="430"/>
                        <a:pt x="279"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4"/>
                <p:cNvSpPr/>
                <p:nvPr/>
              </p:nvSpPr>
              <p:spPr>
                <a:xfrm>
                  <a:off x="7935181" y="3422346"/>
                  <a:ext cx="43369" cy="183223"/>
                </a:xfrm>
                <a:custGeom>
                  <a:avLst/>
                  <a:gdLst/>
                  <a:ahLst/>
                  <a:cxnLst/>
                  <a:rect l="l" t="t" r="r" b="b"/>
                  <a:pathLst>
                    <a:path w="396" h="1673" extrusionOk="0">
                      <a:moveTo>
                        <a:pt x="395" y="1"/>
                      </a:moveTo>
                      <a:lnTo>
                        <a:pt x="94" y="117"/>
                      </a:lnTo>
                      <a:cubicBezTo>
                        <a:pt x="94" y="175"/>
                        <a:pt x="82" y="233"/>
                        <a:pt x="82" y="291"/>
                      </a:cubicBezTo>
                      <a:cubicBezTo>
                        <a:pt x="47" y="593"/>
                        <a:pt x="1" y="895"/>
                        <a:pt x="1" y="1208"/>
                      </a:cubicBezTo>
                      <a:lnTo>
                        <a:pt x="1" y="1347"/>
                      </a:lnTo>
                      <a:lnTo>
                        <a:pt x="1" y="1672"/>
                      </a:lnTo>
                      <a:lnTo>
                        <a:pt x="291" y="1556"/>
                      </a:lnTo>
                      <a:lnTo>
                        <a:pt x="291" y="1359"/>
                      </a:lnTo>
                      <a:lnTo>
                        <a:pt x="291" y="1208"/>
                      </a:lnTo>
                      <a:cubicBezTo>
                        <a:pt x="303" y="918"/>
                        <a:pt x="337" y="604"/>
                        <a:pt x="361" y="314"/>
                      </a:cubicBezTo>
                      <a:cubicBezTo>
                        <a:pt x="361" y="221"/>
                        <a:pt x="384" y="105"/>
                        <a:pt x="395"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4"/>
                <p:cNvSpPr/>
                <p:nvPr/>
              </p:nvSpPr>
              <p:spPr>
                <a:xfrm>
                  <a:off x="7830920" y="3463087"/>
                  <a:ext cx="39536" cy="181909"/>
                </a:xfrm>
                <a:custGeom>
                  <a:avLst/>
                  <a:gdLst/>
                  <a:ahLst/>
                  <a:cxnLst/>
                  <a:rect l="l" t="t" r="r" b="b"/>
                  <a:pathLst>
                    <a:path w="361" h="1661" extrusionOk="0">
                      <a:moveTo>
                        <a:pt x="349" y="0"/>
                      </a:moveTo>
                      <a:lnTo>
                        <a:pt x="59" y="105"/>
                      </a:lnTo>
                      <a:cubicBezTo>
                        <a:pt x="59" y="383"/>
                        <a:pt x="59" y="627"/>
                        <a:pt x="36" y="859"/>
                      </a:cubicBezTo>
                      <a:cubicBezTo>
                        <a:pt x="36" y="929"/>
                        <a:pt x="24" y="987"/>
                        <a:pt x="24" y="1068"/>
                      </a:cubicBezTo>
                      <a:cubicBezTo>
                        <a:pt x="12" y="1242"/>
                        <a:pt x="1" y="1440"/>
                        <a:pt x="1" y="1660"/>
                      </a:cubicBezTo>
                      <a:lnTo>
                        <a:pt x="291" y="1544"/>
                      </a:lnTo>
                      <a:cubicBezTo>
                        <a:pt x="291" y="1382"/>
                        <a:pt x="303" y="1231"/>
                        <a:pt x="314" y="1091"/>
                      </a:cubicBezTo>
                      <a:cubicBezTo>
                        <a:pt x="314" y="1022"/>
                        <a:pt x="326" y="940"/>
                        <a:pt x="326" y="882"/>
                      </a:cubicBezTo>
                      <a:cubicBezTo>
                        <a:pt x="349" y="627"/>
                        <a:pt x="361" y="337"/>
                        <a:pt x="349" y="0"/>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4"/>
                <p:cNvSpPr/>
                <p:nvPr/>
              </p:nvSpPr>
              <p:spPr>
                <a:xfrm>
                  <a:off x="8036923" y="3386753"/>
                  <a:ext cx="35703" cy="178075"/>
                </a:xfrm>
                <a:custGeom>
                  <a:avLst/>
                  <a:gdLst/>
                  <a:ahLst/>
                  <a:cxnLst/>
                  <a:rect l="l" t="t" r="r" b="b"/>
                  <a:pathLst>
                    <a:path w="326" h="1626" extrusionOk="0">
                      <a:moveTo>
                        <a:pt x="326" y="1"/>
                      </a:moveTo>
                      <a:lnTo>
                        <a:pt x="12" y="117"/>
                      </a:lnTo>
                      <a:cubicBezTo>
                        <a:pt x="0" y="314"/>
                        <a:pt x="0" y="500"/>
                        <a:pt x="0" y="674"/>
                      </a:cubicBezTo>
                      <a:lnTo>
                        <a:pt x="0" y="697"/>
                      </a:lnTo>
                      <a:cubicBezTo>
                        <a:pt x="0" y="987"/>
                        <a:pt x="0" y="1301"/>
                        <a:pt x="12" y="1626"/>
                      </a:cubicBezTo>
                      <a:lnTo>
                        <a:pt x="302" y="1533"/>
                      </a:lnTo>
                      <a:cubicBezTo>
                        <a:pt x="291" y="1243"/>
                        <a:pt x="291" y="976"/>
                        <a:pt x="291" y="720"/>
                      </a:cubicBezTo>
                      <a:lnTo>
                        <a:pt x="291" y="686"/>
                      </a:lnTo>
                      <a:cubicBezTo>
                        <a:pt x="291" y="488"/>
                        <a:pt x="291" y="233"/>
                        <a:pt x="326" y="1"/>
                      </a:cubicBez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8" name="Google Shape;2798;p34"/>
            <p:cNvSpPr/>
            <p:nvPr/>
          </p:nvSpPr>
          <p:spPr>
            <a:xfrm>
              <a:off x="7756275" y="953750"/>
              <a:ext cx="909500" cy="579025"/>
            </a:xfrm>
            <a:custGeom>
              <a:avLst/>
              <a:gdLst/>
              <a:ahLst/>
              <a:cxnLst/>
              <a:rect l="l" t="t" r="r" b="b"/>
              <a:pathLst>
                <a:path w="36380" h="23161" extrusionOk="0">
                  <a:moveTo>
                    <a:pt x="15144" y="436"/>
                  </a:moveTo>
                  <a:lnTo>
                    <a:pt x="25665" y="3199"/>
                  </a:lnTo>
                  <a:lnTo>
                    <a:pt x="35216" y="0"/>
                  </a:lnTo>
                  <a:lnTo>
                    <a:pt x="36380" y="2375"/>
                  </a:lnTo>
                  <a:lnTo>
                    <a:pt x="30174" y="4896"/>
                  </a:lnTo>
                  <a:lnTo>
                    <a:pt x="36089" y="7321"/>
                  </a:lnTo>
                  <a:lnTo>
                    <a:pt x="36186" y="9017"/>
                  </a:lnTo>
                  <a:lnTo>
                    <a:pt x="35895" y="9793"/>
                  </a:lnTo>
                  <a:lnTo>
                    <a:pt x="31436" y="23161"/>
                  </a:lnTo>
                  <a:lnTo>
                    <a:pt x="0" y="22954"/>
                  </a:lnTo>
                  <a:lnTo>
                    <a:pt x="11993" y="5672"/>
                  </a:lnTo>
                  <a:close/>
                </a:path>
              </a:pathLst>
            </a:custGeom>
            <a:gradFill>
              <a:gsLst>
                <a:gs pos="0">
                  <a:srgbClr val="703030">
                    <a:alpha val="25882"/>
                  </a:srgbClr>
                </a:gs>
                <a:gs pos="100000">
                  <a:srgbClr val="703030">
                    <a:alpha val="0"/>
                  </a:srgbClr>
                </a:gs>
              </a:gsLst>
              <a:lin ang="5400700" scaled="0"/>
            </a:gradFill>
            <a:ln>
              <a:noFill/>
            </a:ln>
          </p:spPr>
        </p:sp>
      </p:grpSp>
      <p:sp>
        <p:nvSpPr>
          <p:cNvPr id="2799" name="Google Shape;2799;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3</a:t>
            </a:r>
            <a:endParaRPr dirty="0"/>
          </a:p>
        </p:txBody>
      </p:sp>
      <p:sp>
        <p:nvSpPr>
          <p:cNvPr id="2800" name="Google Shape;2800;p34"/>
          <p:cNvSpPr txBox="1">
            <a:spLocks noGrp="1"/>
          </p:cNvSpPr>
          <p:nvPr>
            <p:ph type="body" idx="1"/>
          </p:nvPr>
        </p:nvSpPr>
        <p:spPr>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600" dirty="0"/>
              <a:t>The primary goal of this project</a:t>
            </a:r>
          </a:p>
          <a:p>
            <a:pPr marL="628650" lvl="1" indent="-171450">
              <a:buFont typeface="Arial" panose="020B0604020202020204" pitchFamily="34" charset="0"/>
              <a:buChar char="•"/>
            </a:pPr>
            <a:r>
              <a:rPr lang="en-US" sz="1600" b="0" i="0" dirty="0">
                <a:solidFill>
                  <a:srgbClr val="1F2328"/>
                </a:solidFill>
                <a:effectLst/>
                <a:latin typeface="-apple-system"/>
              </a:rPr>
              <a:t>to develop a web-based Flask application that analyzes and presents </a:t>
            </a:r>
            <a:r>
              <a:rPr lang="en-US" sz="1600" i="0" dirty="0">
                <a:solidFill>
                  <a:srgbClr val="1F2328"/>
                </a:solidFill>
                <a:latin typeface="-apple-system"/>
              </a:rPr>
              <a:t>data</a:t>
            </a:r>
            <a:r>
              <a:rPr lang="en-US" sz="1600" dirty="0">
                <a:solidFill>
                  <a:srgbClr val="1F2328"/>
                </a:solidFill>
                <a:latin typeface="-apple-system"/>
              </a:rPr>
              <a:t> </a:t>
            </a:r>
            <a:r>
              <a:rPr lang="en-US" sz="1600" i="0" dirty="0">
                <a:solidFill>
                  <a:srgbClr val="1F2328"/>
                </a:solidFill>
                <a:latin typeface="-apple-system"/>
              </a:rPr>
              <a:t>from the 2019</a:t>
            </a:r>
            <a:r>
              <a:rPr lang="en-US" sz="1600" b="0" i="0" dirty="0">
                <a:solidFill>
                  <a:srgbClr val="1F2328"/>
                </a:solidFill>
                <a:effectLst/>
                <a:latin typeface="-apple-system"/>
              </a:rPr>
              <a:t> Australian Bushfires. </a:t>
            </a:r>
          </a:p>
          <a:p>
            <a:pPr marL="171450" lvl="0" indent="-171450" algn="l" rtl="0">
              <a:spcBef>
                <a:spcPts val="0"/>
              </a:spcBef>
              <a:spcAft>
                <a:spcPts val="0"/>
              </a:spcAft>
              <a:buFont typeface="Arial" panose="020B0604020202020204" pitchFamily="34" charset="0"/>
              <a:buChar char="•"/>
            </a:pPr>
            <a:r>
              <a:rPr lang="en-US" sz="1600" dirty="0"/>
              <a:t>Data Source</a:t>
            </a:r>
          </a:p>
          <a:p>
            <a:pPr marL="628650" lvl="1" indent="-171450">
              <a:buFont typeface="Arial" panose="020B0604020202020204" pitchFamily="34" charset="0"/>
              <a:buChar char="•"/>
            </a:pPr>
            <a:r>
              <a:rPr lang="en-US" sz="1600" b="0" i="0" u="sng" dirty="0">
                <a:effectLst/>
                <a:latin typeface="-apple-system"/>
                <a:hlinkClick r:id="rId3"/>
              </a:rPr>
              <a:t>https://www.kaggle.com/datasets/nagarajbhat/australian-bush-fire-satellite-data-nasa</a:t>
            </a:r>
            <a:endParaRPr lang="en-US" sz="1600" b="0" i="0" u="sng" dirty="0">
              <a:effectLst/>
              <a:latin typeface="-apple-system"/>
            </a:endParaRPr>
          </a:p>
          <a:p>
            <a:pPr marL="171450" lvl="0" indent="-171450" algn="l" rtl="0">
              <a:spcBef>
                <a:spcPts val="0"/>
              </a:spcBef>
              <a:spcAft>
                <a:spcPts val="0"/>
              </a:spcAft>
              <a:buFont typeface="Arial" panose="020B0604020202020204" pitchFamily="34" charset="0"/>
              <a:buChar char="•"/>
            </a:pPr>
            <a:r>
              <a:rPr lang="en-US" sz="1600" dirty="0"/>
              <a:t>What we use to analyze</a:t>
            </a:r>
          </a:p>
          <a:p>
            <a:pPr marL="628650" lvl="1" indent="-171450">
              <a:buFont typeface="Arial" panose="020B0604020202020204" pitchFamily="34" charset="0"/>
              <a:buChar char="•"/>
            </a:pPr>
            <a:r>
              <a:rPr lang="en-US" b="0" i="0" dirty="0">
                <a:solidFill>
                  <a:srgbClr val="1F2328"/>
                </a:solidFill>
                <a:effectLst/>
                <a:latin typeface="-apple-system"/>
              </a:rPr>
              <a:t>Python Flask-powered API</a:t>
            </a:r>
          </a:p>
          <a:p>
            <a:pPr marL="628650" lvl="1" indent="-171450">
              <a:buFont typeface="Arial" panose="020B0604020202020204" pitchFamily="34" charset="0"/>
              <a:buChar char="•"/>
            </a:pPr>
            <a:r>
              <a:rPr lang="en-US" b="0" i="0" dirty="0">
                <a:solidFill>
                  <a:srgbClr val="1F2328"/>
                </a:solidFill>
                <a:effectLst/>
                <a:latin typeface="-apple-system"/>
              </a:rPr>
              <a:t>HTML/CSS</a:t>
            </a:r>
          </a:p>
          <a:p>
            <a:pPr marL="628650" lvl="1" indent="-171450">
              <a:buFont typeface="Arial" panose="020B0604020202020204" pitchFamily="34" charset="0"/>
              <a:buChar char="•"/>
            </a:pPr>
            <a:r>
              <a:rPr lang="en-US" b="0" i="0" dirty="0">
                <a:solidFill>
                  <a:srgbClr val="1F2328"/>
                </a:solidFill>
                <a:effectLst/>
                <a:latin typeface="-apple-system"/>
              </a:rPr>
              <a:t>JavaScript </a:t>
            </a:r>
          </a:p>
          <a:p>
            <a:pPr marL="628650" lvl="1" indent="-171450">
              <a:buFont typeface="Arial" panose="020B0604020202020204" pitchFamily="34" charset="0"/>
              <a:buChar char="•"/>
            </a:pPr>
            <a:r>
              <a:rPr lang="en-US" b="0" i="0" dirty="0">
                <a:solidFill>
                  <a:srgbClr val="1F2328"/>
                </a:solidFill>
                <a:effectLst/>
                <a:latin typeface="-apple-system"/>
              </a:rPr>
              <a:t>SQL</a:t>
            </a:r>
          </a:p>
          <a:p>
            <a:pPr marL="628650" lvl="1" indent="-171450">
              <a:buFont typeface="Arial" panose="020B0604020202020204" pitchFamily="34" charset="0"/>
              <a:buChar char="•"/>
            </a:pPr>
            <a:r>
              <a:rPr lang="en-US" i="0" dirty="0">
                <a:solidFill>
                  <a:srgbClr val="1F2328"/>
                </a:solidFill>
                <a:latin typeface="-apple-system"/>
              </a:rPr>
              <a:t>D3, Carto, </a:t>
            </a:r>
            <a:r>
              <a:rPr lang="en-US" i="0" dirty="0" err="1">
                <a:solidFill>
                  <a:srgbClr val="1F2328"/>
                </a:solidFill>
                <a:latin typeface="-apple-system"/>
              </a:rPr>
              <a:t>Plotly</a:t>
            </a:r>
            <a:r>
              <a:rPr lang="en-US" i="0" dirty="0">
                <a:solidFill>
                  <a:srgbClr val="1F2328"/>
                </a:solidFill>
                <a:latin typeface="-apple-system"/>
              </a:rPr>
              <a:t> &amp; Chart.js</a:t>
            </a:r>
            <a:endParaRPr dirty="0"/>
          </a:p>
        </p:txBody>
      </p:sp>
      <p:grpSp>
        <p:nvGrpSpPr>
          <p:cNvPr id="2801" name="Google Shape;2801;p34"/>
          <p:cNvGrpSpPr/>
          <p:nvPr/>
        </p:nvGrpSpPr>
        <p:grpSpPr>
          <a:xfrm>
            <a:off x="6827111" y="3893532"/>
            <a:ext cx="1176190" cy="1971750"/>
            <a:chOff x="3425" y="3173200"/>
            <a:chExt cx="1176190" cy="1971750"/>
          </a:xfrm>
        </p:grpSpPr>
        <p:sp>
          <p:nvSpPr>
            <p:cNvPr id="2802" name="Google Shape;2802;p34"/>
            <p:cNvSpPr/>
            <p:nvPr/>
          </p:nvSpPr>
          <p:spPr>
            <a:xfrm>
              <a:off x="3425" y="3963975"/>
              <a:ext cx="972750" cy="1180975"/>
            </a:xfrm>
            <a:custGeom>
              <a:avLst/>
              <a:gdLst/>
              <a:ahLst/>
              <a:cxnLst/>
              <a:rect l="l" t="t" r="r" b="b"/>
              <a:pathLst>
                <a:path w="38910" h="47239" extrusionOk="0">
                  <a:moveTo>
                    <a:pt x="0" y="18431"/>
                  </a:moveTo>
                  <a:lnTo>
                    <a:pt x="13311" y="0"/>
                  </a:lnTo>
                  <a:lnTo>
                    <a:pt x="38910" y="0"/>
                  </a:lnTo>
                  <a:lnTo>
                    <a:pt x="12872" y="47239"/>
                  </a:lnTo>
                  <a:lnTo>
                    <a:pt x="146" y="47102"/>
                  </a:lnTo>
                  <a:close/>
                </a:path>
              </a:pathLst>
            </a:custGeom>
            <a:gradFill>
              <a:gsLst>
                <a:gs pos="0">
                  <a:srgbClr val="703030">
                    <a:alpha val="25882"/>
                  </a:srgbClr>
                </a:gs>
                <a:gs pos="100000">
                  <a:srgbClr val="703030">
                    <a:alpha val="0"/>
                  </a:srgbClr>
                </a:gs>
              </a:gsLst>
              <a:lin ang="5400700" scaled="0"/>
            </a:gradFill>
            <a:ln>
              <a:noFill/>
            </a:ln>
          </p:spPr>
        </p:sp>
        <p:grpSp>
          <p:nvGrpSpPr>
            <p:cNvPr id="2803" name="Google Shape;2803;p34"/>
            <p:cNvGrpSpPr/>
            <p:nvPr/>
          </p:nvGrpSpPr>
          <p:grpSpPr>
            <a:xfrm>
              <a:off x="127688" y="3173200"/>
              <a:ext cx="1051928" cy="857501"/>
              <a:chOff x="599350" y="2977675"/>
              <a:chExt cx="1051928" cy="857501"/>
            </a:xfrm>
          </p:grpSpPr>
          <p:sp>
            <p:nvSpPr>
              <p:cNvPr id="2804" name="Google Shape;2804;p34"/>
              <p:cNvSpPr/>
              <p:nvPr/>
            </p:nvSpPr>
            <p:spPr>
              <a:xfrm>
                <a:off x="1525790" y="3155679"/>
                <a:ext cx="115773" cy="173660"/>
              </a:xfrm>
              <a:custGeom>
                <a:avLst/>
                <a:gdLst/>
                <a:ahLst/>
                <a:cxnLst/>
                <a:rect l="l" t="t" r="r" b="b"/>
                <a:pathLst>
                  <a:path w="1812" h="2718" extrusionOk="0">
                    <a:moveTo>
                      <a:pt x="1800" y="0"/>
                    </a:moveTo>
                    <a:cubicBezTo>
                      <a:pt x="1800" y="1"/>
                      <a:pt x="1" y="558"/>
                      <a:pt x="12" y="2717"/>
                    </a:cubicBezTo>
                    <a:lnTo>
                      <a:pt x="12" y="2717"/>
                    </a:lnTo>
                    <a:cubicBezTo>
                      <a:pt x="23" y="2696"/>
                      <a:pt x="1811" y="1962"/>
                      <a:pt x="1800" y="0"/>
                    </a:cubicBezTo>
                    <a:close/>
                    <a:moveTo>
                      <a:pt x="12" y="2717"/>
                    </a:moveTo>
                    <a:lnTo>
                      <a:pt x="12" y="2717"/>
                    </a:lnTo>
                    <a:cubicBezTo>
                      <a:pt x="12" y="2717"/>
                      <a:pt x="12" y="2717"/>
                      <a:pt x="12" y="2717"/>
                    </a:cubicBezTo>
                    <a:cubicBezTo>
                      <a:pt x="12" y="2717"/>
                      <a:pt x="12" y="2717"/>
                      <a:pt x="12" y="2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5" name="Google Shape;2805;p34"/>
              <p:cNvGrpSpPr/>
              <p:nvPr/>
            </p:nvGrpSpPr>
            <p:grpSpPr>
              <a:xfrm>
                <a:off x="599350" y="2977675"/>
                <a:ext cx="1051928" cy="857501"/>
                <a:chOff x="599350" y="2977675"/>
                <a:chExt cx="1051928" cy="857501"/>
              </a:xfrm>
            </p:grpSpPr>
            <p:grpSp>
              <p:nvGrpSpPr>
                <p:cNvPr id="2806" name="Google Shape;2806;p34"/>
                <p:cNvGrpSpPr/>
                <p:nvPr/>
              </p:nvGrpSpPr>
              <p:grpSpPr>
                <a:xfrm>
                  <a:off x="599350" y="2977675"/>
                  <a:ext cx="1051928" cy="857501"/>
                  <a:chOff x="599350" y="2977675"/>
                  <a:chExt cx="1051928" cy="857501"/>
                </a:xfrm>
              </p:grpSpPr>
              <p:sp>
                <p:nvSpPr>
                  <p:cNvPr id="2807" name="Google Shape;2807;p34"/>
                  <p:cNvSpPr/>
                  <p:nvPr/>
                </p:nvSpPr>
                <p:spPr>
                  <a:xfrm>
                    <a:off x="825593" y="3004382"/>
                    <a:ext cx="598609" cy="802618"/>
                  </a:xfrm>
                  <a:custGeom>
                    <a:avLst/>
                    <a:gdLst/>
                    <a:ahLst/>
                    <a:cxnLst/>
                    <a:rect l="l" t="t" r="r" b="b"/>
                    <a:pathLst>
                      <a:path w="9369" h="12562" extrusionOk="0">
                        <a:moveTo>
                          <a:pt x="4690" y="0"/>
                        </a:moveTo>
                        <a:cubicBezTo>
                          <a:pt x="2102" y="0"/>
                          <a:pt x="0" y="441"/>
                          <a:pt x="0" y="975"/>
                        </a:cubicBezTo>
                        <a:lnTo>
                          <a:pt x="0" y="11586"/>
                        </a:lnTo>
                        <a:cubicBezTo>
                          <a:pt x="0" y="12120"/>
                          <a:pt x="2102" y="12561"/>
                          <a:pt x="4690" y="12561"/>
                        </a:cubicBezTo>
                        <a:cubicBezTo>
                          <a:pt x="7268" y="12561"/>
                          <a:pt x="9369" y="12120"/>
                          <a:pt x="9369" y="11586"/>
                        </a:cubicBezTo>
                        <a:lnTo>
                          <a:pt x="9369" y="975"/>
                        </a:lnTo>
                        <a:cubicBezTo>
                          <a:pt x="9369" y="441"/>
                          <a:pt x="7268" y="0"/>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1424137" y="3303271"/>
                    <a:ext cx="116540" cy="211484"/>
                  </a:xfrm>
                  <a:custGeom>
                    <a:avLst/>
                    <a:gdLst/>
                    <a:ahLst/>
                    <a:cxnLst/>
                    <a:rect l="l" t="t" r="r" b="b"/>
                    <a:pathLst>
                      <a:path w="1824" h="3310" extrusionOk="0">
                        <a:moveTo>
                          <a:pt x="1708" y="1"/>
                        </a:moveTo>
                        <a:lnTo>
                          <a:pt x="1" y="2137"/>
                        </a:lnTo>
                        <a:lnTo>
                          <a:pt x="94" y="3309"/>
                        </a:lnTo>
                        <a:lnTo>
                          <a:pt x="1824" y="244"/>
                        </a:lnTo>
                        <a:lnTo>
                          <a:pt x="17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599350" y="2994734"/>
                    <a:ext cx="134302" cy="198067"/>
                  </a:xfrm>
                  <a:custGeom>
                    <a:avLst/>
                    <a:gdLst/>
                    <a:ahLst/>
                    <a:cxnLst/>
                    <a:rect l="l" t="t" r="r" b="b"/>
                    <a:pathLst>
                      <a:path w="2102" h="3100" extrusionOk="0">
                        <a:moveTo>
                          <a:pt x="302" y="383"/>
                        </a:moveTo>
                        <a:lnTo>
                          <a:pt x="302" y="383"/>
                        </a:lnTo>
                        <a:cubicBezTo>
                          <a:pt x="720" y="581"/>
                          <a:pt x="1707" y="1184"/>
                          <a:pt x="1800" y="2647"/>
                        </a:cubicBezTo>
                        <a:cubicBezTo>
                          <a:pt x="1359" y="2415"/>
                          <a:pt x="372" y="1742"/>
                          <a:pt x="302" y="383"/>
                        </a:cubicBezTo>
                        <a:close/>
                        <a:moveTo>
                          <a:pt x="12" y="0"/>
                        </a:moveTo>
                        <a:lnTo>
                          <a:pt x="12" y="186"/>
                        </a:lnTo>
                        <a:cubicBezTo>
                          <a:pt x="1" y="2241"/>
                          <a:pt x="1881" y="3019"/>
                          <a:pt x="1904" y="3030"/>
                        </a:cubicBezTo>
                        <a:lnTo>
                          <a:pt x="2090" y="3100"/>
                        </a:lnTo>
                        <a:lnTo>
                          <a:pt x="2090" y="2903"/>
                        </a:lnTo>
                        <a:cubicBezTo>
                          <a:pt x="2102" y="650"/>
                          <a:pt x="221" y="58"/>
                          <a:pt x="198" y="58"/>
                        </a:cubicBezTo>
                        <a:lnTo>
                          <a:pt x="12"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4"/>
                  <p:cNvSpPr/>
                  <p:nvPr/>
                </p:nvSpPr>
                <p:spPr>
                  <a:xfrm>
                    <a:off x="709884" y="3154210"/>
                    <a:ext cx="115773" cy="211420"/>
                  </a:xfrm>
                  <a:custGeom>
                    <a:avLst/>
                    <a:gdLst/>
                    <a:ahLst/>
                    <a:cxnLst/>
                    <a:rect l="l" t="t" r="r" b="b"/>
                    <a:pathLst>
                      <a:path w="1812" h="3309" extrusionOk="0">
                        <a:moveTo>
                          <a:pt x="93" y="0"/>
                        </a:moveTo>
                        <a:lnTo>
                          <a:pt x="0" y="244"/>
                        </a:lnTo>
                        <a:lnTo>
                          <a:pt x="1707" y="3309"/>
                        </a:lnTo>
                        <a:lnTo>
                          <a:pt x="1811" y="2125"/>
                        </a:lnTo>
                        <a:lnTo>
                          <a:pt x="93"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2" name="Google Shape;2812;p34"/>
                  <p:cNvGrpSpPr/>
                  <p:nvPr/>
                </p:nvGrpSpPr>
                <p:grpSpPr>
                  <a:xfrm>
                    <a:off x="796650" y="2977675"/>
                    <a:ext cx="655793" cy="857501"/>
                    <a:chOff x="1043100" y="3192975"/>
                    <a:chExt cx="655793" cy="857501"/>
                  </a:xfrm>
                </p:grpSpPr>
                <p:grpSp>
                  <p:nvGrpSpPr>
                    <p:cNvPr id="2813" name="Google Shape;2813;p34"/>
                    <p:cNvGrpSpPr/>
                    <p:nvPr/>
                  </p:nvGrpSpPr>
                  <p:grpSpPr>
                    <a:xfrm>
                      <a:off x="1043100" y="3192975"/>
                      <a:ext cx="655793" cy="857501"/>
                      <a:chOff x="1043100" y="3192975"/>
                      <a:chExt cx="655793" cy="857501"/>
                    </a:xfrm>
                  </p:grpSpPr>
                  <p:sp>
                    <p:nvSpPr>
                      <p:cNvPr id="2814" name="Google Shape;2814;p34"/>
                      <p:cNvSpPr/>
                      <p:nvPr/>
                    </p:nvSpPr>
                    <p:spPr>
                      <a:xfrm>
                        <a:off x="1043866" y="3192975"/>
                        <a:ext cx="655026" cy="857501"/>
                      </a:xfrm>
                      <a:custGeom>
                        <a:avLst/>
                        <a:gdLst/>
                        <a:ahLst/>
                        <a:cxnLst/>
                        <a:rect l="l" t="t" r="r" b="b"/>
                        <a:pathLst>
                          <a:path w="10252" h="13421" extrusionOk="0">
                            <a:moveTo>
                              <a:pt x="5131" y="859"/>
                            </a:moveTo>
                            <a:cubicBezTo>
                              <a:pt x="7616" y="859"/>
                              <a:pt x="9090" y="1254"/>
                              <a:pt x="9380" y="1486"/>
                            </a:cubicBezTo>
                            <a:lnTo>
                              <a:pt x="9380" y="11935"/>
                            </a:lnTo>
                            <a:cubicBezTo>
                              <a:pt x="9090" y="12167"/>
                              <a:pt x="7627" y="12550"/>
                              <a:pt x="5131" y="12550"/>
                            </a:cubicBezTo>
                            <a:cubicBezTo>
                              <a:pt x="2635" y="12550"/>
                              <a:pt x="1161" y="12167"/>
                              <a:pt x="871" y="11935"/>
                            </a:cubicBezTo>
                            <a:lnTo>
                              <a:pt x="871" y="1486"/>
                            </a:lnTo>
                            <a:cubicBezTo>
                              <a:pt x="1161" y="1254"/>
                              <a:pt x="2635" y="859"/>
                              <a:pt x="5131" y="859"/>
                            </a:cubicBezTo>
                            <a:close/>
                            <a:moveTo>
                              <a:pt x="5131" y="0"/>
                            </a:moveTo>
                            <a:cubicBezTo>
                              <a:pt x="3924" y="0"/>
                              <a:pt x="0" y="105"/>
                              <a:pt x="0" y="1405"/>
                            </a:cubicBezTo>
                            <a:lnTo>
                              <a:pt x="0" y="12016"/>
                            </a:lnTo>
                            <a:cubicBezTo>
                              <a:pt x="0" y="13328"/>
                              <a:pt x="3924" y="13421"/>
                              <a:pt x="5131" y="13421"/>
                            </a:cubicBezTo>
                            <a:cubicBezTo>
                              <a:pt x="6327" y="13421"/>
                              <a:pt x="10251" y="13328"/>
                              <a:pt x="10251" y="12016"/>
                            </a:cubicBezTo>
                            <a:lnTo>
                              <a:pt x="10251" y="1405"/>
                            </a:ln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4"/>
                      <p:cNvSpPr/>
                      <p:nvPr/>
                    </p:nvSpPr>
                    <p:spPr>
                      <a:xfrm>
                        <a:off x="1072043" y="3221152"/>
                        <a:ext cx="359076" cy="356840"/>
                      </a:xfrm>
                      <a:custGeom>
                        <a:avLst/>
                        <a:gdLst/>
                        <a:ahLst/>
                        <a:cxnLst/>
                        <a:rect l="l" t="t" r="r" b="b"/>
                        <a:pathLst>
                          <a:path w="5620" h="5585" extrusionOk="0">
                            <a:moveTo>
                              <a:pt x="5224" y="0"/>
                            </a:moveTo>
                            <a:cubicBezTo>
                              <a:pt x="5062" y="314"/>
                              <a:pt x="4934" y="662"/>
                              <a:pt x="4807" y="999"/>
                            </a:cubicBezTo>
                            <a:cubicBezTo>
                              <a:pt x="4551" y="1637"/>
                              <a:pt x="4296" y="2322"/>
                              <a:pt x="3843" y="2810"/>
                            </a:cubicBezTo>
                            <a:cubicBezTo>
                              <a:pt x="3379" y="3332"/>
                              <a:pt x="2972" y="3681"/>
                              <a:pt x="2636" y="3855"/>
                            </a:cubicBezTo>
                            <a:cubicBezTo>
                              <a:pt x="1823" y="4296"/>
                              <a:pt x="917" y="4760"/>
                              <a:pt x="0" y="5120"/>
                            </a:cubicBezTo>
                            <a:lnTo>
                              <a:pt x="0" y="5584"/>
                            </a:lnTo>
                            <a:cubicBezTo>
                              <a:pt x="999" y="5190"/>
                              <a:pt x="1974" y="4702"/>
                              <a:pt x="2845" y="4238"/>
                            </a:cubicBezTo>
                            <a:cubicBezTo>
                              <a:pt x="3216" y="4029"/>
                              <a:pt x="3669" y="3657"/>
                              <a:pt x="4168" y="3100"/>
                            </a:cubicBezTo>
                            <a:cubicBezTo>
                              <a:pt x="4667" y="2531"/>
                              <a:pt x="4946" y="1835"/>
                              <a:pt x="5213" y="1161"/>
                            </a:cubicBezTo>
                            <a:cubicBezTo>
                              <a:pt x="5341" y="813"/>
                              <a:pt x="5468" y="488"/>
                              <a:pt x="5619" y="186"/>
                            </a:cubicBezTo>
                            <a:lnTo>
                              <a:pt x="52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1071276" y="3578693"/>
                        <a:ext cx="597203" cy="151361"/>
                      </a:xfrm>
                      <a:custGeom>
                        <a:avLst/>
                        <a:gdLst/>
                        <a:ahLst/>
                        <a:cxnLst/>
                        <a:rect l="l" t="t" r="r" b="b"/>
                        <a:pathLst>
                          <a:path w="9347" h="2369" extrusionOk="0">
                            <a:moveTo>
                              <a:pt x="9346" y="0"/>
                            </a:moveTo>
                            <a:cubicBezTo>
                              <a:pt x="9300" y="12"/>
                              <a:pt x="9253" y="12"/>
                              <a:pt x="9207" y="23"/>
                            </a:cubicBezTo>
                            <a:cubicBezTo>
                              <a:pt x="8882" y="128"/>
                              <a:pt x="8510" y="163"/>
                              <a:pt x="8127" y="174"/>
                            </a:cubicBezTo>
                            <a:cubicBezTo>
                              <a:pt x="7779" y="186"/>
                              <a:pt x="7407" y="221"/>
                              <a:pt x="7048" y="290"/>
                            </a:cubicBezTo>
                            <a:cubicBezTo>
                              <a:pt x="6827" y="337"/>
                              <a:pt x="6630" y="395"/>
                              <a:pt x="6421" y="453"/>
                            </a:cubicBezTo>
                            <a:cubicBezTo>
                              <a:pt x="6188" y="522"/>
                              <a:pt x="5956" y="581"/>
                              <a:pt x="5724" y="627"/>
                            </a:cubicBezTo>
                            <a:cubicBezTo>
                              <a:pt x="5538" y="650"/>
                              <a:pt x="5364" y="685"/>
                              <a:pt x="5178" y="697"/>
                            </a:cubicBezTo>
                            <a:cubicBezTo>
                              <a:pt x="4621" y="766"/>
                              <a:pt x="4064" y="824"/>
                              <a:pt x="3507" y="1103"/>
                            </a:cubicBezTo>
                            <a:cubicBezTo>
                              <a:pt x="3251" y="1231"/>
                              <a:pt x="2880" y="1393"/>
                              <a:pt x="2520" y="1509"/>
                            </a:cubicBezTo>
                            <a:cubicBezTo>
                              <a:pt x="2230" y="1591"/>
                              <a:pt x="1893" y="1649"/>
                              <a:pt x="1580" y="1707"/>
                            </a:cubicBezTo>
                            <a:cubicBezTo>
                              <a:pt x="1347" y="1753"/>
                              <a:pt x="1115" y="1788"/>
                              <a:pt x="895" y="1846"/>
                            </a:cubicBezTo>
                            <a:cubicBezTo>
                              <a:pt x="616" y="1916"/>
                              <a:pt x="314" y="1927"/>
                              <a:pt x="1" y="1927"/>
                            </a:cubicBezTo>
                            <a:lnTo>
                              <a:pt x="1" y="2368"/>
                            </a:lnTo>
                            <a:cubicBezTo>
                              <a:pt x="326" y="2368"/>
                              <a:pt x="674" y="2345"/>
                              <a:pt x="999" y="2264"/>
                            </a:cubicBezTo>
                            <a:cubicBezTo>
                              <a:pt x="1196" y="2217"/>
                              <a:pt x="1417" y="2171"/>
                              <a:pt x="1649" y="2136"/>
                            </a:cubicBezTo>
                            <a:cubicBezTo>
                              <a:pt x="1986" y="2078"/>
                              <a:pt x="2346" y="2020"/>
                              <a:pt x="2648" y="1916"/>
                            </a:cubicBezTo>
                            <a:cubicBezTo>
                              <a:pt x="3031" y="1788"/>
                              <a:pt x="3402" y="1614"/>
                              <a:pt x="3681" y="1474"/>
                            </a:cubicBezTo>
                            <a:cubicBezTo>
                              <a:pt x="4180" y="1242"/>
                              <a:pt x="4668" y="1184"/>
                              <a:pt x="5202" y="1115"/>
                            </a:cubicBezTo>
                            <a:cubicBezTo>
                              <a:pt x="5399" y="1091"/>
                              <a:pt x="5585" y="1068"/>
                              <a:pt x="5771" y="1045"/>
                            </a:cubicBezTo>
                            <a:cubicBezTo>
                              <a:pt x="6038" y="998"/>
                              <a:pt x="6281" y="929"/>
                              <a:pt x="6514" y="859"/>
                            </a:cubicBezTo>
                            <a:cubicBezTo>
                              <a:pt x="6711" y="801"/>
                              <a:pt x="6908" y="743"/>
                              <a:pt x="7106" y="697"/>
                            </a:cubicBezTo>
                            <a:cubicBezTo>
                              <a:pt x="7442" y="639"/>
                              <a:pt x="7779" y="604"/>
                              <a:pt x="8127" y="592"/>
                            </a:cubicBezTo>
                            <a:cubicBezTo>
                              <a:pt x="8510" y="569"/>
                              <a:pt x="8917" y="546"/>
                              <a:pt x="9311" y="453"/>
                            </a:cubicBezTo>
                            <a:lnTo>
                              <a:pt x="9346" y="453"/>
                            </a:lnTo>
                            <a:lnTo>
                              <a:pt x="9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1043100" y="3803403"/>
                        <a:ext cx="319782" cy="219599"/>
                      </a:xfrm>
                      <a:custGeom>
                        <a:avLst/>
                        <a:gdLst/>
                        <a:ahLst/>
                        <a:cxnLst/>
                        <a:rect l="l" t="t" r="r" b="b"/>
                        <a:pathLst>
                          <a:path w="5005" h="3437" extrusionOk="0">
                            <a:moveTo>
                              <a:pt x="2337" y="0"/>
                            </a:moveTo>
                            <a:cubicBezTo>
                              <a:pt x="2057" y="0"/>
                              <a:pt x="1777" y="8"/>
                              <a:pt x="1498" y="24"/>
                            </a:cubicBezTo>
                            <a:cubicBezTo>
                              <a:pt x="1045" y="59"/>
                              <a:pt x="593" y="186"/>
                              <a:pt x="175" y="326"/>
                            </a:cubicBezTo>
                            <a:cubicBezTo>
                              <a:pt x="117" y="349"/>
                              <a:pt x="59" y="361"/>
                              <a:pt x="1" y="384"/>
                            </a:cubicBezTo>
                            <a:lnTo>
                              <a:pt x="1" y="837"/>
                            </a:lnTo>
                            <a:cubicBezTo>
                              <a:pt x="105" y="813"/>
                              <a:pt x="198" y="778"/>
                              <a:pt x="302" y="732"/>
                            </a:cubicBezTo>
                            <a:cubicBezTo>
                              <a:pt x="720" y="604"/>
                              <a:pt x="1115" y="477"/>
                              <a:pt x="1510" y="465"/>
                            </a:cubicBezTo>
                            <a:cubicBezTo>
                              <a:pt x="1799" y="448"/>
                              <a:pt x="2092" y="438"/>
                              <a:pt x="2386" y="438"/>
                            </a:cubicBezTo>
                            <a:cubicBezTo>
                              <a:pt x="2882" y="438"/>
                              <a:pt x="3383" y="465"/>
                              <a:pt x="3878" y="523"/>
                            </a:cubicBezTo>
                            <a:cubicBezTo>
                              <a:pt x="3948" y="523"/>
                              <a:pt x="4006" y="535"/>
                              <a:pt x="4064" y="535"/>
                            </a:cubicBezTo>
                            <a:cubicBezTo>
                              <a:pt x="4400" y="558"/>
                              <a:pt x="4400" y="558"/>
                              <a:pt x="4424" y="790"/>
                            </a:cubicBezTo>
                            <a:cubicBezTo>
                              <a:pt x="4470" y="1045"/>
                              <a:pt x="4470" y="1312"/>
                              <a:pt x="4470" y="1591"/>
                            </a:cubicBezTo>
                            <a:cubicBezTo>
                              <a:pt x="4470" y="1835"/>
                              <a:pt x="4470" y="2090"/>
                              <a:pt x="4493" y="2334"/>
                            </a:cubicBezTo>
                            <a:cubicBezTo>
                              <a:pt x="4540" y="2682"/>
                              <a:pt x="4575" y="3077"/>
                              <a:pt x="4482" y="3437"/>
                            </a:cubicBezTo>
                            <a:lnTo>
                              <a:pt x="4923" y="3437"/>
                            </a:lnTo>
                            <a:cubicBezTo>
                              <a:pt x="5004" y="3031"/>
                              <a:pt x="4981" y="2624"/>
                              <a:pt x="4934" y="2276"/>
                            </a:cubicBezTo>
                            <a:cubicBezTo>
                              <a:pt x="4911" y="2055"/>
                              <a:pt x="4911" y="1823"/>
                              <a:pt x="4911" y="1591"/>
                            </a:cubicBezTo>
                            <a:cubicBezTo>
                              <a:pt x="4911" y="1301"/>
                              <a:pt x="4911" y="1011"/>
                              <a:pt x="4865" y="720"/>
                            </a:cubicBezTo>
                            <a:cubicBezTo>
                              <a:pt x="4772" y="152"/>
                              <a:pt x="4470" y="128"/>
                              <a:pt x="4110" y="94"/>
                            </a:cubicBezTo>
                            <a:cubicBezTo>
                              <a:pt x="4052" y="94"/>
                              <a:pt x="3994" y="82"/>
                              <a:pt x="3936" y="82"/>
                            </a:cubicBezTo>
                            <a:cubicBezTo>
                              <a:pt x="3410" y="29"/>
                              <a:pt x="2874"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1072043" y="3913106"/>
                        <a:ext cx="179538" cy="104017"/>
                      </a:xfrm>
                      <a:custGeom>
                        <a:avLst/>
                        <a:gdLst/>
                        <a:ahLst/>
                        <a:cxnLst/>
                        <a:rect l="l" t="t" r="r" b="b"/>
                        <a:pathLst>
                          <a:path w="2810" h="1628" extrusionOk="0">
                            <a:moveTo>
                              <a:pt x="1402" y="0"/>
                            </a:moveTo>
                            <a:cubicBezTo>
                              <a:pt x="1245" y="0"/>
                              <a:pt x="1086" y="13"/>
                              <a:pt x="929" y="25"/>
                            </a:cubicBezTo>
                            <a:cubicBezTo>
                              <a:pt x="859" y="25"/>
                              <a:pt x="778" y="37"/>
                              <a:pt x="708" y="37"/>
                            </a:cubicBezTo>
                            <a:cubicBezTo>
                              <a:pt x="627" y="37"/>
                              <a:pt x="534" y="48"/>
                              <a:pt x="453" y="48"/>
                            </a:cubicBezTo>
                            <a:cubicBezTo>
                              <a:pt x="302" y="60"/>
                              <a:pt x="163" y="60"/>
                              <a:pt x="0" y="83"/>
                            </a:cubicBezTo>
                            <a:lnTo>
                              <a:pt x="0" y="513"/>
                            </a:lnTo>
                            <a:cubicBezTo>
                              <a:pt x="163" y="501"/>
                              <a:pt x="314" y="489"/>
                              <a:pt x="476" y="489"/>
                            </a:cubicBezTo>
                            <a:cubicBezTo>
                              <a:pt x="569" y="489"/>
                              <a:pt x="662" y="466"/>
                              <a:pt x="755" y="466"/>
                            </a:cubicBezTo>
                            <a:cubicBezTo>
                              <a:pt x="825" y="466"/>
                              <a:pt x="894" y="455"/>
                              <a:pt x="976" y="455"/>
                            </a:cubicBezTo>
                            <a:cubicBezTo>
                              <a:pt x="1144" y="439"/>
                              <a:pt x="1291" y="428"/>
                              <a:pt x="1422" y="428"/>
                            </a:cubicBezTo>
                            <a:cubicBezTo>
                              <a:pt x="1786" y="428"/>
                              <a:pt x="2018" y="516"/>
                              <a:pt x="2206" y="849"/>
                            </a:cubicBezTo>
                            <a:cubicBezTo>
                              <a:pt x="2264" y="954"/>
                              <a:pt x="2334" y="1151"/>
                              <a:pt x="2380" y="1592"/>
                            </a:cubicBezTo>
                            <a:lnTo>
                              <a:pt x="2810" y="1627"/>
                            </a:lnTo>
                            <a:lnTo>
                              <a:pt x="2810" y="1616"/>
                            </a:lnTo>
                            <a:cubicBezTo>
                              <a:pt x="2775" y="1163"/>
                              <a:pt x="2694" y="838"/>
                              <a:pt x="2578" y="629"/>
                            </a:cubicBezTo>
                            <a:cubicBezTo>
                              <a:pt x="2277" y="104"/>
                              <a:pt x="1849"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1072043" y="3663223"/>
                        <a:ext cx="598609" cy="107595"/>
                      </a:xfrm>
                      <a:custGeom>
                        <a:avLst/>
                        <a:gdLst/>
                        <a:ahLst/>
                        <a:cxnLst/>
                        <a:rect l="l" t="t" r="r" b="b"/>
                        <a:pathLst>
                          <a:path w="9369" h="1684" extrusionOk="0">
                            <a:moveTo>
                              <a:pt x="9369" y="1"/>
                            </a:moveTo>
                            <a:cubicBezTo>
                              <a:pt x="7570" y="523"/>
                              <a:pt x="5689" y="662"/>
                              <a:pt x="3855" y="813"/>
                            </a:cubicBezTo>
                            <a:cubicBezTo>
                              <a:pt x="2578" y="918"/>
                              <a:pt x="1289" y="999"/>
                              <a:pt x="0" y="1231"/>
                            </a:cubicBezTo>
                            <a:lnTo>
                              <a:pt x="0" y="1684"/>
                            </a:lnTo>
                            <a:cubicBezTo>
                              <a:pt x="1289" y="1452"/>
                              <a:pt x="2601" y="1347"/>
                              <a:pt x="3889" y="1243"/>
                            </a:cubicBezTo>
                            <a:cubicBezTo>
                              <a:pt x="5700" y="1115"/>
                              <a:pt x="7570" y="976"/>
                              <a:pt x="9369" y="453"/>
                            </a:cubicBezTo>
                            <a:lnTo>
                              <a:pt x="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1071276" y="3859373"/>
                        <a:ext cx="235188" cy="161456"/>
                      </a:xfrm>
                      <a:custGeom>
                        <a:avLst/>
                        <a:gdLst/>
                        <a:ahLst/>
                        <a:cxnLst/>
                        <a:rect l="l" t="t" r="r" b="b"/>
                        <a:pathLst>
                          <a:path w="3681" h="2527" extrusionOk="0">
                            <a:moveTo>
                              <a:pt x="1922" y="0"/>
                            </a:moveTo>
                            <a:cubicBezTo>
                              <a:pt x="1814" y="0"/>
                              <a:pt x="1707" y="4"/>
                              <a:pt x="1603" y="7"/>
                            </a:cubicBezTo>
                            <a:cubicBezTo>
                              <a:pt x="1510" y="7"/>
                              <a:pt x="1394" y="19"/>
                              <a:pt x="1289" y="19"/>
                            </a:cubicBezTo>
                            <a:lnTo>
                              <a:pt x="1220" y="19"/>
                            </a:lnTo>
                            <a:cubicBezTo>
                              <a:pt x="825" y="19"/>
                              <a:pt x="407" y="19"/>
                              <a:pt x="1" y="77"/>
                            </a:cubicBezTo>
                            <a:lnTo>
                              <a:pt x="1" y="518"/>
                            </a:lnTo>
                            <a:cubicBezTo>
                              <a:pt x="384" y="460"/>
                              <a:pt x="813" y="460"/>
                              <a:pt x="1220" y="460"/>
                            </a:cubicBezTo>
                            <a:lnTo>
                              <a:pt x="1289" y="460"/>
                            </a:lnTo>
                            <a:cubicBezTo>
                              <a:pt x="1405" y="460"/>
                              <a:pt x="1510" y="460"/>
                              <a:pt x="1626" y="436"/>
                            </a:cubicBezTo>
                            <a:cubicBezTo>
                              <a:pt x="1721" y="433"/>
                              <a:pt x="1815" y="429"/>
                              <a:pt x="1908" y="429"/>
                            </a:cubicBezTo>
                            <a:cubicBezTo>
                              <a:pt x="2123" y="429"/>
                              <a:pt x="2330" y="448"/>
                              <a:pt x="2508" y="529"/>
                            </a:cubicBezTo>
                            <a:cubicBezTo>
                              <a:pt x="2543" y="669"/>
                              <a:pt x="2624" y="820"/>
                              <a:pt x="2694" y="947"/>
                            </a:cubicBezTo>
                            <a:cubicBezTo>
                              <a:pt x="2752" y="1052"/>
                              <a:pt x="2810" y="1168"/>
                              <a:pt x="2833" y="1249"/>
                            </a:cubicBezTo>
                            <a:cubicBezTo>
                              <a:pt x="2915" y="1481"/>
                              <a:pt x="2984" y="1714"/>
                              <a:pt x="3054" y="1934"/>
                            </a:cubicBezTo>
                            <a:lnTo>
                              <a:pt x="3182" y="2329"/>
                            </a:lnTo>
                            <a:lnTo>
                              <a:pt x="3228" y="2503"/>
                            </a:lnTo>
                            <a:cubicBezTo>
                              <a:pt x="3379" y="2515"/>
                              <a:pt x="3518" y="2515"/>
                              <a:pt x="3681" y="2526"/>
                            </a:cubicBezTo>
                            <a:cubicBezTo>
                              <a:pt x="3669" y="2433"/>
                              <a:pt x="3634" y="2329"/>
                              <a:pt x="3611" y="2213"/>
                            </a:cubicBezTo>
                            <a:cubicBezTo>
                              <a:pt x="3565" y="2085"/>
                              <a:pt x="3518" y="1946"/>
                              <a:pt x="3483" y="1806"/>
                            </a:cubicBezTo>
                            <a:cubicBezTo>
                              <a:pt x="3402" y="1586"/>
                              <a:pt x="3333" y="1354"/>
                              <a:pt x="3263" y="1133"/>
                            </a:cubicBezTo>
                            <a:cubicBezTo>
                              <a:pt x="3216" y="994"/>
                              <a:pt x="3147" y="866"/>
                              <a:pt x="3077" y="750"/>
                            </a:cubicBezTo>
                            <a:cubicBezTo>
                              <a:pt x="2996" y="611"/>
                              <a:pt x="2926" y="483"/>
                              <a:pt x="2915" y="367"/>
                            </a:cubicBezTo>
                            <a:lnTo>
                              <a:pt x="2903" y="251"/>
                            </a:lnTo>
                            <a:lnTo>
                              <a:pt x="2810" y="193"/>
                            </a:lnTo>
                            <a:cubicBezTo>
                              <a:pt x="2537" y="30"/>
                              <a:pt x="2225" y="0"/>
                              <a:pt x="1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1072043" y="3226327"/>
                        <a:ext cx="179538" cy="195894"/>
                      </a:xfrm>
                      <a:custGeom>
                        <a:avLst/>
                        <a:gdLst/>
                        <a:ahLst/>
                        <a:cxnLst/>
                        <a:rect l="l" t="t" r="r" b="b"/>
                        <a:pathLst>
                          <a:path w="2810" h="3066" extrusionOk="0">
                            <a:moveTo>
                              <a:pt x="2810" y="1"/>
                            </a:moveTo>
                            <a:lnTo>
                              <a:pt x="2810" y="1"/>
                            </a:lnTo>
                            <a:cubicBezTo>
                              <a:pt x="2636" y="12"/>
                              <a:pt x="2485" y="35"/>
                              <a:pt x="2322" y="59"/>
                            </a:cubicBezTo>
                            <a:cubicBezTo>
                              <a:pt x="1730" y="1313"/>
                              <a:pt x="952" y="2148"/>
                              <a:pt x="0" y="2590"/>
                            </a:cubicBezTo>
                            <a:lnTo>
                              <a:pt x="0" y="3066"/>
                            </a:lnTo>
                            <a:cubicBezTo>
                              <a:pt x="1208" y="2590"/>
                              <a:pt x="2136" y="1580"/>
                              <a:pt x="2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1072746" y="3218915"/>
                        <a:ext cx="296781" cy="292308"/>
                      </a:xfrm>
                      <a:custGeom>
                        <a:avLst/>
                        <a:gdLst/>
                        <a:ahLst/>
                        <a:cxnLst/>
                        <a:rect l="l" t="t" r="r" b="b"/>
                        <a:pathLst>
                          <a:path w="4645" h="4575" extrusionOk="0">
                            <a:moveTo>
                              <a:pt x="4134" y="1"/>
                            </a:moveTo>
                            <a:cubicBezTo>
                              <a:pt x="3960" y="279"/>
                              <a:pt x="3786" y="535"/>
                              <a:pt x="3635" y="790"/>
                            </a:cubicBezTo>
                            <a:cubicBezTo>
                              <a:pt x="3344" y="1220"/>
                              <a:pt x="3066" y="1626"/>
                              <a:pt x="2857" y="2032"/>
                            </a:cubicBezTo>
                            <a:cubicBezTo>
                              <a:pt x="2799" y="2148"/>
                              <a:pt x="2741" y="2264"/>
                              <a:pt x="2706" y="2380"/>
                            </a:cubicBezTo>
                            <a:cubicBezTo>
                              <a:pt x="2532" y="2775"/>
                              <a:pt x="2358" y="3135"/>
                              <a:pt x="2079" y="3414"/>
                            </a:cubicBezTo>
                            <a:cubicBezTo>
                              <a:pt x="1731" y="3762"/>
                              <a:pt x="1266" y="3866"/>
                              <a:pt x="767" y="3983"/>
                            </a:cubicBezTo>
                            <a:lnTo>
                              <a:pt x="639" y="4006"/>
                            </a:lnTo>
                            <a:cubicBezTo>
                              <a:pt x="419" y="4052"/>
                              <a:pt x="222" y="4099"/>
                              <a:pt x="1" y="4133"/>
                            </a:cubicBezTo>
                            <a:lnTo>
                              <a:pt x="1" y="4575"/>
                            </a:lnTo>
                            <a:cubicBezTo>
                              <a:pt x="245" y="4528"/>
                              <a:pt x="500" y="4470"/>
                              <a:pt x="744" y="4424"/>
                            </a:cubicBezTo>
                            <a:lnTo>
                              <a:pt x="860" y="4400"/>
                            </a:lnTo>
                            <a:cubicBezTo>
                              <a:pt x="1394" y="4284"/>
                              <a:pt x="1951" y="4157"/>
                              <a:pt x="2381" y="3716"/>
                            </a:cubicBezTo>
                            <a:cubicBezTo>
                              <a:pt x="2718" y="3379"/>
                              <a:pt x="2903" y="2961"/>
                              <a:pt x="3089" y="2555"/>
                            </a:cubicBezTo>
                            <a:cubicBezTo>
                              <a:pt x="3147" y="2439"/>
                              <a:pt x="3193" y="2322"/>
                              <a:pt x="3252" y="2218"/>
                            </a:cubicBezTo>
                            <a:cubicBezTo>
                              <a:pt x="3437" y="1835"/>
                              <a:pt x="3716" y="1440"/>
                              <a:pt x="3995" y="1022"/>
                            </a:cubicBezTo>
                            <a:cubicBezTo>
                              <a:pt x="4215" y="686"/>
                              <a:pt x="4447" y="349"/>
                              <a:pt x="4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1072746" y="3222621"/>
                        <a:ext cx="431786" cy="445842"/>
                      </a:xfrm>
                      <a:custGeom>
                        <a:avLst/>
                        <a:gdLst/>
                        <a:ahLst/>
                        <a:cxnLst/>
                        <a:rect l="l" t="t" r="r" b="b"/>
                        <a:pathLst>
                          <a:path w="6758" h="6978" extrusionOk="0">
                            <a:moveTo>
                              <a:pt x="6328" y="1"/>
                            </a:moveTo>
                            <a:cubicBezTo>
                              <a:pt x="6247" y="268"/>
                              <a:pt x="6189" y="500"/>
                              <a:pt x="6142" y="732"/>
                            </a:cubicBezTo>
                            <a:cubicBezTo>
                              <a:pt x="6015" y="1289"/>
                              <a:pt x="5875" y="1870"/>
                              <a:pt x="5631" y="2381"/>
                            </a:cubicBezTo>
                            <a:cubicBezTo>
                              <a:pt x="5550" y="2555"/>
                              <a:pt x="5469" y="2740"/>
                              <a:pt x="5399" y="2915"/>
                            </a:cubicBezTo>
                            <a:cubicBezTo>
                              <a:pt x="5237" y="3286"/>
                              <a:pt x="5097" y="3634"/>
                              <a:pt x="4877" y="3925"/>
                            </a:cubicBezTo>
                            <a:cubicBezTo>
                              <a:pt x="4679" y="4180"/>
                              <a:pt x="4389" y="4412"/>
                              <a:pt x="4111" y="4621"/>
                            </a:cubicBezTo>
                            <a:lnTo>
                              <a:pt x="3983" y="4714"/>
                            </a:lnTo>
                            <a:cubicBezTo>
                              <a:pt x="3077" y="5434"/>
                              <a:pt x="2323" y="5991"/>
                              <a:pt x="1266" y="6270"/>
                            </a:cubicBezTo>
                            <a:cubicBezTo>
                              <a:pt x="860" y="6374"/>
                              <a:pt x="442" y="6455"/>
                              <a:pt x="1" y="6548"/>
                            </a:cubicBezTo>
                            <a:lnTo>
                              <a:pt x="1" y="6978"/>
                            </a:lnTo>
                            <a:cubicBezTo>
                              <a:pt x="465" y="6897"/>
                              <a:pt x="930" y="6804"/>
                              <a:pt x="1359" y="6688"/>
                            </a:cubicBezTo>
                            <a:cubicBezTo>
                              <a:pt x="2497" y="6386"/>
                              <a:pt x="3344" y="5782"/>
                              <a:pt x="4238" y="5051"/>
                            </a:cubicBezTo>
                            <a:lnTo>
                              <a:pt x="4366" y="4946"/>
                            </a:lnTo>
                            <a:cubicBezTo>
                              <a:pt x="4656" y="4714"/>
                              <a:pt x="4958" y="4482"/>
                              <a:pt x="5213" y="4180"/>
                            </a:cubicBezTo>
                            <a:cubicBezTo>
                              <a:pt x="5469" y="3843"/>
                              <a:pt x="5643" y="3460"/>
                              <a:pt x="5806" y="3077"/>
                            </a:cubicBezTo>
                            <a:cubicBezTo>
                              <a:pt x="5875" y="2903"/>
                              <a:pt x="5945" y="2729"/>
                              <a:pt x="6038" y="2566"/>
                            </a:cubicBezTo>
                            <a:cubicBezTo>
                              <a:pt x="6316" y="2021"/>
                              <a:pt x="6444" y="1405"/>
                              <a:pt x="6572" y="813"/>
                            </a:cubicBezTo>
                            <a:cubicBezTo>
                              <a:pt x="6630" y="569"/>
                              <a:pt x="6688" y="302"/>
                              <a:pt x="6758" y="47"/>
                            </a:cubicBezTo>
                            <a:lnTo>
                              <a:pt x="63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1043866" y="3192975"/>
                        <a:ext cx="655026" cy="180305"/>
                      </a:xfrm>
                      <a:custGeom>
                        <a:avLst/>
                        <a:gdLst/>
                        <a:ahLst/>
                        <a:cxnLst/>
                        <a:rect l="l" t="t" r="r" b="b"/>
                        <a:pathLst>
                          <a:path w="10252" h="2822" extrusionOk="0">
                            <a:moveTo>
                              <a:pt x="5011" y="871"/>
                            </a:moveTo>
                            <a:cubicBezTo>
                              <a:pt x="5051" y="871"/>
                              <a:pt x="5091" y="871"/>
                              <a:pt x="5131" y="871"/>
                            </a:cubicBezTo>
                            <a:cubicBezTo>
                              <a:pt x="7326" y="871"/>
                              <a:pt x="8742" y="1173"/>
                              <a:pt x="9230" y="1405"/>
                            </a:cubicBezTo>
                            <a:cubicBezTo>
                              <a:pt x="8742" y="1637"/>
                              <a:pt x="7326" y="1951"/>
                              <a:pt x="5131" y="1951"/>
                            </a:cubicBezTo>
                            <a:cubicBezTo>
                              <a:pt x="2926" y="1951"/>
                              <a:pt x="1509" y="1637"/>
                              <a:pt x="1022" y="1405"/>
                            </a:cubicBezTo>
                            <a:cubicBezTo>
                              <a:pt x="1489" y="1177"/>
                              <a:pt x="2852" y="871"/>
                              <a:pt x="5011" y="871"/>
                            </a:cubicBezTo>
                            <a:close/>
                            <a:moveTo>
                              <a:pt x="5131" y="0"/>
                            </a:moveTo>
                            <a:cubicBezTo>
                              <a:pt x="3924" y="0"/>
                              <a:pt x="0" y="105"/>
                              <a:pt x="0" y="1405"/>
                            </a:cubicBezTo>
                            <a:cubicBezTo>
                              <a:pt x="0" y="2717"/>
                              <a:pt x="3924" y="2821"/>
                              <a:pt x="5131" y="2821"/>
                            </a:cubicBezTo>
                            <a:cubicBezTo>
                              <a:pt x="6327" y="2821"/>
                              <a:pt x="10251" y="2717"/>
                              <a:pt x="10251" y="1405"/>
                            </a:cubicBezTo>
                            <a:cubicBezTo>
                              <a:pt x="10251" y="105"/>
                              <a:pt x="6327"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4"/>
                    <p:cNvSpPr/>
                    <p:nvPr/>
                  </p:nvSpPr>
                  <p:spPr>
                    <a:xfrm>
                      <a:off x="1470348" y="3740980"/>
                      <a:ext cx="200303" cy="276143"/>
                    </a:xfrm>
                    <a:custGeom>
                      <a:avLst/>
                      <a:gdLst/>
                      <a:ahLst/>
                      <a:cxnLst/>
                      <a:rect l="l" t="t" r="r" b="b"/>
                      <a:pathLst>
                        <a:path w="3135" h="4322" extrusionOk="0">
                          <a:moveTo>
                            <a:pt x="2366" y="0"/>
                          </a:moveTo>
                          <a:cubicBezTo>
                            <a:pt x="2041" y="0"/>
                            <a:pt x="1710" y="90"/>
                            <a:pt x="1324" y="339"/>
                          </a:cubicBezTo>
                          <a:cubicBezTo>
                            <a:pt x="674" y="757"/>
                            <a:pt x="314" y="1129"/>
                            <a:pt x="151" y="1999"/>
                          </a:cubicBezTo>
                          <a:cubicBezTo>
                            <a:pt x="0" y="2800"/>
                            <a:pt x="117" y="3567"/>
                            <a:pt x="279" y="4321"/>
                          </a:cubicBezTo>
                          <a:lnTo>
                            <a:pt x="720" y="4286"/>
                          </a:lnTo>
                          <a:cubicBezTo>
                            <a:pt x="558" y="3532"/>
                            <a:pt x="442" y="2812"/>
                            <a:pt x="581" y="2081"/>
                          </a:cubicBezTo>
                          <a:cubicBezTo>
                            <a:pt x="697" y="1419"/>
                            <a:pt x="918" y="1105"/>
                            <a:pt x="1568" y="699"/>
                          </a:cubicBezTo>
                          <a:cubicBezTo>
                            <a:pt x="1855" y="513"/>
                            <a:pt x="2093" y="442"/>
                            <a:pt x="2344" y="442"/>
                          </a:cubicBezTo>
                          <a:cubicBezTo>
                            <a:pt x="2580" y="442"/>
                            <a:pt x="2826" y="505"/>
                            <a:pt x="3135" y="595"/>
                          </a:cubicBezTo>
                          <a:lnTo>
                            <a:pt x="3135" y="130"/>
                          </a:lnTo>
                          <a:cubicBezTo>
                            <a:pt x="2867" y="54"/>
                            <a:pt x="2618"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1569765" y="3817907"/>
                      <a:ext cx="100183" cy="183627"/>
                    </a:xfrm>
                    <a:custGeom>
                      <a:avLst/>
                      <a:gdLst/>
                      <a:ahLst/>
                      <a:cxnLst/>
                      <a:rect l="l" t="t" r="r" b="b"/>
                      <a:pathLst>
                        <a:path w="1568" h="2874" extrusionOk="0">
                          <a:moveTo>
                            <a:pt x="1230" y="1"/>
                          </a:moveTo>
                          <a:cubicBezTo>
                            <a:pt x="625" y="1"/>
                            <a:pt x="243" y="312"/>
                            <a:pt x="105" y="935"/>
                          </a:cubicBezTo>
                          <a:cubicBezTo>
                            <a:pt x="0" y="1364"/>
                            <a:pt x="128" y="1875"/>
                            <a:pt x="221" y="2281"/>
                          </a:cubicBezTo>
                          <a:lnTo>
                            <a:pt x="232" y="2363"/>
                          </a:lnTo>
                          <a:cubicBezTo>
                            <a:pt x="279" y="2525"/>
                            <a:pt x="302" y="2699"/>
                            <a:pt x="337" y="2873"/>
                          </a:cubicBezTo>
                          <a:cubicBezTo>
                            <a:pt x="499" y="2850"/>
                            <a:pt x="627" y="2804"/>
                            <a:pt x="755" y="2757"/>
                          </a:cubicBezTo>
                          <a:cubicBezTo>
                            <a:pt x="743" y="2618"/>
                            <a:pt x="708" y="2444"/>
                            <a:pt x="673" y="2281"/>
                          </a:cubicBezTo>
                          <a:lnTo>
                            <a:pt x="650" y="2188"/>
                          </a:lnTo>
                          <a:cubicBezTo>
                            <a:pt x="569" y="1828"/>
                            <a:pt x="465" y="1376"/>
                            <a:pt x="534" y="1027"/>
                          </a:cubicBezTo>
                          <a:cubicBezTo>
                            <a:pt x="602" y="756"/>
                            <a:pt x="743" y="443"/>
                            <a:pt x="1229" y="443"/>
                          </a:cubicBezTo>
                          <a:cubicBezTo>
                            <a:pt x="1324" y="443"/>
                            <a:pt x="1432" y="455"/>
                            <a:pt x="1556" y="482"/>
                          </a:cubicBezTo>
                          <a:lnTo>
                            <a:pt x="1567" y="482"/>
                          </a:lnTo>
                          <a:lnTo>
                            <a:pt x="1567" y="29"/>
                          </a:lnTo>
                          <a:cubicBezTo>
                            <a:pt x="1448" y="10"/>
                            <a:pt x="1336" y="1"/>
                            <a:pt x="1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1548233" y="3240447"/>
                      <a:ext cx="119479" cy="307898"/>
                    </a:xfrm>
                    <a:custGeom>
                      <a:avLst/>
                      <a:gdLst/>
                      <a:ahLst/>
                      <a:cxnLst/>
                      <a:rect l="l" t="t" r="r" b="b"/>
                      <a:pathLst>
                        <a:path w="1870" h="4819" extrusionOk="0">
                          <a:moveTo>
                            <a:pt x="674" y="0"/>
                          </a:moveTo>
                          <a:cubicBezTo>
                            <a:pt x="569" y="418"/>
                            <a:pt x="465" y="836"/>
                            <a:pt x="384" y="1242"/>
                          </a:cubicBezTo>
                          <a:cubicBezTo>
                            <a:pt x="302" y="1579"/>
                            <a:pt x="233" y="1904"/>
                            <a:pt x="163" y="2218"/>
                          </a:cubicBezTo>
                          <a:cubicBezTo>
                            <a:pt x="59" y="2682"/>
                            <a:pt x="47" y="3146"/>
                            <a:pt x="35" y="3599"/>
                          </a:cubicBezTo>
                          <a:cubicBezTo>
                            <a:pt x="35" y="3738"/>
                            <a:pt x="12" y="3901"/>
                            <a:pt x="12" y="4052"/>
                          </a:cubicBezTo>
                          <a:cubicBezTo>
                            <a:pt x="0" y="4284"/>
                            <a:pt x="12" y="4528"/>
                            <a:pt x="163" y="4667"/>
                          </a:cubicBezTo>
                          <a:cubicBezTo>
                            <a:pt x="279" y="4783"/>
                            <a:pt x="418" y="4818"/>
                            <a:pt x="627" y="4818"/>
                          </a:cubicBezTo>
                          <a:cubicBezTo>
                            <a:pt x="732" y="4818"/>
                            <a:pt x="848" y="4818"/>
                            <a:pt x="964" y="4806"/>
                          </a:cubicBezTo>
                          <a:lnTo>
                            <a:pt x="1022" y="4806"/>
                          </a:lnTo>
                          <a:cubicBezTo>
                            <a:pt x="1312" y="4783"/>
                            <a:pt x="1603" y="4748"/>
                            <a:pt x="1870" y="4702"/>
                          </a:cubicBezTo>
                          <a:lnTo>
                            <a:pt x="1870" y="4261"/>
                          </a:lnTo>
                          <a:cubicBezTo>
                            <a:pt x="1579" y="4307"/>
                            <a:pt x="1277" y="4354"/>
                            <a:pt x="987" y="4365"/>
                          </a:cubicBezTo>
                          <a:lnTo>
                            <a:pt x="929" y="4365"/>
                          </a:lnTo>
                          <a:cubicBezTo>
                            <a:pt x="816" y="4372"/>
                            <a:pt x="682" y="4384"/>
                            <a:pt x="584" y="4384"/>
                          </a:cubicBezTo>
                          <a:cubicBezTo>
                            <a:pt x="520" y="4384"/>
                            <a:pt x="471" y="4379"/>
                            <a:pt x="453" y="4365"/>
                          </a:cubicBezTo>
                          <a:cubicBezTo>
                            <a:pt x="453" y="4365"/>
                            <a:pt x="418" y="4307"/>
                            <a:pt x="418" y="4075"/>
                          </a:cubicBezTo>
                          <a:cubicBezTo>
                            <a:pt x="465" y="3936"/>
                            <a:pt x="488" y="3773"/>
                            <a:pt x="488" y="3622"/>
                          </a:cubicBezTo>
                          <a:cubicBezTo>
                            <a:pt x="500" y="3181"/>
                            <a:pt x="511" y="2752"/>
                            <a:pt x="593" y="2334"/>
                          </a:cubicBezTo>
                          <a:cubicBezTo>
                            <a:pt x="674" y="1997"/>
                            <a:pt x="743" y="1684"/>
                            <a:pt x="813" y="1347"/>
                          </a:cubicBezTo>
                          <a:cubicBezTo>
                            <a:pt x="906" y="941"/>
                            <a:pt x="999" y="523"/>
                            <a:pt x="1092" y="116"/>
                          </a:cubicBezTo>
                          <a:cubicBezTo>
                            <a:pt x="964" y="70"/>
                            <a:pt x="836" y="47"/>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8" name="Google Shape;2828;p34"/>
                  <p:cNvSpPr/>
                  <p:nvPr/>
                </p:nvSpPr>
                <p:spPr>
                  <a:xfrm>
                    <a:off x="1515442" y="3143092"/>
                    <a:ext cx="135835" cy="198833"/>
                  </a:xfrm>
                  <a:custGeom>
                    <a:avLst/>
                    <a:gdLst/>
                    <a:ahLst/>
                    <a:cxnLst/>
                    <a:rect l="l" t="t" r="r" b="b"/>
                    <a:pathLst>
                      <a:path w="2126" h="3112" extrusionOk="0">
                        <a:moveTo>
                          <a:pt x="1788" y="406"/>
                        </a:moveTo>
                        <a:lnTo>
                          <a:pt x="1788" y="406"/>
                        </a:lnTo>
                        <a:cubicBezTo>
                          <a:pt x="1719" y="1753"/>
                          <a:pt x="744" y="2438"/>
                          <a:pt x="291" y="2670"/>
                        </a:cubicBezTo>
                        <a:cubicBezTo>
                          <a:pt x="384" y="1196"/>
                          <a:pt x="1370" y="592"/>
                          <a:pt x="1788" y="406"/>
                        </a:cubicBezTo>
                        <a:close/>
                        <a:moveTo>
                          <a:pt x="2090" y="0"/>
                        </a:moveTo>
                        <a:lnTo>
                          <a:pt x="1904" y="58"/>
                        </a:lnTo>
                        <a:cubicBezTo>
                          <a:pt x="1893" y="58"/>
                          <a:pt x="1" y="650"/>
                          <a:pt x="12" y="2902"/>
                        </a:cubicBezTo>
                        <a:lnTo>
                          <a:pt x="12" y="3111"/>
                        </a:lnTo>
                        <a:lnTo>
                          <a:pt x="210" y="3030"/>
                        </a:lnTo>
                        <a:cubicBezTo>
                          <a:pt x="233" y="3007"/>
                          <a:pt x="2125" y="2241"/>
                          <a:pt x="2090" y="186"/>
                        </a:cubicBezTo>
                        <a:lnTo>
                          <a:pt x="2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1525790" y="3202385"/>
                    <a:ext cx="82421" cy="122482"/>
                  </a:xfrm>
                  <a:custGeom>
                    <a:avLst/>
                    <a:gdLst/>
                    <a:ahLst/>
                    <a:cxnLst/>
                    <a:rect l="l" t="t" r="r" b="b"/>
                    <a:pathLst>
                      <a:path w="1290" h="1917" extrusionOk="0">
                        <a:moveTo>
                          <a:pt x="1289" y="1"/>
                        </a:moveTo>
                        <a:lnTo>
                          <a:pt x="0" y="1823"/>
                        </a:lnTo>
                        <a:lnTo>
                          <a:pt x="128" y="1916"/>
                        </a:lnTo>
                        <a:lnTo>
                          <a:pt x="1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607528" y="3005852"/>
                    <a:ext cx="117243" cy="172893"/>
                  </a:xfrm>
                  <a:custGeom>
                    <a:avLst/>
                    <a:gdLst/>
                    <a:ahLst/>
                    <a:cxnLst/>
                    <a:rect l="l" t="t" r="r" b="b"/>
                    <a:pathLst>
                      <a:path w="1835" h="2706" extrusionOk="0">
                        <a:moveTo>
                          <a:pt x="35" y="0"/>
                        </a:moveTo>
                        <a:lnTo>
                          <a:pt x="35" y="0"/>
                        </a:lnTo>
                        <a:cubicBezTo>
                          <a:pt x="0" y="1986"/>
                          <a:pt x="1811" y="2705"/>
                          <a:pt x="1811" y="2705"/>
                        </a:cubicBezTo>
                        <a:cubicBezTo>
                          <a:pt x="1834" y="546"/>
                          <a:pt x="35" y="0"/>
                          <a:pt x="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641647" y="3052557"/>
                    <a:ext cx="83124" cy="122482"/>
                  </a:xfrm>
                  <a:custGeom>
                    <a:avLst/>
                    <a:gdLst/>
                    <a:ahLst/>
                    <a:cxnLst/>
                    <a:rect l="l" t="t" r="r" b="b"/>
                    <a:pathLst>
                      <a:path w="1301" h="1917" extrusionOk="0">
                        <a:moveTo>
                          <a:pt x="0" y="1"/>
                        </a:moveTo>
                        <a:lnTo>
                          <a:pt x="1150" y="1916"/>
                        </a:lnTo>
                        <a:lnTo>
                          <a:pt x="1300" y="1835"/>
                        </a:lnTo>
                        <a:lnTo>
                          <a:pt x="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825593" y="3005788"/>
                    <a:ext cx="598609" cy="124015"/>
                  </a:xfrm>
                  <a:custGeom>
                    <a:avLst/>
                    <a:gdLst/>
                    <a:ahLst/>
                    <a:cxnLst/>
                    <a:rect l="l" t="t" r="r" b="b"/>
                    <a:pathLst>
                      <a:path w="9369" h="1941" extrusionOk="0">
                        <a:moveTo>
                          <a:pt x="4885" y="1"/>
                        </a:moveTo>
                        <a:cubicBezTo>
                          <a:pt x="4820" y="1"/>
                          <a:pt x="4756" y="1"/>
                          <a:pt x="4690" y="1"/>
                        </a:cubicBezTo>
                        <a:cubicBezTo>
                          <a:pt x="2102" y="1"/>
                          <a:pt x="0" y="431"/>
                          <a:pt x="0" y="965"/>
                        </a:cubicBezTo>
                        <a:cubicBezTo>
                          <a:pt x="0" y="1511"/>
                          <a:pt x="2102" y="1940"/>
                          <a:pt x="4690" y="1940"/>
                        </a:cubicBezTo>
                        <a:cubicBezTo>
                          <a:pt x="7268" y="1940"/>
                          <a:pt x="9369" y="1511"/>
                          <a:pt x="9369" y="965"/>
                        </a:cubicBezTo>
                        <a:cubicBezTo>
                          <a:pt x="9369" y="433"/>
                          <a:pt x="7372" y="1"/>
                          <a:pt x="4885" y="1"/>
                        </a:cubicBez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4"/>
                <p:cNvSpPr/>
                <p:nvPr/>
              </p:nvSpPr>
              <p:spPr>
                <a:xfrm>
                  <a:off x="1142308" y="3005852"/>
                  <a:ext cx="281894" cy="801851"/>
                </a:xfrm>
                <a:custGeom>
                  <a:avLst/>
                  <a:gdLst/>
                  <a:ahLst/>
                  <a:cxnLst/>
                  <a:rect l="l" t="t" r="r" b="b"/>
                  <a:pathLst>
                    <a:path w="4412" h="12550" extrusionOk="0">
                      <a:moveTo>
                        <a:pt x="0" y="0"/>
                      </a:moveTo>
                      <a:lnTo>
                        <a:pt x="0" y="12550"/>
                      </a:lnTo>
                      <a:cubicBezTo>
                        <a:pt x="2462" y="12515"/>
                        <a:pt x="4412" y="12097"/>
                        <a:pt x="4412" y="11575"/>
                      </a:cubicBezTo>
                      <a:lnTo>
                        <a:pt x="4412" y="964"/>
                      </a:lnTo>
                      <a:cubicBezTo>
                        <a:pt x="4412" y="442"/>
                        <a:pt x="2462" y="24"/>
                        <a:pt x="0"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34" name="Google Shape;2834;p34"/>
          <p:cNvGrpSpPr/>
          <p:nvPr/>
        </p:nvGrpSpPr>
        <p:grpSpPr>
          <a:xfrm>
            <a:off x="214475" y="618475"/>
            <a:ext cx="8847205" cy="3845738"/>
            <a:chOff x="214475" y="618475"/>
            <a:chExt cx="8847205" cy="3845738"/>
          </a:xfrm>
        </p:grpSpPr>
        <p:sp>
          <p:nvSpPr>
            <p:cNvPr id="2835" name="Google Shape;2835;p34"/>
            <p:cNvSpPr/>
            <p:nvPr/>
          </p:nvSpPr>
          <p:spPr>
            <a:xfrm>
              <a:off x="8200488" y="24894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7300900" y="932825"/>
              <a:ext cx="274318" cy="274318"/>
            </a:xfrm>
            <a:custGeom>
              <a:avLst/>
              <a:gdLst/>
              <a:ahLst/>
              <a:cxnLst/>
              <a:rect l="l" t="t" r="r" b="b"/>
              <a:pathLst>
                <a:path w="5701" h="5701" extrusionOk="0">
                  <a:moveTo>
                    <a:pt x="2856" y="0"/>
                  </a:moveTo>
                  <a:lnTo>
                    <a:pt x="2566" y="2287"/>
                  </a:lnTo>
                  <a:lnTo>
                    <a:pt x="1277" y="1277"/>
                  </a:lnTo>
                  <a:lnTo>
                    <a:pt x="2299" y="2578"/>
                  </a:lnTo>
                  <a:lnTo>
                    <a:pt x="0" y="2856"/>
                  </a:lnTo>
                  <a:lnTo>
                    <a:pt x="2299" y="3135"/>
                  </a:lnTo>
                  <a:lnTo>
                    <a:pt x="1277" y="4423"/>
                  </a:lnTo>
                  <a:lnTo>
                    <a:pt x="2566" y="3402"/>
                  </a:lnTo>
                  <a:lnTo>
                    <a:pt x="2844" y="5700"/>
                  </a:lnTo>
                  <a:lnTo>
                    <a:pt x="3135" y="3402"/>
                  </a:lnTo>
                  <a:lnTo>
                    <a:pt x="4423" y="4435"/>
                  </a:lnTo>
                  <a:lnTo>
                    <a:pt x="3413" y="3135"/>
                  </a:lnTo>
                  <a:lnTo>
                    <a:pt x="5700" y="2856"/>
                  </a:lnTo>
                  <a:lnTo>
                    <a:pt x="3413" y="2578"/>
                  </a:lnTo>
                  <a:lnTo>
                    <a:pt x="4423" y="1277"/>
                  </a:lnTo>
                  <a:lnTo>
                    <a:pt x="3135" y="2287"/>
                  </a:lnTo>
                  <a:lnTo>
                    <a:pt x="2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6705800" y="4189888"/>
              <a:ext cx="274325" cy="274325"/>
            </a:xfrm>
            <a:custGeom>
              <a:avLst/>
              <a:gdLst/>
              <a:ahLst/>
              <a:cxnLst/>
              <a:rect l="l" t="t" r="r" b="b"/>
              <a:pathLst>
                <a:path w="6781" h="6781" extrusionOk="0">
                  <a:moveTo>
                    <a:pt x="3379" y="1"/>
                  </a:moveTo>
                  <a:lnTo>
                    <a:pt x="3066" y="2729"/>
                  </a:lnTo>
                  <a:lnTo>
                    <a:pt x="1510" y="1510"/>
                  </a:lnTo>
                  <a:lnTo>
                    <a:pt x="2729" y="3066"/>
                  </a:lnTo>
                  <a:lnTo>
                    <a:pt x="1" y="3379"/>
                  </a:lnTo>
                  <a:lnTo>
                    <a:pt x="2729" y="3716"/>
                  </a:lnTo>
                  <a:lnTo>
                    <a:pt x="1510" y="5271"/>
                  </a:lnTo>
                  <a:lnTo>
                    <a:pt x="3066" y="4052"/>
                  </a:lnTo>
                  <a:lnTo>
                    <a:pt x="3379" y="6781"/>
                  </a:lnTo>
                  <a:lnTo>
                    <a:pt x="3716" y="4052"/>
                  </a:lnTo>
                  <a:lnTo>
                    <a:pt x="5271" y="5271"/>
                  </a:lnTo>
                  <a:lnTo>
                    <a:pt x="4052" y="3716"/>
                  </a:lnTo>
                  <a:lnTo>
                    <a:pt x="6781" y="3379"/>
                  </a:lnTo>
                  <a:lnTo>
                    <a:pt x="4052" y="3066"/>
                  </a:lnTo>
                  <a:lnTo>
                    <a:pt x="5271" y="1510"/>
                  </a:lnTo>
                  <a:lnTo>
                    <a:pt x="3716" y="2729"/>
                  </a:lnTo>
                  <a:lnTo>
                    <a:pt x="3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347088" y="6184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1564950" y="756000"/>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8787363" y="6332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8680200" y="375637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214475" y="18958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34"/>
          <p:cNvGrpSpPr/>
          <p:nvPr/>
        </p:nvGrpSpPr>
        <p:grpSpPr>
          <a:xfrm>
            <a:off x="8267" y="9"/>
            <a:ext cx="9126254" cy="199793"/>
            <a:chOff x="8267" y="9"/>
            <a:chExt cx="9126254" cy="199793"/>
          </a:xfrm>
        </p:grpSpPr>
        <p:sp>
          <p:nvSpPr>
            <p:cNvPr id="2844" name="Google Shape;2844;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9" name="Google Shape;2889;p34"/>
          <p:cNvGrpSpPr/>
          <p:nvPr/>
        </p:nvGrpSpPr>
        <p:grpSpPr>
          <a:xfrm>
            <a:off x="8267" y="4943709"/>
            <a:ext cx="9126254" cy="199793"/>
            <a:chOff x="8267" y="9"/>
            <a:chExt cx="9126254" cy="199793"/>
          </a:xfrm>
        </p:grpSpPr>
        <p:sp>
          <p:nvSpPr>
            <p:cNvPr id="2890" name="Google Shape;2890;p34"/>
            <p:cNvSpPr/>
            <p:nvPr/>
          </p:nvSpPr>
          <p:spPr>
            <a:xfrm>
              <a:off x="211508" y="631"/>
              <a:ext cx="183006" cy="198504"/>
            </a:xfrm>
            <a:custGeom>
              <a:avLst/>
              <a:gdLst/>
              <a:ahLst/>
              <a:cxnLst/>
              <a:rect l="l" t="t" r="r" b="b"/>
              <a:pathLst>
                <a:path w="3855" h="3855" extrusionOk="0">
                  <a:moveTo>
                    <a:pt x="1928" y="0"/>
                  </a:moveTo>
                  <a:lnTo>
                    <a:pt x="1"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4"/>
            <p:cNvSpPr/>
            <p:nvPr/>
          </p:nvSpPr>
          <p:spPr>
            <a:xfrm>
              <a:off x="414748"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4"/>
            <p:cNvSpPr/>
            <p:nvPr/>
          </p:nvSpPr>
          <p:spPr>
            <a:xfrm>
              <a:off x="617989"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4"/>
            <p:cNvSpPr/>
            <p:nvPr/>
          </p:nvSpPr>
          <p:spPr>
            <a:xfrm>
              <a:off x="821277"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4"/>
            <p:cNvSpPr/>
            <p:nvPr/>
          </p:nvSpPr>
          <p:spPr>
            <a:xfrm>
              <a:off x="102451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4"/>
            <p:cNvSpPr/>
            <p:nvPr/>
          </p:nvSpPr>
          <p:spPr>
            <a:xfrm>
              <a:off x="1227758"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4"/>
            <p:cNvSpPr/>
            <p:nvPr/>
          </p:nvSpPr>
          <p:spPr>
            <a:xfrm>
              <a:off x="1430999"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4"/>
            <p:cNvSpPr/>
            <p:nvPr/>
          </p:nvSpPr>
          <p:spPr>
            <a:xfrm>
              <a:off x="1634287"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4"/>
            <p:cNvSpPr/>
            <p:nvPr/>
          </p:nvSpPr>
          <p:spPr>
            <a:xfrm>
              <a:off x="1837527"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4"/>
            <p:cNvSpPr/>
            <p:nvPr/>
          </p:nvSpPr>
          <p:spPr>
            <a:xfrm>
              <a:off x="2040815"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4"/>
            <p:cNvSpPr/>
            <p:nvPr/>
          </p:nvSpPr>
          <p:spPr>
            <a:xfrm>
              <a:off x="2244056"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4"/>
            <p:cNvSpPr/>
            <p:nvPr/>
          </p:nvSpPr>
          <p:spPr>
            <a:xfrm>
              <a:off x="2447296"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4"/>
            <p:cNvSpPr/>
            <p:nvPr/>
          </p:nvSpPr>
          <p:spPr>
            <a:xfrm>
              <a:off x="2650537"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4"/>
            <p:cNvSpPr/>
            <p:nvPr/>
          </p:nvSpPr>
          <p:spPr>
            <a:xfrm>
              <a:off x="2853825"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4"/>
            <p:cNvSpPr/>
            <p:nvPr/>
          </p:nvSpPr>
          <p:spPr>
            <a:xfrm>
              <a:off x="3057065" y="13"/>
              <a:ext cx="183054" cy="19912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4"/>
            <p:cNvSpPr/>
            <p:nvPr/>
          </p:nvSpPr>
          <p:spPr>
            <a:xfrm>
              <a:off x="3260353" y="13"/>
              <a:ext cx="183006" cy="19855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4"/>
            <p:cNvSpPr/>
            <p:nvPr/>
          </p:nvSpPr>
          <p:spPr>
            <a:xfrm>
              <a:off x="3463594" y="631"/>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4"/>
            <p:cNvSpPr/>
            <p:nvPr/>
          </p:nvSpPr>
          <p:spPr>
            <a:xfrm>
              <a:off x="3666834" y="631"/>
              <a:ext cx="183006" cy="198504"/>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4"/>
            <p:cNvSpPr/>
            <p:nvPr/>
          </p:nvSpPr>
          <p:spPr>
            <a:xfrm>
              <a:off x="3870075" y="631"/>
              <a:ext cx="183054" cy="19912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4"/>
            <p:cNvSpPr/>
            <p:nvPr/>
          </p:nvSpPr>
          <p:spPr>
            <a:xfrm>
              <a:off x="4073363"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4"/>
            <p:cNvSpPr/>
            <p:nvPr/>
          </p:nvSpPr>
          <p:spPr>
            <a:xfrm>
              <a:off x="4276603"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4"/>
            <p:cNvSpPr/>
            <p:nvPr/>
          </p:nvSpPr>
          <p:spPr>
            <a:xfrm>
              <a:off x="4479891"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4"/>
            <p:cNvSpPr/>
            <p:nvPr/>
          </p:nvSpPr>
          <p:spPr>
            <a:xfrm>
              <a:off x="4683132"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4"/>
            <p:cNvSpPr/>
            <p:nvPr/>
          </p:nvSpPr>
          <p:spPr>
            <a:xfrm>
              <a:off x="4886372"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4"/>
            <p:cNvSpPr/>
            <p:nvPr/>
          </p:nvSpPr>
          <p:spPr>
            <a:xfrm>
              <a:off x="5089613"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4"/>
            <p:cNvSpPr/>
            <p:nvPr/>
          </p:nvSpPr>
          <p:spPr>
            <a:xfrm>
              <a:off x="5292901"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4"/>
            <p:cNvSpPr/>
            <p:nvPr/>
          </p:nvSpPr>
          <p:spPr>
            <a:xfrm>
              <a:off x="5496141"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4"/>
            <p:cNvSpPr/>
            <p:nvPr/>
          </p:nvSpPr>
          <p:spPr>
            <a:xfrm>
              <a:off x="5699429"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4"/>
            <p:cNvSpPr/>
            <p:nvPr/>
          </p:nvSpPr>
          <p:spPr>
            <a:xfrm>
              <a:off x="5902670"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4"/>
            <p:cNvSpPr/>
            <p:nvPr/>
          </p:nvSpPr>
          <p:spPr>
            <a:xfrm>
              <a:off x="6105910"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4"/>
            <p:cNvSpPr/>
            <p:nvPr/>
          </p:nvSpPr>
          <p:spPr>
            <a:xfrm>
              <a:off x="6309151"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4"/>
            <p:cNvSpPr/>
            <p:nvPr/>
          </p:nvSpPr>
          <p:spPr>
            <a:xfrm>
              <a:off x="6512439"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4"/>
            <p:cNvSpPr/>
            <p:nvPr/>
          </p:nvSpPr>
          <p:spPr>
            <a:xfrm>
              <a:off x="6715679" y="53"/>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a:off x="6918967" y="53"/>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7122208" y="671"/>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4"/>
            <p:cNvSpPr/>
            <p:nvPr/>
          </p:nvSpPr>
          <p:spPr>
            <a:xfrm>
              <a:off x="7325448" y="671"/>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4"/>
            <p:cNvSpPr/>
            <p:nvPr/>
          </p:nvSpPr>
          <p:spPr>
            <a:xfrm>
              <a:off x="7528689" y="671"/>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7731977"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7935218" y="9"/>
              <a:ext cx="183054" cy="199131"/>
            </a:xfrm>
            <a:custGeom>
              <a:avLst/>
              <a:gdLst/>
              <a:ahLst/>
              <a:cxnLst/>
              <a:rect l="l" t="t" r="r" b="b"/>
              <a:pathLst>
                <a:path w="3856" h="3867" extrusionOk="0">
                  <a:moveTo>
                    <a:pt x="1928" y="1"/>
                  </a:moveTo>
                  <a:lnTo>
                    <a:pt x="1" y="1939"/>
                  </a:lnTo>
                  <a:lnTo>
                    <a:pt x="1928" y="3867"/>
                  </a:lnTo>
                  <a:lnTo>
                    <a:pt x="3855" y="1939"/>
                  </a:lnTo>
                  <a:lnTo>
                    <a:pt x="1928" y="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8138506" y="9"/>
              <a:ext cx="183006" cy="198565"/>
            </a:xfrm>
            <a:custGeom>
              <a:avLst/>
              <a:gdLst/>
              <a:ahLst/>
              <a:cxnLst/>
              <a:rect l="l" t="t" r="r" b="b"/>
              <a:pathLst>
                <a:path w="3855" h="3856" extrusionOk="0">
                  <a:moveTo>
                    <a:pt x="1928" y="1"/>
                  </a:moveTo>
                  <a:lnTo>
                    <a:pt x="1" y="1928"/>
                  </a:lnTo>
                  <a:lnTo>
                    <a:pt x="1928" y="3855"/>
                  </a:lnTo>
                  <a:lnTo>
                    <a:pt x="3855" y="1928"/>
                  </a:lnTo>
                  <a:lnTo>
                    <a:pt x="1928" y="1"/>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8341746" y="626"/>
              <a:ext cx="183006" cy="198513"/>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8748227" y="626"/>
              <a:ext cx="183054" cy="199131"/>
            </a:xfrm>
            <a:custGeom>
              <a:avLst/>
              <a:gdLst/>
              <a:ahLst/>
              <a:cxnLst/>
              <a:rect l="l" t="t" r="r" b="b"/>
              <a:pathLst>
                <a:path w="3856" h="3867" extrusionOk="0">
                  <a:moveTo>
                    <a:pt x="1928" y="0"/>
                  </a:moveTo>
                  <a:lnTo>
                    <a:pt x="1" y="1927"/>
                  </a:lnTo>
                  <a:lnTo>
                    <a:pt x="1928" y="3866"/>
                  </a:lnTo>
                  <a:lnTo>
                    <a:pt x="3855" y="1927"/>
                  </a:lnTo>
                  <a:lnTo>
                    <a:pt x="192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4"/>
            <p:cNvSpPr/>
            <p:nvPr/>
          </p:nvSpPr>
          <p:spPr>
            <a:xfrm>
              <a:off x="8544987" y="626"/>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4"/>
            <p:cNvSpPr/>
            <p:nvPr/>
          </p:nvSpPr>
          <p:spPr>
            <a:xfrm>
              <a:off x="8951515" y="639"/>
              <a:ext cx="183006" cy="198513"/>
            </a:xfrm>
            <a:custGeom>
              <a:avLst/>
              <a:gdLst/>
              <a:ahLst/>
              <a:cxnLst/>
              <a:rect l="l" t="t" r="r" b="b"/>
              <a:pathLst>
                <a:path w="3855" h="3855" extrusionOk="0">
                  <a:moveTo>
                    <a:pt x="1927" y="0"/>
                  </a:moveTo>
                  <a:lnTo>
                    <a:pt x="0" y="1927"/>
                  </a:lnTo>
                  <a:lnTo>
                    <a:pt x="1927" y="3855"/>
                  </a:lnTo>
                  <a:lnTo>
                    <a:pt x="3855" y="1927"/>
                  </a:lnTo>
                  <a:lnTo>
                    <a:pt x="1927"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4"/>
            <p:cNvSpPr/>
            <p:nvPr/>
          </p:nvSpPr>
          <p:spPr>
            <a:xfrm>
              <a:off x="8267" y="43"/>
              <a:ext cx="183006" cy="198504"/>
            </a:xfrm>
            <a:custGeom>
              <a:avLst/>
              <a:gdLst/>
              <a:ahLst/>
              <a:cxnLst/>
              <a:rect l="l" t="t" r="r" b="b"/>
              <a:pathLst>
                <a:path w="3855" h="3855" extrusionOk="0">
                  <a:moveTo>
                    <a:pt x="1928" y="0"/>
                  </a:moveTo>
                  <a:lnTo>
                    <a:pt x="0" y="1927"/>
                  </a:lnTo>
                  <a:lnTo>
                    <a:pt x="1928" y="3855"/>
                  </a:lnTo>
                  <a:lnTo>
                    <a:pt x="3855" y="1927"/>
                  </a:lnTo>
                  <a:lnTo>
                    <a:pt x="1928"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7"/>
        <p:cNvGrpSpPr/>
        <p:nvPr/>
      </p:nvGrpSpPr>
      <p:grpSpPr>
        <a:xfrm>
          <a:off x="0" y="0"/>
          <a:ext cx="0" cy="0"/>
          <a:chOff x="0" y="0"/>
          <a:chExt cx="0" cy="0"/>
        </a:xfrm>
      </p:grpSpPr>
      <p:grpSp>
        <p:nvGrpSpPr>
          <p:cNvPr id="3608" name="Google Shape;3608;p42"/>
          <p:cNvGrpSpPr/>
          <p:nvPr/>
        </p:nvGrpSpPr>
        <p:grpSpPr>
          <a:xfrm>
            <a:off x="931600" y="2830125"/>
            <a:ext cx="6065150" cy="1802550"/>
            <a:chOff x="931600" y="2830125"/>
            <a:chExt cx="6065150" cy="1802550"/>
          </a:xfrm>
        </p:grpSpPr>
        <p:sp>
          <p:nvSpPr>
            <p:cNvPr id="3609" name="Google Shape;3609;p42"/>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610" name="Google Shape;3610;p42"/>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42"/>
          <p:cNvGrpSpPr/>
          <p:nvPr/>
        </p:nvGrpSpPr>
        <p:grpSpPr>
          <a:xfrm>
            <a:off x="352488" y="923463"/>
            <a:ext cx="8066656" cy="3423815"/>
            <a:chOff x="352488" y="923463"/>
            <a:chExt cx="8066656" cy="3423815"/>
          </a:xfrm>
        </p:grpSpPr>
        <p:sp>
          <p:nvSpPr>
            <p:cNvPr id="3612" name="Google Shape;3612;p42"/>
            <p:cNvSpPr/>
            <p:nvPr/>
          </p:nvSpPr>
          <p:spPr>
            <a:xfrm>
              <a:off x="8144825" y="23417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9" name="Google Shape;361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Flow Process </a:t>
            </a:r>
            <a:endParaRPr dirty="0"/>
          </a:p>
        </p:txBody>
      </p:sp>
      <p:sp>
        <p:nvSpPr>
          <p:cNvPr id="3620" name="Google Shape;362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pic>
        <p:nvPicPr>
          <p:cNvPr id="3" name="Picture 4" descr="Australia's bushfires 'made 30% more likely by climate change' | University  of Oxford">
            <a:extLst>
              <a:ext uri="{FF2B5EF4-FFF2-40B4-BE49-F238E27FC236}">
                <a16:creationId xmlns:a16="http://schemas.microsoft.com/office/drawing/2014/main" id="{9764C205-2FCB-F29D-3DD2-529C35584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956" y="696377"/>
            <a:ext cx="2831189" cy="19185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37"/>
          <p:cNvGrpSpPr/>
          <p:nvPr/>
        </p:nvGrpSpPr>
        <p:grpSpPr>
          <a:xfrm>
            <a:off x="-225" y="1153335"/>
            <a:ext cx="2143983" cy="3989390"/>
            <a:chOff x="-225" y="1153335"/>
            <a:chExt cx="2143983" cy="3989390"/>
          </a:xfrm>
        </p:grpSpPr>
        <p:sp>
          <p:nvSpPr>
            <p:cNvPr id="3155" name="Google Shape;3155;p37"/>
            <p:cNvSpPr/>
            <p:nvPr/>
          </p:nvSpPr>
          <p:spPr>
            <a:xfrm>
              <a:off x="-225" y="3580700"/>
              <a:ext cx="1575700" cy="1562025"/>
            </a:xfrm>
            <a:custGeom>
              <a:avLst/>
              <a:gdLst/>
              <a:ahLst/>
              <a:cxnLst/>
              <a:rect l="l" t="t" r="r" b="b"/>
              <a:pathLst>
                <a:path w="63028" h="62481" extrusionOk="0">
                  <a:moveTo>
                    <a:pt x="137" y="44571"/>
                  </a:moveTo>
                  <a:lnTo>
                    <a:pt x="49219" y="0"/>
                  </a:lnTo>
                  <a:lnTo>
                    <a:pt x="63028" y="0"/>
                  </a:lnTo>
                  <a:lnTo>
                    <a:pt x="6562" y="62344"/>
                  </a:lnTo>
                  <a:lnTo>
                    <a:pt x="0" y="62481"/>
                  </a:lnTo>
                  <a:close/>
                </a:path>
              </a:pathLst>
            </a:custGeom>
            <a:gradFill>
              <a:gsLst>
                <a:gs pos="0">
                  <a:srgbClr val="703030">
                    <a:alpha val="25882"/>
                  </a:srgbClr>
                </a:gs>
                <a:gs pos="100000">
                  <a:srgbClr val="703030">
                    <a:alpha val="0"/>
                  </a:srgbClr>
                </a:gs>
              </a:gsLst>
              <a:lin ang="5400700" scaled="0"/>
            </a:gradFill>
            <a:ln>
              <a:noFill/>
            </a:ln>
          </p:spPr>
        </p:sp>
        <p:grpSp>
          <p:nvGrpSpPr>
            <p:cNvPr id="3156" name="Google Shape;3156;p37"/>
            <p:cNvGrpSpPr/>
            <p:nvPr/>
          </p:nvGrpSpPr>
          <p:grpSpPr>
            <a:xfrm>
              <a:off x="653637" y="1153335"/>
              <a:ext cx="1490121" cy="2425923"/>
              <a:chOff x="653637" y="1153335"/>
              <a:chExt cx="1490121" cy="2425923"/>
            </a:xfrm>
          </p:grpSpPr>
          <p:sp>
            <p:nvSpPr>
              <p:cNvPr id="3157" name="Google Shape;3157;p37"/>
              <p:cNvSpPr/>
              <p:nvPr/>
            </p:nvSpPr>
            <p:spPr>
              <a:xfrm>
                <a:off x="1266285" y="2844460"/>
                <a:ext cx="263852" cy="696798"/>
              </a:xfrm>
              <a:custGeom>
                <a:avLst/>
                <a:gdLst/>
                <a:ahLst/>
                <a:cxnLst/>
                <a:rect l="l" t="t" r="r" b="b"/>
                <a:pathLst>
                  <a:path w="2985" h="7883" extrusionOk="0">
                    <a:moveTo>
                      <a:pt x="0" y="0"/>
                    </a:moveTo>
                    <a:lnTo>
                      <a:pt x="0" y="7883"/>
                    </a:lnTo>
                    <a:lnTo>
                      <a:pt x="2984" y="7883"/>
                    </a:lnTo>
                    <a:lnTo>
                      <a:pt x="2984" y="0"/>
                    </a:lnTo>
                    <a:close/>
                  </a:path>
                </a:pathLst>
              </a:custGeom>
              <a:solidFill>
                <a:srgbClr val="DB9E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7"/>
              <p:cNvSpPr/>
              <p:nvPr/>
            </p:nvSpPr>
            <p:spPr>
              <a:xfrm>
                <a:off x="1266285" y="2844460"/>
                <a:ext cx="263852" cy="138599"/>
              </a:xfrm>
              <a:custGeom>
                <a:avLst/>
                <a:gdLst/>
                <a:ahLst/>
                <a:cxnLst/>
                <a:rect l="l" t="t" r="r" b="b"/>
                <a:pathLst>
                  <a:path w="2985" h="1568" extrusionOk="0">
                    <a:moveTo>
                      <a:pt x="2926" y="0"/>
                    </a:moveTo>
                    <a:cubicBezTo>
                      <a:pt x="2763" y="221"/>
                      <a:pt x="2589" y="406"/>
                      <a:pt x="2392" y="522"/>
                    </a:cubicBezTo>
                    <a:cubicBezTo>
                      <a:pt x="2148" y="662"/>
                      <a:pt x="1812" y="708"/>
                      <a:pt x="1475" y="766"/>
                    </a:cubicBezTo>
                    <a:cubicBezTo>
                      <a:pt x="1243" y="789"/>
                      <a:pt x="1010" y="836"/>
                      <a:pt x="790" y="906"/>
                    </a:cubicBezTo>
                    <a:cubicBezTo>
                      <a:pt x="697" y="940"/>
                      <a:pt x="604" y="987"/>
                      <a:pt x="500" y="1010"/>
                    </a:cubicBezTo>
                    <a:cubicBezTo>
                      <a:pt x="360" y="1068"/>
                      <a:pt x="233" y="1115"/>
                      <a:pt x="82" y="1161"/>
                    </a:cubicBezTo>
                    <a:cubicBezTo>
                      <a:pt x="59" y="1173"/>
                      <a:pt x="24" y="1173"/>
                      <a:pt x="0" y="1184"/>
                    </a:cubicBezTo>
                    <a:lnTo>
                      <a:pt x="0" y="1567"/>
                    </a:lnTo>
                    <a:cubicBezTo>
                      <a:pt x="70" y="1556"/>
                      <a:pt x="128" y="1532"/>
                      <a:pt x="186" y="1509"/>
                    </a:cubicBezTo>
                    <a:cubicBezTo>
                      <a:pt x="349" y="1463"/>
                      <a:pt x="488" y="1405"/>
                      <a:pt x="639" y="1358"/>
                    </a:cubicBezTo>
                    <a:cubicBezTo>
                      <a:pt x="720" y="1335"/>
                      <a:pt x="825" y="1289"/>
                      <a:pt x="906" y="1265"/>
                    </a:cubicBezTo>
                    <a:cubicBezTo>
                      <a:pt x="1103" y="1207"/>
                      <a:pt x="1301" y="1173"/>
                      <a:pt x="1533" y="1126"/>
                    </a:cubicBezTo>
                    <a:cubicBezTo>
                      <a:pt x="1893" y="1068"/>
                      <a:pt x="2276" y="1010"/>
                      <a:pt x="2578" y="836"/>
                    </a:cubicBezTo>
                    <a:cubicBezTo>
                      <a:pt x="2729" y="755"/>
                      <a:pt x="2868" y="639"/>
                      <a:pt x="2984" y="511"/>
                    </a:cubicBezTo>
                    <a:lnTo>
                      <a:pt x="2984" y="0"/>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9" name="Google Shape;3159;p37"/>
              <p:cNvGrpSpPr/>
              <p:nvPr/>
            </p:nvGrpSpPr>
            <p:grpSpPr>
              <a:xfrm>
                <a:off x="1227304" y="2805390"/>
                <a:ext cx="341810" cy="773868"/>
                <a:chOff x="2061837" y="2766171"/>
                <a:chExt cx="202099" cy="457558"/>
              </a:xfrm>
            </p:grpSpPr>
            <p:sp>
              <p:nvSpPr>
                <p:cNvPr id="3160" name="Google Shape;3160;p37"/>
                <p:cNvSpPr/>
                <p:nvPr/>
              </p:nvSpPr>
              <p:spPr>
                <a:xfrm>
                  <a:off x="2061837" y="2766171"/>
                  <a:ext cx="202099" cy="457558"/>
                </a:xfrm>
                <a:custGeom>
                  <a:avLst/>
                  <a:gdLst/>
                  <a:ahLst/>
                  <a:cxnLst/>
                  <a:rect l="l" t="t" r="r" b="b"/>
                  <a:pathLst>
                    <a:path w="3867" h="8755" extrusionOk="0">
                      <a:moveTo>
                        <a:pt x="2996" y="872"/>
                      </a:moveTo>
                      <a:lnTo>
                        <a:pt x="2996" y="7884"/>
                      </a:lnTo>
                      <a:lnTo>
                        <a:pt x="871" y="7884"/>
                      </a:lnTo>
                      <a:lnTo>
                        <a:pt x="871" y="872"/>
                      </a:lnTo>
                      <a:close/>
                      <a:moveTo>
                        <a:pt x="0" y="1"/>
                      </a:moveTo>
                      <a:lnTo>
                        <a:pt x="0" y="8754"/>
                      </a:lnTo>
                      <a:lnTo>
                        <a:pt x="3866" y="8754"/>
                      </a:lnTo>
                      <a:lnTo>
                        <a:pt x="3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1" name="Google Shape;3161;p37"/>
                <p:cNvGrpSpPr/>
                <p:nvPr/>
              </p:nvGrpSpPr>
              <p:grpSpPr>
                <a:xfrm>
                  <a:off x="2084885" y="2956722"/>
                  <a:ext cx="156004" cy="245740"/>
                  <a:chOff x="2084885" y="2956722"/>
                  <a:chExt cx="156004" cy="245740"/>
                </a:xfrm>
              </p:grpSpPr>
              <p:sp>
                <p:nvSpPr>
                  <p:cNvPr id="3162" name="Google Shape;3162;p37"/>
                  <p:cNvSpPr/>
                  <p:nvPr/>
                </p:nvSpPr>
                <p:spPr>
                  <a:xfrm>
                    <a:off x="2084885" y="3019803"/>
                    <a:ext cx="156004" cy="61931"/>
                  </a:xfrm>
                  <a:custGeom>
                    <a:avLst/>
                    <a:gdLst/>
                    <a:ahLst/>
                    <a:cxnLst/>
                    <a:rect l="l" t="t" r="r" b="b"/>
                    <a:pathLst>
                      <a:path w="2985" h="1185" extrusionOk="0">
                        <a:moveTo>
                          <a:pt x="0" y="1"/>
                        </a:moveTo>
                        <a:lnTo>
                          <a:pt x="0" y="395"/>
                        </a:lnTo>
                        <a:cubicBezTo>
                          <a:pt x="1057" y="697"/>
                          <a:pt x="2090" y="952"/>
                          <a:pt x="2880" y="1161"/>
                        </a:cubicBezTo>
                        <a:cubicBezTo>
                          <a:pt x="2914" y="1173"/>
                          <a:pt x="2938" y="1173"/>
                          <a:pt x="2984" y="1185"/>
                        </a:cubicBezTo>
                        <a:lnTo>
                          <a:pt x="2984" y="802"/>
                        </a:lnTo>
                        <a:cubicBezTo>
                          <a:pt x="2160" y="581"/>
                          <a:pt x="1103" y="30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7"/>
                  <p:cNvSpPr/>
                  <p:nvPr/>
                </p:nvSpPr>
                <p:spPr>
                  <a:xfrm>
                    <a:off x="2084885" y="2956722"/>
                    <a:ext cx="156004" cy="23675"/>
                  </a:xfrm>
                  <a:custGeom>
                    <a:avLst/>
                    <a:gdLst/>
                    <a:ahLst/>
                    <a:cxnLst/>
                    <a:rect l="l" t="t" r="r" b="b"/>
                    <a:pathLst>
                      <a:path w="2985" h="453" extrusionOk="0">
                        <a:moveTo>
                          <a:pt x="0" y="0"/>
                        </a:moveTo>
                        <a:lnTo>
                          <a:pt x="0" y="383"/>
                        </a:lnTo>
                        <a:cubicBezTo>
                          <a:pt x="987" y="383"/>
                          <a:pt x="1986" y="383"/>
                          <a:pt x="2984" y="453"/>
                        </a:cubicBezTo>
                        <a:lnTo>
                          <a:pt x="2984" y="70"/>
                        </a:lnTo>
                        <a:cubicBezTo>
                          <a:pt x="1997" y="0"/>
                          <a:pt x="9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7"/>
                  <p:cNvSpPr/>
                  <p:nvPr/>
                </p:nvSpPr>
                <p:spPr>
                  <a:xfrm>
                    <a:off x="2084885" y="3087170"/>
                    <a:ext cx="82575" cy="115291"/>
                  </a:xfrm>
                  <a:custGeom>
                    <a:avLst/>
                    <a:gdLst/>
                    <a:ahLst/>
                    <a:cxnLst/>
                    <a:rect l="l" t="t" r="r" b="b"/>
                    <a:pathLst>
                      <a:path w="1580" h="2206" extrusionOk="0">
                        <a:moveTo>
                          <a:pt x="0" y="0"/>
                        </a:moveTo>
                        <a:lnTo>
                          <a:pt x="0" y="418"/>
                        </a:lnTo>
                        <a:cubicBezTo>
                          <a:pt x="546" y="755"/>
                          <a:pt x="848" y="1312"/>
                          <a:pt x="1022" y="1800"/>
                        </a:cubicBezTo>
                        <a:cubicBezTo>
                          <a:pt x="1069" y="1904"/>
                          <a:pt x="1115" y="2032"/>
                          <a:pt x="1161" y="2159"/>
                        </a:cubicBezTo>
                        <a:cubicBezTo>
                          <a:pt x="1161" y="2183"/>
                          <a:pt x="1173" y="2194"/>
                          <a:pt x="1173" y="2206"/>
                        </a:cubicBezTo>
                        <a:lnTo>
                          <a:pt x="1579" y="2206"/>
                        </a:lnTo>
                        <a:cubicBezTo>
                          <a:pt x="1545" y="2148"/>
                          <a:pt x="1533" y="2090"/>
                          <a:pt x="1510" y="2032"/>
                        </a:cubicBezTo>
                        <a:cubicBezTo>
                          <a:pt x="1463" y="1892"/>
                          <a:pt x="1417" y="1776"/>
                          <a:pt x="1370" y="1672"/>
                        </a:cubicBezTo>
                        <a:cubicBezTo>
                          <a:pt x="1080" y="859"/>
                          <a:pt x="604" y="2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65" name="Google Shape;3165;p37"/>
              <p:cNvSpPr/>
              <p:nvPr/>
            </p:nvSpPr>
            <p:spPr>
              <a:xfrm>
                <a:off x="1266285" y="2981910"/>
                <a:ext cx="263852" cy="71951"/>
              </a:xfrm>
              <a:custGeom>
                <a:avLst/>
                <a:gdLst/>
                <a:ahLst/>
                <a:cxnLst/>
                <a:rect l="l" t="t" r="r" b="b"/>
                <a:pathLst>
                  <a:path w="2985" h="814" extrusionOk="0">
                    <a:moveTo>
                      <a:pt x="2984" y="1"/>
                    </a:moveTo>
                    <a:cubicBezTo>
                      <a:pt x="2555" y="35"/>
                      <a:pt x="2125" y="82"/>
                      <a:pt x="1707" y="140"/>
                    </a:cubicBezTo>
                    <a:cubicBezTo>
                      <a:pt x="1103" y="244"/>
                      <a:pt x="535" y="326"/>
                      <a:pt x="0" y="430"/>
                    </a:cubicBezTo>
                    <a:lnTo>
                      <a:pt x="0" y="813"/>
                    </a:lnTo>
                    <a:cubicBezTo>
                      <a:pt x="546" y="709"/>
                      <a:pt x="1127" y="604"/>
                      <a:pt x="1753" y="523"/>
                    </a:cubicBezTo>
                    <a:cubicBezTo>
                      <a:pt x="2160" y="465"/>
                      <a:pt x="2566" y="419"/>
                      <a:pt x="2984" y="372"/>
                    </a:cubicBezTo>
                    <a:lnTo>
                      <a:pt x="2984"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7"/>
              <p:cNvSpPr/>
              <p:nvPr/>
            </p:nvSpPr>
            <p:spPr>
              <a:xfrm>
                <a:off x="1397636" y="3049619"/>
                <a:ext cx="132500" cy="492700"/>
              </a:xfrm>
              <a:custGeom>
                <a:avLst/>
                <a:gdLst/>
                <a:ahLst/>
                <a:cxnLst/>
                <a:rect l="l" t="t" r="r" b="b"/>
                <a:pathLst>
                  <a:path w="1499" h="5574" extrusionOk="0">
                    <a:moveTo>
                      <a:pt x="0" y="1"/>
                    </a:moveTo>
                    <a:lnTo>
                      <a:pt x="0" y="5573"/>
                    </a:lnTo>
                    <a:lnTo>
                      <a:pt x="1498" y="5573"/>
                    </a:lnTo>
                    <a:lnTo>
                      <a:pt x="1498" y="1"/>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7"/>
              <p:cNvSpPr/>
              <p:nvPr/>
            </p:nvSpPr>
            <p:spPr>
              <a:xfrm>
                <a:off x="724439" y="1223077"/>
                <a:ext cx="1348516" cy="1826631"/>
              </a:xfrm>
              <a:custGeom>
                <a:avLst/>
                <a:gdLst/>
                <a:ahLst/>
                <a:cxnLst/>
                <a:rect l="l" t="t" r="r" b="b"/>
                <a:pathLst>
                  <a:path w="15256" h="20665" extrusionOk="0">
                    <a:moveTo>
                      <a:pt x="7616" y="0"/>
                    </a:moveTo>
                    <a:lnTo>
                      <a:pt x="2624" y="7802"/>
                    </a:lnTo>
                    <a:lnTo>
                      <a:pt x="5120" y="7802"/>
                    </a:lnTo>
                    <a:lnTo>
                      <a:pt x="1266" y="13839"/>
                    </a:lnTo>
                    <a:lnTo>
                      <a:pt x="4354" y="13839"/>
                    </a:lnTo>
                    <a:lnTo>
                      <a:pt x="1" y="20665"/>
                    </a:lnTo>
                    <a:lnTo>
                      <a:pt x="15255" y="20665"/>
                    </a:lnTo>
                    <a:lnTo>
                      <a:pt x="10902" y="13839"/>
                    </a:lnTo>
                    <a:lnTo>
                      <a:pt x="13990" y="13839"/>
                    </a:lnTo>
                    <a:lnTo>
                      <a:pt x="10112" y="7802"/>
                    </a:lnTo>
                    <a:lnTo>
                      <a:pt x="12608" y="7802"/>
                    </a:lnTo>
                    <a:lnTo>
                      <a:pt x="76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7"/>
              <p:cNvSpPr/>
              <p:nvPr/>
            </p:nvSpPr>
            <p:spPr>
              <a:xfrm>
                <a:off x="653637" y="1153335"/>
                <a:ext cx="1490121" cy="1934381"/>
              </a:xfrm>
              <a:custGeom>
                <a:avLst/>
                <a:gdLst/>
                <a:ahLst/>
                <a:cxnLst/>
                <a:rect l="l" t="t" r="r" b="b"/>
                <a:pathLst>
                  <a:path w="16858" h="21884" extrusionOk="0">
                    <a:moveTo>
                      <a:pt x="8417" y="1614"/>
                    </a:moveTo>
                    <a:lnTo>
                      <a:pt x="12620" y="8173"/>
                    </a:lnTo>
                    <a:lnTo>
                      <a:pt x="10136" y="8173"/>
                    </a:lnTo>
                    <a:lnTo>
                      <a:pt x="13990" y="14210"/>
                    </a:lnTo>
                    <a:lnTo>
                      <a:pt x="10902" y="14210"/>
                    </a:lnTo>
                    <a:lnTo>
                      <a:pt x="15255" y="21013"/>
                    </a:lnTo>
                    <a:lnTo>
                      <a:pt x="1591" y="21013"/>
                    </a:lnTo>
                    <a:lnTo>
                      <a:pt x="5956" y="14210"/>
                    </a:lnTo>
                    <a:lnTo>
                      <a:pt x="2868" y="14210"/>
                    </a:lnTo>
                    <a:lnTo>
                      <a:pt x="6723" y="8173"/>
                    </a:lnTo>
                    <a:lnTo>
                      <a:pt x="4227" y="8173"/>
                    </a:lnTo>
                    <a:lnTo>
                      <a:pt x="8417" y="1614"/>
                    </a:lnTo>
                    <a:close/>
                    <a:moveTo>
                      <a:pt x="8417" y="0"/>
                    </a:moveTo>
                    <a:lnTo>
                      <a:pt x="2636" y="9044"/>
                    </a:lnTo>
                    <a:lnTo>
                      <a:pt x="5132" y="9044"/>
                    </a:lnTo>
                    <a:lnTo>
                      <a:pt x="1266" y="15080"/>
                    </a:lnTo>
                    <a:lnTo>
                      <a:pt x="4354" y="15080"/>
                    </a:lnTo>
                    <a:lnTo>
                      <a:pt x="1" y="21883"/>
                    </a:lnTo>
                    <a:lnTo>
                      <a:pt x="16857" y="21883"/>
                    </a:lnTo>
                    <a:lnTo>
                      <a:pt x="12481" y="15080"/>
                    </a:lnTo>
                    <a:lnTo>
                      <a:pt x="15580" y="15080"/>
                    </a:lnTo>
                    <a:lnTo>
                      <a:pt x="11715" y="9044"/>
                    </a:lnTo>
                    <a:lnTo>
                      <a:pt x="14210" y="9044"/>
                    </a:lnTo>
                    <a:lnTo>
                      <a:pt x="8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7"/>
              <p:cNvSpPr/>
              <p:nvPr/>
            </p:nvSpPr>
            <p:spPr>
              <a:xfrm>
                <a:off x="1397636" y="1223077"/>
                <a:ext cx="675319" cy="1826631"/>
              </a:xfrm>
              <a:custGeom>
                <a:avLst/>
                <a:gdLst/>
                <a:ahLst/>
                <a:cxnLst/>
                <a:rect l="l" t="t" r="r" b="b"/>
                <a:pathLst>
                  <a:path w="7640" h="20665" extrusionOk="0">
                    <a:moveTo>
                      <a:pt x="0" y="0"/>
                    </a:moveTo>
                    <a:lnTo>
                      <a:pt x="0" y="20665"/>
                    </a:lnTo>
                    <a:lnTo>
                      <a:pt x="7639" y="20665"/>
                    </a:lnTo>
                    <a:lnTo>
                      <a:pt x="3286" y="13839"/>
                    </a:lnTo>
                    <a:lnTo>
                      <a:pt x="6374" y="13839"/>
                    </a:lnTo>
                    <a:lnTo>
                      <a:pt x="2496" y="7802"/>
                    </a:lnTo>
                    <a:lnTo>
                      <a:pt x="4992" y="7802"/>
                    </a:lnTo>
                    <a:lnTo>
                      <a:pt x="0" y="0"/>
                    </a:lnTo>
                    <a:close/>
                  </a:path>
                </a:pathLst>
              </a:custGeom>
              <a:solidFill>
                <a:srgbClr val="703030">
                  <a:alpha val="25840"/>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70" name="Google Shape;3170;p37"/>
          <p:cNvGrpSpPr/>
          <p:nvPr/>
        </p:nvGrpSpPr>
        <p:grpSpPr>
          <a:xfrm>
            <a:off x="6493975" y="2503897"/>
            <a:ext cx="2252877" cy="2639603"/>
            <a:chOff x="6493975" y="2503897"/>
            <a:chExt cx="2252877" cy="2639603"/>
          </a:xfrm>
        </p:grpSpPr>
        <p:sp>
          <p:nvSpPr>
            <p:cNvPr id="3171" name="Google Shape;3171;p37"/>
            <p:cNvSpPr/>
            <p:nvPr/>
          </p:nvSpPr>
          <p:spPr>
            <a:xfrm>
              <a:off x="6493975" y="4118200"/>
              <a:ext cx="2252875" cy="1025300"/>
            </a:xfrm>
            <a:custGeom>
              <a:avLst/>
              <a:gdLst/>
              <a:ahLst/>
              <a:cxnLst/>
              <a:rect l="l" t="t" r="r" b="b"/>
              <a:pathLst>
                <a:path w="90115" h="41012" extrusionOk="0">
                  <a:moveTo>
                    <a:pt x="0" y="40733"/>
                  </a:moveTo>
                  <a:lnTo>
                    <a:pt x="29261" y="5227"/>
                  </a:lnTo>
                  <a:lnTo>
                    <a:pt x="75050" y="5022"/>
                  </a:lnTo>
                  <a:lnTo>
                    <a:pt x="72725" y="0"/>
                  </a:lnTo>
                  <a:lnTo>
                    <a:pt x="90115" y="93"/>
                  </a:lnTo>
                  <a:lnTo>
                    <a:pt x="75887" y="41012"/>
                  </a:lnTo>
                  <a:close/>
                </a:path>
              </a:pathLst>
            </a:custGeom>
            <a:gradFill>
              <a:gsLst>
                <a:gs pos="0">
                  <a:srgbClr val="703030">
                    <a:alpha val="25882"/>
                  </a:srgbClr>
                </a:gs>
                <a:gs pos="100000">
                  <a:srgbClr val="703030">
                    <a:alpha val="0"/>
                  </a:srgbClr>
                </a:gs>
              </a:gsLst>
              <a:lin ang="5400700" scaled="0"/>
            </a:gradFill>
            <a:ln>
              <a:noFill/>
            </a:ln>
          </p:spPr>
        </p:sp>
        <p:grpSp>
          <p:nvGrpSpPr>
            <p:cNvPr id="3172" name="Google Shape;3172;p37"/>
            <p:cNvGrpSpPr/>
            <p:nvPr/>
          </p:nvGrpSpPr>
          <p:grpSpPr>
            <a:xfrm>
              <a:off x="7225891" y="2503897"/>
              <a:ext cx="1520961" cy="1744208"/>
              <a:chOff x="7361125" y="1552080"/>
              <a:chExt cx="881053" cy="1010373"/>
            </a:xfrm>
          </p:grpSpPr>
          <p:sp>
            <p:nvSpPr>
              <p:cNvPr id="3173" name="Google Shape;3173;p37"/>
              <p:cNvSpPr/>
              <p:nvPr/>
            </p:nvSpPr>
            <p:spPr>
              <a:xfrm>
                <a:off x="7439274" y="1566874"/>
                <a:ext cx="688378" cy="689074"/>
              </a:xfrm>
              <a:custGeom>
                <a:avLst/>
                <a:gdLst/>
                <a:ahLst/>
                <a:cxnLst/>
                <a:rect l="l" t="t" r="r" b="b"/>
                <a:pathLst>
                  <a:path w="11865" h="11877" extrusionOk="0">
                    <a:moveTo>
                      <a:pt x="5932" y="1"/>
                    </a:moveTo>
                    <a:cubicBezTo>
                      <a:pt x="2659" y="1"/>
                      <a:pt x="0" y="2659"/>
                      <a:pt x="0" y="5933"/>
                    </a:cubicBezTo>
                    <a:cubicBezTo>
                      <a:pt x="0" y="9218"/>
                      <a:pt x="2659" y="11877"/>
                      <a:pt x="5932" y="11877"/>
                    </a:cubicBezTo>
                    <a:cubicBezTo>
                      <a:pt x="9206" y="11877"/>
                      <a:pt x="11865" y="9218"/>
                      <a:pt x="11865" y="5933"/>
                    </a:cubicBezTo>
                    <a:cubicBezTo>
                      <a:pt x="11865" y="2659"/>
                      <a:pt x="9206" y="1"/>
                      <a:pt x="5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7"/>
              <p:cNvSpPr/>
              <p:nvPr/>
            </p:nvSpPr>
            <p:spPr>
              <a:xfrm>
                <a:off x="7423784" y="1552080"/>
                <a:ext cx="719359" cy="718721"/>
              </a:xfrm>
              <a:custGeom>
                <a:avLst/>
                <a:gdLst/>
                <a:ahLst/>
                <a:cxnLst/>
                <a:rect l="l" t="t" r="r" b="b"/>
                <a:pathLst>
                  <a:path w="12399" h="12388" extrusionOk="0">
                    <a:moveTo>
                      <a:pt x="6199" y="511"/>
                    </a:moveTo>
                    <a:cubicBezTo>
                      <a:pt x="9334" y="511"/>
                      <a:pt x="11888" y="3065"/>
                      <a:pt x="11888" y="6200"/>
                    </a:cubicBezTo>
                    <a:cubicBezTo>
                      <a:pt x="11888" y="9334"/>
                      <a:pt x="9334" y="11888"/>
                      <a:pt x="6199" y="11888"/>
                    </a:cubicBezTo>
                    <a:cubicBezTo>
                      <a:pt x="3065" y="11888"/>
                      <a:pt x="511" y="9334"/>
                      <a:pt x="511" y="6200"/>
                    </a:cubicBezTo>
                    <a:cubicBezTo>
                      <a:pt x="511" y="3065"/>
                      <a:pt x="3065" y="511"/>
                      <a:pt x="6199" y="511"/>
                    </a:cubicBezTo>
                    <a:close/>
                    <a:moveTo>
                      <a:pt x="6199" y="0"/>
                    </a:moveTo>
                    <a:cubicBezTo>
                      <a:pt x="2786" y="0"/>
                      <a:pt x="0" y="2786"/>
                      <a:pt x="0" y="6188"/>
                    </a:cubicBezTo>
                    <a:cubicBezTo>
                      <a:pt x="0" y="9601"/>
                      <a:pt x="2786" y="12387"/>
                      <a:pt x="6199" y="12387"/>
                    </a:cubicBezTo>
                    <a:cubicBezTo>
                      <a:pt x="9624" y="12387"/>
                      <a:pt x="12399" y="9601"/>
                      <a:pt x="12399" y="6188"/>
                    </a:cubicBezTo>
                    <a:cubicBezTo>
                      <a:pt x="12399" y="2786"/>
                      <a:pt x="9613"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7"/>
              <p:cNvSpPr/>
              <p:nvPr/>
            </p:nvSpPr>
            <p:spPr>
              <a:xfrm>
                <a:off x="7665542" y="1884808"/>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7826539" y="1884808"/>
                <a:ext cx="231722" cy="251274"/>
              </a:xfrm>
              <a:custGeom>
                <a:avLst/>
                <a:gdLst/>
                <a:ahLst/>
                <a:cxnLst/>
                <a:rect l="l" t="t" r="r" b="b"/>
                <a:pathLst>
                  <a:path w="3994" h="4331" extrusionOk="0">
                    <a:moveTo>
                      <a:pt x="2020" y="0"/>
                    </a:moveTo>
                    <a:lnTo>
                      <a:pt x="0" y="4272"/>
                    </a:lnTo>
                    <a:lnTo>
                      <a:pt x="163" y="4272"/>
                    </a:lnTo>
                    <a:lnTo>
                      <a:pt x="1103" y="3344"/>
                    </a:lnTo>
                    <a:lnTo>
                      <a:pt x="2090" y="4330"/>
                    </a:lnTo>
                    <a:lnTo>
                      <a:pt x="3007" y="3425"/>
                    </a:lnTo>
                    <a:lnTo>
                      <a:pt x="3889" y="4307"/>
                    </a:lnTo>
                    <a:lnTo>
                      <a:pt x="3994" y="4156"/>
                    </a:lnTo>
                    <a:lnTo>
                      <a:pt x="20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7644655" y="1853131"/>
                <a:ext cx="597522" cy="635234"/>
              </a:xfrm>
              <a:custGeom>
                <a:avLst/>
                <a:gdLst/>
                <a:ahLst/>
                <a:cxnLst/>
                <a:rect l="l" t="t" r="r" b="b"/>
                <a:pathLst>
                  <a:path w="10299" h="10949" extrusionOk="0">
                    <a:moveTo>
                      <a:pt x="5155" y="1080"/>
                    </a:moveTo>
                    <a:lnTo>
                      <a:pt x="9590" y="10484"/>
                    </a:lnTo>
                    <a:lnTo>
                      <a:pt x="709" y="10484"/>
                    </a:lnTo>
                    <a:lnTo>
                      <a:pt x="5155" y="1080"/>
                    </a:lnTo>
                    <a:close/>
                    <a:moveTo>
                      <a:pt x="5155" y="1"/>
                    </a:moveTo>
                    <a:lnTo>
                      <a:pt x="1" y="10948"/>
                    </a:lnTo>
                    <a:lnTo>
                      <a:pt x="10298" y="10948"/>
                    </a:lnTo>
                    <a:lnTo>
                      <a:pt x="5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7"/>
              <p:cNvSpPr/>
              <p:nvPr/>
            </p:nvSpPr>
            <p:spPr>
              <a:xfrm>
                <a:off x="7664204" y="1875733"/>
                <a:ext cx="556388" cy="590038"/>
              </a:xfrm>
              <a:custGeom>
                <a:avLst/>
                <a:gdLst/>
                <a:ahLst/>
                <a:cxnLst/>
                <a:rect l="l" t="t" r="r" b="b"/>
                <a:pathLst>
                  <a:path w="9590" h="10170" extrusionOk="0">
                    <a:moveTo>
                      <a:pt x="4795" y="0"/>
                    </a:moveTo>
                    <a:lnTo>
                      <a:pt x="1" y="10170"/>
                    </a:lnTo>
                    <a:lnTo>
                      <a:pt x="9590" y="10170"/>
                    </a:lnTo>
                    <a:lnTo>
                      <a:pt x="4795"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7"/>
              <p:cNvSpPr/>
              <p:nvPr/>
            </p:nvSpPr>
            <p:spPr>
              <a:xfrm>
                <a:off x="7383346" y="1888812"/>
                <a:ext cx="621716" cy="659485"/>
              </a:xfrm>
              <a:custGeom>
                <a:avLst/>
                <a:gdLst/>
                <a:ahLst/>
                <a:cxnLst/>
                <a:rect l="l" t="t" r="r" b="b"/>
                <a:pathLst>
                  <a:path w="10716" h="11367" extrusionOk="0">
                    <a:moveTo>
                      <a:pt x="5364" y="1"/>
                    </a:moveTo>
                    <a:lnTo>
                      <a:pt x="0" y="11366"/>
                    </a:lnTo>
                    <a:lnTo>
                      <a:pt x="10716" y="11366"/>
                    </a:lnTo>
                    <a:lnTo>
                      <a:pt x="5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7"/>
              <p:cNvSpPr/>
              <p:nvPr/>
            </p:nvSpPr>
            <p:spPr>
              <a:xfrm>
                <a:off x="7563837" y="1888812"/>
                <a:ext cx="257366" cy="280921"/>
              </a:xfrm>
              <a:custGeom>
                <a:avLst/>
                <a:gdLst/>
                <a:ahLst/>
                <a:cxnLst/>
                <a:rect l="l" t="t" r="r" b="b"/>
                <a:pathLst>
                  <a:path w="4436" h="4842" extrusionOk="0">
                    <a:moveTo>
                      <a:pt x="2253" y="1"/>
                    </a:moveTo>
                    <a:lnTo>
                      <a:pt x="1" y="4784"/>
                    </a:lnTo>
                    <a:lnTo>
                      <a:pt x="175" y="4784"/>
                    </a:lnTo>
                    <a:lnTo>
                      <a:pt x="1231" y="3739"/>
                    </a:lnTo>
                    <a:lnTo>
                      <a:pt x="2334" y="4842"/>
                    </a:lnTo>
                    <a:lnTo>
                      <a:pt x="3356" y="3832"/>
                    </a:lnTo>
                    <a:lnTo>
                      <a:pt x="4343" y="4819"/>
                    </a:lnTo>
                    <a:lnTo>
                      <a:pt x="4436" y="4656"/>
                    </a:lnTo>
                    <a:lnTo>
                      <a:pt x="22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7"/>
              <p:cNvSpPr/>
              <p:nvPr/>
            </p:nvSpPr>
            <p:spPr>
              <a:xfrm>
                <a:off x="7361125" y="1853131"/>
                <a:ext cx="668188" cy="709322"/>
              </a:xfrm>
              <a:custGeom>
                <a:avLst/>
                <a:gdLst/>
                <a:ahLst/>
                <a:cxnLst/>
                <a:rect l="l" t="t" r="r" b="b"/>
                <a:pathLst>
                  <a:path w="11517" h="12226" extrusionOk="0">
                    <a:moveTo>
                      <a:pt x="5747" y="1208"/>
                    </a:moveTo>
                    <a:lnTo>
                      <a:pt x="10704" y="11714"/>
                    </a:lnTo>
                    <a:lnTo>
                      <a:pt x="790" y="11714"/>
                    </a:lnTo>
                    <a:lnTo>
                      <a:pt x="5747" y="1208"/>
                    </a:lnTo>
                    <a:close/>
                    <a:moveTo>
                      <a:pt x="5759" y="1"/>
                    </a:moveTo>
                    <a:lnTo>
                      <a:pt x="0" y="12225"/>
                    </a:lnTo>
                    <a:lnTo>
                      <a:pt x="11517" y="12225"/>
                    </a:lnTo>
                    <a:lnTo>
                      <a:pt x="57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2" name="Google Shape;3182;p37"/>
          <p:cNvSpPr txBox="1">
            <a:spLocks noGrp="1"/>
          </p:cNvSpPr>
          <p:nvPr>
            <p:ph type="title"/>
          </p:nvPr>
        </p:nvSpPr>
        <p:spPr>
          <a:xfrm>
            <a:off x="2240580" y="325449"/>
            <a:ext cx="4388515" cy="611825"/>
          </a:xfrm>
          <a:prstGeom prst="rect">
            <a:avLst/>
          </a:prstGeom>
        </p:spPr>
        <p:txBody>
          <a:bodyPr spcFirstLastPara="1" wrap="square" lIns="91425" tIns="91425" rIns="91425" bIns="91425" anchor="ctr" anchorCtr="0">
            <a:noAutofit/>
          </a:bodyPr>
          <a:lstStyle/>
          <a:p>
            <a:r>
              <a:rPr lang="en-AU" sz="3600" b="1" kern="100" dirty="0">
                <a:effectLst/>
                <a:latin typeface="Calibri" panose="020F0502020204030204" pitchFamily="34" charset="0"/>
                <a:ea typeface="Calibri" panose="020F0502020204030204" pitchFamily="34" charset="0"/>
                <a:cs typeface="Times New Roman" panose="02020603050405020304" pitchFamily="18" charset="0"/>
              </a:rPr>
              <a:t>Data flow Process</a:t>
            </a:r>
            <a:endParaRPr sz="12600" dirty="0"/>
          </a:p>
        </p:txBody>
      </p:sp>
      <p:sp>
        <p:nvSpPr>
          <p:cNvPr id="3184" name="Google Shape;3184;p37"/>
          <p:cNvSpPr/>
          <p:nvPr/>
        </p:nvSpPr>
        <p:spPr>
          <a:xfrm>
            <a:off x="7294563" y="12146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5" name="Google Shape;3185;p37"/>
          <p:cNvGrpSpPr/>
          <p:nvPr/>
        </p:nvGrpSpPr>
        <p:grpSpPr>
          <a:xfrm>
            <a:off x="169713" y="810535"/>
            <a:ext cx="8621743" cy="4017758"/>
            <a:chOff x="169713" y="810535"/>
            <a:chExt cx="8621743" cy="4017758"/>
          </a:xfrm>
        </p:grpSpPr>
        <p:sp>
          <p:nvSpPr>
            <p:cNvPr id="3186" name="Google Shape;3186;p37"/>
            <p:cNvSpPr/>
            <p:nvPr/>
          </p:nvSpPr>
          <p:spPr>
            <a:xfrm>
              <a:off x="8334900" y="2054975"/>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7"/>
            <p:cNvSpPr/>
            <p:nvPr/>
          </p:nvSpPr>
          <p:spPr>
            <a:xfrm>
              <a:off x="1760100" y="8185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7"/>
            <p:cNvSpPr/>
            <p:nvPr/>
          </p:nvSpPr>
          <p:spPr>
            <a:xfrm>
              <a:off x="169713" y="3577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7"/>
            <p:cNvSpPr/>
            <p:nvPr/>
          </p:nvSpPr>
          <p:spPr>
            <a:xfrm>
              <a:off x="352487" y="1335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7"/>
            <p:cNvSpPr/>
            <p:nvPr/>
          </p:nvSpPr>
          <p:spPr>
            <a:xfrm>
              <a:off x="4434838" y="3067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7"/>
            <p:cNvSpPr/>
            <p:nvPr/>
          </p:nvSpPr>
          <p:spPr>
            <a:xfrm>
              <a:off x="5144075" y="9740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7"/>
            <p:cNvSpPr/>
            <p:nvPr/>
          </p:nvSpPr>
          <p:spPr>
            <a:xfrm>
              <a:off x="8517138" y="37530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7"/>
            <p:cNvSpPr/>
            <p:nvPr/>
          </p:nvSpPr>
          <p:spPr>
            <a:xfrm>
              <a:off x="6330988" y="39507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7"/>
            <p:cNvSpPr/>
            <p:nvPr/>
          </p:nvSpPr>
          <p:spPr>
            <a:xfrm>
              <a:off x="8023475" y="101828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7"/>
            <p:cNvSpPr/>
            <p:nvPr/>
          </p:nvSpPr>
          <p:spPr>
            <a:xfrm>
              <a:off x="1302737" y="455397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7"/>
            <p:cNvSpPr/>
            <p:nvPr/>
          </p:nvSpPr>
          <p:spPr>
            <a:xfrm>
              <a:off x="6439473" y="810535"/>
              <a:ext cx="463947" cy="463948"/>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EED07FA3-948E-0D36-E3AC-C1F921E36AF6}"/>
              </a:ext>
            </a:extLst>
          </p:cNvPr>
          <p:cNvGrpSpPr>
            <a:grpSpLocks noChangeAspect="1"/>
          </p:cNvGrpSpPr>
          <p:nvPr/>
        </p:nvGrpSpPr>
        <p:grpSpPr>
          <a:xfrm>
            <a:off x="2539043" y="1197023"/>
            <a:ext cx="1005840" cy="896112"/>
            <a:chOff x="344" y="611618"/>
            <a:chExt cx="1066430" cy="746466"/>
          </a:xfrm>
        </p:grpSpPr>
        <p:sp>
          <p:nvSpPr>
            <p:cNvPr id="4" name="Rectangle: Rounded Corners 3">
              <a:extLst>
                <a:ext uri="{FF2B5EF4-FFF2-40B4-BE49-F238E27FC236}">
                  <a16:creationId xmlns:a16="http://schemas.microsoft.com/office/drawing/2014/main" id="{8FEF7B8C-357E-8EF9-12EF-AA55E6CADD5A}"/>
                </a:ext>
              </a:extLst>
            </p:cNvPr>
            <p:cNvSpPr/>
            <p:nvPr/>
          </p:nvSpPr>
          <p:spPr>
            <a:xfrm>
              <a:off x="344" y="611618"/>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A5BB1174-245F-AC5F-640A-F7617913C599}"/>
                </a:ext>
              </a:extLst>
            </p:cNvPr>
            <p:cNvSpPr txBox="1"/>
            <p:nvPr/>
          </p:nvSpPr>
          <p:spPr>
            <a:xfrm>
              <a:off x="36790" y="648064"/>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Obtain data from Kaggle.com as csv files</a:t>
              </a:r>
            </a:p>
          </p:txBody>
        </p:sp>
      </p:grpSp>
      <p:grpSp>
        <p:nvGrpSpPr>
          <p:cNvPr id="6" name="Group 5">
            <a:extLst>
              <a:ext uri="{FF2B5EF4-FFF2-40B4-BE49-F238E27FC236}">
                <a16:creationId xmlns:a16="http://schemas.microsoft.com/office/drawing/2014/main" id="{D18916E3-62E9-C052-0C77-187C015E12EF}"/>
              </a:ext>
            </a:extLst>
          </p:cNvPr>
          <p:cNvGrpSpPr>
            <a:grpSpLocks noChangeAspect="1"/>
          </p:cNvGrpSpPr>
          <p:nvPr/>
        </p:nvGrpSpPr>
        <p:grpSpPr>
          <a:xfrm>
            <a:off x="3989223" y="1193713"/>
            <a:ext cx="1005840" cy="896112"/>
            <a:chOff x="884528" y="1450147"/>
            <a:chExt cx="1066430" cy="746466"/>
          </a:xfrm>
        </p:grpSpPr>
        <p:sp>
          <p:nvSpPr>
            <p:cNvPr id="7" name="Rectangle: Rounded Corners 6">
              <a:extLst>
                <a:ext uri="{FF2B5EF4-FFF2-40B4-BE49-F238E27FC236}">
                  <a16:creationId xmlns:a16="http://schemas.microsoft.com/office/drawing/2014/main" id="{1D2E90FB-EE4F-717B-C709-BF6C4BDAB486}"/>
                </a:ext>
              </a:extLst>
            </p:cNvPr>
            <p:cNvSpPr/>
            <p:nvPr/>
          </p:nvSpPr>
          <p:spPr>
            <a:xfrm>
              <a:off x="884528" y="1450147"/>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66DFE3EF-90C3-2D5C-F03B-0FD0B9F04CCB}"/>
                </a:ext>
              </a:extLst>
            </p:cNvPr>
            <p:cNvSpPr txBox="1"/>
            <p:nvPr/>
          </p:nvSpPr>
          <p:spPr>
            <a:xfrm>
              <a:off x="920974" y="1486593"/>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Load data into SQL Database</a:t>
              </a:r>
            </a:p>
          </p:txBody>
        </p:sp>
      </p:grpSp>
      <p:grpSp>
        <p:nvGrpSpPr>
          <p:cNvPr id="9" name="Group 8">
            <a:extLst>
              <a:ext uri="{FF2B5EF4-FFF2-40B4-BE49-F238E27FC236}">
                <a16:creationId xmlns:a16="http://schemas.microsoft.com/office/drawing/2014/main" id="{10BE11D7-D07D-814F-23C9-12B88F0D83BF}"/>
              </a:ext>
            </a:extLst>
          </p:cNvPr>
          <p:cNvGrpSpPr>
            <a:grpSpLocks noChangeAspect="1"/>
          </p:cNvGrpSpPr>
          <p:nvPr/>
        </p:nvGrpSpPr>
        <p:grpSpPr>
          <a:xfrm>
            <a:off x="5375026" y="1190472"/>
            <a:ext cx="1005840" cy="896112"/>
            <a:chOff x="1768713" y="2288675"/>
            <a:chExt cx="1066430" cy="746466"/>
          </a:xfrm>
        </p:grpSpPr>
        <p:sp>
          <p:nvSpPr>
            <p:cNvPr id="10" name="Rectangle: Rounded Corners 9">
              <a:extLst>
                <a:ext uri="{FF2B5EF4-FFF2-40B4-BE49-F238E27FC236}">
                  <a16:creationId xmlns:a16="http://schemas.microsoft.com/office/drawing/2014/main" id="{46A776F5-34BF-B6D0-21BD-F1D99937B99C}"/>
                </a:ext>
              </a:extLst>
            </p:cNvPr>
            <p:cNvSpPr/>
            <p:nvPr/>
          </p:nvSpPr>
          <p:spPr>
            <a:xfrm>
              <a:off x="1768713" y="2288675"/>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C2E38382-1184-8A7C-69B5-436CF9E0D1AC}"/>
                </a:ext>
              </a:extLst>
            </p:cNvPr>
            <p:cNvSpPr txBox="1"/>
            <p:nvPr/>
          </p:nvSpPr>
          <p:spPr>
            <a:xfrm>
              <a:off x="1805159" y="2325121"/>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Clean/transform data using SQL and export </a:t>
              </a:r>
            </a:p>
          </p:txBody>
        </p:sp>
      </p:grpSp>
      <p:grpSp>
        <p:nvGrpSpPr>
          <p:cNvPr id="12" name="Group 11">
            <a:extLst>
              <a:ext uri="{FF2B5EF4-FFF2-40B4-BE49-F238E27FC236}">
                <a16:creationId xmlns:a16="http://schemas.microsoft.com/office/drawing/2014/main" id="{FCD3388B-2B0F-2EA4-4F57-E17CB64BBB1E}"/>
              </a:ext>
            </a:extLst>
          </p:cNvPr>
          <p:cNvGrpSpPr>
            <a:grpSpLocks noChangeAspect="1"/>
          </p:cNvGrpSpPr>
          <p:nvPr/>
        </p:nvGrpSpPr>
        <p:grpSpPr>
          <a:xfrm>
            <a:off x="5379869" y="2470096"/>
            <a:ext cx="1005840" cy="896112"/>
            <a:chOff x="2652897" y="3127204"/>
            <a:chExt cx="1066430" cy="746466"/>
          </a:xfrm>
        </p:grpSpPr>
        <p:sp>
          <p:nvSpPr>
            <p:cNvPr id="13" name="Rectangle: Rounded Corners 12">
              <a:extLst>
                <a:ext uri="{FF2B5EF4-FFF2-40B4-BE49-F238E27FC236}">
                  <a16:creationId xmlns:a16="http://schemas.microsoft.com/office/drawing/2014/main" id="{D9D0AFD5-0304-141D-16EA-D0BCB436C539}"/>
                </a:ext>
              </a:extLst>
            </p:cNvPr>
            <p:cNvSpPr/>
            <p:nvPr/>
          </p:nvSpPr>
          <p:spPr>
            <a:xfrm>
              <a:off x="2652897" y="3127204"/>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2C667D2B-1780-57D0-4C0C-C239D20E7324}"/>
                </a:ext>
              </a:extLst>
            </p:cNvPr>
            <p:cNvSpPr txBox="1"/>
            <p:nvPr/>
          </p:nvSpPr>
          <p:spPr>
            <a:xfrm>
              <a:off x="2689343" y="3163650"/>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Use D3 for data manipulation to build charts &amp; maps</a:t>
              </a:r>
            </a:p>
          </p:txBody>
        </p:sp>
      </p:grpSp>
      <p:grpSp>
        <p:nvGrpSpPr>
          <p:cNvPr id="15" name="Group 14">
            <a:extLst>
              <a:ext uri="{FF2B5EF4-FFF2-40B4-BE49-F238E27FC236}">
                <a16:creationId xmlns:a16="http://schemas.microsoft.com/office/drawing/2014/main" id="{D0621520-EED4-1AA9-443B-AA583BC1473A}"/>
              </a:ext>
            </a:extLst>
          </p:cNvPr>
          <p:cNvGrpSpPr>
            <a:grpSpLocks noChangeAspect="1"/>
          </p:cNvGrpSpPr>
          <p:nvPr/>
        </p:nvGrpSpPr>
        <p:grpSpPr>
          <a:xfrm>
            <a:off x="4007972" y="2440447"/>
            <a:ext cx="1005840" cy="896112"/>
            <a:chOff x="3537081" y="3965732"/>
            <a:chExt cx="1066430" cy="746466"/>
          </a:xfrm>
        </p:grpSpPr>
        <p:sp>
          <p:nvSpPr>
            <p:cNvPr id="16" name="Rectangle: Rounded Corners 15">
              <a:extLst>
                <a:ext uri="{FF2B5EF4-FFF2-40B4-BE49-F238E27FC236}">
                  <a16:creationId xmlns:a16="http://schemas.microsoft.com/office/drawing/2014/main" id="{6DA1C307-0913-440F-F07D-6F61489BA9B8}"/>
                </a:ext>
              </a:extLst>
            </p:cNvPr>
            <p:cNvSpPr/>
            <p:nvPr/>
          </p:nvSpPr>
          <p:spPr>
            <a:xfrm>
              <a:off x="3537081" y="3965732"/>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FA5B4302-06C5-8475-BFC8-4C39C1F1BAEA}"/>
                </a:ext>
              </a:extLst>
            </p:cNvPr>
            <p:cNvSpPr txBox="1"/>
            <p:nvPr/>
          </p:nvSpPr>
          <p:spPr>
            <a:xfrm>
              <a:off x="3573527" y="4002178"/>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400050">
                <a:lnSpc>
                  <a:spcPct val="90000"/>
                </a:lnSpc>
                <a:spcBef>
                  <a:spcPct val="0"/>
                </a:spcBef>
                <a:spcAft>
                  <a:spcPct val="35000"/>
                </a:spcAft>
              </a:pPr>
              <a:r>
                <a:rPr lang="en-AU" sz="900" kern="1200" dirty="0">
                  <a:solidFill>
                    <a:schemeClr val="tx2"/>
                  </a:solidFill>
                </a:rPr>
                <a:t>Use </a:t>
              </a:r>
              <a:r>
                <a:rPr lang="en-AU" sz="900" kern="1200" dirty="0" err="1">
                  <a:solidFill>
                    <a:schemeClr val="tx2"/>
                  </a:solidFill>
                </a:rPr>
                <a:t>Plotly</a:t>
              </a:r>
              <a:r>
                <a:rPr lang="en-AU" sz="900" kern="1200" dirty="0">
                  <a:solidFill>
                    <a:schemeClr val="tx2"/>
                  </a:solidFill>
                </a:rPr>
                <a:t> and Chart.js libraries for chart visualisations.</a:t>
              </a:r>
            </a:p>
          </p:txBody>
        </p:sp>
      </p:grpSp>
      <p:grpSp>
        <p:nvGrpSpPr>
          <p:cNvPr id="18" name="Group 17">
            <a:extLst>
              <a:ext uri="{FF2B5EF4-FFF2-40B4-BE49-F238E27FC236}">
                <a16:creationId xmlns:a16="http://schemas.microsoft.com/office/drawing/2014/main" id="{EB3157A4-DC75-4F14-C110-6A44D6B548A4}"/>
              </a:ext>
            </a:extLst>
          </p:cNvPr>
          <p:cNvGrpSpPr>
            <a:grpSpLocks noChangeAspect="1"/>
          </p:cNvGrpSpPr>
          <p:nvPr/>
        </p:nvGrpSpPr>
        <p:grpSpPr>
          <a:xfrm>
            <a:off x="2574748" y="2470096"/>
            <a:ext cx="1005840" cy="896112"/>
            <a:chOff x="2741333" y="5446855"/>
            <a:chExt cx="1066430" cy="758292"/>
          </a:xfrm>
        </p:grpSpPr>
        <p:sp>
          <p:nvSpPr>
            <p:cNvPr id="19" name="Rectangle: Rounded Corners 18">
              <a:extLst>
                <a:ext uri="{FF2B5EF4-FFF2-40B4-BE49-F238E27FC236}">
                  <a16:creationId xmlns:a16="http://schemas.microsoft.com/office/drawing/2014/main" id="{E8EEBA91-E41B-7818-2714-AF63B28C84FA}"/>
                </a:ext>
              </a:extLst>
            </p:cNvPr>
            <p:cNvSpPr/>
            <p:nvPr/>
          </p:nvSpPr>
          <p:spPr>
            <a:xfrm>
              <a:off x="2741333" y="5446855"/>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1F9434DF-8409-A071-74CD-97BBB0BA699E}"/>
                </a:ext>
              </a:extLst>
            </p:cNvPr>
            <p:cNvSpPr txBox="1"/>
            <p:nvPr/>
          </p:nvSpPr>
          <p:spPr>
            <a:xfrm>
              <a:off x="2757455" y="5473627"/>
              <a:ext cx="1005840" cy="7315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Use Carto plugin for map generation</a:t>
              </a:r>
            </a:p>
          </p:txBody>
        </p:sp>
      </p:grpSp>
      <p:grpSp>
        <p:nvGrpSpPr>
          <p:cNvPr id="21" name="Group 20">
            <a:extLst>
              <a:ext uri="{FF2B5EF4-FFF2-40B4-BE49-F238E27FC236}">
                <a16:creationId xmlns:a16="http://schemas.microsoft.com/office/drawing/2014/main" id="{0D7A209E-6549-DB3B-B596-4AF07A068F52}"/>
              </a:ext>
            </a:extLst>
          </p:cNvPr>
          <p:cNvGrpSpPr>
            <a:grpSpLocks noChangeAspect="1"/>
          </p:cNvGrpSpPr>
          <p:nvPr/>
        </p:nvGrpSpPr>
        <p:grpSpPr>
          <a:xfrm>
            <a:off x="2576952" y="3800047"/>
            <a:ext cx="1005840" cy="860298"/>
            <a:chOff x="5305449" y="5642789"/>
            <a:chExt cx="1066430" cy="746466"/>
          </a:xfrm>
        </p:grpSpPr>
        <p:sp>
          <p:nvSpPr>
            <p:cNvPr id="22" name="Rectangle: Rounded Corners 21">
              <a:extLst>
                <a:ext uri="{FF2B5EF4-FFF2-40B4-BE49-F238E27FC236}">
                  <a16:creationId xmlns:a16="http://schemas.microsoft.com/office/drawing/2014/main" id="{5F199279-643B-CD4A-D01E-EF60A105E2B6}"/>
                </a:ext>
              </a:extLst>
            </p:cNvPr>
            <p:cNvSpPr/>
            <p:nvPr/>
          </p:nvSpPr>
          <p:spPr>
            <a:xfrm>
              <a:off x="5305449" y="5642789"/>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F6648806-AE27-9D06-4A76-71D596FABB98}"/>
                </a:ext>
              </a:extLst>
            </p:cNvPr>
            <p:cNvSpPr txBox="1"/>
            <p:nvPr/>
          </p:nvSpPr>
          <p:spPr>
            <a:xfrm>
              <a:off x="5331875" y="5654915"/>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Presented visualisations using HTML/CSS</a:t>
              </a:r>
            </a:p>
          </p:txBody>
        </p:sp>
      </p:grpSp>
      <p:sp>
        <p:nvSpPr>
          <p:cNvPr id="24" name="Arrow: Right 23">
            <a:extLst>
              <a:ext uri="{FF2B5EF4-FFF2-40B4-BE49-F238E27FC236}">
                <a16:creationId xmlns:a16="http://schemas.microsoft.com/office/drawing/2014/main" id="{18D957CF-C6BA-C93D-A7E5-EA64F9CC3AC5}"/>
              </a:ext>
            </a:extLst>
          </p:cNvPr>
          <p:cNvSpPr/>
          <p:nvPr/>
        </p:nvSpPr>
        <p:spPr>
          <a:xfrm>
            <a:off x="3591826" y="1529330"/>
            <a:ext cx="366511" cy="2314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A5A85FAA-4A1B-C831-18B9-72A8C7BF0476}"/>
              </a:ext>
            </a:extLst>
          </p:cNvPr>
          <p:cNvSpPr/>
          <p:nvPr/>
        </p:nvSpPr>
        <p:spPr>
          <a:xfrm>
            <a:off x="5025702" y="1494530"/>
            <a:ext cx="366511" cy="2314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Left 26">
            <a:extLst>
              <a:ext uri="{FF2B5EF4-FFF2-40B4-BE49-F238E27FC236}">
                <a16:creationId xmlns:a16="http://schemas.microsoft.com/office/drawing/2014/main" id="{F1C22321-200A-6449-B867-E4DDF923DA02}"/>
              </a:ext>
            </a:extLst>
          </p:cNvPr>
          <p:cNvSpPr/>
          <p:nvPr/>
        </p:nvSpPr>
        <p:spPr>
          <a:xfrm>
            <a:off x="4962811" y="2790398"/>
            <a:ext cx="416416" cy="2583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id="{3F8CC1FA-3AF5-5FF3-56FB-D7E59D6B2FCD}"/>
              </a:ext>
            </a:extLst>
          </p:cNvPr>
          <p:cNvSpPr/>
          <p:nvPr/>
        </p:nvSpPr>
        <p:spPr>
          <a:xfrm>
            <a:off x="3544380" y="2781976"/>
            <a:ext cx="416416" cy="25837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Curved Right 29">
            <a:extLst>
              <a:ext uri="{FF2B5EF4-FFF2-40B4-BE49-F238E27FC236}">
                <a16:creationId xmlns:a16="http://schemas.microsoft.com/office/drawing/2014/main" id="{1F0CB8DC-1330-5CDA-0FC6-5E449955BE90}"/>
              </a:ext>
            </a:extLst>
          </p:cNvPr>
          <p:cNvSpPr/>
          <p:nvPr/>
        </p:nvSpPr>
        <p:spPr>
          <a:xfrm>
            <a:off x="1754263" y="3180516"/>
            <a:ext cx="838517" cy="112247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2" name="Group 31">
            <a:extLst>
              <a:ext uri="{FF2B5EF4-FFF2-40B4-BE49-F238E27FC236}">
                <a16:creationId xmlns:a16="http://schemas.microsoft.com/office/drawing/2014/main" id="{E73BD45C-0757-7E79-F61B-D59980AD906C}"/>
              </a:ext>
            </a:extLst>
          </p:cNvPr>
          <p:cNvGrpSpPr>
            <a:grpSpLocks noChangeAspect="1"/>
          </p:cNvGrpSpPr>
          <p:nvPr/>
        </p:nvGrpSpPr>
        <p:grpSpPr>
          <a:xfrm>
            <a:off x="4002669" y="3795022"/>
            <a:ext cx="1005840" cy="860298"/>
            <a:chOff x="5305449" y="5642789"/>
            <a:chExt cx="1066430" cy="746466"/>
          </a:xfrm>
        </p:grpSpPr>
        <p:sp>
          <p:nvSpPr>
            <p:cNvPr id="33" name="Rectangle: Rounded Corners 32">
              <a:extLst>
                <a:ext uri="{FF2B5EF4-FFF2-40B4-BE49-F238E27FC236}">
                  <a16:creationId xmlns:a16="http://schemas.microsoft.com/office/drawing/2014/main" id="{A800AE41-D215-3302-8077-A8C185FAEA2A}"/>
                </a:ext>
              </a:extLst>
            </p:cNvPr>
            <p:cNvSpPr/>
            <p:nvPr/>
          </p:nvSpPr>
          <p:spPr>
            <a:xfrm>
              <a:off x="5305449" y="5642789"/>
              <a:ext cx="1066430" cy="746466"/>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ectangle: Rounded Corners 4">
              <a:extLst>
                <a:ext uri="{FF2B5EF4-FFF2-40B4-BE49-F238E27FC236}">
                  <a16:creationId xmlns:a16="http://schemas.microsoft.com/office/drawing/2014/main" id="{0E45D4C7-2946-9A70-F3DC-81A6D2157645}"/>
                </a:ext>
              </a:extLst>
            </p:cNvPr>
            <p:cNvSpPr txBox="1"/>
            <p:nvPr/>
          </p:nvSpPr>
          <p:spPr>
            <a:xfrm>
              <a:off x="5341895" y="5657287"/>
              <a:ext cx="993538" cy="6735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AU" sz="900" kern="1200" dirty="0">
                  <a:solidFill>
                    <a:schemeClr val="tx2"/>
                  </a:solidFill>
                </a:rPr>
                <a:t>Render charts/map data using Flask</a:t>
              </a:r>
            </a:p>
          </p:txBody>
        </p:sp>
      </p:grpSp>
      <p:sp>
        <p:nvSpPr>
          <p:cNvPr id="35" name="Arrow: Right 34">
            <a:extLst>
              <a:ext uri="{FF2B5EF4-FFF2-40B4-BE49-F238E27FC236}">
                <a16:creationId xmlns:a16="http://schemas.microsoft.com/office/drawing/2014/main" id="{E95C38E7-0ED7-E367-1B05-96C50D517D9F}"/>
              </a:ext>
            </a:extLst>
          </p:cNvPr>
          <p:cNvSpPr/>
          <p:nvPr/>
        </p:nvSpPr>
        <p:spPr>
          <a:xfrm>
            <a:off x="3616158" y="4223668"/>
            <a:ext cx="366511" cy="2314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Curved Right 37">
            <a:extLst>
              <a:ext uri="{FF2B5EF4-FFF2-40B4-BE49-F238E27FC236}">
                <a16:creationId xmlns:a16="http://schemas.microsoft.com/office/drawing/2014/main" id="{ACE857C3-72F6-88C5-5286-94C7F5207948}"/>
              </a:ext>
            </a:extLst>
          </p:cNvPr>
          <p:cNvSpPr/>
          <p:nvPr/>
        </p:nvSpPr>
        <p:spPr>
          <a:xfrm flipH="1">
            <a:off x="6357346" y="1913551"/>
            <a:ext cx="838800" cy="11268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7"/>
        <p:cNvGrpSpPr/>
        <p:nvPr/>
      </p:nvGrpSpPr>
      <p:grpSpPr>
        <a:xfrm>
          <a:off x="0" y="0"/>
          <a:ext cx="0" cy="0"/>
          <a:chOff x="0" y="0"/>
          <a:chExt cx="0" cy="0"/>
        </a:xfrm>
      </p:grpSpPr>
      <p:grpSp>
        <p:nvGrpSpPr>
          <p:cNvPr id="3608" name="Google Shape;3608;p42"/>
          <p:cNvGrpSpPr/>
          <p:nvPr/>
        </p:nvGrpSpPr>
        <p:grpSpPr>
          <a:xfrm>
            <a:off x="931600" y="2830125"/>
            <a:ext cx="6065150" cy="1802550"/>
            <a:chOff x="931600" y="2830125"/>
            <a:chExt cx="6065150" cy="1802550"/>
          </a:xfrm>
        </p:grpSpPr>
        <p:sp>
          <p:nvSpPr>
            <p:cNvPr id="3609" name="Google Shape;3609;p42"/>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610" name="Google Shape;3610;p42"/>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42"/>
          <p:cNvGrpSpPr/>
          <p:nvPr/>
        </p:nvGrpSpPr>
        <p:grpSpPr>
          <a:xfrm>
            <a:off x="352488" y="923463"/>
            <a:ext cx="8066656" cy="3423815"/>
            <a:chOff x="352488" y="923463"/>
            <a:chExt cx="8066656" cy="3423815"/>
          </a:xfrm>
        </p:grpSpPr>
        <p:sp>
          <p:nvSpPr>
            <p:cNvPr id="3612" name="Google Shape;3612;p42"/>
            <p:cNvSpPr/>
            <p:nvPr/>
          </p:nvSpPr>
          <p:spPr>
            <a:xfrm>
              <a:off x="8144825" y="23417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9" name="Google Shape;361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SQL Database </a:t>
            </a:r>
            <a:endParaRPr dirty="0"/>
          </a:p>
        </p:txBody>
      </p:sp>
      <p:sp>
        <p:nvSpPr>
          <p:cNvPr id="3620" name="Google Shape;362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3622" name="Google Shape;3622;p42"/>
          <p:cNvGrpSpPr/>
          <p:nvPr/>
        </p:nvGrpSpPr>
        <p:grpSpPr>
          <a:xfrm>
            <a:off x="2729352" y="1061244"/>
            <a:ext cx="1499439" cy="1792680"/>
            <a:chOff x="2123162" y="1570282"/>
            <a:chExt cx="328551" cy="384266"/>
          </a:xfrm>
        </p:grpSpPr>
        <p:sp>
          <p:nvSpPr>
            <p:cNvPr id="3623" name="Google Shape;3623;p42"/>
            <p:cNvSpPr/>
            <p:nvPr/>
          </p:nvSpPr>
          <p:spPr>
            <a:xfrm>
              <a:off x="2278373" y="1597271"/>
              <a:ext cx="118195" cy="57620"/>
            </a:xfrm>
            <a:custGeom>
              <a:avLst/>
              <a:gdLst/>
              <a:ahLst/>
              <a:cxnLst/>
              <a:rect l="l" t="t" r="r" b="b"/>
              <a:pathLst>
                <a:path w="3573" h="1740" extrusionOk="0">
                  <a:moveTo>
                    <a:pt x="1881" y="72"/>
                  </a:moveTo>
                  <a:lnTo>
                    <a:pt x="2691" y="810"/>
                  </a:lnTo>
                  <a:lnTo>
                    <a:pt x="3572" y="1644"/>
                  </a:lnTo>
                  <a:lnTo>
                    <a:pt x="1786" y="1739"/>
                  </a:lnTo>
                  <a:lnTo>
                    <a:pt x="0" y="1644"/>
                  </a:lnTo>
                  <a:lnTo>
                    <a:pt x="905" y="810"/>
                  </a:lnTo>
                  <a:lnTo>
                    <a:pt x="1715" y="72"/>
                  </a:lnTo>
                  <a:cubicBezTo>
                    <a:pt x="1762" y="1"/>
                    <a:pt x="1834" y="1"/>
                    <a:pt x="1881" y="7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2325612" y="1597271"/>
              <a:ext cx="70957" cy="54441"/>
            </a:xfrm>
            <a:custGeom>
              <a:avLst/>
              <a:gdLst/>
              <a:ahLst/>
              <a:cxnLst/>
              <a:rect l="l" t="t" r="r" b="b"/>
              <a:pathLst>
                <a:path w="2145" h="1644" extrusionOk="0">
                  <a:moveTo>
                    <a:pt x="453" y="72"/>
                  </a:moveTo>
                  <a:lnTo>
                    <a:pt x="1263" y="810"/>
                  </a:lnTo>
                  <a:lnTo>
                    <a:pt x="2144" y="1644"/>
                  </a:lnTo>
                  <a:lnTo>
                    <a:pt x="1477" y="1644"/>
                  </a:lnTo>
                  <a:lnTo>
                    <a:pt x="572" y="810"/>
                  </a:lnTo>
                  <a:lnTo>
                    <a:pt x="1" y="310"/>
                  </a:lnTo>
                  <a:lnTo>
                    <a:pt x="239" y="72"/>
                  </a:lnTo>
                  <a:cubicBezTo>
                    <a:pt x="334" y="1"/>
                    <a:pt x="406" y="1"/>
                    <a:pt x="453" y="72"/>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2178306" y="1575978"/>
              <a:ext cx="164672" cy="80469"/>
            </a:xfrm>
            <a:custGeom>
              <a:avLst/>
              <a:gdLst/>
              <a:ahLst/>
              <a:cxnLst/>
              <a:rect l="l" t="t" r="r" b="b"/>
              <a:pathLst>
                <a:path w="4978" h="2430" extrusionOk="0">
                  <a:moveTo>
                    <a:pt x="2596" y="48"/>
                  </a:moveTo>
                  <a:lnTo>
                    <a:pt x="3716" y="1120"/>
                  </a:lnTo>
                  <a:lnTo>
                    <a:pt x="4978" y="2287"/>
                  </a:lnTo>
                  <a:lnTo>
                    <a:pt x="2501" y="2430"/>
                  </a:lnTo>
                  <a:lnTo>
                    <a:pt x="1" y="2287"/>
                  </a:lnTo>
                  <a:lnTo>
                    <a:pt x="1239" y="1120"/>
                  </a:lnTo>
                  <a:lnTo>
                    <a:pt x="2382" y="48"/>
                  </a:lnTo>
                  <a:cubicBezTo>
                    <a:pt x="2430" y="1"/>
                    <a:pt x="2525" y="1"/>
                    <a:pt x="2596" y="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2249197" y="1575978"/>
              <a:ext cx="93782" cy="75734"/>
            </a:xfrm>
            <a:custGeom>
              <a:avLst/>
              <a:gdLst/>
              <a:ahLst/>
              <a:cxnLst/>
              <a:rect l="l" t="t" r="r" b="b"/>
              <a:pathLst>
                <a:path w="2835" h="2287" extrusionOk="0">
                  <a:moveTo>
                    <a:pt x="453" y="48"/>
                  </a:moveTo>
                  <a:lnTo>
                    <a:pt x="1573" y="1120"/>
                  </a:lnTo>
                  <a:lnTo>
                    <a:pt x="2835" y="2287"/>
                  </a:lnTo>
                  <a:lnTo>
                    <a:pt x="2144" y="2287"/>
                  </a:lnTo>
                  <a:lnTo>
                    <a:pt x="882" y="1120"/>
                  </a:lnTo>
                  <a:lnTo>
                    <a:pt x="1" y="287"/>
                  </a:lnTo>
                  <a:lnTo>
                    <a:pt x="239" y="48"/>
                  </a:lnTo>
                  <a:cubicBezTo>
                    <a:pt x="287" y="1"/>
                    <a:pt x="382" y="1"/>
                    <a:pt x="453" y="48"/>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2157830" y="1650917"/>
              <a:ext cx="260009" cy="296545"/>
            </a:xfrm>
            <a:custGeom>
              <a:avLst/>
              <a:gdLst/>
              <a:ahLst/>
              <a:cxnLst/>
              <a:rect l="l" t="t" r="r" b="b"/>
              <a:pathLst>
                <a:path w="7860" h="8955" extrusionOk="0">
                  <a:moveTo>
                    <a:pt x="381" y="0"/>
                  </a:moveTo>
                  <a:lnTo>
                    <a:pt x="7454" y="0"/>
                  </a:lnTo>
                  <a:cubicBezTo>
                    <a:pt x="7669" y="0"/>
                    <a:pt x="7859" y="167"/>
                    <a:pt x="7812" y="357"/>
                  </a:cubicBezTo>
                  <a:lnTo>
                    <a:pt x="6669" y="8597"/>
                  </a:lnTo>
                  <a:cubicBezTo>
                    <a:pt x="6621" y="8811"/>
                    <a:pt x="6478" y="8954"/>
                    <a:pt x="6311" y="8954"/>
                  </a:cubicBezTo>
                  <a:lnTo>
                    <a:pt x="1501" y="8954"/>
                  </a:lnTo>
                  <a:cubicBezTo>
                    <a:pt x="1310" y="8954"/>
                    <a:pt x="1191" y="8764"/>
                    <a:pt x="1144" y="8597"/>
                  </a:cubicBezTo>
                  <a:lnTo>
                    <a:pt x="0" y="357"/>
                  </a:lnTo>
                  <a:cubicBezTo>
                    <a:pt x="0" y="167"/>
                    <a:pt x="167"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42"/>
            <p:cNvSpPr/>
            <p:nvPr/>
          </p:nvSpPr>
          <p:spPr>
            <a:xfrm>
              <a:off x="2218498" y="1684032"/>
              <a:ext cx="133941" cy="153024"/>
            </a:xfrm>
            <a:custGeom>
              <a:avLst/>
              <a:gdLst/>
              <a:ahLst/>
              <a:cxnLst/>
              <a:rect l="l" t="t" r="r" b="b"/>
              <a:pathLst>
                <a:path w="4049" h="4621" extrusionOk="0">
                  <a:moveTo>
                    <a:pt x="1310" y="4382"/>
                  </a:moveTo>
                  <a:cubicBezTo>
                    <a:pt x="572" y="4025"/>
                    <a:pt x="0" y="3382"/>
                    <a:pt x="214" y="2501"/>
                  </a:cubicBezTo>
                  <a:cubicBezTo>
                    <a:pt x="262" y="2310"/>
                    <a:pt x="381" y="2001"/>
                    <a:pt x="500" y="1810"/>
                  </a:cubicBezTo>
                  <a:cubicBezTo>
                    <a:pt x="691" y="1548"/>
                    <a:pt x="667" y="1858"/>
                    <a:pt x="667" y="2001"/>
                  </a:cubicBezTo>
                  <a:cubicBezTo>
                    <a:pt x="691" y="2239"/>
                    <a:pt x="786" y="2596"/>
                    <a:pt x="953" y="2739"/>
                  </a:cubicBezTo>
                  <a:cubicBezTo>
                    <a:pt x="977" y="2763"/>
                    <a:pt x="1072" y="2834"/>
                    <a:pt x="1096" y="2763"/>
                  </a:cubicBezTo>
                  <a:lnTo>
                    <a:pt x="1096" y="2596"/>
                  </a:lnTo>
                  <a:cubicBezTo>
                    <a:pt x="1096" y="2334"/>
                    <a:pt x="1143" y="2001"/>
                    <a:pt x="1191" y="1763"/>
                  </a:cubicBezTo>
                  <a:cubicBezTo>
                    <a:pt x="1381" y="977"/>
                    <a:pt x="1762" y="381"/>
                    <a:pt x="2501" y="96"/>
                  </a:cubicBezTo>
                  <a:cubicBezTo>
                    <a:pt x="2525" y="96"/>
                    <a:pt x="2715" y="0"/>
                    <a:pt x="2691" y="119"/>
                  </a:cubicBezTo>
                  <a:cubicBezTo>
                    <a:pt x="2644" y="191"/>
                    <a:pt x="2596" y="262"/>
                    <a:pt x="2572" y="334"/>
                  </a:cubicBezTo>
                  <a:cubicBezTo>
                    <a:pt x="2453" y="667"/>
                    <a:pt x="2501" y="1048"/>
                    <a:pt x="2691" y="1334"/>
                  </a:cubicBezTo>
                  <a:cubicBezTo>
                    <a:pt x="2858" y="1644"/>
                    <a:pt x="3167" y="2167"/>
                    <a:pt x="3072" y="2525"/>
                  </a:cubicBezTo>
                  <a:cubicBezTo>
                    <a:pt x="3048" y="2620"/>
                    <a:pt x="3048" y="2715"/>
                    <a:pt x="3167" y="2620"/>
                  </a:cubicBezTo>
                  <a:cubicBezTo>
                    <a:pt x="3287" y="2525"/>
                    <a:pt x="3358" y="2406"/>
                    <a:pt x="3429" y="2263"/>
                  </a:cubicBezTo>
                  <a:cubicBezTo>
                    <a:pt x="3525" y="2096"/>
                    <a:pt x="3525" y="2001"/>
                    <a:pt x="3525" y="1810"/>
                  </a:cubicBezTo>
                  <a:cubicBezTo>
                    <a:pt x="3525" y="1620"/>
                    <a:pt x="3572" y="1667"/>
                    <a:pt x="3644" y="1810"/>
                  </a:cubicBezTo>
                  <a:cubicBezTo>
                    <a:pt x="3787" y="2096"/>
                    <a:pt x="3906" y="2287"/>
                    <a:pt x="3953" y="2596"/>
                  </a:cubicBezTo>
                  <a:cubicBezTo>
                    <a:pt x="4025" y="2882"/>
                    <a:pt x="4049" y="3191"/>
                    <a:pt x="3930" y="3477"/>
                  </a:cubicBezTo>
                  <a:cubicBezTo>
                    <a:pt x="3787" y="3930"/>
                    <a:pt x="3429" y="4239"/>
                    <a:pt x="3048" y="4477"/>
                  </a:cubicBezTo>
                  <a:cubicBezTo>
                    <a:pt x="2929" y="4525"/>
                    <a:pt x="2810" y="4573"/>
                    <a:pt x="2691" y="4620"/>
                  </a:cubicBezTo>
                  <a:cubicBezTo>
                    <a:pt x="2501" y="4573"/>
                    <a:pt x="2286" y="4525"/>
                    <a:pt x="2096" y="4525"/>
                  </a:cubicBezTo>
                  <a:cubicBezTo>
                    <a:pt x="1882" y="4525"/>
                    <a:pt x="1667" y="4525"/>
                    <a:pt x="1429" y="4549"/>
                  </a:cubicBezTo>
                  <a:cubicBezTo>
                    <a:pt x="1429" y="4454"/>
                    <a:pt x="1381" y="4406"/>
                    <a:pt x="1310" y="43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2278373" y="1682443"/>
              <a:ext cx="74860" cy="153024"/>
            </a:xfrm>
            <a:custGeom>
              <a:avLst/>
              <a:gdLst/>
              <a:ahLst/>
              <a:cxnLst/>
              <a:rect l="l" t="t" r="r" b="b"/>
              <a:pathLst>
                <a:path w="2263" h="4621" extrusionOk="0">
                  <a:moveTo>
                    <a:pt x="1262" y="2525"/>
                  </a:moveTo>
                  <a:cubicBezTo>
                    <a:pt x="1310" y="2168"/>
                    <a:pt x="1024" y="1644"/>
                    <a:pt x="857" y="1334"/>
                  </a:cubicBezTo>
                  <a:cubicBezTo>
                    <a:pt x="691" y="1049"/>
                    <a:pt x="595" y="644"/>
                    <a:pt x="738" y="334"/>
                  </a:cubicBezTo>
                  <a:cubicBezTo>
                    <a:pt x="786" y="239"/>
                    <a:pt x="834" y="167"/>
                    <a:pt x="857" y="120"/>
                  </a:cubicBezTo>
                  <a:cubicBezTo>
                    <a:pt x="905" y="1"/>
                    <a:pt x="715" y="96"/>
                    <a:pt x="691" y="96"/>
                  </a:cubicBezTo>
                  <a:cubicBezTo>
                    <a:pt x="453" y="167"/>
                    <a:pt x="238" y="334"/>
                    <a:pt x="72" y="477"/>
                  </a:cubicBezTo>
                  <a:cubicBezTo>
                    <a:pt x="0" y="763"/>
                    <a:pt x="95" y="1072"/>
                    <a:pt x="238" y="1334"/>
                  </a:cubicBezTo>
                  <a:cubicBezTo>
                    <a:pt x="405" y="1596"/>
                    <a:pt x="715" y="2001"/>
                    <a:pt x="738" y="2382"/>
                  </a:cubicBezTo>
                  <a:cubicBezTo>
                    <a:pt x="786" y="2882"/>
                    <a:pt x="1215" y="2739"/>
                    <a:pt x="1286" y="2644"/>
                  </a:cubicBezTo>
                  <a:cubicBezTo>
                    <a:pt x="1238" y="2620"/>
                    <a:pt x="1262" y="2549"/>
                    <a:pt x="1262" y="2525"/>
                  </a:cubicBezTo>
                  <a:close/>
                  <a:moveTo>
                    <a:pt x="1548" y="2596"/>
                  </a:moveTo>
                  <a:cubicBezTo>
                    <a:pt x="1619" y="2882"/>
                    <a:pt x="1643" y="3192"/>
                    <a:pt x="1524" y="3478"/>
                  </a:cubicBezTo>
                  <a:cubicBezTo>
                    <a:pt x="1381" y="3930"/>
                    <a:pt x="1024" y="4216"/>
                    <a:pt x="643" y="4454"/>
                  </a:cubicBezTo>
                  <a:cubicBezTo>
                    <a:pt x="595" y="4502"/>
                    <a:pt x="548" y="4502"/>
                    <a:pt x="524" y="4525"/>
                  </a:cubicBezTo>
                  <a:cubicBezTo>
                    <a:pt x="667" y="4525"/>
                    <a:pt x="810" y="4549"/>
                    <a:pt x="929" y="4621"/>
                  </a:cubicBezTo>
                  <a:cubicBezTo>
                    <a:pt x="1048" y="4573"/>
                    <a:pt x="1167" y="4525"/>
                    <a:pt x="1286" y="4454"/>
                  </a:cubicBezTo>
                  <a:cubicBezTo>
                    <a:pt x="1667" y="4216"/>
                    <a:pt x="2024" y="3930"/>
                    <a:pt x="2191" y="3478"/>
                  </a:cubicBezTo>
                  <a:cubicBezTo>
                    <a:pt x="2262" y="3192"/>
                    <a:pt x="2262" y="2882"/>
                    <a:pt x="2215" y="2596"/>
                  </a:cubicBezTo>
                  <a:cubicBezTo>
                    <a:pt x="2120" y="2287"/>
                    <a:pt x="2024" y="2073"/>
                    <a:pt x="1881" y="1811"/>
                  </a:cubicBezTo>
                  <a:cubicBezTo>
                    <a:pt x="1786" y="1668"/>
                    <a:pt x="1762" y="1596"/>
                    <a:pt x="1762" y="1811"/>
                  </a:cubicBezTo>
                  <a:cubicBezTo>
                    <a:pt x="1762" y="2025"/>
                    <a:pt x="1762" y="2073"/>
                    <a:pt x="1667" y="2263"/>
                  </a:cubicBezTo>
                  <a:cubicBezTo>
                    <a:pt x="1643" y="2311"/>
                    <a:pt x="1619" y="2382"/>
                    <a:pt x="1548" y="2430"/>
                  </a:cubicBezTo>
                  <a:cubicBezTo>
                    <a:pt x="1524" y="2501"/>
                    <a:pt x="1524" y="2525"/>
                    <a:pt x="1548" y="2596"/>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2262594" y="1770760"/>
              <a:ext cx="49686" cy="67091"/>
            </a:xfrm>
            <a:custGeom>
              <a:avLst/>
              <a:gdLst/>
              <a:ahLst/>
              <a:cxnLst/>
              <a:rect l="l" t="t" r="r" b="b"/>
              <a:pathLst>
                <a:path w="1502" h="2026" extrusionOk="0">
                  <a:moveTo>
                    <a:pt x="1406" y="1906"/>
                  </a:moveTo>
                  <a:cubicBezTo>
                    <a:pt x="1501" y="1644"/>
                    <a:pt x="1406" y="1263"/>
                    <a:pt x="1192" y="1025"/>
                  </a:cubicBezTo>
                  <a:cubicBezTo>
                    <a:pt x="1025" y="811"/>
                    <a:pt x="1025" y="477"/>
                    <a:pt x="1072" y="239"/>
                  </a:cubicBezTo>
                  <a:cubicBezTo>
                    <a:pt x="1072" y="191"/>
                    <a:pt x="1120" y="120"/>
                    <a:pt x="1144" y="96"/>
                  </a:cubicBezTo>
                  <a:cubicBezTo>
                    <a:pt x="1144" y="1"/>
                    <a:pt x="1049" y="72"/>
                    <a:pt x="1001" y="72"/>
                  </a:cubicBezTo>
                  <a:cubicBezTo>
                    <a:pt x="310" y="311"/>
                    <a:pt x="1" y="787"/>
                    <a:pt x="72" y="1501"/>
                  </a:cubicBezTo>
                  <a:cubicBezTo>
                    <a:pt x="72" y="1596"/>
                    <a:pt x="96" y="1739"/>
                    <a:pt x="167" y="1858"/>
                  </a:cubicBezTo>
                  <a:cubicBezTo>
                    <a:pt x="572" y="2001"/>
                    <a:pt x="1001" y="2025"/>
                    <a:pt x="1406" y="1906"/>
                  </a:cubicBezTo>
                  <a:close/>
                </a:path>
              </a:pathLst>
            </a:custGeom>
            <a:solidFill>
              <a:srgbClr val="FFE1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2274404" y="1770760"/>
              <a:ext cx="37877" cy="66296"/>
            </a:xfrm>
            <a:custGeom>
              <a:avLst/>
              <a:gdLst/>
              <a:ahLst/>
              <a:cxnLst/>
              <a:rect l="l" t="t" r="r" b="b"/>
              <a:pathLst>
                <a:path w="1145" h="2002" extrusionOk="0">
                  <a:moveTo>
                    <a:pt x="1049" y="1906"/>
                  </a:moveTo>
                  <a:cubicBezTo>
                    <a:pt x="1144" y="1644"/>
                    <a:pt x="1049" y="1263"/>
                    <a:pt x="835" y="1025"/>
                  </a:cubicBezTo>
                  <a:cubicBezTo>
                    <a:pt x="668" y="811"/>
                    <a:pt x="668" y="477"/>
                    <a:pt x="715" y="239"/>
                  </a:cubicBezTo>
                  <a:cubicBezTo>
                    <a:pt x="715" y="191"/>
                    <a:pt x="763" y="120"/>
                    <a:pt x="787" y="96"/>
                  </a:cubicBezTo>
                  <a:cubicBezTo>
                    <a:pt x="787" y="1"/>
                    <a:pt x="692" y="72"/>
                    <a:pt x="644" y="72"/>
                  </a:cubicBezTo>
                  <a:cubicBezTo>
                    <a:pt x="382" y="168"/>
                    <a:pt x="192" y="287"/>
                    <a:pt x="49" y="430"/>
                  </a:cubicBezTo>
                  <a:cubicBezTo>
                    <a:pt x="1" y="668"/>
                    <a:pt x="49" y="906"/>
                    <a:pt x="192" y="1073"/>
                  </a:cubicBezTo>
                  <a:cubicBezTo>
                    <a:pt x="382" y="1358"/>
                    <a:pt x="477" y="1739"/>
                    <a:pt x="382" y="2001"/>
                  </a:cubicBezTo>
                  <a:cubicBezTo>
                    <a:pt x="596" y="2001"/>
                    <a:pt x="835" y="1978"/>
                    <a:pt x="1049" y="1906"/>
                  </a:cubicBezTo>
                  <a:close/>
                </a:path>
              </a:pathLst>
            </a:custGeom>
            <a:solidFill>
              <a:srgbClr val="FFC3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2343739" y="1650917"/>
              <a:ext cx="74099" cy="296545"/>
            </a:xfrm>
            <a:custGeom>
              <a:avLst/>
              <a:gdLst/>
              <a:ahLst/>
              <a:cxnLst/>
              <a:rect l="l" t="t" r="r" b="b"/>
              <a:pathLst>
                <a:path w="2240" h="8955" extrusionOk="0">
                  <a:moveTo>
                    <a:pt x="1168" y="0"/>
                  </a:moveTo>
                  <a:lnTo>
                    <a:pt x="1834" y="0"/>
                  </a:lnTo>
                  <a:cubicBezTo>
                    <a:pt x="2049" y="0"/>
                    <a:pt x="2239" y="167"/>
                    <a:pt x="2192" y="357"/>
                  </a:cubicBezTo>
                  <a:lnTo>
                    <a:pt x="1049" y="8597"/>
                  </a:lnTo>
                  <a:cubicBezTo>
                    <a:pt x="1001" y="8811"/>
                    <a:pt x="858" y="8954"/>
                    <a:pt x="691" y="8954"/>
                  </a:cubicBezTo>
                  <a:lnTo>
                    <a:pt x="1" y="8954"/>
                  </a:lnTo>
                  <a:cubicBezTo>
                    <a:pt x="215" y="8954"/>
                    <a:pt x="334" y="8764"/>
                    <a:pt x="358" y="8597"/>
                  </a:cubicBezTo>
                  <a:lnTo>
                    <a:pt x="1525" y="357"/>
                  </a:lnTo>
                  <a:cubicBezTo>
                    <a:pt x="1549" y="167"/>
                    <a:pt x="1358" y="0"/>
                    <a:pt x="1168" y="0"/>
                  </a:cubicBez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2189355" y="1888285"/>
              <a:ext cx="196958" cy="34738"/>
            </a:xfrm>
            <a:custGeom>
              <a:avLst/>
              <a:gdLst/>
              <a:ahLst/>
              <a:cxnLst/>
              <a:rect l="l" t="t" r="r" b="b"/>
              <a:pathLst>
                <a:path w="5954" h="1049" extrusionOk="0">
                  <a:moveTo>
                    <a:pt x="0" y="0"/>
                  </a:moveTo>
                  <a:lnTo>
                    <a:pt x="5954" y="0"/>
                  </a:lnTo>
                  <a:lnTo>
                    <a:pt x="5787" y="1048"/>
                  </a:lnTo>
                  <a:lnTo>
                    <a:pt x="143" y="10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2357137" y="1888285"/>
              <a:ext cx="27622" cy="34738"/>
            </a:xfrm>
            <a:custGeom>
              <a:avLst/>
              <a:gdLst/>
              <a:ahLst/>
              <a:cxnLst/>
              <a:rect l="l" t="t" r="r" b="b"/>
              <a:pathLst>
                <a:path w="835" h="1049" extrusionOk="0">
                  <a:moveTo>
                    <a:pt x="167" y="0"/>
                  </a:moveTo>
                  <a:lnTo>
                    <a:pt x="1" y="1048"/>
                  </a:lnTo>
                  <a:lnTo>
                    <a:pt x="691" y="1048"/>
                  </a:lnTo>
                  <a:lnTo>
                    <a:pt x="834" y="0"/>
                  </a:lnTo>
                  <a:close/>
                </a:path>
              </a:pathLst>
            </a:custGeom>
            <a:solidFill>
              <a:srgbClr val="703030">
                <a:alpha val="25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2123162" y="1570282"/>
              <a:ext cx="328551" cy="384266"/>
            </a:xfrm>
            <a:custGeom>
              <a:avLst/>
              <a:gdLst/>
              <a:ahLst/>
              <a:cxnLst/>
              <a:rect l="l" t="t" r="r" b="b"/>
              <a:pathLst>
                <a:path w="9932" h="11604" extrusionOk="0">
                  <a:moveTo>
                    <a:pt x="6478" y="1030"/>
                  </a:moveTo>
                  <a:lnTo>
                    <a:pt x="7836" y="2292"/>
                  </a:lnTo>
                  <a:lnTo>
                    <a:pt x="6692" y="2292"/>
                  </a:lnTo>
                  <a:lnTo>
                    <a:pt x="5930" y="1578"/>
                  </a:lnTo>
                  <a:lnTo>
                    <a:pt x="6478" y="1030"/>
                  </a:lnTo>
                  <a:close/>
                  <a:moveTo>
                    <a:pt x="1048" y="3793"/>
                  </a:moveTo>
                  <a:lnTo>
                    <a:pt x="1525" y="7079"/>
                  </a:lnTo>
                  <a:cubicBezTo>
                    <a:pt x="786" y="6245"/>
                    <a:pt x="358" y="5174"/>
                    <a:pt x="358" y="4007"/>
                  </a:cubicBezTo>
                  <a:lnTo>
                    <a:pt x="358" y="3793"/>
                  </a:lnTo>
                  <a:close/>
                  <a:moveTo>
                    <a:pt x="9622" y="3793"/>
                  </a:moveTo>
                  <a:lnTo>
                    <a:pt x="9622" y="4007"/>
                  </a:lnTo>
                  <a:cubicBezTo>
                    <a:pt x="9622" y="5198"/>
                    <a:pt x="9169" y="6269"/>
                    <a:pt x="8455" y="7079"/>
                  </a:cubicBezTo>
                  <a:lnTo>
                    <a:pt x="8931" y="3793"/>
                  </a:lnTo>
                  <a:close/>
                  <a:moveTo>
                    <a:pt x="5240" y="3673"/>
                  </a:moveTo>
                  <a:lnTo>
                    <a:pt x="5240" y="3673"/>
                  </a:lnTo>
                  <a:cubicBezTo>
                    <a:pt x="5168" y="3840"/>
                    <a:pt x="5145" y="4007"/>
                    <a:pt x="5168" y="4174"/>
                  </a:cubicBezTo>
                  <a:cubicBezTo>
                    <a:pt x="5216" y="4388"/>
                    <a:pt x="5287" y="4602"/>
                    <a:pt x="5383" y="4769"/>
                  </a:cubicBezTo>
                  <a:cubicBezTo>
                    <a:pt x="5502" y="4983"/>
                    <a:pt x="5597" y="5150"/>
                    <a:pt x="5692" y="5341"/>
                  </a:cubicBezTo>
                  <a:cubicBezTo>
                    <a:pt x="5740" y="5555"/>
                    <a:pt x="5811" y="5745"/>
                    <a:pt x="5764" y="5888"/>
                  </a:cubicBezTo>
                  <a:cubicBezTo>
                    <a:pt x="5764" y="5936"/>
                    <a:pt x="5740" y="6031"/>
                    <a:pt x="5811" y="6126"/>
                  </a:cubicBezTo>
                  <a:cubicBezTo>
                    <a:pt x="5835" y="6186"/>
                    <a:pt x="5877" y="6216"/>
                    <a:pt x="5930" y="6216"/>
                  </a:cubicBezTo>
                  <a:cubicBezTo>
                    <a:pt x="5984" y="6216"/>
                    <a:pt x="6049" y="6186"/>
                    <a:pt x="6121" y="6126"/>
                  </a:cubicBezTo>
                  <a:lnTo>
                    <a:pt x="6311" y="5936"/>
                  </a:lnTo>
                  <a:cubicBezTo>
                    <a:pt x="6407" y="5817"/>
                    <a:pt x="6478" y="5674"/>
                    <a:pt x="6526" y="5531"/>
                  </a:cubicBezTo>
                  <a:cubicBezTo>
                    <a:pt x="6550" y="5555"/>
                    <a:pt x="6550" y="5626"/>
                    <a:pt x="6573" y="5650"/>
                  </a:cubicBezTo>
                  <a:cubicBezTo>
                    <a:pt x="6692" y="5888"/>
                    <a:pt x="6764" y="6150"/>
                    <a:pt x="6764" y="6412"/>
                  </a:cubicBezTo>
                  <a:cubicBezTo>
                    <a:pt x="6764" y="6746"/>
                    <a:pt x="6597" y="7055"/>
                    <a:pt x="6359" y="7317"/>
                  </a:cubicBezTo>
                  <a:cubicBezTo>
                    <a:pt x="6216" y="7460"/>
                    <a:pt x="6002" y="7650"/>
                    <a:pt x="5811" y="7722"/>
                  </a:cubicBezTo>
                  <a:cubicBezTo>
                    <a:pt x="5811" y="7650"/>
                    <a:pt x="5764" y="7555"/>
                    <a:pt x="5740" y="7460"/>
                  </a:cubicBezTo>
                  <a:cubicBezTo>
                    <a:pt x="5692" y="7293"/>
                    <a:pt x="5597" y="7103"/>
                    <a:pt x="5478" y="6960"/>
                  </a:cubicBezTo>
                  <a:cubicBezTo>
                    <a:pt x="5407" y="6888"/>
                    <a:pt x="5383" y="6817"/>
                    <a:pt x="5383" y="6722"/>
                  </a:cubicBezTo>
                  <a:cubicBezTo>
                    <a:pt x="5359" y="6603"/>
                    <a:pt x="5383" y="6460"/>
                    <a:pt x="5407" y="6341"/>
                  </a:cubicBezTo>
                  <a:cubicBezTo>
                    <a:pt x="5454" y="6269"/>
                    <a:pt x="5478" y="6222"/>
                    <a:pt x="5478" y="6150"/>
                  </a:cubicBezTo>
                  <a:cubicBezTo>
                    <a:pt x="5502" y="6007"/>
                    <a:pt x="5407" y="5936"/>
                    <a:pt x="5287" y="5912"/>
                  </a:cubicBezTo>
                  <a:cubicBezTo>
                    <a:pt x="5274" y="5909"/>
                    <a:pt x="5261" y="5908"/>
                    <a:pt x="5248" y="5908"/>
                  </a:cubicBezTo>
                  <a:cubicBezTo>
                    <a:pt x="5138" y="5908"/>
                    <a:pt x="5015" y="5986"/>
                    <a:pt x="4930" y="6007"/>
                  </a:cubicBezTo>
                  <a:cubicBezTo>
                    <a:pt x="4644" y="6126"/>
                    <a:pt x="4430" y="6293"/>
                    <a:pt x="4287" y="6531"/>
                  </a:cubicBezTo>
                  <a:cubicBezTo>
                    <a:pt x="4097" y="6841"/>
                    <a:pt x="4025" y="7246"/>
                    <a:pt x="4073" y="7603"/>
                  </a:cubicBezTo>
                  <a:cubicBezTo>
                    <a:pt x="3739" y="7436"/>
                    <a:pt x="3501" y="7198"/>
                    <a:pt x="3335" y="6936"/>
                  </a:cubicBezTo>
                  <a:cubicBezTo>
                    <a:pt x="3073" y="6484"/>
                    <a:pt x="3120" y="6055"/>
                    <a:pt x="3311" y="5650"/>
                  </a:cubicBezTo>
                  <a:cubicBezTo>
                    <a:pt x="3311" y="5626"/>
                    <a:pt x="3311" y="5579"/>
                    <a:pt x="3335" y="5555"/>
                  </a:cubicBezTo>
                  <a:cubicBezTo>
                    <a:pt x="3358" y="5674"/>
                    <a:pt x="3382" y="5817"/>
                    <a:pt x="3454" y="5936"/>
                  </a:cubicBezTo>
                  <a:cubicBezTo>
                    <a:pt x="3501" y="6103"/>
                    <a:pt x="3597" y="6222"/>
                    <a:pt x="3692" y="6293"/>
                  </a:cubicBezTo>
                  <a:cubicBezTo>
                    <a:pt x="3692" y="6341"/>
                    <a:pt x="3739" y="6341"/>
                    <a:pt x="3787" y="6365"/>
                  </a:cubicBezTo>
                  <a:cubicBezTo>
                    <a:pt x="3835" y="6388"/>
                    <a:pt x="3859" y="6388"/>
                    <a:pt x="3906" y="6388"/>
                  </a:cubicBezTo>
                  <a:cubicBezTo>
                    <a:pt x="3978" y="6388"/>
                    <a:pt x="4049" y="6365"/>
                    <a:pt x="4073" y="6293"/>
                  </a:cubicBezTo>
                  <a:cubicBezTo>
                    <a:pt x="4144" y="6222"/>
                    <a:pt x="4097" y="6103"/>
                    <a:pt x="4097" y="6007"/>
                  </a:cubicBezTo>
                  <a:cubicBezTo>
                    <a:pt x="4073" y="5864"/>
                    <a:pt x="4097" y="5745"/>
                    <a:pt x="4097" y="5579"/>
                  </a:cubicBezTo>
                  <a:cubicBezTo>
                    <a:pt x="4168" y="5079"/>
                    <a:pt x="4287" y="4602"/>
                    <a:pt x="4573" y="4221"/>
                  </a:cubicBezTo>
                  <a:cubicBezTo>
                    <a:pt x="4764" y="3983"/>
                    <a:pt x="4978" y="3793"/>
                    <a:pt x="5240" y="3673"/>
                  </a:cubicBezTo>
                  <a:close/>
                  <a:moveTo>
                    <a:pt x="5049" y="6365"/>
                  </a:moveTo>
                  <a:cubicBezTo>
                    <a:pt x="5049" y="6484"/>
                    <a:pt x="5025" y="6626"/>
                    <a:pt x="5049" y="6769"/>
                  </a:cubicBezTo>
                  <a:cubicBezTo>
                    <a:pt x="5097" y="6936"/>
                    <a:pt x="5145" y="7079"/>
                    <a:pt x="5240" y="7198"/>
                  </a:cubicBezTo>
                  <a:cubicBezTo>
                    <a:pt x="5335" y="7317"/>
                    <a:pt x="5383" y="7365"/>
                    <a:pt x="5407" y="7555"/>
                  </a:cubicBezTo>
                  <a:cubicBezTo>
                    <a:pt x="5454" y="7674"/>
                    <a:pt x="5454" y="7770"/>
                    <a:pt x="5454" y="7841"/>
                  </a:cubicBezTo>
                  <a:cubicBezTo>
                    <a:pt x="5287" y="7889"/>
                    <a:pt x="5145" y="7889"/>
                    <a:pt x="4978" y="7889"/>
                  </a:cubicBezTo>
                  <a:cubicBezTo>
                    <a:pt x="4787" y="7889"/>
                    <a:pt x="4644" y="7841"/>
                    <a:pt x="4454" y="7793"/>
                  </a:cubicBezTo>
                  <a:cubicBezTo>
                    <a:pt x="4454" y="7770"/>
                    <a:pt x="4430" y="7722"/>
                    <a:pt x="4430" y="7698"/>
                  </a:cubicBezTo>
                  <a:cubicBezTo>
                    <a:pt x="4382" y="7412"/>
                    <a:pt x="4430" y="6984"/>
                    <a:pt x="4573" y="6746"/>
                  </a:cubicBezTo>
                  <a:cubicBezTo>
                    <a:pt x="4668" y="6603"/>
                    <a:pt x="4859" y="6460"/>
                    <a:pt x="5049" y="6365"/>
                  </a:cubicBezTo>
                  <a:close/>
                  <a:moveTo>
                    <a:pt x="5506" y="3285"/>
                  </a:moveTo>
                  <a:cubicBezTo>
                    <a:pt x="5313" y="3285"/>
                    <a:pt x="5036" y="3443"/>
                    <a:pt x="4930" y="3507"/>
                  </a:cubicBezTo>
                  <a:cubicBezTo>
                    <a:pt x="4668" y="3650"/>
                    <a:pt x="4502" y="3864"/>
                    <a:pt x="4311" y="4078"/>
                  </a:cubicBezTo>
                  <a:cubicBezTo>
                    <a:pt x="3978" y="4507"/>
                    <a:pt x="3835" y="5055"/>
                    <a:pt x="3787" y="5579"/>
                  </a:cubicBezTo>
                  <a:lnTo>
                    <a:pt x="3787" y="5817"/>
                  </a:lnTo>
                  <a:cubicBezTo>
                    <a:pt x="3739" y="5674"/>
                    <a:pt x="3716" y="5531"/>
                    <a:pt x="3692" y="5412"/>
                  </a:cubicBezTo>
                  <a:lnTo>
                    <a:pt x="3692" y="5317"/>
                  </a:lnTo>
                  <a:cubicBezTo>
                    <a:pt x="3668" y="5198"/>
                    <a:pt x="3668" y="5079"/>
                    <a:pt x="3573" y="5031"/>
                  </a:cubicBezTo>
                  <a:cubicBezTo>
                    <a:pt x="3529" y="5005"/>
                    <a:pt x="3486" y="4988"/>
                    <a:pt x="3442" y="4988"/>
                  </a:cubicBezTo>
                  <a:cubicBezTo>
                    <a:pt x="3367" y="4988"/>
                    <a:pt x="3291" y="5038"/>
                    <a:pt x="3216" y="5174"/>
                  </a:cubicBezTo>
                  <a:cubicBezTo>
                    <a:pt x="3144" y="5269"/>
                    <a:pt x="3096" y="5412"/>
                    <a:pt x="3025" y="5531"/>
                  </a:cubicBezTo>
                  <a:cubicBezTo>
                    <a:pt x="2835" y="6055"/>
                    <a:pt x="2763" y="6579"/>
                    <a:pt x="3096" y="7103"/>
                  </a:cubicBezTo>
                  <a:cubicBezTo>
                    <a:pt x="3311" y="7484"/>
                    <a:pt x="3692" y="7793"/>
                    <a:pt x="4097" y="8008"/>
                  </a:cubicBezTo>
                  <a:cubicBezTo>
                    <a:pt x="4382" y="8127"/>
                    <a:pt x="4644" y="8198"/>
                    <a:pt x="4954" y="8246"/>
                  </a:cubicBezTo>
                  <a:cubicBezTo>
                    <a:pt x="5287" y="8246"/>
                    <a:pt x="5740" y="8174"/>
                    <a:pt x="6026" y="8008"/>
                  </a:cubicBezTo>
                  <a:cubicBezTo>
                    <a:pt x="6240" y="7889"/>
                    <a:pt x="6431" y="7722"/>
                    <a:pt x="6597" y="7555"/>
                  </a:cubicBezTo>
                  <a:cubicBezTo>
                    <a:pt x="6907" y="7222"/>
                    <a:pt x="7074" y="6865"/>
                    <a:pt x="7074" y="6412"/>
                  </a:cubicBezTo>
                  <a:cubicBezTo>
                    <a:pt x="7074" y="6103"/>
                    <a:pt x="7002" y="5793"/>
                    <a:pt x="6883" y="5507"/>
                  </a:cubicBezTo>
                  <a:cubicBezTo>
                    <a:pt x="6812" y="5388"/>
                    <a:pt x="6764" y="5269"/>
                    <a:pt x="6669" y="5102"/>
                  </a:cubicBezTo>
                  <a:cubicBezTo>
                    <a:pt x="6597" y="5031"/>
                    <a:pt x="6573" y="4959"/>
                    <a:pt x="6526" y="4936"/>
                  </a:cubicBezTo>
                  <a:cubicBezTo>
                    <a:pt x="6526" y="4912"/>
                    <a:pt x="6478" y="4912"/>
                    <a:pt x="6478" y="4912"/>
                  </a:cubicBezTo>
                  <a:cubicBezTo>
                    <a:pt x="6442" y="4897"/>
                    <a:pt x="6410" y="4889"/>
                    <a:pt x="6381" y="4889"/>
                  </a:cubicBezTo>
                  <a:cubicBezTo>
                    <a:pt x="6275" y="4889"/>
                    <a:pt x="6216" y="4992"/>
                    <a:pt x="6216" y="5198"/>
                  </a:cubicBezTo>
                  <a:lnTo>
                    <a:pt x="6216" y="5412"/>
                  </a:lnTo>
                  <a:cubicBezTo>
                    <a:pt x="6216" y="5460"/>
                    <a:pt x="6192" y="5507"/>
                    <a:pt x="6169" y="5579"/>
                  </a:cubicBezTo>
                  <a:cubicBezTo>
                    <a:pt x="6121" y="5626"/>
                    <a:pt x="6121" y="5650"/>
                    <a:pt x="6097" y="5674"/>
                  </a:cubicBezTo>
                  <a:cubicBezTo>
                    <a:pt x="6073" y="5555"/>
                    <a:pt x="6049" y="5412"/>
                    <a:pt x="5978" y="5269"/>
                  </a:cubicBezTo>
                  <a:cubicBezTo>
                    <a:pt x="5883" y="5031"/>
                    <a:pt x="5764" y="4817"/>
                    <a:pt x="5692" y="4674"/>
                  </a:cubicBezTo>
                  <a:cubicBezTo>
                    <a:pt x="5621" y="4507"/>
                    <a:pt x="5573" y="4364"/>
                    <a:pt x="5526" y="4197"/>
                  </a:cubicBezTo>
                  <a:cubicBezTo>
                    <a:pt x="5502" y="4031"/>
                    <a:pt x="5502" y="3888"/>
                    <a:pt x="5573" y="3769"/>
                  </a:cubicBezTo>
                  <a:cubicBezTo>
                    <a:pt x="5597" y="3721"/>
                    <a:pt x="5645" y="3650"/>
                    <a:pt x="5692" y="3554"/>
                  </a:cubicBezTo>
                  <a:cubicBezTo>
                    <a:pt x="5716" y="3412"/>
                    <a:pt x="5692" y="3316"/>
                    <a:pt x="5573" y="3292"/>
                  </a:cubicBezTo>
                  <a:cubicBezTo>
                    <a:pt x="5552" y="3287"/>
                    <a:pt x="5530" y="3285"/>
                    <a:pt x="5506" y="3285"/>
                  </a:cubicBezTo>
                  <a:close/>
                  <a:moveTo>
                    <a:pt x="8502" y="2649"/>
                  </a:moveTo>
                  <a:cubicBezTo>
                    <a:pt x="8574" y="2649"/>
                    <a:pt x="8621" y="2673"/>
                    <a:pt x="8645" y="2697"/>
                  </a:cubicBezTo>
                  <a:cubicBezTo>
                    <a:pt x="8693" y="2721"/>
                    <a:pt x="8693" y="2792"/>
                    <a:pt x="8693" y="2816"/>
                  </a:cubicBezTo>
                  <a:lnTo>
                    <a:pt x="8574" y="3626"/>
                  </a:lnTo>
                  <a:lnTo>
                    <a:pt x="8074" y="7460"/>
                  </a:lnTo>
                  <a:cubicBezTo>
                    <a:pt x="7264" y="8174"/>
                    <a:pt x="6145" y="8627"/>
                    <a:pt x="5002" y="8627"/>
                  </a:cubicBezTo>
                  <a:cubicBezTo>
                    <a:pt x="3835" y="8627"/>
                    <a:pt x="2739" y="8174"/>
                    <a:pt x="1930" y="7460"/>
                  </a:cubicBezTo>
                  <a:cubicBezTo>
                    <a:pt x="1715" y="5912"/>
                    <a:pt x="1477" y="4364"/>
                    <a:pt x="1263" y="2816"/>
                  </a:cubicBezTo>
                  <a:cubicBezTo>
                    <a:pt x="1239" y="2769"/>
                    <a:pt x="1263" y="2721"/>
                    <a:pt x="1310" y="2697"/>
                  </a:cubicBezTo>
                  <a:cubicBezTo>
                    <a:pt x="1334" y="2673"/>
                    <a:pt x="1382" y="2649"/>
                    <a:pt x="1453" y="2649"/>
                  </a:cubicBezTo>
                  <a:close/>
                  <a:moveTo>
                    <a:pt x="1953" y="7960"/>
                  </a:moveTo>
                  <a:cubicBezTo>
                    <a:pt x="2787" y="8603"/>
                    <a:pt x="3835" y="8984"/>
                    <a:pt x="4978" y="8984"/>
                  </a:cubicBezTo>
                  <a:cubicBezTo>
                    <a:pt x="6097" y="8984"/>
                    <a:pt x="7145" y="8603"/>
                    <a:pt x="7978" y="7960"/>
                  </a:cubicBezTo>
                  <a:lnTo>
                    <a:pt x="7978" y="7960"/>
                  </a:lnTo>
                  <a:lnTo>
                    <a:pt x="7740" y="9389"/>
                  </a:lnTo>
                  <a:lnTo>
                    <a:pt x="5335" y="9389"/>
                  </a:lnTo>
                  <a:cubicBezTo>
                    <a:pt x="5240" y="9389"/>
                    <a:pt x="5145" y="9484"/>
                    <a:pt x="5145" y="9579"/>
                  </a:cubicBezTo>
                  <a:cubicBezTo>
                    <a:pt x="5145" y="9651"/>
                    <a:pt x="5240" y="9746"/>
                    <a:pt x="5335" y="9746"/>
                  </a:cubicBezTo>
                  <a:lnTo>
                    <a:pt x="7717" y="9746"/>
                  </a:lnTo>
                  <a:lnTo>
                    <a:pt x="7621" y="10461"/>
                  </a:lnTo>
                  <a:lnTo>
                    <a:pt x="2263" y="10461"/>
                  </a:lnTo>
                  <a:lnTo>
                    <a:pt x="2168" y="9746"/>
                  </a:lnTo>
                  <a:lnTo>
                    <a:pt x="4573" y="9746"/>
                  </a:lnTo>
                  <a:cubicBezTo>
                    <a:pt x="4692" y="9746"/>
                    <a:pt x="4787" y="9675"/>
                    <a:pt x="4764" y="9556"/>
                  </a:cubicBezTo>
                  <a:cubicBezTo>
                    <a:pt x="4740" y="9484"/>
                    <a:pt x="4668" y="9437"/>
                    <a:pt x="4573" y="9437"/>
                  </a:cubicBezTo>
                  <a:lnTo>
                    <a:pt x="2168" y="9437"/>
                  </a:lnTo>
                  <a:lnTo>
                    <a:pt x="1953" y="7960"/>
                  </a:lnTo>
                  <a:close/>
                  <a:moveTo>
                    <a:pt x="7597" y="10818"/>
                  </a:moveTo>
                  <a:lnTo>
                    <a:pt x="7550" y="11056"/>
                  </a:lnTo>
                  <a:cubicBezTo>
                    <a:pt x="7526" y="11151"/>
                    <a:pt x="7502" y="11223"/>
                    <a:pt x="7478" y="11246"/>
                  </a:cubicBezTo>
                  <a:cubicBezTo>
                    <a:pt x="7431" y="11270"/>
                    <a:pt x="7407" y="11294"/>
                    <a:pt x="7359" y="11294"/>
                  </a:cubicBezTo>
                  <a:lnTo>
                    <a:pt x="2596" y="11294"/>
                  </a:lnTo>
                  <a:cubicBezTo>
                    <a:pt x="2525" y="11294"/>
                    <a:pt x="2501" y="11270"/>
                    <a:pt x="2477" y="11246"/>
                  </a:cubicBezTo>
                  <a:cubicBezTo>
                    <a:pt x="2406" y="11175"/>
                    <a:pt x="2382" y="11127"/>
                    <a:pt x="2382" y="11056"/>
                  </a:cubicBezTo>
                  <a:lnTo>
                    <a:pt x="2358" y="10818"/>
                  </a:lnTo>
                  <a:close/>
                  <a:moveTo>
                    <a:pt x="4135" y="0"/>
                  </a:moveTo>
                  <a:cubicBezTo>
                    <a:pt x="4091" y="0"/>
                    <a:pt x="4049" y="18"/>
                    <a:pt x="4025" y="54"/>
                  </a:cubicBezTo>
                  <a:lnTo>
                    <a:pt x="3073" y="935"/>
                  </a:lnTo>
                  <a:cubicBezTo>
                    <a:pt x="3001" y="1006"/>
                    <a:pt x="3001" y="1125"/>
                    <a:pt x="3073" y="1173"/>
                  </a:cubicBezTo>
                  <a:cubicBezTo>
                    <a:pt x="3096" y="1209"/>
                    <a:pt x="3138" y="1227"/>
                    <a:pt x="3183" y="1227"/>
                  </a:cubicBezTo>
                  <a:cubicBezTo>
                    <a:pt x="3227" y="1227"/>
                    <a:pt x="3275" y="1209"/>
                    <a:pt x="3311" y="1173"/>
                  </a:cubicBezTo>
                  <a:lnTo>
                    <a:pt x="4144" y="411"/>
                  </a:lnTo>
                  <a:cubicBezTo>
                    <a:pt x="4811" y="1054"/>
                    <a:pt x="5502" y="1697"/>
                    <a:pt x="6192" y="2316"/>
                  </a:cubicBezTo>
                  <a:lnTo>
                    <a:pt x="2120" y="2316"/>
                  </a:lnTo>
                  <a:lnTo>
                    <a:pt x="2739" y="1721"/>
                  </a:lnTo>
                  <a:cubicBezTo>
                    <a:pt x="2787" y="1649"/>
                    <a:pt x="2787" y="1530"/>
                    <a:pt x="2739" y="1483"/>
                  </a:cubicBezTo>
                  <a:cubicBezTo>
                    <a:pt x="2704" y="1447"/>
                    <a:pt x="2656" y="1429"/>
                    <a:pt x="2611" y="1429"/>
                  </a:cubicBezTo>
                  <a:cubicBezTo>
                    <a:pt x="2567" y="1429"/>
                    <a:pt x="2525" y="1447"/>
                    <a:pt x="2501" y="1483"/>
                  </a:cubicBezTo>
                  <a:lnTo>
                    <a:pt x="1596" y="2316"/>
                  </a:lnTo>
                  <a:lnTo>
                    <a:pt x="1453" y="2316"/>
                  </a:lnTo>
                  <a:cubicBezTo>
                    <a:pt x="1310" y="2316"/>
                    <a:pt x="1168" y="2364"/>
                    <a:pt x="1072" y="2459"/>
                  </a:cubicBezTo>
                  <a:cubicBezTo>
                    <a:pt x="953" y="2554"/>
                    <a:pt x="882" y="2697"/>
                    <a:pt x="929" y="2840"/>
                  </a:cubicBezTo>
                  <a:lnTo>
                    <a:pt x="1001" y="3435"/>
                  </a:lnTo>
                  <a:lnTo>
                    <a:pt x="167" y="3435"/>
                  </a:lnTo>
                  <a:cubicBezTo>
                    <a:pt x="96" y="3435"/>
                    <a:pt x="1" y="3531"/>
                    <a:pt x="1" y="3626"/>
                  </a:cubicBezTo>
                  <a:lnTo>
                    <a:pt x="1" y="4007"/>
                  </a:lnTo>
                  <a:cubicBezTo>
                    <a:pt x="1" y="5388"/>
                    <a:pt x="572" y="6626"/>
                    <a:pt x="1453" y="7531"/>
                  </a:cubicBezTo>
                  <a:lnTo>
                    <a:pt x="1572" y="7650"/>
                  </a:lnTo>
                  <a:cubicBezTo>
                    <a:pt x="1715" y="8794"/>
                    <a:pt x="1906" y="9937"/>
                    <a:pt x="2049" y="11104"/>
                  </a:cubicBezTo>
                  <a:cubicBezTo>
                    <a:pt x="2072" y="11246"/>
                    <a:pt x="2144" y="11366"/>
                    <a:pt x="2239" y="11461"/>
                  </a:cubicBezTo>
                  <a:cubicBezTo>
                    <a:pt x="2311" y="11532"/>
                    <a:pt x="2430" y="11604"/>
                    <a:pt x="2596" y="11604"/>
                  </a:cubicBezTo>
                  <a:lnTo>
                    <a:pt x="7359" y="11604"/>
                  </a:lnTo>
                  <a:cubicBezTo>
                    <a:pt x="7502" y="11604"/>
                    <a:pt x="7621" y="11532"/>
                    <a:pt x="7717" y="11461"/>
                  </a:cubicBezTo>
                  <a:cubicBezTo>
                    <a:pt x="7788" y="11366"/>
                    <a:pt x="7859" y="11246"/>
                    <a:pt x="7883" y="11104"/>
                  </a:cubicBezTo>
                  <a:lnTo>
                    <a:pt x="7955" y="10675"/>
                  </a:lnTo>
                  <a:cubicBezTo>
                    <a:pt x="8098" y="9699"/>
                    <a:pt x="8217" y="8675"/>
                    <a:pt x="8359" y="7674"/>
                  </a:cubicBezTo>
                  <a:lnTo>
                    <a:pt x="8479" y="7555"/>
                  </a:lnTo>
                  <a:cubicBezTo>
                    <a:pt x="9384" y="6650"/>
                    <a:pt x="9931" y="5412"/>
                    <a:pt x="9931" y="4031"/>
                  </a:cubicBezTo>
                  <a:lnTo>
                    <a:pt x="9931" y="3650"/>
                  </a:lnTo>
                  <a:cubicBezTo>
                    <a:pt x="9931" y="3554"/>
                    <a:pt x="9860" y="3483"/>
                    <a:pt x="9765" y="3483"/>
                  </a:cubicBezTo>
                  <a:lnTo>
                    <a:pt x="8931" y="3483"/>
                  </a:lnTo>
                  <a:lnTo>
                    <a:pt x="9026" y="2816"/>
                  </a:lnTo>
                  <a:cubicBezTo>
                    <a:pt x="9026" y="2673"/>
                    <a:pt x="8979" y="2554"/>
                    <a:pt x="8860" y="2435"/>
                  </a:cubicBezTo>
                  <a:cubicBezTo>
                    <a:pt x="8788" y="2340"/>
                    <a:pt x="8621" y="2292"/>
                    <a:pt x="8479" y="2292"/>
                  </a:cubicBezTo>
                  <a:lnTo>
                    <a:pt x="8336" y="2292"/>
                  </a:lnTo>
                  <a:lnTo>
                    <a:pt x="6597" y="673"/>
                  </a:lnTo>
                  <a:cubicBezTo>
                    <a:pt x="6573" y="649"/>
                    <a:pt x="6532" y="637"/>
                    <a:pt x="6487" y="637"/>
                  </a:cubicBezTo>
                  <a:cubicBezTo>
                    <a:pt x="6442" y="637"/>
                    <a:pt x="6395" y="649"/>
                    <a:pt x="6359" y="673"/>
                  </a:cubicBezTo>
                  <a:lnTo>
                    <a:pt x="5645" y="1316"/>
                  </a:lnTo>
                  <a:lnTo>
                    <a:pt x="4263" y="54"/>
                  </a:lnTo>
                  <a:cubicBezTo>
                    <a:pt x="4228" y="18"/>
                    <a:pt x="4180" y="0"/>
                    <a:pt x="4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Numbers behind Australia's catastrophic 2019/20 bushfire season | The West  Australian">
            <a:extLst>
              <a:ext uri="{FF2B5EF4-FFF2-40B4-BE49-F238E27FC236}">
                <a16:creationId xmlns:a16="http://schemas.microsoft.com/office/drawing/2014/main" id="{849A0214-03EC-4CB6-1046-7F22F186C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863" y="999625"/>
            <a:ext cx="24669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26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12B4-2E57-ADBA-9AF0-2A5A20140A0A}"/>
              </a:ext>
            </a:extLst>
          </p:cNvPr>
          <p:cNvSpPr>
            <a:spLocks noGrp="1"/>
          </p:cNvSpPr>
          <p:nvPr>
            <p:ph type="title"/>
          </p:nvPr>
        </p:nvSpPr>
        <p:spPr>
          <a:xfrm>
            <a:off x="542925" y="514351"/>
            <a:ext cx="2891790" cy="1106632"/>
          </a:xfrm>
        </p:spPr>
        <p:txBody>
          <a:bodyPr/>
          <a:lstStyle/>
          <a:p>
            <a:r>
              <a:rPr lang="en-US" dirty="0"/>
              <a:t>SQL Database</a:t>
            </a:r>
          </a:p>
        </p:txBody>
      </p:sp>
      <p:sp>
        <p:nvSpPr>
          <p:cNvPr id="3" name="Content Placeholder 2">
            <a:extLst>
              <a:ext uri="{FF2B5EF4-FFF2-40B4-BE49-F238E27FC236}">
                <a16:creationId xmlns:a16="http://schemas.microsoft.com/office/drawing/2014/main" id="{2B326CF0-D5BE-17D5-0B14-91369693F8A5}"/>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F31719C-0672-EB58-5C54-FF4BDBD41ED1}"/>
              </a:ext>
            </a:extLst>
          </p:cNvPr>
          <p:cNvSpPr>
            <a:spLocks noGrp="1"/>
          </p:cNvSpPr>
          <p:nvPr>
            <p:ph type="body" sz="half" idx="2"/>
          </p:nvPr>
        </p:nvSpPr>
        <p:spPr>
          <a:xfrm>
            <a:off x="542925" y="1671203"/>
            <a:ext cx="2891790" cy="2957946"/>
          </a:xfrm>
        </p:spPr>
        <p:txBody>
          <a:bodyPr>
            <a:normAutofit fontScale="70000" lnSpcReduction="20000"/>
          </a:bodyPr>
          <a:lstStyle/>
          <a:p>
            <a:pPr marL="228600" indent="-228600">
              <a:buFont typeface="+mj-lt"/>
              <a:buAutoNum type="arabicPeriod"/>
            </a:pPr>
            <a:r>
              <a:rPr lang="en-US" dirty="0"/>
              <a:t>Create tables &amp; import csv files</a:t>
            </a:r>
          </a:p>
          <a:p>
            <a:pPr marL="228600" indent="-228600">
              <a:buFont typeface="+mj-lt"/>
              <a:buAutoNum type="arabicPeriod"/>
            </a:pPr>
            <a:r>
              <a:rPr lang="en-US" dirty="0"/>
              <a:t>Merge files and save as a view</a:t>
            </a:r>
          </a:p>
          <a:p>
            <a:pPr marL="571500" lvl="1" indent="-228600">
              <a:buFont typeface="Arial" panose="020B0604020202020204" pitchFamily="34" charset="0"/>
              <a:buChar char="•"/>
            </a:pPr>
            <a:r>
              <a:rPr lang="en-US" dirty="0"/>
              <a:t>Noted data missing for October</a:t>
            </a:r>
          </a:p>
          <a:p>
            <a:pPr marL="571500" lvl="1" indent="-228600">
              <a:buFont typeface="Arial" panose="020B0604020202020204" pitchFamily="34" charset="0"/>
              <a:buChar char="•"/>
            </a:pPr>
            <a:r>
              <a:rPr lang="en-US" dirty="0"/>
              <a:t>Dataset had month of raw data that had not been calibrated by NASA, we did not use these files</a:t>
            </a:r>
          </a:p>
          <a:p>
            <a:pPr lvl="1"/>
            <a:endParaRPr lang="en-US" dirty="0"/>
          </a:p>
          <a:p>
            <a:pPr marL="228600" indent="-228600">
              <a:buFont typeface="+mj-lt"/>
              <a:buAutoNum type="arabicPeriod"/>
            </a:pPr>
            <a:r>
              <a:rPr lang="en-US" dirty="0"/>
              <a:t>Create SQL views to </a:t>
            </a:r>
            <a:r>
              <a:rPr lang="en-US" dirty="0" err="1"/>
              <a:t>analyse</a:t>
            </a:r>
            <a:r>
              <a:rPr lang="en-US" dirty="0"/>
              <a:t> data</a:t>
            </a:r>
          </a:p>
          <a:p>
            <a:pPr marL="571500" lvl="1" indent="-228600">
              <a:buFont typeface="Arial" panose="020B0604020202020204" pitchFamily="34" charset="0"/>
              <a:buChar char="•"/>
            </a:pPr>
            <a:r>
              <a:rPr lang="en-US" dirty="0"/>
              <a:t>Example: Grouped by date</a:t>
            </a:r>
          </a:p>
          <a:p>
            <a:pPr marL="914400" lvl="2" indent="-228600">
              <a:buFont typeface="Arial" panose="020B0604020202020204" pitchFamily="34" charset="0"/>
              <a:buChar char="•"/>
            </a:pPr>
            <a:r>
              <a:rPr lang="en-US" dirty="0"/>
              <a:t>Min/max/avg brightness readings</a:t>
            </a:r>
          </a:p>
          <a:p>
            <a:pPr marL="914400" lvl="2" indent="-228600">
              <a:buFont typeface="Arial" panose="020B0604020202020204" pitchFamily="34" charset="0"/>
              <a:buChar char="•"/>
            </a:pPr>
            <a:r>
              <a:rPr lang="en-US" dirty="0"/>
              <a:t>Count on daily readings</a:t>
            </a:r>
          </a:p>
          <a:p>
            <a:pPr marL="914400" lvl="2" indent="-228600">
              <a:buFont typeface="Arial" panose="020B0604020202020204" pitchFamily="34" charset="0"/>
              <a:buChar char="•"/>
            </a:pPr>
            <a:r>
              <a:rPr lang="en-US" dirty="0"/>
              <a:t>Count on locations of reading (type of terrain)</a:t>
            </a:r>
          </a:p>
          <a:p>
            <a:pPr marL="571500" lvl="1" indent="-228600">
              <a:buFont typeface="+mj-lt"/>
              <a:buAutoNum type="arabicPeriod"/>
            </a:pPr>
            <a:endParaRPr lang="en-US" dirty="0"/>
          </a:p>
          <a:p>
            <a:pPr marL="228600" indent="-228600">
              <a:buFont typeface="+mj-lt"/>
              <a:buAutoNum type="arabicPeriod"/>
            </a:pPr>
            <a:r>
              <a:rPr lang="en-US" dirty="0"/>
              <a:t>Export views as csv files</a:t>
            </a:r>
          </a:p>
          <a:p>
            <a:pPr marL="171450" indent="-171450">
              <a:buFontTx/>
              <a:buChar char="-"/>
            </a:pPr>
            <a:endParaRPr lang="en-US" dirty="0"/>
          </a:p>
          <a:p>
            <a:pPr marL="171450" indent="-171450">
              <a:buFont typeface="Arial" panose="020B0604020202020204" pitchFamily="34" charset="0"/>
              <a:buChar char="•"/>
            </a:pPr>
            <a:r>
              <a:rPr lang="en-US" sz="1000" dirty="0"/>
              <a:t>Although we have used a fixed period of 2019 the SQL Database is easily updated to build on this as more calibrated Satellite Data is made available from NASA </a:t>
            </a:r>
          </a:p>
        </p:txBody>
      </p:sp>
      <p:sp>
        <p:nvSpPr>
          <p:cNvPr id="5" name="Slide Number Placeholder 4">
            <a:extLst>
              <a:ext uri="{FF2B5EF4-FFF2-40B4-BE49-F238E27FC236}">
                <a16:creationId xmlns:a16="http://schemas.microsoft.com/office/drawing/2014/main" id="{72D3A95C-9EE7-88C0-6EF6-C2AE1D3B8943}"/>
              </a:ext>
            </a:extLst>
          </p:cNvPr>
          <p:cNvSpPr>
            <a:spLocks noGrp="1"/>
          </p:cNvSpPr>
          <p:nvPr>
            <p:ph type="sldNum" sz="quarter" idx="12"/>
          </p:nvPr>
        </p:nvSpPr>
        <p:spPr/>
        <p:txBody>
          <a:bodyPr/>
          <a:lstStyle/>
          <a:p>
            <a:fld id="{440B309B-5935-4424-B695-4FACBC5437DC}" type="slidenum">
              <a:rPr lang="en-US" smtClean="0"/>
              <a:t>8</a:t>
            </a:fld>
            <a:endParaRPr lang="en-US"/>
          </a:p>
        </p:txBody>
      </p:sp>
      <p:pic>
        <p:nvPicPr>
          <p:cNvPr id="1026" name="Picture 2" descr="Climate change boosted Australia bushfire risk by at least 30% - BBC News">
            <a:extLst>
              <a:ext uri="{FF2B5EF4-FFF2-40B4-BE49-F238E27FC236}">
                <a16:creationId xmlns:a16="http://schemas.microsoft.com/office/drawing/2014/main" id="{8B638A99-E764-D65C-09E5-F70DEA1D2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878" y="246762"/>
            <a:ext cx="3335334" cy="18677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06EC5A-60A0-4B20-3951-BAF152615A04}"/>
              </a:ext>
            </a:extLst>
          </p:cNvPr>
          <p:cNvPicPr>
            <a:picLocks noChangeAspect="1"/>
          </p:cNvPicPr>
          <p:nvPr/>
        </p:nvPicPr>
        <p:blipFill>
          <a:blip r:embed="rId3"/>
          <a:stretch>
            <a:fillRect/>
          </a:stretch>
        </p:blipFill>
        <p:spPr>
          <a:xfrm>
            <a:off x="4259794" y="2943275"/>
            <a:ext cx="2229161" cy="1181265"/>
          </a:xfrm>
          <a:prstGeom prst="rect">
            <a:avLst/>
          </a:prstGeom>
        </p:spPr>
      </p:pic>
      <p:pic>
        <p:nvPicPr>
          <p:cNvPr id="9" name="Picture 8">
            <a:extLst>
              <a:ext uri="{FF2B5EF4-FFF2-40B4-BE49-F238E27FC236}">
                <a16:creationId xmlns:a16="http://schemas.microsoft.com/office/drawing/2014/main" id="{1C44E74E-0AF7-90B2-D06C-5E31331C8B0F}"/>
              </a:ext>
            </a:extLst>
          </p:cNvPr>
          <p:cNvPicPr>
            <a:picLocks noChangeAspect="1"/>
          </p:cNvPicPr>
          <p:nvPr/>
        </p:nvPicPr>
        <p:blipFill>
          <a:blip r:embed="rId4"/>
          <a:stretch>
            <a:fillRect/>
          </a:stretch>
        </p:blipFill>
        <p:spPr>
          <a:xfrm>
            <a:off x="6545019" y="2630247"/>
            <a:ext cx="2291636" cy="2209792"/>
          </a:xfrm>
          <a:prstGeom prst="rect">
            <a:avLst/>
          </a:prstGeom>
        </p:spPr>
      </p:pic>
    </p:spTree>
    <p:extLst>
      <p:ext uri="{BB962C8B-B14F-4D97-AF65-F5344CB8AC3E}">
        <p14:creationId xmlns:p14="http://schemas.microsoft.com/office/powerpoint/2010/main" val="40926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07"/>
        <p:cNvGrpSpPr/>
        <p:nvPr/>
      </p:nvGrpSpPr>
      <p:grpSpPr>
        <a:xfrm>
          <a:off x="0" y="0"/>
          <a:ext cx="0" cy="0"/>
          <a:chOff x="0" y="0"/>
          <a:chExt cx="0" cy="0"/>
        </a:xfrm>
      </p:grpSpPr>
      <p:grpSp>
        <p:nvGrpSpPr>
          <p:cNvPr id="3608" name="Google Shape;3608;p42"/>
          <p:cNvGrpSpPr/>
          <p:nvPr/>
        </p:nvGrpSpPr>
        <p:grpSpPr>
          <a:xfrm>
            <a:off x="931600" y="2830125"/>
            <a:ext cx="6065150" cy="1802550"/>
            <a:chOff x="931600" y="2830125"/>
            <a:chExt cx="6065150" cy="1802550"/>
          </a:xfrm>
        </p:grpSpPr>
        <p:sp>
          <p:nvSpPr>
            <p:cNvPr id="3609" name="Google Shape;3609;p42"/>
            <p:cNvSpPr/>
            <p:nvPr/>
          </p:nvSpPr>
          <p:spPr>
            <a:xfrm>
              <a:off x="931600" y="3654375"/>
              <a:ext cx="6065150" cy="978300"/>
            </a:xfrm>
            <a:custGeom>
              <a:avLst/>
              <a:gdLst/>
              <a:ahLst/>
              <a:cxnLst/>
              <a:rect l="l" t="t" r="r" b="b"/>
              <a:pathLst>
                <a:path w="242606" h="39132" extrusionOk="0">
                  <a:moveTo>
                    <a:pt x="48686" y="0"/>
                  </a:moveTo>
                  <a:lnTo>
                    <a:pt x="242606" y="24"/>
                  </a:lnTo>
                  <a:lnTo>
                    <a:pt x="196678" y="39132"/>
                  </a:lnTo>
                  <a:lnTo>
                    <a:pt x="0" y="38850"/>
                  </a:lnTo>
                  <a:close/>
                </a:path>
              </a:pathLst>
            </a:custGeom>
            <a:gradFill>
              <a:gsLst>
                <a:gs pos="0">
                  <a:srgbClr val="703030">
                    <a:alpha val="25882"/>
                  </a:srgbClr>
                </a:gs>
                <a:gs pos="100000">
                  <a:srgbClr val="703030">
                    <a:alpha val="0"/>
                  </a:srgbClr>
                </a:gs>
              </a:gsLst>
              <a:lin ang="5400700" scaled="0"/>
            </a:gradFill>
            <a:ln>
              <a:noFill/>
            </a:ln>
          </p:spPr>
        </p:sp>
        <p:sp>
          <p:nvSpPr>
            <p:cNvPr id="3610" name="Google Shape;3610;p42"/>
            <p:cNvSpPr/>
            <p:nvPr/>
          </p:nvSpPr>
          <p:spPr>
            <a:xfrm>
              <a:off x="2147750" y="2830125"/>
              <a:ext cx="4848490" cy="824677"/>
            </a:xfrm>
            <a:custGeom>
              <a:avLst/>
              <a:gdLst/>
              <a:ahLst/>
              <a:cxnLst/>
              <a:rect l="l" t="t" r="r" b="b"/>
              <a:pathLst>
                <a:path w="43211" h="9463" extrusionOk="0">
                  <a:moveTo>
                    <a:pt x="1" y="1"/>
                  </a:moveTo>
                  <a:lnTo>
                    <a:pt x="3170" y="4737"/>
                  </a:lnTo>
                  <a:lnTo>
                    <a:pt x="1" y="9462"/>
                  </a:lnTo>
                  <a:lnTo>
                    <a:pt x="43210" y="9462"/>
                  </a:lnTo>
                  <a:lnTo>
                    <a:pt x="40052" y="4737"/>
                  </a:lnTo>
                  <a:lnTo>
                    <a:pt x="43210" y="1"/>
                  </a:lnTo>
                  <a:close/>
                </a:path>
              </a:pathLst>
            </a:custGeom>
            <a:solidFill>
              <a:srgbClr val="7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42"/>
          <p:cNvGrpSpPr/>
          <p:nvPr/>
        </p:nvGrpSpPr>
        <p:grpSpPr>
          <a:xfrm>
            <a:off x="352488" y="923463"/>
            <a:ext cx="8066656" cy="3423815"/>
            <a:chOff x="352488" y="923463"/>
            <a:chExt cx="8066656" cy="3423815"/>
          </a:xfrm>
        </p:grpSpPr>
        <p:sp>
          <p:nvSpPr>
            <p:cNvPr id="3612" name="Google Shape;3612;p42"/>
            <p:cNvSpPr/>
            <p:nvPr/>
          </p:nvSpPr>
          <p:spPr>
            <a:xfrm>
              <a:off x="8144825" y="2341750"/>
              <a:ext cx="274319" cy="274325"/>
            </a:xfrm>
            <a:custGeom>
              <a:avLst/>
              <a:gdLst/>
              <a:ahLst/>
              <a:cxnLst/>
              <a:rect l="l" t="t" r="r" b="b"/>
              <a:pathLst>
                <a:path w="6780" h="6781" extrusionOk="0">
                  <a:moveTo>
                    <a:pt x="3402" y="1"/>
                  </a:moveTo>
                  <a:lnTo>
                    <a:pt x="3065" y="2729"/>
                  </a:lnTo>
                  <a:lnTo>
                    <a:pt x="1509" y="1510"/>
                  </a:lnTo>
                  <a:lnTo>
                    <a:pt x="2728" y="3042"/>
                  </a:lnTo>
                  <a:lnTo>
                    <a:pt x="0" y="3379"/>
                  </a:lnTo>
                  <a:lnTo>
                    <a:pt x="2728" y="3716"/>
                  </a:lnTo>
                  <a:lnTo>
                    <a:pt x="1509" y="5248"/>
                  </a:lnTo>
                  <a:lnTo>
                    <a:pt x="3065" y="4052"/>
                  </a:lnTo>
                  <a:lnTo>
                    <a:pt x="3402" y="6781"/>
                  </a:lnTo>
                  <a:lnTo>
                    <a:pt x="3715" y="4052"/>
                  </a:lnTo>
                  <a:lnTo>
                    <a:pt x="5271" y="5271"/>
                  </a:lnTo>
                  <a:lnTo>
                    <a:pt x="4052" y="3716"/>
                  </a:lnTo>
                  <a:lnTo>
                    <a:pt x="6780" y="3379"/>
                  </a:lnTo>
                  <a:lnTo>
                    <a:pt x="4052" y="3042"/>
                  </a:lnTo>
                  <a:lnTo>
                    <a:pt x="5271" y="1510"/>
                  </a:lnTo>
                  <a:lnTo>
                    <a:pt x="3715" y="2729"/>
                  </a:lnTo>
                  <a:lnTo>
                    <a:pt x="3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1546663" y="2244938"/>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352487" y="39055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779088" y="1061225"/>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395113" y="9234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4434838" y="126691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870500" y="4072963"/>
              <a:ext cx="274318" cy="274315"/>
            </a:xfrm>
            <a:custGeom>
              <a:avLst/>
              <a:gdLst/>
              <a:ahLst/>
              <a:cxnLst/>
              <a:rect l="l" t="t" r="r" b="b"/>
              <a:pathLst>
                <a:path w="5701" h="5690" extrusionOk="0">
                  <a:moveTo>
                    <a:pt x="2845" y="1"/>
                  </a:moveTo>
                  <a:lnTo>
                    <a:pt x="2566" y="2288"/>
                  </a:lnTo>
                  <a:lnTo>
                    <a:pt x="1278" y="1255"/>
                  </a:lnTo>
                  <a:lnTo>
                    <a:pt x="2288" y="2566"/>
                  </a:lnTo>
                  <a:lnTo>
                    <a:pt x="1" y="2845"/>
                  </a:lnTo>
                  <a:lnTo>
                    <a:pt x="2288" y="3112"/>
                  </a:lnTo>
                  <a:lnTo>
                    <a:pt x="1278" y="4424"/>
                  </a:lnTo>
                  <a:lnTo>
                    <a:pt x="1278" y="4424"/>
                  </a:lnTo>
                  <a:lnTo>
                    <a:pt x="2566" y="3391"/>
                  </a:lnTo>
                  <a:lnTo>
                    <a:pt x="2845" y="5689"/>
                  </a:lnTo>
                  <a:lnTo>
                    <a:pt x="3135" y="3391"/>
                  </a:lnTo>
                  <a:lnTo>
                    <a:pt x="4424" y="4424"/>
                  </a:lnTo>
                  <a:lnTo>
                    <a:pt x="3402" y="3112"/>
                  </a:lnTo>
                  <a:lnTo>
                    <a:pt x="5701" y="2845"/>
                  </a:lnTo>
                  <a:lnTo>
                    <a:pt x="3402" y="2566"/>
                  </a:lnTo>
                  <a:lnTo>
                    <a:pt x="4424" y="1255"/>
                  </a:lnTo>
                  <a:lnTo>
                    <a:pt x="3135" y="2288"/>
                  </a:lnTo>
                  <a:lnTo>
                    <a:pt x="28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9" name="Google Shape;3619;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a:t>
            </a:r>
            <a:r>
              <a:rPr lang="en-AU" dirty="0"/>
              <a:t>i</a:t>
            </a:r>
            <a:r>
              <a:rPr lang="en" dirty="0"/>
              <a:t>re Data by Day </a:t>
            </a:r>
            <a:endParaRPr dirty="0"/>
          </a:p>
        </p:txBody>
      </p:sp>
      <p:sp>
        <p:nvSpPr>
          <p:cNvPr id="3620" name="Google Shape;3620;p42"/>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pic>
        <p:nvPicPr>
          <p:cNvPr id="2050" name="Picture 2" descr="bushfires 2019 – News, Research and Analysis – The Conversation – page 1">
            <a:extLst>
              <a:ext uri="{FF2B5EF4-FFF2-40B4-BE49-F238E27FC236}">
                <a16:creationId xmlns:a16="http://schemas.microsoft.com/office/drawing/2014/main" id="{2CDE17CC-D8A4-ADE4-2F88-3212BAD73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558" y="961574"/>
            <a:ext cx="3076575" cy="17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06619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TotalTime>
  <Words>1088</Words>
  <Application>Microsoft Office PowerPoint</Application>
  <PresentationFormat>On-screen Show (16:9)</PresentationFormat>
  <Paragraphs>110</Paragraphs>
  <Slides>21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Roboto Condensed Light</vt:lpstr>
      <vt:lpstr>Calibri</vt:lpstr>
      <vt:lpstr>-apple-system</vt:lpstr>
      <vt:lpstr>zeitung</vt:lpstr>
      <vt:lpstr>Söhne</vt:lpstr>
      <vt:lpstr>Wingdings</vt:lpstr>
      <vt:lpstr>Franklin Gothic Book</vt:lpstr>
      <vt:lpstr>Slack-Lato</vt:lpstr>
      <vt:lpstr>Crop</vt:lpstr>
      <vt:lpstr>Australian Bush fire satellite data (NASA) </vt:lpstr>
      <vt:lpstr>INTRODUCTION</vt:lpstr>
      <vt:lpstr>PowerPoint Presentation</vt:lpstr>
      <vt:lpstr>PROJECT 3</vt:lpstr>
      <vt:lpstr>Data Flow Process </vt:lpstr>
      <vt:lpstr>Data flow Process</vt:lpstr>
      <vt:lpstr>SQL Database </vt:lpstr>
      <vt:lpstr>SQL Database</vt:lpstr>
      <vt:lpstr>Fire Data by Day </vt:lpstr>
      <vt:lpstr>Brightness Temperature </vt:lpstr>
      <vt:lpstr>PowerPoint Presentation</vt:lpstr>
      <vt:lpstr>Fire Map</vt:lpstr>
      <vt:lpstr>Fire Map</vt:lpstr>
      <vt:lpstr>PowerPoint Presentation</vt:lpstr>
      <vt:lpstr>Satellite Data</vt:lpstr>
      <vt:lpstr>-Function: getDate(data)</vt:lpstr>
      <vt:lpstr>PowerPoint Presentation</vt:lpstr>
      <vt:lpstr>PowerPoint Presentation</vt:lpstr>
      <vt:lpstr>Line Chart by Dates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 Bush fire satellite data (NASA)</dc:title>
  <dc:creator>paula beckett</dc:creator>
  <cp:lastModifiedBy>Joey Zheng</cp:lastModifiedBy>
  <cp:revision>13</cp:revision>
  <dcterms:modified xsi:type="dcterms:W3CDTF">2023-07-27T12:01:16Z</dcterms:modified>
</cp:coreProperties>
</file>