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5" r:id="rId2"/>
    <p:sldId id="317" r:id="rId3"/>
    <p:sldId id="325" r:id="rId4"/>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1" autoAdjust="0"/>
    <p:restoredTop sz="95179" autoAdjust="0"/>
  </p:normalViewPr>
  <p:slideViewPr>
    <p:cSldViewPr snapToGrid="0">
      <p:cViewPr varScale="1">
        <p:scale>
          <a:sx n="91" d="100"/>
          <a:sy n="91" d="100"/>
        </p:scale>
        <p:origin x="896" y="176"/>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9/1/17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1804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4</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9/1/17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9/1/17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9/1/17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9/1/17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9/1/17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Regular Guys</a:t>
            </a:r>
            <a:endParaRPr lang="en-US" dirty="0"/>
          </a:p>
        </p:txBody>
      </p:sp>
      <p:sp>
        <p:nvSpPr>
          <p:cNvPr id="3" name="Text Placeholder 2"/>
          <p:cNvSpPr>
            <a:spLocks noGrp="1"/>
          </p:cNvSpPr>
          <p:nvPr>
            <p:ph type="body" sz="quarter" idx="11"/>
          </p:nvPr>
        </p:nvSpPr>
        <p:spPr/>
        <p:txBody>
          <a:bodyPr/>
          <a:lstStyle/>
          <a:p>
            <a:r>
              <a:rPr lang="en-US" dirty="0" smtClean="0"/>
              <a:t>July 27</a:t>
            </a:r>
            <a:r>
              <a:rPr lang="en-US" baseline="30000" dirty="0" smtClean="0"/>
              <a:t>th</a:t>
            </a:r>
            <a:r>
              <a:rPr lang="en-US" dirty="0" smtClean="0"/>
              <a:t> 2017 SA Launch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535885"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12770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292193" y="5322983"/>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687951"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0261" y="5584210"/>
            <a:ext cx="769853" cy="833643"/>
          </a:xfrm>
          <a:prstGeom prst="rect">
            <a:avLst/>
          </a:prstGeom>
        </p:spPr>
      </p:pic>
      <p:cxnSp>
        <p:nvCxnSpPr>
          <p:cNvPr id="76" name="Straight Arrow Connector 75"/>
          <p:cNvCxnSpPr>
            <a:stCxn id="75" idx="1"/>
          </p:cNvCxnSpPr>
          <p:nvPr/>
        </p:nvCxnSpPr>
        <p:spPr>
          <a:xfrm flipH="1" flipV="1">
            <a:off x="7087635"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562511"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61786"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331639" y="3166777"/>
            <a:ext cx="2241870"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320114" y="5473285"/>
            <a:ext cx="1844525" cy="52774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03" y="4189806"/>
            <a:ext cx="769853" cy="833643"/>
          </a:xfrm>
          <a:prstGeom prst="rect">
            <a:avLst/>
          </a:prstGeom>
        </p:spPr>
      </p:pic>
      <p:sp>
        <p:nvSpPr>
          <p:cNvPr id="168" name="TextBox 167"/>
          <p:cNvSpPr txBox="1"/>
          <p:nvPr/>
        </p:nvSpPr>
        <p:spPr>
          <a:xfrm>
            <a:off x="8542712"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7061374" y="4606627"/>
            <a:ext cx="1498129"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466197"/>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9329356" y="4606628"/>
            <a:ext cx="1818493" cy="2950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968674" y="4560525"/>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717867" y="4418088"/>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7116732" y="442097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0509655">
            <a:off x="9412608" y="5677625"/>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smtClean="0">
                <a:solidFill>
                  <a:schemeClr val="tx1"/>
                </a:solidFill>
              </a:rPr>
              <a:t>High Level design</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381139"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598702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095248" y="515416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47272"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95515" y="5584210"/>
            <a:ext cx="769853" cy="833643"/>
          </a:xfrm>
          <a:prstGeom prst="rect">
            <a:avLst/>
          </a:prstGeom>
        </p:spPr>
      </p:pic>
      <p:cxnSp>
        <p:nvCxnSpPr>
          <p:cNvPr id="76" name="Straight Arrow Connector 75"/>
          <p:cNvCxnSpPr>
            <a:stCxn id="75" idx="1"/>
          </p:cNvCxnSpPr>
          <p:nvPr/>
        </p:nvCxnSpPr>
        <p:spPr>
          <a:xfrm flipH="1" flipV="1">
            <a:off x="6932889"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421832"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1107"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190960" y="3166777"/>
            <a:ext cx="2382549"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165368" y="5577563"/>
            <a:ext cx="1965405" cy="4234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04757" y="4189806"/>
            <a:ext cx="769853" cy="833643"/>
          </a:xfrm>
          <a:prstGeom prst="rect">
            <a:avLst/>
          </a:prstGeom>
        </p:spPr>
      </p:pic>
      <p:sp>
        <p:nvSpPr>
          <p:cNvPr id="168" name="TextBox 167"/>
          <p:cNvSpPr txBox="1"/>
          <p:nvPr/>
        </p:nvSpPr>
        <p:spPr>
          <a:xfrm>
            <a:off x="8387966"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6906628" y="4606627"/>
            <a:ext cx="14981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466197"/>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9174610" y="4606628"/>
            <a:ext cx="1947805" cy="33436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10304270" y="4545733"/>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678794" y="4447013"/>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7116732" y="442097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1021559">
            <a:off x="9184245" y="5706591"/>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38232</TotalTime>
  <Words>630</Words>
  <Application>Microsoft Macintosh PowerPoint</Application>
  <PresentationFormat>Widescreen</PresentationFormat>
  <Paragraphs>138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Application architecture</vt:lpstr>
      <vt:lpstr>High Level design</vt:lpstr>
      <vt:lpstr>PowerPoint Presentation</vt:lpstr>
    </vt:vector>
  </TitlesOfParts>
  <Company>Amazon.com</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257</cp:revision>
  <dcterms:created xsi:type="dcterms:W3CDTF">2016-01-06T00:03:13Z</dcterms:created>
  <dcterms:modified xsi:type="dcterms:W3CDTF">2017-09-01T09:27:30Z</dcterms:modified>
</cp:coreProperties>
</file>