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15" r:id="rId2"/>
    <p:sldId id="317" r:id="rId3"/>
    <p:sldId id="32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1008" userDrawn="1">
          <p15:clr>
            <a:srgbClr val="F26B43"/>
          </p15:clr>
        </p15:guide>
        <p15:guide id="4" pos="840" userDrawn="1">
          <p15:clr>
            <a:srgbClr val="F26B43"/>
          </p15:clr>
        </p15:guide>
        <p15:guide id="6" orient="horz" pos="1512" userDrawn="1">
          <p15:clr>
            <a:srgbClr val="F26B43"/>
          </p15:clr>
        </p15:guide>
        <p15:guide id="7" orient="horz" pos="1464" userDrawn="1">
          <p15:clr>
            <a:srgbClr val="F26B43"/>
          </p15:clr>
        </p15:guide>
        <p15:guide id="9" pos="6024" userDrawn="1">
          <p15:clr>
            <a:srgbClr val="F26B43"/>
          </p15:clr>
        </p15:guide>
        <p15:guide id="10" pos="384" userDrawn="1">
          <p15:clr>
            <a:srgbClr val="A4A3A4"/>
          </p15:clr>
        </p15:guide>
        <p15:guide id="11" orient="horz" pos="2016" userDrawn="1">
          <p15:clr>
            <a:srgbClr val="A4A3A4"/>
          </p15:clr>
        </p15:guide>
        <p15:guide id="12" orient="horz" pos="1968" userDrawn="1">
          <p15:clr>
            <a:srgbClr val="A4A3A4"/>
          </p15:clr>
        </p15:guide>
        <p15:guide id="13" orient="horz" pos="2472" userDrawn="1">
          <p15:clr>
            <a:srgbClr val="A4A3A4"/>
          </p15:clr>
        </p15:guide>
        <p15:guide id="14" orient="horz" pos="2520" userDrawn="1">
          <p15:clr>
            <a:srgbClr val="A4A3A4"/>
          </p15:clr>
        </p15:guide>
        <p15:guide id="15" orient="horz" pos="3024" userDrawn="1">
          <p15:clr>
            <a:srgbClr val="A4A3A4"/>
          </p15:clr>
        </p15:guide>
        <p15:guide id="16" orient="horz" pos="2976" userDrawn="1">
          <p15:clr>
            <a:srgbClr val="A4A3A4"/>
          </p15:clr>
        </p15:guide>
        <p15:guide id="17" pos="2112" userDrawn="1">
          <p15:clr>
            <a:srgbClr val="A4A3A4"/>
          </p15:clr>
        </p15:guide>
        <p15:guide id="18" pos="2568" userDrawn="1">
          <p15:clr>
            <a:srgbClr val="A4A3A4"/>
          </p15:clr>
        </p15:guide>
        <p15:guide id="19" pos="4296" userDrawn="1">
          <p15:clr>
            <a:srgbClr val="A4A3A4"/>
          </p15:clr>
        </p15:guide>
        <p15:guide id="20" pos="5568" userDrawn="1">
          <p15:clr>
            <a:srgbClr val="A4A3A4"/>
          </p15:clr>
        </p15:guide>
        <p15:guide id="21" orient="horz" pos="3528" userDrawn="1">
          <p15:clr>
            <a:srgbClr val="A4A3A4"/>
          </p15:clr>
        </p15:guide>
        <p15:guide id="22" orient="horz" pos="3480" userDrawn="1">
          <p15:clr>
            <a:srgbClr val="A4A3A4"/>
          </p15:clr>
        </p15:guide>
        <p15:guide id="23"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F001F"/>
    <a:srgbClr val="767171"/>
    <a:srgbClr val="000000"/>
    <a:srgbClr val="FFAA2F"/>
    <a:srgbClr val="A5A5A5"/>
    <a:srgbClr val="008B85"/>
    <a:srgbClr val="F8061C"/>
    <a:srgbClr val="084A77"/>
    <a:srgbClr val="3B5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36" autoAdjust="0"/>
    <p:restoredTop sz="96915" autoAdjust="0"/>
  </p:normalViewPr>
  <p:slideViewPr>
    <p:cSldViewPr snapToGrid="0">
      <p:cViewPr>
        <p:scale>
          <a:sx n="175" d="100"/>
          <a:sy n="175" d="100"/>
        </p:scale>
        <p:origin x="760" y="728"/>
      </p:cViewPr>
      <p:guideLst>
        <p:guide pos="3840"/>
        <p:guide orient="horz" pos="1008"/>
        <p:guide pos="840"/>
        <p:guide orient="horz" pos="1512"/>
        <p:guide orient="horz" pos="1464"/>
        <p:guide pos="6024"/>
        <p:guide pos="384"/>
        <p:guide orient="horz" pos="2016"/>
        <p:guide orient="horz" pos="1968"/>
        <p:guide orient="horz" pos="2472"/>
        <p:guide orient="horz" pos="2520"/>
        <p:guide orient="horz" pos="3024"/>
        <p:guide orient="horz" pos="2976"/>
        <p:guide pos="2112"/>
        <p:guide pos="2568"/>
        <p:guide pos="4296"/>
        <p:guide pos="5568"/>
        <p:guide orient="horz" pos="3528"/>
        <p:guide orient="horz" pos="3480"/>
        <p:guide orient="horz" pos="3984"/>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015C8-0C37-4332-94A7-84CB7AA853A5}" type="datetimeFigureOut">
              <a:rPr lang="en-US" smtClean="0"/>
              <a:t>8/22/17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F3568-9D96-4F57-980F-57E381E20067}" type="slidenum">
              <a:rPr lang="en-US" smtClean="0"/>
              <a:t>‹#›</a:t>
            </a:fld>
            <a:endParaRPr lang="en-US"/>
          </a:p>
        </p:txBody>
      </p:sp>
    </p:spTree>
    <p:extLst>
      <p:ext uri="{BB962C8B-B14F-4D97-AF65-F5344CB8AC3E}">
        <p14:creationId xmlns:p14="http://schemas.microsoft.com/office/powerpoint/2010/main" val="254328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892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333710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[END ON NEXT</a:t>
            </a:r>
            <a:r>
              <a:rPr lang="en-US" b="1" baseline="0" dirty="0" smtClean="0"/>
              <a:t> STEPS]</a:t>
            </a:r>
            <a:endParaRPr lang="en-US" b="1" dirty="0"/>
          </a:p>
        </p:txBody>
      </p:sp>
      <p:sp>
        <p:nvSpPr>
          <p:cNvPr id="4" name="Slide Number Placeholder 3"/>
          <p:cNvSpPr>
            <a:spLocks noGrp="1"/>
          </p:cNvSpPr>
          <p:nvPr>
            <p:ph type="sldNum" sz="quarter" idx="10"/>
          </p:nvPr>
        </p:nvSpPr>
        <p:spPr/>
        <p:txBody>
          <a:bodyPr/>
          <a:lstStyle/>
          <a:p>
            <a:fld id="{E84F3568-9D96-4F57-980F-57E381E20067}" type="slidenum">
              <a:rPr lang="en-US" smtClean="0"/>
              <a:t>3</a:t>
            </a:fld>
            <a:endParaRPr lang="en-US"/>
          </a:p>
        </p:txBody>
      </p:sp>
    </p:spTree>
    <p:extLst>
      <p:ext uri="{BB962C8B-B14F-4D97-AF65-F5344CB8AC3E}">
        <p14:creationId xmlns:p14="http://schemas.microsoft.com/office/powerpoint/2010/main" val="326335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6288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10676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88118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1">
    <p:spTree>
      <p:nvGrpSpPr>
        <p:cNvPr id="1" name=""/>
        <p:cNvGrpSpPr/>
        <p:nvPr/>
      </p:nvGrpSpPr>
      <p:grpSpPr>
        <a:xfrm>
          <a:off x="0" y="0"/>
          <a:ext cx="0" cy="0"/>
          <a:chOff x="0" y="0"/>
          <a:chExt cx="0" cy="0"/>
        </a:xfrm>
      </p:grpSpPr>
      <p:sp>
        <p:nvSpPr>
          <p:cNvPr id="42" name="Shape 42"/>
          <p:cNvSpPr>
            <a:spLocks noGrp="1"/>
          </p:cNvSpPr>
          <p:nvPr>
            <p:ph type="title"/>
          </p:nvPr>
        </p:nvSpPr>
        <p:spPr>
          <a:xfrm>
            <a:off x="528525" y="2625606"/>
            <a:ext cx="10363201" cy="1240141"/>
          </a:xfrm>
          <a:prstGeom prst="rect">
            <a:avLst/>
          </a:prstGeom>
        </p:spPr>
        <p:txBody>
          <a:bodyPr anchor="ctr"/>
          <a:lstStyle>
            <a:lvl1pPr>
              <a:defRPr sz="5333"/>
            </a:lvl1pPr>
          </a:lstStyle>
          <a:p>
            <a:r>
              <a:t>Title Text</a:t>
            </a: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76048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r>
              <a:rPr lang="en-US" sz="933" dirty="0" smtClean="0">
                <a:solidFill>
                  <a:schemeClr val="bg1">
                    <a:lumMod val="50000"/>
                  </a:schemeClr>
                </a:solidFill>
              </a:rPr>
              <a:t>© 2015, Amazon Web Services, Inc. or its Affiliates. All rights reserved.</a:t>
            </a:r>
            <a:endParaRPr lang="en-US" sz="933" dirty="0">
              <a:solidFill>
                <a:schemeClr val="bg1">
                  <a:lumMod val="50000"/>
                </a:schemeClr>
              </a:solidFill>
            </a:endParaRPr>
          </a:p>
        </p:txBody>
      </p:sp>
    </p:spTree>
    <p:extLst>
      <p:ext uri="{BB962C8B-B14F-4D97-AF65-F5344CB8AC3E}">
        <p14:creationId xmlns:p14="http://schemas.microsoft.com/office/powerpoint/2010/main" val="1298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060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0D7DD-CF67-46AE-9F6B-9A44CD5AAD80}"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32650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78991"/>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078992"/>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0D7DD-CF67-46AE-9F6B-9A44CD5AAD80}"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83958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4008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07899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02904"/>
            <a:ext cx="5157787"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07899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02904"/>
            <a:ext cx="5183188"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0D7DD-CF67-46AE-9F6B-9A44CD5AAD80}" type="datetimeFigureOut">
              <a:rPr lang="en-US" smtClean="0"/>
              <a:t>8/22/17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19441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0D7DD-CF67-46AE-9F6B-9A44CD5AAD80}" type="datetimeFigureOut">
              <a:rPr lang="en-US" smtClean="0"/>
              <a:t>8/22/17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814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0D7DD-CF67-46AE-9F6B-9A44CD5AAD80}" type="datetimeFigureOut">
              <a:rPr lang="en-US" smtClean="0"/>
              <a:t>8/22/17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2292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3072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051750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00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076131"/>
            <a:ext cx="10515600" cy="51008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0D7DD-CF67-46AE-9F6B-9A44CD5AAD80}" type="datetimeFigureOut">
              <a:rPr lang="en-US" smtClean="0"/>
              <a:t>8/22/17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E4123-E884-4D8A-A50D-5CD621B1AD42}" type="slidenum">
              <a:rPr lang="en-US" smtClean="0"/>
              <a:t>‹#›</a:t>
            </a:fld>
            <a:endParaRPr lang="en-US"/>
          </a:p>
        </p:txBody>
      </p:sp>
    </p:spTree>
    <p:extLst>
      <p:ext uri="{BB962C8B-B14F-4D97-AF65-F5344CB8AC3E}">
        <p14:creationId xmlns:p14="http://schemas.microsoft.com/office/powerpoint/2010/main" val="33555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Regular Guys</a:t>
            </a:r>
            <a:endParaRPr lang="en-US" dirty="0"/>
          </a:p>
        </p:txBody>
      </p:sp>
      <p:sp>
        <p:nvSpPr>
          <p:cNvPr id="3" name="Text Placeholder 2"/>
          <p:cNvSpPr>
            <a:spLocks noGrp="1"/>
          </p:cNvSpPr>
          <p:nvPr>
            <p:ph type="body" sz="quarter" idx="11"/>
          </p:nvPr>
        </p:nvSpPr>
        <p:spPr/>
        <p:txBody>
          <a:bodyPr/>
          <a:lstStyle/>
          <a:p>
            <a:r>
              <a:rPr lang="en-US" dirty="0" smtClean="0"/>
              <a:t>July 27</a:t>
            </a:r>
            <a:r>
              <a:rPr lang="en-US" baseline="30000" dirty="0" smtClean="0"/>
              <a:t>th</a:t>
            </a:r>
            <a:r>
              <a:rPr lang="en-US" dirty="0" smtClean="0"/>
              <a:t> 2017 SA Launch</a:t>
            </a:r>
            <a:endParaRPr lang="en-US" dirty="0"/>
          </a:p>
        </p:txBody>
      </p:sp>
      <p:sp>
        <p:nvSpPr>
          <p:cNvPr id="4" name="Text Placeholder 3"/>
          <p:cNvSpPr>
            <a:spLocks noGrp="1"/>
          </p:cNvSpPr>
          <p:nvPr>
            <p:ph type="body" sz="quarter" idx="12"/>
          </p:nvPr>
        </p:nvSpPr>
        <p:spPr>
          <a:xfrm>
            <a:off x="1183932" y="1889795"/>
            <a:ext cx="9987585" cy="992716"/>
          </a:xfrm>
        </p:spPr>
        <p:txBody>
          <a:bodyPr/>
          <a:lstStyle/>
          <a:p>
            <a:pPr algn="ctr"/>
            <a:r>
              <a:rPr lang="en-US" sz="4400" dirty="0" err="1"/>
              <a:t>Octank.Sports</a:t>
            </a:r>
            <a:r>
              <a:rPr lang="en-US" sz="4400" dirty="0"/>
              <a:t> </a:t>
            </a:r>
          </a:p>
          <a:p>
            <a:pPr algn="ctr"/>
            <a:r>
              <a:rPr lang="en-US" sz="4400" b="0" dirty="0"/>
              <a:t>Video-on-Demand (VOD) voting app </a:t>
            </a:r>
            <a:r>
              <a:rPr lang="en-US" sz="4400" b="0" dirty="0" err="1"/>
              <a:t>PoC</a:t>
            </a:r>
            <a:endParaRPr lang="en-US" sz="4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267" y="5644879"/>
            <a:ext cx="2381250" cy="952500"/>
          </a:xfrm>
          <a:prstGeom prst="rect">
            <a:avLst/>
          </a:prstGeom>
        </p:spPr>
      </p:pic>
    </p:spTree>
    <p:extLst>
      <p:ext uri="{BB962C8B-B14F-4D97-AF65-F5344CB8AC3E}">
        <p14:creationId xmlns:p14="http://schemas.microsoft.com/office/powerpoint/2010/main" val="208991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Basic architecture</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8" y="1286821"/>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4911" y="1300676"/>
            <a:ext cx="792865" cy="890080"/>
          </a:xfrm>
          <a:prstGeom prst="rect">
            <a:avLst/>
          </a:prstGeom>
        </p:spPr>
      </p:pic>
      <p:sp>
        <p:nvSpPr>
          <p:cNvPr id="34" name="TextBox 33"/>
          <p:cNvSpPr txBox="1"/>
          <p:nvPr/>
        </p:nvSpPr>
        <p:spPr>
          <a:xfrm>
            <a:off x="4623438" y="1147014"/>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6958746" y="6385452"/>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022" y="1323386"/>
            <a:ext cx="763634" cy="884953"/>
          </a:xfrm>
          <a:prstGeom prst="rect">
            <a:avLst/>
          </a:prstGeom>
        </p:spPr>
      </p:pic>
      <p:sp>
        <p:nvSpPr>
          <p:cNvPr id="40" name="TextBox 39"/>
          <p:cNvSpPr txBox="1"/>
          <p:nvPr/>
        </p:nvSpPr>
        <p:spPr>
          <a:xfrm>
            <a:off x="9674452" y="2182685"/>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188709" y="1737172"/>
            <a:ext cx="3516202"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07094" y="2741484"/>
            <a:ext cx="789982" cy="1054512"/>
            <a:chOff x="5957793" y="2217749"/>
            <a:chExt cx="789982" cy="1054512"/>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2217749"/>
              <a:ext cx="789982" cy="886846"/>
            </a:xfrm>
            <a:prstGeom prst="rect">
              <a:avLst/>
            </a:prstGeom>
          </p:spPr>
        </p:pic>
        <p:sp>
          <p:nvSpPr>
            <p:cNvPr id="50" name="TextBox 49"/>
            <p:cNvSpPr txBox="1"/>
            <p:nvPr/>
          </p:nvSpPr>
          <p:spPr>
            <a:xfrm>
              <a:off x="5987024" y="3116629"/>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endCxn id="49" idx="0"/>
          </p:cNvCxnSpPr>
          <p:nvPr/>
        </p:nvCxnSpPr>
        <p:spPr>
          <a:xfrm>
            <a:off x="5096821" y="2202790"/>
            <a:ext cx="5264" cy="5386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2477" y="5657045"/>
            <a:ext cx="766873" cy="886846"/>
          </a:xfrm>
          <a:prstGeom prst="rect">
            <a:avLst/>
          </a:prstGeom>
        </p:spPr>
      </p:pic>
      <p:sp>
        <p:nvSpPr>
          <p:cNvPr id="55" name="TextBox 54"/>
          <p:cNvSpPr txBox="1"/>
          <p:nvPr/>
        </p:nvSpPr>
        <p:spPr>
          <a:xfrm>
            <a:off x="4889108" y="6509309"/>
            <a:ext cx="894752" cy="155632"/>
          </a:xfrm>
          <a:prstGeom prst="rect">
            <a:avLst/>
          </a:prstGeom>
          <a:noFill/>
        </p:spPr>
        <p:txBody>
          <a:bodyPr wrap="square" lIns="0" tIns="0" rIns="0" bIns="0" rtlCol="0" anchor="t">
            <a:noAutofit/>
          </a:bodyPr>
          <a:lstStyle/>
          <a:p>
            <a:r>
              <a:rPr lang="en-US" sz="1000" b="1" dirty="0" smtClean="0"/>
              <a:t>Amazon</a:t>
            </a:r>
            <a:br>
              <a:rPr lang="en-US" sz="1000" b="1" dirty="0" smtClean="0"/>
            </a:b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4661" y="4242478"/>
            <a:ext cx="795835" cy="886846"/>
          </a:xfrm>
          <a:prstGeom prst="rect">
            <a:avLst/>
          </a:prstGeom>
        </p:spPr>
      </p:pic>
      <p:sp>
        <p:nvSpPr>
          <p:cNvPr id="57" name="TextBox 56"/>
          <p:cNvSpPr txBox="1"/>
          <p:nvPr/>
        </p:nvSpPr>
        <p:spPr>
          <a:xfrm>
            <a:off x="4639063" y="5120688"/>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547272" y="2025550"/>
            <a:ext cx="1417576" cy="11412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3064" y="3848923"/>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73122" y="5499545"/>
            <a:ext cx="769853" cy="833643"/>
          </a:xfrm>
          <a:prstGeom prst="rect">
            <a:avLst/>
          </a:prstGeom>
        </p:spPr>
      </p:pic>
      <p:cxnSp>
        <p:nvCxnSpPr>
          <p:cNvPr id="76" name="Straight Arrow Connector 75"/>
          <p:cNvCxnSpPr>
            <a:stCxn id="75" idx="1"/>
          </p:cNvCxnSpPr>
          <p:nvPr/>
        </p:nvCxnSpPr>
        <p:spPr>
          <a:xfrm flipH="1" flipV="1">
            <a:off x="5510496" y="4927333"/>
            <a:ext cx="1462626" cy="98903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741312" y="4701266"/>
            <a:ext cx="817739" cy="905805"/>
          </a:xfrm>
          <a:prstGeom prst="rect">
            <a:avLst/>
          </a:prstGeom>
        </p:spPr>
      </p:pic>
      <p:sp>
        <p:nvSpPr>
          <p:cNvPr id="80" name="TextBox 79"/>
          <p:cNvSpPr txBox="1"/>
          <p:nvPr/>
        </p:nvSpPr>
        <p:spPr>
          <a:xfrm>
            <a:off x="10702805" y="5608165"/>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963" y="1426437"/>
            <a:ext cx="630722" cy="609698"/>
          </a:xfrm>
          <a:prstGeom prst="rect">
            <a:avLst/>
          </a:prstGeom>
        </p:spPr>
      </p:pic>
      <p:sp>
        <p:nvSpPr>
          <p:cNvPr id="87" name="TextBox 86"/>
          <p:cNvSpPr txBox="1"/>
          <p:nvPr/>
        </p:nvSpPr>
        <p:spPr>
          <a:xfrm>
            <a:off x="6965573" y="3576340"/>
            <a:ext cx="798808" cy="147068"/>
          </a:xfrm>
          <a:prstGeom prst="rect">
            <a:avLst/>
          </a:prstGeom>
          <a:noFill/>
        </p:spPr>
        <p:txBody>
          <a:bodyPr wrap="square" lIns="0" tIns="0" rIns="0" bIns="0" rtlCol="0" anchor="t">
            <a:noAutofit/>
          </a:bodyPr>
          <a:lstStyle/>
          <a:p>
            <a:pPr algn="ctr"/>
            <a:r>
              <a:rPr lang="en-US" sz="1050" b="1" smtClean="0"/>
              <a:t>ProcessVideo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64848" y="2749955"/>
            <a:ext cx="769853" cy="833643"/>
          </a:xfrm>
          <a:prstGeom prst="rect">
            <a:avLst/>
          </a:prstGeom>
        </p:spPr>
      </p:pic>
      <p:cxnSp>
        <p:nvCxnSpPr>
          <p:cNvPr id="89" name="Straight Arrow Connector 88"/>
          <p:cNvCxnSpPr>
            <a:stCxn id="39" idx="1"/>
            <a:endCxn id="33" idx="3"/>
          </p:cNvCxnSpPr>
          <p:nvPr/>
        </p:nvCxnSpPr>
        <p:spPr>
          <a:xfrm flipH="1" flipV="1">
            <a:off x="5497776" y="1745716"/>
            <a:ext cx="4202246"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7635618" y="2070478"/>
            <a:ext cx="2148950" cy="763397"/>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0444859">
            <a:off x="8767061" y="2102702"/>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536121" y="1541389"/>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8965604" y="1560504"/>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356900" y="1089815"/>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8124243" y="2218324"/>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stCxn id="88" idx="3"/>
          </p:cNvCxnSpPr>
          <p:nvPr/>
        </p:nvCxnSpPr>
        <p:spPr>
          <a:xfrm>
            <a:off x="7734701" y="3166777"/>
            <a:ext cx="3159408" cy="15790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1625032">
            <a:off x="10055710" y="4321057"/>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7742975" y="5421850"/>
            <a:ext cx="3015127" cy="49451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265409" y="5204598"/>
            <a:ext cx="3457068" cy="895871"/>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5692" y="4156439"/>
            <a:ext cx="1066292" cy="1066292"/>
          </a:xfrm>
          <a:prstGeom prst="rect">
            <a:avLst/>
          </a:prstGeom>
        </p:spPr>
      </p:pic>
      <p:cxnSp>
        <p:nvCxnSpPr>
          <p:cNvPr id="135" name="Straight Arrow Connector 134"/>
          <p:cNvCxnSpPr/>
          <p:nvPr/>
        </p:nvCxnSpPr>
        <p:spPr>
          <a:xfrm flipH="1">
            <a:off x="3013676" y="3456880"/>
            <a:ext cx="1672453" cy="8325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46" idx="3"/>
          </p:cNvCxnSpPr>
          <p:nvPr/>
        </p:nvCxnSpPr>
        <p:spPr>
          <a:xfrm flipH="1">
            <a:off x="3088233" y="4934768"/>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943852" y="4734713"/>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1195624" y="527632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Unique user ID</a:t>
            </a:r>
          </a:p>
        </p:txBody>
      </p:sp>
      <p:cxnSp>
        <p:nvCxnSpPr>
          <p:cNvPr id="155" name="Straight Arrow Connector 154"/>
          <p:cNvCxnSpPr/>
          <p:nvPr/>
        </p:nvCxnSpPr>
        <p:spPr>
          <a:xfrm flipH="1" flipV="1">
            <a:off x="1526221" y="4690416"/>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82364" y="4105141"/>
            <a:ext cx="769853" cy="833643"/>
          </a:xfrm>
          <a:prstGeom prst="rect">
            <a:avLst/>
          </a:prstGeom>
        </p:spPr>
      </p:pic>
      <p:sp>
        <p:nvSpPr>
          <p:cNvPr id="168" name="TextBox 167"/>
          <p:cNvSpPr txBox="1"/>
          <p:nvPr/>
        </p:nvSpPr>
        <p:spPr>
          <a:xfrm>
            <a:off x="6965573" y="4914027"/>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rot="19995881">
            <a:off x="2985123" y="3812925"/>
            <a:ext cx="1150054"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Static webpage &amp;</a:t>
            </a:r>
          </a:p>
          <a:p>
            <a:r>
              <a:rPr lang="en-US" sz="1000" dirty="0" smtClean="0">
                <a:effectLst>
                  <a:glow rad="76200">
                    <a:schemeClr val="bg1">
                      <a:alpha val="90000"/>
                    </a:schemeClr>
                  </a:glow>
                </a:effectLst>
              </a:rPr>
              <a:t>embedded video </a:t>
            </a:r>
          </a:p>
        </p:txBody>
      </p:sp>
      <p:sp>
        <p:nvSpPr>
          <p:cNvPr id="177" name="TextBox 176"/>
          <p:cNvSpPr txBox="1"/>
          <p:nvPr/>
        </p:nvSpPr>
        <p:spPr>
          <a:xfrm rot="2174975">
            <a:off x="5479086" y="498956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80" name="Straight Arrow Connector 179"/>
          <p:cNvCxnSpPr>
            <a:stCxn id="166" idx="1"/>
          </p:cNvCxnSpPr>
          <p:nvPr/>
        </p:nvCxnSpPr>
        <p:spPr>
          <a:xfrm flipH="1" flipV="1">
            <a:off x="5484235" y="4521962"/>
            <a:ext cx="14981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3073720" y="4513855"/>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29339" y="431380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sp>
        <p:nvSpPr>
          <p:cNvPr id="187" name="TextBox 186"/>
          <p:cNvSpPr txBox="1"/>
          <p:nvPr/>
        </p:nvSpPr>
        <p:spPr>
          <a:xfrm>
            <a:off x="3100727" y="431380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a:t>
            </a:r>
          </a:p>
          <a:p>
            <a:r>
              <a:rPr lang="en-US" sz="1000" dirty="0" smtClean="0">
                <a:effectLst>
                  <a:glow rad="76200">
                    <a:schemeClr val="bg1">
                      <a:alpha val="90000"/>
                    </a:schemeClr>
                  </a:glow>
                </a:effectLst>
              </a:rPr>
              <a:t>Results</a:t>
            </a:r>
          </a:p>
        </p:txBody>
      </p:sp>
      <p:cxnSp>
        <p:nvCxnSpPr>
          <p:cNvPr id="193" name="Straight Arrow Connector 192"/>
          <p:cNvCxnSpPr>
            <a:endCxn id="166" idx="3"/>
          </p:cNvCxnSpPr>
          <p:nvPr/>
        </p:nvCxnSpPr>
        <p:spPr>
          <a:xfrm flipH="1" flipV="1">
            <a:off x="7752217" y="4521963"/>
            <a:ext cx="2971579" cy="46908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8848011" y="4545733"/>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122477" y="4734713"/>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04" name="TextBox 203"/>
          <p:cNvSpPr txBox="1"/>
          <p:nvPr/>
        </p:nvSpPr>
        <p:spPr>
          <a:xfrm>
            <a:off x="6272538" y="4328085"/>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sp>
        <p:nvSpPr>
          <p:cNvPr id="205" name="TextBox 204"/>
          <p:cNvSpPr txBox="1"/>
          <p:nvPr/>
        </p:nvSpPr>
        <p:spPr>
          <a:xfrm>
            <a:off x="5525009" y="433631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 results</a:t>
            </a:r>
          </a:p>
        </p:txBody>
      </p:sp>
      <p:sp>
        <p:nvSpPr>
          <p:cNvPr id="212" name="TextBox 211"/>
          <p:cNvSpPr txBox="1"/>
          <p:nvPr/>
        </p:nvSpPr>
        <p:spPr>
          <a:xfrm rot="2146497">
            <a:off x="6222507" y="547119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833295" y="1541000"/>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0499" y="2540907"/>
            <a:ext cx="537317" cy="638065"/>
          </a:xfrm>
          <a:prstGeom prst="rect">
            <a:avLst/>
          </a:prstGeom>
        </p:spPr>
      </p:pic>
      <p:sp>
        <p:nvSpPr>
          <p:cNvPr id="217" name="TextBox 216"/>
          <p:cNvSpPr txBox="1"/>
          <p:nvPr/>
        </p:nvSpPr>
        <p:spPr>
          <a:xfrm>
            <a:off x="2363398" y="3217988"/>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514923" y="3084294"/>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flipH="1" flipV="1">
            <a:off x="5261431" y="2085131"/>
            <a:ext cx="1782444" cy="21550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rot="2954987">
            <a:off x="5167824" y="2294635"/>
            <a:ext cx="941283" cy="246221"/>
          </a:xfrm>
          <a:prstGeom prst="rect">
            <a:avLst/>
          </a:prstGeom>
          <a:noFill/>
          <a:effectLst>
            <a:glow rad="304800">
              <a:schemeClr val="bg1"/>
            </a:glow>
          </a:effectLst>
        </p:spPr>
        <p:txBody>
          <a:bodyPr wrap="none" rtlCol="0">
            <a:spAutoFit/>
          </a:bodyPr>
          <a:lstStyle/>
          <a:p>
            <a:r>
              <a:rPr lang="en-US" sz="1000" smtClean="0">
                <a:effectLst>
                  <a:glow rad="76200">
                    <a:schemeClr val="bg1">
                      <a:alpha val="90000"/>
                    </a:schemeClr>
                  </a:glow>
                </a:effectLst>
              </a:rPr>
              <a:t>VoteTotal.json</a:t>
            </a:r>
            <a:endParaRPr lang="en-US" sz="1000" dirty="0" smtClean="0">
              <a:effectLst>
                <a:glow rad="76200">
                  <a:schemeClr val="bg1">
                    <a:alpha val="90000"/>
                  </a:schemeClr>
                </a:glow>
              </a:effectLst>
            </a:endParaRPr>
          </a:p>
        </p:txBody>
      </p:sp>
      <p:sp>
        <p:nvSpPr>
          <p:cNvPr id="227" name="TextBox 226"/>
          <p:cNvSpPr txBox="1"/>
          <p:nvPr/>
        </p:nvSpPr>
        <p:spPr>
          <a:xfrm rot="21021559">
            <a:off x="7795718" y="5655790"/>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spTree>
    <p:extLst>
      <p:ext uri="{BB962C8B-B14F-4D97-AF65-F5344CB8AC3E}">
        <p14:creationId xmlns:p14="http://schemas.microsoft.com/office/powerpoint/2010/main" val="20206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8156" y="2967335"/>
            <a:ext cx="3455690" cy="1292662"/>
          </a:xfrm>
          <a:prstGeom prst="rect">
            <a:avLst/>
          </a:prstGeom>
          <a:noFill/>
        </p:spPr>
        <p:txBody>
          <a:bodyPr wrap="none" rtlCol="0">
            <a:spAutoFit/>
          </a:bodyPr>
          <a:lstStyle/>
          <a:p>
            <a:pPr algn="ctr"/>
            <a:r>
              <a:rPr lang="en-US" sz="5400" dirty="0" smtClean="0">
                <a:latin typeface="Arial" panose="020B0604020202020204" pitchFamily="34" charset="0"/>
                <a:cs typeface="Arial" panose="020B0604020202020204" pitchFamily="34" charset="0"/>
              </a:rPr>
              <a:t>Thank You</a:t>
            </a:r>
          </a:p>
          <a:p>
            <a:pPr algn="ctr"/>
            <a:r>
              <a:rPr lang="en-US" sz="2400" dirty="0" err="1" smtClean="0">
                <a:latin typeface="Arial" panose="020B0604020202020204" pitchFamily="34" charset="0"/>
                <a:cs typeface="Arial" panose="020B0604020202020204" pitchFamily="34" charset="0"/>
              </a:rPr>
              <a:t>RegularGuys</a:t>
            </a:r>
            <a:r>
              <a:rPr lang="en-US" sz="240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1719373"/>
            <a:ext cx="2381250" cy="952500"/>
          </a:xfrm>
          <a:prstGeom prst="rect">
            <a:avLst/>
          </a:prstGeom>
        </p:spPr>
      </p:pic>
    </p:spTree>
    <p:extLst>
      <p:ext uri="{BB962C8B-B14F-4D97-AF65-F5344CB8AC3E}">
        <p14:creationId xmlns:p14="http://schemas.microsoft.com/office/powerpoint/2010/main" val="41721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33149</TotalTime>
  <Words>559</Words>
  <Application>Microsoft Macintosh PowerPoint</Application>
  <PresentationFormat>Widescreen</PresentationFormat>
  <Paragraphs>92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Office Theme</vt:lpstr>
      <vt:lpstr>PowerPoint Presentation</vt:lpstr>
      <vt:lpstr>Basic architecture</vt:lpstr>
      <vt:lpstr>PowerPoint Presentation</vt:lpstr>
    </vt:vector>
  </TitlesOfParts>
  <Company>Amazon.com</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Normal</dc:title>
  <dc:creator>Minnick, Joel</dc:creator>
  <cp:lastModifiedBy>Microsoft Office User</cp:lastModifiedBy>
  <cp:revision>250</cp:revision>
  <dcterms:created xsi:type="dcterms:W3CDTF">2016-01-06T00:03:13Z</dcterms:created>
  <dcterms:modified xsi:type="dcterms:W3CDTF">2017-08-23T21:10:03Z</dcterms:modified>
</cp:coreProperties>
</file>