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Cheng </a:t>
            </a:r>
            <a:r>
              <a:rPr lang="en-US" dirty="0" err="1" smtClean="0"/>
              <a:t>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7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element for crawling data from websites</a:t>
            </a:r>
          </a:p>
          <a:p>
            <a:r>
              <a:rPr lang="en-US" dirty="0" smtClean="0"/>
              <a:t>Match a pattern to a string for further processing:</a:t>
            </a:r>
          </a:p>
          <a:p>
            <a:pPr lvl="1"/>
            <a:r>
              <a:rPr lang="en-US" dirty="0" smtClean="0"/>
              <a:t>Match</a:t>
            </a:r>
          </a:p>
          <a:p>
            <a:pPr lvl="1"/>
            <a:r>
              <a:rPr lang="en-US" dirty="0" smtClean="0"/>
              <a:t>Alter/Modify</a:t>
            </a:r>
          </a:p>
        </p:txBody>
      </p:sp>
    </p:spTree>
    <p:extLst>
      <p:ext uri="{BB962C8B-B14F-4D97-AF65-F5344CB8AC3E}">
        <p14:creationId xmlns:p14="http://schemas.microsoft.com/office/powerpoint/2010/main" val="74776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05156"/>
              </p:ext>
            </p:extLst>
          </p:nvPr>
        </p:nvGraphicFramePr>
        <p:xfrm>
          <a:off x="1524000" y="1397000"/>
          <a:ext cx="6096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preceding pattern element one or more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 digit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[…]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Denotes a set of possible character matches.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 a series of pattern elements to a single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90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</a:p>
          <a:p>
            <a:r>
              <a:rPr lang="en-US" smtClean="0"/>
              <a:t>Digits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282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Regular Expression</vt:lpstr>
      <vt:lpstr>Regular Expression</vt:lpstr>
      <vt:lpstr>Basic components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cnie</dc:creator>
  <cp:lastModifiedBy>cheng nie</cp:lastModifiedBy>
  <cp:revision>20</cp:revision>
  <dcterms:created xsi:type="dcterms:W3CDTF">2006-08-16T00:00:00Z</dcterms:created>
  <dcterms:modified xsi:type="dcterms:W3CDTF">2013-11-05T07:45:41Z</dcterms:modified>
</cp:coreProperties>
</file>