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1A59D-C443-4CD2-A9FF-6D6D788D48AD}" type="datetimeFigureOut">
              <a:rPr lang="pt-BR" smtClean="0"/>
              <a:t>01/02/2025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E2DD4-F2DE-4005-8EF3-F3DF5950A9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913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E2DD4-F2DE-4005-8EF3-F3DF5950A9E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447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BFD84-7635-F0C5-3BED-3CE5DE3C1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4F0DBE-C159-472E-AE49-1C8ED65F3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CBBB4F-30EE-6DAA-59D6-FD48E059E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F3AD-AE5A-42AA-829C-0A35C4EE1C9D}" type="datetimeFigureOut">
              <a:rPr lang="pt-BR" smtClean="0"/>
              <a:t>01/02/2025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BF7340-638F-A56B-B8CB-BF4AF095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8D5283-F0F3-B1B9-1784-423CEBD84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FD27-58F6-4A0C-B1C9-6D5BE73552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4772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8F1FED-ED30-6F29-CBB9-501A73BE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2B6B56C-9E68-4895-B9D5-398E831A3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188C74-3249-B84E-070B-BC9E725C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F3AD-AE5A-42AA-829C-0A35C4EE1C9D}" type="datetimeFigureOut">
              <a:rPr lang="pt-BR" smtClean="0"/>
              <a:t>01/02/2025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FA22EF-6E8F-E5E3-5DBB-BBBB64A6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71026C-9923-4EF8-7F8B-346C5551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FD27-58F6-4A0C-B1C9-6D5BE73552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24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7159D8-8751-6C70-4241-CAD192103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7A631D-3A09-F159-93BF-523FBF853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1EF34F-FED0-8076-5E41-871157B85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F3AD-AE5A-42AA-829C-0A35C4EE1C9D}" type="datetimeFigureOut">
              <a:rPr lang="pt-BR" smtClean="0"/>
              <a:t>01/02/2025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FB0BDE-13CA-20B3-4E31-EBADAF7B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F6F5F8-0BEF-100F-5967-E00144A97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FD27-58F6-4A0C-B1C9-6D5BE73552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28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3061C-2A9C-24D3-1355-AEE2A8B78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6AA5ED-12B4-ABA3-57C6-CB186B3EB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A699B2-EE94-A614-819D-B03748DF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F3AD-AE5A-42AA-829C-0A35C4EE1C9D}" type="datetimeFigureOut">
              <a:rPr lang="pt-BR" smtClean="0"/>
              <a:t>01/02/2025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E4AD66-6797-B988-1481-9A04E413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F15DD8-A3F4-4001-D828-C74FF4A40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FD27-58F6-4A0C-B1C9-6D5BE73552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498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91143-A558-2AFD-E4C8-E54CA26A5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DDD255B-9748-4D8C-B9DE-F1ADBF594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EC2232-D3A7-2A95-1F31-0F22A0D3B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F3AD-AE5A-42AA-829C-0A35C4EE1C9D}" type="datetimeFigureOut">
              <a:rPr lang="pt-BR" smtClean="0"/>
              <a:t>01/02/2025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7465E2-5923-656B-3C70-3DBBE61C1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4316FA-F8AE-CB78-19EA-6BCBDF575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FD27-58F6-4A0C-B1C9-6D5BE73552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793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18DD6-28F4-57A2-9102-30DFF55C2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D0B2A0-6653-BB9F-01F0-780E48E17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4E31BD-7491-3920-07A0-74407C95F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B626E4-50AC-9274-3D61-C12F4B1C0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F3AD-AE5A-42AA-829C-0A35C4EE1C9D}" type="datetimeFigureOut">
              <a:rPr lang="pt-BR" smtClean="0"/>
              <a:t>01/02/2025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B919E5-5797-5AE6-622C-2639BE884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8C8B17-2A12-4B5F-60B6-F7D606263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FD27-58F6-4A0C-B1C9-6D5BE73552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615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30B68-C4D6-C597-1BD4-2E1E78F2C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C5548B-82E6-071B-6BFF-1D0020C50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3E4D12-7A2D-F484-03C9-F526B2FF6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ACA0B8F-D014-2ED7-8ABE-35EF919EFF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B27FB87-D927-802F-64CD-13EFA5B140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0DF32CA-8CFF-8D4E-D57C-DDAFB5AD3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F3AD-AE5A-42AA-829C-0A35C4EE1C9D}" type="datetimeFigureOut">
              <a:rPr lang="pt-BR" smtClean="0"/>
              <a:t>01/02/2025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9671CD8-081F-D124-BA15-CD31D9EA0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4A75CF4-CE11-4832-39B9-360D4F70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FD27-58F6-4A0C-B1C9-6D5BE73552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281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12F11-D7D9-6D2C-2D48-2ACBDFD3C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974C00-FBD1-DFCA-842B-DC210EB8C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F3AD-AE5A-42AA-829C-0A35C4EE1C9D}" type="datetimeFigureOut">
              <a:rPr lang="pt-BR" smtClean="0"/>
              <a:t>01/02/2025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FCEABC-CB11-9002-0872-D618996CE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8F7FA75-EAA9-6C34-51E2-52D8886C8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FD27-58F6-4A0C-B1C9-6D5BE73552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44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9BEEBA-6BB0-2D9C-BA58-50C2FC2A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F3AD-AE5A-42AA-829C-0A35C4EE1C9D}" type="datetimeFigureOut">
              <a:rPr lang="pt-BR" smtClean="0"/>
              <a:t>01/02/2025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6A58E14-E49C-82EA-5614-8F5D9B45F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D48538-3CDF-22BA-EAD3-B637573E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FD27-58F6-4A0C-B1C9-6D5BE73552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69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CA58B-11D4-8A37-039B-FB687890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FB3925-E89B-1594-C9A9-FBD96EB3F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1BE6F5-A7B9-611F-66F8-7950A17CB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5306FD-FC7F-7089-0B34-4FC2ED5F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F3AD-AE5A-42AA-829C-0A35C4EE1C9D}" type="datetimeFigureOut">
              <a:rPr lang="pt-BR" smtClean="0"/>
              <a:t>01/02/2025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38EF2E-7CB7-3574-CC1D-A18D776B4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9E2AC7-0577-CC9D-00EB-2ABE95234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FD27-58F6-4A0C-B1C9-6D5BE73552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312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9E9BF-CD48-BDE1-ED5F-4D3EC0237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0BD5D8F-8BE5-4AB3-BE12-01AE811520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4E8088F-1E3F-A069-6C0C-17656D148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53A6D4-ABE1-7DF3-7D6C-22CF807B0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F3AD-AE5A-42AA-829C-0A35C4EE1C9D}" type="datetimeFigureOut">
              <a:rPr lang="pt-BR" smtClean="0"/>
              <a:t>01/02/2025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1FAD8A-291D-D923-0140-F1683F50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26DB31-13B8-31A8-E710-CA670E0D6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C1FD27-58F6-4A0C-B1C9-6D5BE73552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46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1CDE64-DA41-1D93-0C84-D3429641E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D4CB2C-C4CB-3569-77CC-6CAC292C7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A66EC6-73FE-FC40-3441-7D1B3B19C6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E8F3AD-AE5A-42AA-829C-0A35C4EE1C9D}" type="datetimeFigureOut">
              <a:rPr lang="pt-BR" smtClean="0"/>
              <a:t>01/02/2025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0BC778-00EF-A21E-6F5C-CFD2D4134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405AC2-BFB9-44E6-2B90-5C56AB44F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C1FD27-58F6-4A0C-B1C9-6D5BE73552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848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s://wallsbox.blogspot.com/2010/05/roads-high-definition-desktop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Estrada com árvores ao fundo&#10;&#10;Descrição gerada automaticamente">
            <a:extLst>
              <a:ext uri="{FF2B5EF4-FFF2-40B4-BE49-F238E27FC236}">
                <a16:creationId xmlns:a16="http://schemas.microsoft.com/office/drawing/2014/main" id="{8B16E075-2609-4F71-863A-34F5C24CF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C244B23-867C-0C55-26EF-2B4E87F567D5}"/>
              </a:ext>
            </a:extLst>
          </p:cNvPr>
          <p:cNvSpPr txBox="1"/>
          <p:nvPr/>
        </p:nvSpPr>
        <p:spPr>
          <a:xfrm>
            <a:off x="0" y="6835515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>
                <a:hlinkClick r:id="rId4" tooltip="https://wallsbox.blogspot.com/2010/05/roads-high-definition-desktop.html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5" tooltip="https://creativecommons.org/licenses/by-nc-nd/3.0/"/>
              </a:rPr>
              <a:t>CC BY-NC-ND</a:t>
            </a:r>
            <a:endParaRPr lang="pt-BR" sz="90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076C29A-604A-3524-BDD5-3A87D6511A01}"/>
              </a:ext>
            </a:extLst>
          </p:cNvPr>
          <p:cNvSpPr txBox="1"/>
          <p:nvPr/>
        </p:nvSpPr>
        <p:spPr>
          <a:xfrm>
            <a:off x="1581883" y="5276538"/>
            <a:ext cx="2882264" cy="584775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>
                    <a:lumMod val="75000"/>
                  </a:schemeClr>
                </a:solidFill>
                <a:effectLst>
                  <a:outerShdw blurRad="50800" dir="15000000" sy="30000" kx="-1800000" algn="bl" rotWithShape="0">
                    <a:schemeClr val="bg1">
                      <a:lumMod val="50000"/>
                      <a:alpha val="69000"/>
                    </a:schemeClr>
                  </a:outerShdw>
                </a:effectLst>
              </a:rPr>
              <a:t>Estrada da vida</a:t>
            </a:r>
          </a:p>
        </p:txBody>
      </p:sp>
    </p:spTree>
    <p:extLst>
      <p:ext uri="{BB962C8B-B14F-4D97-AF65-F5344CB8AC3E}">
        <p14:creationId xmlns:p14="http://schemas.microsoft.com/office/powerpoint/2010/main" val="42660447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03-ALUNO-06</dc:creator>
  <cp:lastModifiedBy>03-ALUNO-06</cp:lastModifiedBy>
  <cp:revision>1</cp:revision>
  <dcterms:created xsi:type="dcterms:W3CDTF">2025-02-01T12:04:51Z</dcterms:created>
  <dcterms:modified xsi:type="dcterms:W3CDTF">2025-02-01T12:13:55Z</dcterms:modified>
</cp:coreProperties>
</file>