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7" autoAdjust="0"/>
    <p:restoredTop sz="94660"/>
  </p:normalViewPr>
  <p:slideViewPr>
    <p:cSldViewPr snapToGrid="0">
      <p:cViewPr>
        <p:scale>
          <a:sx n="70" d="100"/>
          <a:sy n="70" d="100"/>
        </p:scale>
        <p:origin x="450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B8E6-DC69-7E5D-B38B-8FF0A138D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27F03B-3F67-35DE-1504-E60197A8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A8303-3F22-805D-CC41-D925A18F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EF2D80-DB86-53A8-7CB3-D077BC4E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462B41-E4B5-99AD-1C7D-63A2CB8B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83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36ABC-974B-E26F-9A4B-F683BB23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FEEF38-D5A0-04D8-85D0-81BE5065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DC2A3-EBDD-CE86-5A58-70A66C02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8161DE-6D73-E9A8-B64E-4355CE5B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11038-B494-78C9-527D-BA90208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2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0664F4-0109-34E3-D241-21C71F37A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88758D-62B2-F2ED-03F6-97BF26CF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F45C9-F0FC-D462-EE3E-A8DE4390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C44631-F99D-643A-C543-8FB36504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0E361-A221-14E6-8C05-0C2C6F8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84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28DF0-799D-90B0-C0E5-4B576C09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14AEB0-5905-AF5F-9355-56AEA82A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8EAB9-6AD6-73EC-123C-CAB87553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336BF-8B26-C320-B01F-9C7CC33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1882AB-DE31-2401-F69B-CC8D8A70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6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F9642-F5D7-D035-28C3-920AEFE9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11C96E-4995-D653-670E-0FE835971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88EE3-3076-F268-B573-0CEB0AE3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F86824-4F48-070F-E6A6-79538A70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2DB65-6072-0548-4008-6DFCA13A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FD2DB-0FA1-0117-D878-6BB78DCB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6E8AA9-F068-DD30-01C4-50E807965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F67FF5-085B-1824-A959-48EF94E37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B6E901-26E4-EF8F-9832-3DCA7907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EF72C4-11FB-89EF-C230-FF8B7925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C3EA49-8289-03B6-C50E-73A67AAE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50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0F2D9-FF95-4D7C-28FE-7F5F3840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396705-3E19-299F-10CE-6752A7EA4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84EC62-2413-43BF-4DB1-06F11A11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1387EF-76EA-7321-4DE7-7FB6F8500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910853-8F2A-D819-0F24-36D5BC5AC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2FDF9E-93B2-810C-B518-AED5BE26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0E4EAF-139C-66EC-F116-F63F6C9B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6ACBA3-AE64-4F1B-495B-E61A4790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0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66978-FB32-5940-6D80-FFC17741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706A08-F116-0514-B75B-90E5AFAD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164ED0-1A06-97B9-6152-F1A5957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691D84-5CC9-8E82-177B-3AC48440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2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F1291A-DEAF-D54E-B07F-132DB3B2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4D7248-AB0E-14CC-0D52-2A14A5E4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659759-E8F6-8C64-92FB-65858B99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59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986BF-FF14-9A1C-25A0-86A8A9D5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9CD57-2488-DCEC-982D-EFE94611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0EAFE6-A369-CEB6-033A-163AB215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601F79-966B-C3F4-B7A7-3EAEF3DF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79DA6B-63E3-DBA4-13AB-785C261C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BD14E3-B10D-06E9-4A90-018DD416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9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7B7E0-BC63-7347-B8C9-070B3BAD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3E5E1B-1FA0-0EEB-A753-33F13BA85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CC8AD-3B46-69D8-0B8C-65CF9894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40BF98-A64D-FE1C-2A91-B0237BC7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9DEC46-6004-7C10-E0CE-1D7BB5B6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6D1F6-3F2B-48C6-1ACF-DC335884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02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2ADCAA-0EFE-5540-9299-6536C54E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038D1D-51C5-0524-D394-63BAC183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DCDA7-89D8-3A57-6557-BFFF9B9D8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C8E3D-4019-4C5C-93A9-216CE7B2D4E4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C6A43-A7CD-5CA7-30F2-2194F6D77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669CE-218F-8336-9A91-08F57F34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46016-D3BA-405A-957B-D04B63FBAE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52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5024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Sol brilhando no céu escuro&#10;&#10;Descrição gerada automaticamente com confiança média">
            <a:extLst>
              <a:ext uri="{FF2B5EF4-FFF2-40B4-BE49-F238E27FC236}">
                <a16:creationId xmlns:a16="http://schemas.microsoft.com/office/drawing/2014/main" id="{2CD36925-6F3F-A43E-56BD-35333978A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27169"/>
            <a:ext cx="12192000" cy="812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B282FBF-593E-873F-52BA-A68EAAE13461}"/>
              </a:ext>
            </a:extLst>
          </p:cNvPr>
          <p:cNvSpPr txBox="1"/>
          <p:nvPr/>
        </p:nvSpPr>
        <p:spPr>
          <a:xfrm>
            <a:off x="3425591" y="3283816"/>
            <a:ext cx="435128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3200" spc="26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reflection blurRad="101600" stA="22000" endPos="85000" dir="5400000" sy="-100000" algn="bl" rotWithShape="0"/>
                </a:effectLst>
              </a:rPr>
              <a:t>Divertidamente</a:t>
            </a:r>
          </a:p>
        </p:txBody>
      </p:sp>
    </p:spTree>
    <p:extLst>
      <p:ext uri="{BB962C8B-B14F-4D97-AF65-F5344CB8AC3E}">
        <p14:creationId xmlns:p14="http://schemas.microsoft.com/office/powerpoint/2010/main" val="1172668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03-ALUNO-05</dc:creator>
  <cp:lastModifiedBy>03-ALUNO-05</cp:lastModifiedBy>
  <cp:revision>1</cp:revision>
  <dcterms:created xsi:type="dcterms:W3CDTF">2025-02-01T11:51:26Z</dcterms:created>
  <dcterms:modified xsi:type="dcterms:W3CDTF">2025-02-01T12:17:07Z</dcterms:modified>
</cp:coreProperties>
</file>