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2D"/>
    <a:srgbClr val="3D5C14"/>
    <a:srgbClr val="505E20"/>
    <a:srgbClr val="FDEDB0"/>
    <a:srgbClr val="F58F59"/>
    <a:srgbClr val="581A0C"/>
    <a:srgbClr val="EF6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48" d="100"/>
          <a:sy n="48" d="100"/>
        </p:scale>
        <p:origin x="15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1CC3C-2FC7-41BF-8B3A-1CC9BD22A25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94D43-84CF-4944-8428-943C3B2D59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9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494D43-84CF-4944-8428-943C3B2D59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1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8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7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2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56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4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4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9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69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2/15/2025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0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fr/nature-paysages/le-coucher-du-soleil-fr/plage-soleil-coucher-de-soleil-aube-mer-ocean-crepuscule-paysage-marin-ea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nio.com/pt/desporto/futebol/bola-futebol-estadio-grama-terra-construcao-arquitetura-espor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or do sol e mar&#10;&#10;Descrição gerada automaticamente">
            <a:extLst>
              <a:ext uri="{FF2B5EF4-FFF2-40B4-BE49-F238E27FC236}">
                <a16:creationId xmlns:a16="http://schemas.microsoft.com/office/drawing/2014/main" id="{17A00955-2E55-EC7F-3CD8-CFEB15FA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586" b="1114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B410577-DB81-4A12-CCE0-2E141D6E7B00}"/>
              </a:ext>
            </a:extLst>
          </p:cNvPr>
          <p:cNvSpPr/>
          <p:nvPr/>
        </p:nvSpPr>
        <p:spPr>
          <a:xfrm rot="13398933">
            <a:off x="-1906629" y="-502962"/>
            <a:ext cx="7793267" cy="7762539"/>
          </a:xfrm>
          <a:custGeom>
            <a:avLst/>
            <a:gdLst>
              <a:gd name="connsiteX0" fmla="*/ 0 w 4704699"/>
              <a:gd name="connsiteY0" fmla="*/ 4989790 h 4989790"/>
              <a:gd name="connsiteX1" fmla="*/ 0 w 4704699"/>
              <a:gd name="connsiteY1" fmla="*/ 0 h 4989790"/>
              <a:gd name="connsiteX2" fmla="*/ 4704699 w 4704699"/>
              <a:gd name="connsiteY2" fmla="*/ 4989790 h 4989790"/>
              <a:gd name="connsiteX3" fmla="*/ 0 w 4704699"/>
              <a:gd name="connsiteY3" fmla="*/ 4989790 h 4989790"/>
              <a:gd name="connsiteX0" fmla="*/ 0 w 4704699"/>
              <a:gd name="connsiteY0" fmla="*/ 4989790 h 4989790"/>
              <a:gd name="connsiteX1" fmla="*/ 0 w 4704699"/>
              <a:gd name="connsiteY1" fmla="*/ 0 h 4989790"/>
              <a:gd name="connsiteX2" fmla="*/ 4340805 w 4704699"/>
              <a:gd name="connsiteY2" fmla="*/ 4610260 h 4989790"/>
              <a:gd name="connsiteX3" fmla="*/ 4704699 w 4704699"/>
              <a:gd name="connsiteY3" fmla="*/ 4989790 h 4989790"/>
              <a:gd name="connsiteX4" fmla="*/ 0 w 4704699"/>
              <a:gd name="connsiteY4" fmla="*/ 4989790 h 4989790"/>
              <a:gd name="connsiteX0" fmla="*/ 0 w 7793267"/>
              <a:gd name="connsiteY0" fmla="*/ 4989790 h 4989790"/>
              <a:gd name="connsiteX1" fmla="*/ 0 w 7793267"/>
              <a:gd name="connsiteY1" fmla="*/ 0 h 4989790"/>
              <a:gd name="connsiteX2" fmla="*/ 7793267 w 7793267"/>
              <a:gd name="connsiteY2" fmla="*/ 2140529 h 4989790"/>
              <a:gd name="connsiteX3" fmla="*/ 4704699 w 7793267"/>
              <a:gd name="connsiteY3" fmla="*/ 4989790 h 4989790"/>
              <a:gd name="connsiteX4" fmla="*/ 0 w 7793267"/>
              <a:gd name="connsiteY4" fmla="*/ 4989790 h 4989790"/>
              <a:gd name="connsiteX0" fmla="*/ 0 w 7793267"/>
              <a:gd name="connsiteY0" fmla="*/ 4989790 h 4989790"/>
              <a:gd name="connsiteX1" fmla="*/ 0 w 7793267"/>
              <a:gd name="connsiteY1" fmla="*/ 0 h 4989790"/>
              <a:gd name="connsiteX2" fmla="*/ 444460 w 7793267"/>
              <a:gd name="connsiteY2" fmla="*/ 177901 h 4989790"/>
              <a:gd name="connsiteX3" fmla="*/ 7793267 w 7793267"/>
              <a:gd name="connsiteY3" fmla="*/ 2140529 h 4989790"/>
              <a:gd name="connsiteX4" fmla="*/ 4704699 w 7793267"/>
              <a:gd name="connsiteY4" fmla="*/ 4989790 h 4989790"/>
              <a:gd name="connsiteX5" fmla="*/ 0 w 7793267"/>
              <a:gd name="connsiteY5" fmla="*/ 4989790 h 4989790"/>
              <a:gd name="connsiteX0" fmla="*/ 0 w 7793267"/>
              <a:gd name="connsiteY0" fmla="*/ 7762539 h 7762539"/>
              <a:gd name="connsiteX1" fmla="*/ 0 w 7793267"/>
              <a:gd name="connsiteY1" fmla="*/ 2772749 h 7762539"/>
              <a:gd name="connsiteX2" fmla="*/ 2940778 w 7793267"/>
              <a:gd name="connsiteY2" fmla="*/ 0 h 7762539"/>
              <a:gd name="connsiteX3" fmla="*/ 7793267 w 7793267"/>
              <a:gd name="connsiteY3" fmla="*/ 4913278 h 7762539"/>
              <a:gd name="connsiteX4" fmla="*/ 4704699 w 7793267"/>
              <a:gd name="connsiteY4" fmla="*/ 7762539 h 7762539"/>
              <a:gd name="connsiteX5" fmla="*/ 0 w 7793267"/>
              <a:gd name="connsiteY5" fmla="*/ 7762539 h 776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3267" h="7762539">
                <a:moveTo>
                  <a:pt x="0" y="7762539"/>
                </a:moveTo>
                <a:lnTo>
                  <a:pt x="0" y="2772749"/>
                </a:lnTo>
                <a:lnTo>
                  <a:pt x="2940778" y="0"/>
                </a:lnTo>
                <a:lnTo>
                  <a:pt x="7793267" y="4913278"/>
                </a:lnTo>
                <a:lnTo>
                  <a:pt x="4704699" y="7762539"/>
                </a:lnTo>
                <a:lnTo>
                  <a:pt x="0" y="7762539"/>
                </a:lnTo>
                <a:close/>
              </a:path>
            </a:pathLst>
          </a:custGeom>
          <a:solidFill>
            <a:srgbClr val="FDEDB0"/>
          </a:solidFill>
          <a:ln>
            <a:noFill/>
          </a:ln>
          <a:effectLst>
            <a:outerShdw blurRad="50800" dist="88900" dir="2700000" algn="tl" rotWithShape="0">
              <a:prstClr val="black">
                <a:alpha val="8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87E3DB2F-6DF8-1AA0-0780-18AA4EDD508C}"/>
              </a:ext>
            </a:extLst>
          </p:cNvPr>
          <p:cNvSpPr/>
          <p:nvPr/>
        </p:nvSpPr>
        <p:spPr>
          <a:xfrm rot="13325883">
            <a:off x="-2442075" y="934879"/>
            <a:ext cx="4704699" cy="4989790"/>
          </a:xfrm>
          <a:prstGeom prst="rtTriangle">
            <a:avLst/>
          </a:prstGeom>
          <a:solidFill>
            <a:srgbClr val="EF6904"/>
          </a:solidFill>
          <a:ln>
            <a:noFill/>
          </a:ln>
          <a:effectLst>
            <a:outerShdw blurRad="50800" dist="635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8A60F6-9E8C-B982-2792-E1B507FFBDA4}"/>
              </a:ext>
            </a:extLst>
          </p:cNvPr>
          <p:cNvSpPr txBox="1"/>
          <p:nvPr/>
        </p:nvSpPr>
        <p:spPr>
          <a:xfrm>
            <a:off x="1371600" y="383040"/>
            <a:ext cx="323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581A0C"/>
                </a:solidFill>
                <a:latin typeface="Georgia" panose="02040502050405020303" pitchFamily="18" charset="0"/>
              </a:rPr>
              <a:t>A luta pelo Gmail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3B9F48-65A5-3E3D-A026-7E4ECABA8488}"/>
              </a:ext>
            </a:extLst>
          </p:cNvPr>
          <p:cNvSpPr txBox="1"/>
          <p:nvPr/>
        </p:nvSpPr>
        <p:spPr>
          <a:xfrm>
            <a:off x="2117091" y="1118479"/>
            <a:ext cx="30640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58F59"/>
                </a:solidFill>
              </a:rPr>
              <a:t>Na aula de hoje, tive problemas com meu Gmail...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70D2091-1473-A209-755A-ACB57C9F9740}"/>
              </a:ext>
            </a:extLst>
          </p:cNvPr>
          <p:cNvSpPr txBox="1"/>
          <p:nvPr/>
        </p:nvSpPr>
        <p:spPr>
          <a:xfrm>
            <a:off x="3212536" y="2127188"/>
            <a:ext cx="36235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58F59"/>
                </a:solidFill>
              </a:rPr>
              <a:t>Devido ao armazenamento insuficiente, não estou conseguindo receber e-mails...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6D7CC8-FCB7-A35B-2A0E-FC34243F4DCA}"/>
              </a:ext>
            </a:extLst>
          </p:cNvPr>
          <p:cNvSpPr txBox="1"/>
          <p:nvPr/>
        </p:nvSpPr>
        <p:spPr>
          <a:xfrm>
            <a:off x="2914649" y="3969122"/>
            <a:ext cx="3380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58F59"/>
                </a:solidFill>
              </a:rPr>
              <a:t>Já não tema mais o que apagar, apesar que tem muitas fotos sem necessidade...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86C188-6DE8-795D-F924-39827ED5E4ED}"/>
              </a:ext>
            </a:extLst>
          </p:cNvPr>
          <p:cNvSpPr txBox="1"/>
          <p:nvPr/>
        </p:nvSpPr>
        <p:spPr>
          <a:xfrm>
            <a:off x="1404257" y="5583295"/>
            <a:ext cx="3623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58F59"/>
                </a:solidFill>
              </a:rPr>
              <a:t>Vou precisar dar um limpa no meu celular esse final de semana...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20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Campo de futebol&#10;&#10;Descrição gerada automaticamente">
            <a:extLst>
              <a:ext uri="{FF2B5EF4-FFF2-40B4-BE49-F238E27FC236}">
                <a16:creationId xmlns:a16="http://schemas.microsoft.com/office/drawing/2014/main" id="{7CA5CA6D-3194-33B8-DD47-993AE082C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511" b="6220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8878430-0EC6-3248-A22B-A881C17EF063}"/>
              </a:ext>
            </a:extLst>
          </p:cNvPr>
          <p:cNvSpPr/>
          <p:nvPr/>
        </p:nvSpPr>
        <p:spPr>
          <a:xfrm>
            <a:off x="0" y="0"/>
            <a:ext cx="3837215" cy="6858000"/>
          </a:xfrm>
          <a:prstGeom prst="rect">
            <a:avLst/>
          </a:prstGeom>
          <a:solidFill>
            <a:srgbClr val="3D5C1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1490733-6308-6391-9841-67DA75665A7A}"/>
              </a:ext>
            </a:extLst>
          </p:cNvPr>
          <p:cNvCxnSpPr>
            <a:cxnSpLocks/>
          </p:cNvCxnSpPr>
          <p:nvPr/>
        </p:nvCxnSpPr>
        <p:spPr>
          <a:xfrm>
            <a:off x="-1" y="0"/>
            <a:ext cx="3837213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7A2C15-DA4A-150F-E10A-F60E19F46A1B}"/>
              </a:ext>
            </a:extLst>
          </p:cNvPr>
          <p:cNvCxnSpPr>
            <a:cxnSpLocks/>
          </p:cNvCxnSpPr>
          <p:nvPr/>
        </p:nvCxnSpPr>
        <p:spPr>
          <a:xfrm>
            <a:off x="0" y="212271"/>
            <a:ext cx="3837213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66EED58-245A-821A-C5F3-0C08D0E64A02}"/>
              </a:ext>
            </a:extLst>
          </p:cNvPr>
          <p:cNvCxnSpPr>
            <a:cxnSpLocks/>
          </p:cNvCxnSpPr>
          <p:nvPr/>
        </p:nvCxnSpPr>
        <p:spPr>
          <a:xfrm>
            <a:off x="1" y="424542"/>
            <a:ext cx="3837211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9F5B6FA-E7AB-709D-02E1-6FD5BC483BF3}"/>
              </a:ext>
            </a:extLst>
          </p:cNvPr>
          <p:cNvCxnSpPr>
            <a:cxnSpLocks/>
          </p:cNvCxnSpPr>
          <p:nvPr/>
        </p:nvCxnSpPr>
        <p:spPr>
          <a:xfrm>
            <a:off x="2" y="636813"/>
            <a:ext cx="3837210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FA89CF3-5649-C7C4-0577-277112DDCC52}"/>
              </a:ext>
            </a:extLst>
          </p:cNvPr>
          <p:cNvCxnSpPr>
            <a:cxnSpLocks/>
          </p:cNvCxnSpPr>
          <p:nvPr/>
        </p:nvCxnSpPr>
        <p:spPr>
          <a:xfrm>
            <a:off x="3" y="849084"/>
            <a:ext cx="3837209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F39A5F3-FE02-D189-B405-27230D0C29FA}"/>
              </a:ext>
            </a:extLst>
          </p:cNvPr>
          <p:cNvCxnSpPr>
            <a:cxnSpLocks/>
          </p:cNvCxnSpPr>
          <p:nvPr/>
        </p:nvCxnSpPr>
        <p:spPr>
          <a:xfrm>
            <a:off x="4" y="1061355"/>
            <a:ext cx="3837207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F60521C-88E4-24D2-16C3-6F28FD12CB39}"/>
              </a:ext>
            </a:extLst>
          </p:cNvPr>
          <p:cNvCxnSpPr>
            <a:cxnSpLocks/>
          </p:cNvCxnSpPr>
          <p:nvPr/>
        </p:nvCxnSpPr>
        <p:spPr>
          <a:xfrm>
            <a:off x="5" y="1273626"/>
            <a:ext cx="3837207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94E1403-79DC-D735-EA40-320D60C405D8}"/>
              </a:ext>
            </a:extLst>
          </p:cNvPr>
          <p:cNvCxnSpPr>
            <a:cxnSpLocks/>
          </p:cNvCxnSpPr>
          <p:nvPr/>
        </p:nvCxnSpPr>
        <p:spPr>
          <a:xfrm>
            <a:off x="6" y="1485897"/>
            <a:ext cx="3837205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36F3FB4-4852-7D6E-718B-7D2AE58EE0D5}"/>
              </a:ext>
            </a:extLst>
          </p:cNvPr>
          <p:cNvCxnSpPr>
            <a:cxnSpLocks/>
          </p:cNvCxnSpPr>
          <p:nvPr/>
        </p:nvCxnSpPr>
        <p:spPr>
          <a:xfrm>
            <a:off x="7" y="1698168"/>
            <a:ext cx="3837204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42DC5C0-FB0C-8D38-5F90-775C2A6036AE}"/>
              </a:ext>
            </a:extLst>
          </p:cNvPr>
          <p:cNvSpPr txBox="1"/>
          <p:nvPr/>
        </p:nvSpPr>
        <p:spPr>
          <a:xfrm>
            <a:off x="89539" y="2687414"/>
            <a:ext cx="365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Rockwell" panose="02060603020205020403" pitchFamily="18" charset="0"/>
              </a:rPr>
              <a:t>A esperança do HEXA...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572904D-49AC-6EBE-FD21-1710FF822B66}"/>
              </a:ext>
            </a:extLst>
          </p:cNvPr>
          <p:cNvCxnSpPr/>
          <p:nvPr/>
        </p:nvCxnSpPr>
        <p:spPr>
          <a:xfrm>
            <a:off x="89539" y="3149079"/>
            <a:ext cx="3409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BB86011-1B08-9E88-FF11-E1269AD9508F}"/>
              </a:ext>
            </a:extLst>
          </p:cNvPr>
          <p:cNvCxnSpPr/>
          <p:nvPr/>
        </p:nvCxnSpPr>
        <p:spPr>
          <a:xfrm>
            <a:off x="89539" y="2689102"/>
            <a:ext cx="3409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A40377F-69A2-384E-5102-12B374AAFB2A}"/>
              </a:ext>
            </a:extLst>
          </p:cNvPr>
          <p:cNvSpPr txBox="1"/>
          <p:nvPr/>
        </p:nvSpPr>
        <p:spPr>
          <a:xfrm>
            <a:off x="586936" y="3561154"/>
            <a:ext cx="266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 brasileiro segue firme em acreditar que o hexa virá...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124A4DA-F665-D5CF-AADC-44973214234E}"/>
              </a:ext>
            </a:extLst>
          </p:cNvPr>
          <p:cNvSpPr txBox="1"/>
          <p:nvPr/>
        </p:nvSpPr>
        <p:spPr>
          <a:xfrm>
            <a:off x="462388" y="4418763"/>
            <a:ext cx="266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 brasileiro segue firme em acreditar que o hexa virá...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8086111-235C-CF03-E691-B571E4296992}"/>
              </a:ext>
            </a:extLst>
          </p:cNvPr>
          <p:cNvSpPr txBox="1"/>
          <p:nvPr/>
        </p:nvSpPr>
        <p:spPr>
          <a:xfrm>
            <a:off x="462387" y="5276372"/>
            <a:ext cx="266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 brasileiro segue firme em acreditar que o hexa virá...</a:t>
            </a:r>
          </a:p>
        </p:txBody>
      </p:sp>
    </p:spTree>
    <p:extLst>
      <p:ext uri="{BB962C8B-B14F-4D97-AF65-F5344CB8AC3E}">
        <p14:creationId xmlns:p14="http://schemas.microsoft.com/office/powerpoint/2010/main" val="224426886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94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Aptos</vt:lpstr>
      <vt:lpstr>Arial</vt:lpstr>
      <vt:lpstr>Franklin Gothic Demi Cond</vt:lpstr>
      <vt:lpstr>Franklin Gothic Medium</vt:lpstr>
      <vt:lpstr>Georgia</vt:lpstr>
      <vt:lpstr>Rockwell</vt:lpstr>
      <vt:lpstr>Wingdings</vt:lpstr>
      <vt:lpstr>JuxtaposeVTI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03-ALUNO-06</dc:creator>
  <cp:lastModifiedBy>03-ALUNO-06</cp:lastModifiedBy>
  <cp:revision>1</cp:revision>
  <dcterms:created xsi:type="dcterms:W3CDTF">2025-02-15T11:54:25Z</dcterms:created>
  <dcterms:modified xsi:type="dcterms:W3CDTF">2025-02-15T12:29:17Z</dcterms:modified>
</cp:coreProperties>
</file>