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A30909"/>
    <a:srgbClr val="00D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F36BC-10F6-4791-94C8-F7D207C47A31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322D7-066B-4DB2-9FDB-354AF81672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46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322D7-066B-4DB2-9FDB-354AF81672F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5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0C468-B931-02D8-E6FC-73728279F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1BDD35-9255-ED62-5588-893CE21AC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C98E84-E289-B21D-4420-0625EBAA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13FE-CA45-4ABC-ABDD-2D475063CCD1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5E5AF6-A972-3ED9-5BF5-6D45D40B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DDD68-ABAB-BD07-6692-606F1F69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F887-C328-4375-8644-82859E0E5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28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F7996-583C-B896-4365-F7F03F99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01CCE8-55DE-9487-8240-E19D6A38F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9A3B33-74BD-94BC-3306-2885DE1A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13FE-CA45-4ABC-ABDD-2D475063CCD1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C48B24-A7A1-88F0-D9B4-76D1E6C0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8DD11-F7D5-5BE7-A86B-93A0E1CC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F887-C328-4375-8644-82859E0E5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06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EAAF05-41B1-BEB9-7C07-6D9D6581A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F79143-552E-E5DC-E853-3C4201232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863B7B-75A5-A798-9A1B-FB933B48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13FE-CA45-4ABC-ABDD-2D475063CCD1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CA1E70-F8BB-A60F-C9E2-B2B57213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023C93-F90F-8877-F6C5-2C231A12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F887-C328-4375-8644-82859E0E5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3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53014-BD26-2739-DDC1-72CD04C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2F10C-4930-D850-019F-0CF9DAEB8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405AA9-3AFF-47DD-08D7-715EBE49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13FE-CA45-4ABC-ABDD-2D475063CCD1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19565F-36F1-D329-45A4-9798B335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D0BDB7-B89B-8B31-A9D4-9B568C4C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F887-C328-4375-8644-82859E0E5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70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F1D8D-588F-4861-0D6A-E796F67A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E01BEE-4389-66D4-762F-06CC228F5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DFC60E-97D9-A589-A951-794C58B6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13FE-CA45-4ABC-ABDD-2D475063CCD1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19BB54-2470-7B21-07F1-DB801FE5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1655FB-D585-A6A6-3E3E-0FCD3220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F887-C328-4375-8644-82859E0E5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15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DCFD3-37B8-A3EF-0136-7049A3E0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B2B9C-8E76-4A79-38DA-8D6EF537E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95D34B-5BBC-27F0-35ED-9FE2F10FA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DD5D44-A3D0-648A-A6DB-535DCAA8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13FE-CA45-4ABC-ABDD-2D475063CCD1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7C1CB9-2E7E-DFC9-C4E7-21E3B013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0724FB-9E96-2F4A-CC30-DC2BA8D5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F887-C328-4375-8644-82859E0E5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37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C26CD-26B8-6766-DA68-B63495A5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3FE242-13D6-AF94-03AC-44989027B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3FBA24-378E-10EE-6E17-9A71E7F46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1057BB-7C46-3022-8873-73E550312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FB7-CAA9-ECCA-FFC9-936BDF478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28C305-32E6-1ECE-109E-6EDC0A6C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13FE-CA45-4ABC-ABDD-2D475063CCD1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D593CD9-3BDF-6F19-DD61-FD446FAD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DDE200-E9F2-910F-16CC-0C7A274B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F887-C328-4375-8644-82859E0E5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36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CD868-94CF-94B7-984B-8EC70F12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FA9DD3-C527-0E6E-FA2F-B6DA2070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13FE-CA45-4ABC-ABDD-2D475063CCD1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8DA4C7-7910-179C-A006-ABE73CD0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33E419-736F-4C76-5F77-213DE03F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F887-C328-4375-8644-82859E0E5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18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E9FF25-CB18-D5B9-7E2F-17890DB3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13FE-CA45-4ABC-ABDD-2D475063CCD1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7348E2-0B8B-9E3D-867E-5315489B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6D2F58-AE33-18C3-58DF-60B5B426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F887-C328-4375-8644-82859E0E5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9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E1E88-B016-EBF8-5A27-1A658C7C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E3EAB-BD14-3AF8-11FF-8D650390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6A9D9A-BBD4-1BCB-3921-5F8032DCC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E2C4DD-4C4A-37F1-B926-92E26441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13FE-CA45-4ABC-ABDD-2D475063CCD1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942418-5DC2-B39E-ABC2-48282620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585788-8885-C512-06EE-E650C65B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F887-C328-4375-8644-82859E0E5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89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68218-D4F1-1A4A-EDC5-0AF74CA0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91DA11-CC51-35BA-A265-F73217B62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BBFCF8-3F4D-B711-F08A-9C52815CC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FF2842-F4C7-B8D2-7C1E-A0B749D3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813FE-CA45-4ABC-ABDD-2D475063CCD1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E0D77-7C29-2222-CA6C-D128D6A7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F7AF76-0B4E-ABCA-15B3-7C14DF46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8F887-C328-4375-8644-82859E0E5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5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CA12AD-3C8A-B90B-7B4C-2B54E5FF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9D1626-8CEA-735A-EDAF-E4849697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562F4-C8B6-07AB-B8E7-3EF3E24F3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E813FE-CA45-4ABC-ABDD-2D475063CCD1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D381A-A5AD-41F7-4CD5-549797E86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5770C1-5371-C7F6-806D-F992AFD3D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68F887-C328-4375-8644-82859E0E51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45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1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awpixel.com/search/communit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s/free-photo-qlli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Uma imagem contendo pessoa, homem, pessoas, cortando&#10;&#10;Descrição gerada automaticamente">
            <a:extLst>
              <a:ext uri="{FF2B5EF4-FFF2-40B4-BE49-F238E27FC236}">
                <a16:creationId xmlns:a16="http://schemas.microsoft.com/office/drawing/2014/main" id="{F2F46C94-0C65-1168-7069-F41A9E11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370" t="7881" r="17235" b="7866"/>
          <a:stretch/>
        </p:blipFill>
        <p:spPr>
          <a:xfrm>
            <a:off x="-224590" y="1282"/>
            <a:ext cx="9384632" cy="6856718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64E758A-4FFE-96C7-370B-6B6D22012498}"/>
              </a:ext>
            </a:extLst>
          </p:cNvPr>
          <p:cNvSpPr/>
          <p:nvPr/>
        </p:nvSpPr>
        <p:spPr>
          <a:xfrm>
            <a:off x="3787461" y="3429000"/>
            <a:ext cx="8404539" cy="110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995E79-A292-C690-CF8D-F22C2D406D27}"/>
              </a:ext>
            </a:extLst>
          </p:cNvPr>
          <p:cNvSpPr/>
          <p:nvPr/>
        </p:nvSpPr>
        <p:spPr>
          <a:xfrm>
            <a:off x="3787461" y="4535905"/>
            <a:ext cx="5372581" cy="5013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39AE2E6-BAFC-7B8A-58DD-3270C20A9F6A}"/>
              </a:ext>
            </a:extLst>
          </p:cNvPr>
          <p:cNvSpPr/>
          <p:nvPr/>
        </p:nvSpPr>
        <p:spPr>
          <a:xfrm>
            <a:off x="-224589" y="6812106"/>
            <a:ext cx="9384631" cy="89223"/>
          </a:xfrm>
          <a:prstGeom prst="rect">
            <a:avLst/>
          </a:prstGeom>
          <a:solidFill>
            <a:srgbClr val="A309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27292D-714D-C94A-F0EB-6A11B6D6C088}"/>
              </a:ext>
            </a:extLst>
          </p:cNvPr>
          <p:cNvSpPr/>
          <p:nvPr/>
        </p:nvSpPr>
        <p:spPr>
          <a:xfrm>
            <a:off x="11804073" y="6738409"/>
            <a:ext cx="387926" cy="134942"/>
          </a:xfrm>
          <a:prstGeom prst="rect">
            <a:avLst/>
          </a:prstGeom>
          <a:solidFill>
            <a:srgbClr val="00D1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32EF7BC-0C04-E4A6-319F-A0812481AC55}"/>
              </a:ext>
            </a:extLst>
          </p:cNvPr>
          <p:cNvSpPr txBox="1"/>
          <p:nvPr/>
        </p:nvSpPr>
        <p:spPr>
          <a:xfrm>
            <a:off x="5486399" y="4627692"/>
            <a:ext cx="4707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</a:rPr>
              <a:t>A </a:t>
            </a:r>
            <a:r>
              <a:rPr lang="pt-BR" sz="1200" b="1" dirty="0" err="1">
                <a:solidFill>
                  <a:schemeClr val="bg1"/>
                </a:solidFill>
              </a:rPr>
              <a:t>Emilly</a:t>
            </a:r>
            <a:r>
              <a:rPr lang="pt-BR" sz="1200" b="1" dirty="0">
                <a:solidFill>
                  <a:schemeClr val="bg1"/>
                </a:solidFill>
              </a:rPr>
              <a:t> voltou a dar aula para o filhos de </a:t>
            </a:r>
            <a:r>
              <a:rPr lang="pt-BR" sz="1200" b="1" dirty="0" err="1">
                <a:solidFill>
                  <a:schemeClr val="bg1"/>
                </a:solidFill>
              </a:rPr>
              <a:t>Dabura</a:t>
            </a:r>
            <a:endParaRPr lang="pt-BR" sz="1200" b="1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F621BF1-3A99-3862-D169-CDC0912CD29B}"/>
              </a:ext>
            </a:extLst>
          </p:cNvPr>
          <p:cNvSpPr txBox="1"/>
          <p:nvPr/>
        </p:nvSpPr>
        <p:spPr>
          <a:xfrm>
            <a:off x="5158708" y="3520787"/>
            <a:ext cx="9869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Título da apresentação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462B1E-C6CE-6F54-36E2-E22F77D59D5D}"/>
              </a:ext>
            </a:extLst>
          </p:cNvPr>
          <p:cNvSpPr txBox="1"/>
          <p:nvPr/>
        </p:nvSpPr>
        <p:spPr>
          <a:xfrm>
            <a:off x="10194323" y="4444117"/>
            <a:ext cx="1371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spc="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TREY</a:t>
            </a:r>
            <a:endParaRPr lang="pt-BR" sz="28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42BBD99-53A4-8FB6-EDB6-9B4553181107}"/>
              </a:ext>
            </a:extLst>
          </p:cNvPr>
          <p:cNvSpPr txBox="1"/>
          <p:nvPr/>
        </p:nvSpPr>
        <p:spPr>
          <a:xfrm>
            <a:off x="10272033" y="4807527"/>
            <a:ext cx="117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spc="2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research</a:t>
            </a:r>
            <a:endParaRPr lang="pt-BR" sz="1400" b="1" spc="2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3703C1D-847F-CAC0-EE3D-1B4842D183AE}"/>
              </a:ext>
            </a:extLst>
          </p:cNvPr>
          <p:cNvSpPr/>
          <p:nvPr/>
        </p:nvSpPr>
        <p:spPr>
          <a:xfrm>
            <a:off x="9158519" y="3337213"/>
            <a:ext cx="3031957" cy="115742"/>
          </a:xfrm>
          <a:prstGeom prst="rect">
            <a:avLst/>
          </a:prstGeom>
          <a:solidFill>
            <a:srgbClr val="00D1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5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C365C7EE-141A-64BF-8D63-3126A03FE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161" t="7437" r="7478" b="743"/>
          <a:stretch/>
        </p:blipFill>
        <p:spPr>
          <a:xfrm>
            <a:off x="1162651" y="1156978"/>
            <a:ext cx="6614294" cy="435777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1B36EFD-45D9-0BD5-18BD-605C6AACF9EF}"/>
              </a:ext>
            </a:extLst>
          </p:cNvPr>
          <p:cNvSpPr/>
          <p:nvPr/>
        </p:nvSpPr>
        <p:spPr>
          <a:xfrm>
            <a:off x="7923593" y="831698"/>
            <a:ext cx="3624943" cy="923330"/>
          </a:xfrm>
          <a:prstGeom prst="rect">
            <a:avLst/>
          </a:prstGeom>
          <a:solidFill>
            <a:srgbClr val="0F9ED5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F3884A5-C4A4-A43D-4F91-46C347F9BE45}"/>
              </a:ext>
            </a:extLst>
          </p:cNvPr>
          <p:cNvSpPr txBox="1"/>
          <p:nvPr/>
        </p:nvSpPr>
        <p:spPr>
          <a:xfrm>
            <a:off x="8138866" y="958293"/>
            <a:ext cx="333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quem não sabe onde quer chegar, qualquer lugar serve!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32878B-A0B9-F375-AF37-219BBDE23466}"/>
              </a:ext>
            </a:extLst>
          </p:cNvPr>
          <p:cNvSpPr txBox="1"/>
          <p:nvPr/>
        </p:nvSpPr>
        <p:spPr>
          <a:xfrm>
            <a:off x="7898190" y="2181705"/>
            <a:ext cx="28206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Encontre seu objetivo, saiba quais suas metas e como pode colaborar para o crescimento da empresa. Procure ser proativo, elabore ideias que sejam interessantes para seu local de trabalho.</a:t>
            </a:r>
          </a:p>
        </p:txBody>
      </p:sp>
    </p:spTree>
    <p:extLst>
      <p:ext uri="{BB962C8B-B14F-4D97-AF65-F5344CB8AC3E}">
        <p14:creationId xmlns:p14="http://schemas.microsoft.com/office/powerpoint/2010/main" val="2625995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62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03-ALUNO-06</dc:creator>
  <cp:lastModifiedBy>03-ALUNO-06</cp:lastModifiedBy>
  <cp:revision>1</cp:revision>
  <dcterms:created xsi:type="dcterms:W3CDTF">2025-02-08T11:02:26Z</dcterms:created>
  <dcterms:modified xsi:type="dcterms:W3CDTF">2025-02-08T12:20:56Z</dcterms:modified>
</cp:coreProperties>
</file>