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94660"/>
  </p:normalViewPr>
  <p:slideViewPr>
    <p:cSldViewPr snapToGrid="0">
      <p:cViewPr varScale="1">
        <p:scale>
          <a:sx n="64" d="100"/>
          <a:sy n="64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09E15-B6A8-F8BB-BC47-4FA297472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EE25A4-535F-668E-579D-46FFFEAF9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50E802-8025-8B1F-AC8F-BD858D4F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DCAC-862E-4DFB-8DD8-3697B79551C2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8CC152-1214-9BDF-9FB5-FBA0D0F9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C4F8A4-2F30-BFF0-9CDC-2D6E1460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9546-1A90-4E41-B3A3-C5350ED50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54EC4-1275-C99D-5574-38D792CC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80FD17-EFD0-CE45-BC29-BFEB4A88A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6B8867-FAE2-26F3-FE4B-1641A3DD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DCAC-862E-4DFB-8DD8-3697B79551C2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4F77A3-E165-C1B7-C4E0-8C89D724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A19997-30A3-C519-ADA8-5318D795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9546-1A90-4E41-B3A3-C5350ED50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09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5504F1-9AFB-183E-037F-A5D69BE18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3D1A38-1ED8-1DF2-5682-CF68630B6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519BBA-A6F9-040B-F9BD-4293EBD9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DCAC-862E-4DFB-8DD8-3697B79551C2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5C8326-0357-C583-A976-30BF0768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3E56DF-79BB-EF67-4FF2-064C3521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9546-1A90-4E41-B3A3-C5350ED50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97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54113-8BC4-BC60-246A-875BA57A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B829D-995F-FA37-4E87-B70B7F3A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75A484-57DE-E133-1F02-A095BE97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DCAC-862E-4DFB-8DD8-3697B79551C2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98FA04-7431-DF99-8A1B-A2982361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6FC2A2-1E57-6DFD-27BF-CC27DA79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9546-1A90-4E41-B3A3-C5350ED50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21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7EE35-B8AB-09F2-A7DF-D2ABEEE7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3EE243-D832-EF97-E0A2-B4292F9C6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5C7AA7-C77D-6796-C27D-2ED02D35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DCAC-862E-4DFB-8DD8-3697B79551C2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200EE6-1D89-1016-635A-C879E84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D6D5B8-E540-2DFC-10DB-C62B94BA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9546-1A90-4E41-B3A3-C5350ED50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02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D9423-3990-DDDC-61A0-0067EA7A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94E15-1F58-F6A7-A09A-1FF8A0107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D9BEB3-4B74-8750-2B88-3BCE3E3BB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22DF6C-1BA5-DEB2-E127-67377278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DCAC-862E-4DFB-8DD8-3697B79551C2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0F8A62-8082-7A82-0EA6-AEE583B0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61E592-ECE1-26D7-1183-7161B4DF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9546-1A90-4E41-B3A3-C5350ED50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42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6094C-BCD0-8447-9DD7-F7947831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716FC0-7CE2-BE50-0938-E0334AFF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EF927C-9213-D29A-F4FF-BFE035648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66CA9C-7B93-01F3-22B2-23024BFEC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D84D09-E6F0-8BDD-56D8-5A9BC6E27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4AEBB8-561F-8E9C-BA5C-F799E8F6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DCAC-862E-4DFB-8DD8-3697B79551C2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043EB9-EDC1-16B4-8689-27CDC6AB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886D1D-B466-3276-A6E5-6751E5BE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9546-1A90-4E41-B3A3-C5350ED50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30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99CC9-0058-1993-2677-B58A445F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C22078-25A1-3438-75CC-D234F9F8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DCAC-862E-4DFB-8DD8-3697B79551C2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C8E014-43CD-888A-4914-0D5C6CD8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99C1F7-D5D5-90D4-3C54-ABA9937A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9546-1A90-4E41-B3A3-C5350ED50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02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3CE873-1EB1-60D5-AF75-73E5AC3A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DCAC-862E-4DFB-8DD8-3697B79551C2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092E4D-FD5E-81F0-31BC-BC2B04A9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76A9DE-0D32-AF86-03AA-B04A4251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9546-1A90-4E41-B3A3-C5350ED50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18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4B0AA-91F2-905B-3A27-F50D6EB0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372096-FFBC-EB09-CB9F-1C670945E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562E91-1753-4D1B-D980-E735890D9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D193D8-CE23-AC1B-662C-41BE0F35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DCAC-862E-4DFB-8DD8-3697B79551C2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ADE36E-BE3F-9B1E-2CC1-BCCBCAD0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FEBA2B-E8D9-43B7-3E8E-CE82503D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9546-1A90-4E41-B3A3-C5350ED50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98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0F92F-9900-DB42-2C04-988A58DF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BDEA0F-DBF2-BFC7-25AA-399A6726E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064E49-9E3B-178E-0B83-6491FA977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E03D59-B39A-1E5B-10DF-CCB2A121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DCAC-862E-4DFB-8DD8-3697B79551C2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E7D41D-EB13-8D0B-3C41-B1E261CE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990B6F-7FA1-BAD4-F5D9-4C7E70DE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9546-1A90-4E41-B3A3-C5350ED50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67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7B44DB-CD98-4D6E-E9A5-0834E709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688C09-046F-FA3B-84E9-FE3496F71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1DFCCC-41E4-3AA1-209E-6C0454461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FDCAC-862E-4DFB-8DD8-3697B79551C2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A7436A-ACEB-EF48-789B-0B5A08847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6F05E0-7278-8268-DC96-08438E565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A99546-1A90-4E41-B3A3-C5350ED50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1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brido.cc/o-carnaval-de-bh-cresceu-e-agora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sildefato.com.br/2023/02/20/favoritas-ao-titulo-desfilam-na-sapucai-no-segundo-dia-do-grupo-especial-do-rio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d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pt/photo/1205069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omun.intef.es/gl/ode/view/es_2023112812_918544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pt/ciencia/imagens-de-microscopia/gripe/dimensional-modelo-gripe-virus-3d-graficos-representacao-gripe-virion-ultraestrutura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s/photo/1224021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Imagem 7" descr="Uma imagem contendo ao ar livre, grama, flor, grupo&#10;&#10;Descrição gerada automaticamente">
            <a:extLst>
              <a:ext uri="{FF2B5EF4-FFF2-40B4-BE49-F238E27FC236}">
                <a16:creationId xmlns:a16="http://schemas.microsoft.com/office/drawing/2014/main" id="{87CE0393-5A9F-D22D-C3F5-AE886B52BD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AA1504D-8941-3231-4E57-7836BA8F1D19}"/>
              </a:ext>
            </a:extLst>
          </p:cNvPr>
          <p:cNvSpPr txBox="1"/>
          <p:nvPr/>
        </p:nvSpPr>
        <p:spPr>
          <a:xfrm>
            <a:off x="9415279" y="6657945"/>
            <a:ext cx="277672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www.hibrido.cc/o-carnaval-de-bh-cresceu-e-agor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pt-BR" sz="700">
              <a:solidFill>
                <a:srgbClr val="FFFFFF"/>
              </a:solidFill>
            </a:endParaRP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FA128507-2539-4C05-C5E9-AD551EC56F5E}"/>
              </a:ext>
            </a:extLst>
          </p:cNvPr>
          <p:cNvSpPr/>
          <p:nvPr/>
        </p:nvSpPr>
        <p:spPr>
          <a:xfrm>
            <a:off x="-1" y="1282"/>
            <a:ext cx="6774873" cy="6856718"/>
          </a:xfrm>
          <a:prstGeom prst="homePlate">
            <a:avLst>
              <a:gd name="adj" fmla="val 48783"/>
            </a:avLst>
          </a:prstGeom>
          <a:solidFill>
            <a:srgbClr val="FED684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CDA0957-CFB7-7C1A-D4D5-ADF227C77AEA}"/>
              </a:ext>
            </a:extLst>
          </p:cNvPr>
          <p:cNvSpPr txBox="1"/>
          <p:nvPr/>
        </p:nvSpPr>
        <p:spPr>
          <a:xfrm>
            <a:off x="-1525" y="1536174"/>
            <a:ext cx="59233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Arial Black" panose="020B0A04020102020204" pitchFamily="34" charset="0"/>
              </a:rPr>
              <a:t>OS  MALEFICÍOS DO CARNAVAL</a:t>
            </a:r>
          </a:p>
        </p:txBody>
      </p:sp>
    </p:spTree>
    <p:extLst>
      <p:ext uri="{BB962C8B-B14F-4D97-AF65-F5344CB8AC3E}">
        <p14:creationId xmlns:p14="http://schemas.microsoft.com/office/powerpoint/2010/main" val="3007100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 descr="Árvore de natal&#10;&#10;Descrição gerada automaticamente com confiança média">
            <a:extLst>
              <a:ext uri="{FF2B5EF4-FFF2-40B4-BE49-F238E27FC236}">
                <a16:creationId xmlns:a16="http://schemas.microsoft.com/office/drawing/2014/main" id="{51E294D6-C167-CFB3-3483-D102ABEC3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802" b="11627"/>
          <a:stretch/>
        </p:blipFill>
        <p:spPr>
          <a:xfrm>
            <a:off x="-47358" y="1282"/>
            <a:ext cx="12191980" cy="685671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DCBD886-4D57-CD7D-FB7D-68CC03075071}"/>
              </a:ext>
            </a:extLst>
          </p:cNvPr>
          <p:cNvSpPr txBox="1"/>
          <p:nvPr/>
        </p:nvSpPr>
        <p:spPr>
          <a:xfrm>
            <a:off x="9551534" y="6657945"/>
            <a:ext cx="26404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www.brasildefato.com.br/2023/02/20/favoritas-ao-titulo-desfilam-na-sapucai-no-segundo-dia-do-grupo-especial-do-ri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pt-BR" sz="700">
              <a:solidFill>
                <a:srgbClr val="FFFFFF"/>
              </a:solidFill>
            </a:endParaRPr>
          </a:p>
        </p:txBody>
      </p:sp>
      <p:sp>
        <p:nvSpPr>
          <p:cNvPr id="5" name="Lua 4">
            <a:extLst>
              <a:ext uri="{FF2B5EF4-FFF2-40B4-BE49-F238E27FC236}">
                <a16:creationId xmlns:a16="http://schemas.microsoft.com/office/drawing/2014/main" id="{ED516617-ABBE-68B4-90A9-FE42C1694A44}"/>
              </a:ext>
            </a:extLst>
          </p:cNvPr>
          <p:cNvSpPr/>
          <p:nvPr/>
        </p:nvSpPr>
        <p:spPr>
          <a:xfrm>
            <a:off x="-47358" y="-36026"/>
            <a:ext cx="7008545" cy="6946379"/>
          </a:xfrm>
          <a:custGeom>
            <a:avLst/>
            <a:gdLst>
              <a:gd name="connsiteX0" fmla="*/ 5259304 w 5259304"/>
              <a:gd name="connsiteY0" fmla="*/ 6858001 h 6858001"/>
              <a:gd name="connsiteX1" fmla="*/ 0 w 5259304"/>
              <a:gd name="connsiteY1" fmla="*/ 3429000 h 6858001"/>
              <a:gd name="connsiteX2" fmla="*/ 5259304 w 5259304"/>
              <a:gd name="connsiteY2" fmla="*/ -1 h 6858001"/>
              <a:gd name="connsiteX3" fmla="*/ 5259303 w 5259304"/>
              <a:gd name="connsiteY3" fmla="*/ 6858000 h 6858001"/>
              <a:gd name="connsiteX4" fmla="*/ 5259304 w 5259304"/>
              <a:gd name="connsiteY4" fmla="*/ 6858001 h 6858001"/>
              <a:gd name="connsiteX0" fmla="*/ 5286722 w 5286722"/>
              <a:gd name="connsiteY0" fmla="*/ 6858002 h 6941032"/>
              <a:gd name="connsiteX1" fmla="*/ 3308834 w 5286722"/>
              <a:gd name="connsiteY1" fmla="*/ 6619463 h 6941032"/>
              <a:gd name="connsiteX2" fmla="*/ 27418 w 5286722"/>
              <a:gd name="connsiteY2" fmla="*/ 3429001 h 6941032"/>
              <a:gd name="connsiteX3" fmla="*/ 5286722 w 5286722"/>
              <a:gd name="connsiteY3" fmla="*/ 0 h 6941032"/>
              <a:gd name="connsiteX4" fmla="*/ 5286721 w 5286722"/>
              <a:gd name="connsiteY4" fmla="*/ 6858001 h 6941032"/>
              <a:gd name="connsiteX5" fmla="*/ 5286722 w 5286722"/>
              <a:gd name="connsiteY5" fmla="*/ 6858002 h 6941032"/>
              <a:gd name="connsiteX0" fmla="*/ 5961682 w 5961682"/>
              <a:gd name="connsiteY0" fmla="*/ 6858002 h 7073744"/>
              <a:gd name="connsiteX1" fmla="*/ 624368 w 5961682"/>
              <a:gd name="connsiteY1" fmla="*/ 6818245 h 7073744"/>
              <a:gd name="connsiteX2" fmla="*/ 702378 w 5961682"/>
              <a:gd name="connsiteY2" fmla="*/ 3429001 h 7073744"/>
              <a:gd name="connsiteX3" fmla="*/ 5961682 w 5961682"/>
              <a:gd name="connsiteY3" fmla="*/ 0 h 7073744"/>
              <a:gd name="connsiteX4" fmla="*/ 5961681 w 5961682"/>
              <a:gd name="connsiteY4" fmla="*/ 6858001 h 7073744"/>
              <a:gd name="connsiteX5" fmla="*/ 5961682 w 5961682"/>
              <a:gd name="connsiteY5" fmla="*/ 6858002 h 7073744"/>
              <a:gd name="connsiteX0" fmla="*/ 5961682 w 5961682"/>
              <a:gd name="connsiteY0" fmla="*/ 6858002 h 6923593"/>
              <a:gd name="connsiteX1" fmla="*/ 624368 w 5961682"/>
              <a:gd name="connsiteY1" fmla="*/ 6818245 h 6923593"/>
              <a:gd name="connsiteX2" fmla="*/ 702378 w 5961682"/>
              <a:gd name="connsiteY2" fmla="*/ 3429001 h 6923593"/>
              <a:gd name="connsiteX3" fmla="*/ 5961682 w 5961682"/>
              <a:gd name="connsiteY3" fmla="*/ 0 h 6923593"/>
              <a:gd name="connsiteX4" fmla="*/ 5961681 w 5961682"/>
              <a:gd name="connsiteY4" fmla="*/ 6858001 h 6923593"/>
              <a:gd name="connsiteX5" fmla="*/ 5961682 w 5961682"/>
              <a:gd name="connsiteY5" fmla="*/ 6858002 h 6923593"/>
              <a:gd name="connsiteX0" fmla="*/ 5608762 w 5608762"/>
              <a:gd name="connsiteY0" fmla="*/ 6858002 h 6923593"/>
              <a:gd name="connsiteX1" fmla="*/ 271448 w 5608762"/>
              <a:gd name="connsiteY1" fmla="*/ 6818245 h 6923593"/>
              <a:gd name="connsiteX2" fmla="*/ 349458 w 5608762"/>
              <a:gd name="connsiteY2" fmla="*/ 3429001 h 6923593"/>
              <a:gd name="connsiteX3" fmla="*/ 5608762 w 5608762"/>
              <a:gd name="connsiteY3" fmla="*/ 0 h 6923593"/>
              <a:gd name="connsiteX4" fmla="*/ 5608761 w 5608762"/>
              <a:gd name="connsiteY4" fmla="*/ 6858001 h 6923593"/>
              <a:gd name="connsiteX5" fmla="*/ 5608762 w 5608762"/>
              <a:gd name="connsiteY5" fmla="*/ 6858002 h 6923593"/>
              <a:gd name="connsiteX0" fmla="*/ 5657707 w 5657707"/>
              <a:gd name="connsiteY0" fmla="*/ 6858002 h 6923593"/>
              <a:gd name="connsiteX1" fmla="*/ 320393 w 5657707"/>
              <a:gd name="connsiteY1" fmla="*/ 6818245 h 6923593"/>
              <a:gd name="connsiteX2" fmla="*/ 398403 w 5657707"/>
              <a:gd name="connsiteY2" fmla="*/ 3429001 h 6923593"/>
              <a:gd name="connsiteX3" fmla="*/ 5657707 w 5657707"/>
              <a:gd name="connsiteY3" fmla="*/ 0 h 6923593"/>
              <a:gd name="connsiteX4" fmla="*/ 5657706 w 5657707"/>
              <a:gd name="connsiteY4" fmla="*/ 6858001 h 6923593"/>
              <a:gd name="connsiteX5" fmla="*/ 5657707 w 5657707"/>
              <a:gd name="connsiteY5" fmla="*/ 6858002 h 6923593"/>
              <a:gd name="connsiteX0" fmla="*/ 5559370 w 5559370"/>
              <a:gd name="connsiteY0" fmla="*/ 6858002 h 6923593"/>
              <a:gd name="connsiteX1" fmla="*/ 222056 w 5559370"/>
              <a:gd name="connsiteY1" fmla="*/ 6818245 h 6923593"/>
              <a:gd name="connsiteX2" fmla="*/ 439214 w 5559370"/>
              <a:gd name="connsiteY2" fmla="*/ 3448879 h 6923593"/>
              <a:gd name="connsiteX3" fmla="*/ 5559370 w 5559370"/>
              <a:gd name="connsiteY3" fmla="*/ 0 h 6923593"/>
              <a:gd name="connsiteX4" fmla="*/ 5559369 w 5559370"/>
              <a:gd name="connsiteY4" fmla="*/ 6858001 h 6923593"/>
              <a:gd name="connsiteX5" fmla="*/ 5559370 w 5559370"/>
              <a:gd name="connsiteY5" fmla="*/ 6858002 h 6923593"/>
              <a:gd name="connsiteX0" fmla="*/ 5337314 w 5337314"/>
              <a:gd name="connsiteY0" fmla="*/ 6858002 h 6923593"/>
              <a:gd name="connsiteX1" fmla="*/ 0 w 5337314"/>
              <a:gd name="connsiteY1" fmla="*/ 6818245 h 6923593"/>
              <a:gd name="connsiteX2" fmla="*/ 217158 w 5337314"/>
              <a:gd name="connsiteY2" fmla="*/ 3448879 h 6923593"/>
              <a:gd name="connsiteX3" fmla="*/ 5337314 w 5337314"/>
              <a:gd name="connsiteY3" fmla="*/ 0 h 6923593"/>
              <a:gd name="connsiteX4" fmla="*/ 5337313 w 5337314"/>
              <a:gd name="connsiteY4" fmla="*/ 6858001 h 6923593"/>
              <a:gd name="connsiteX5" fmla="*/ 5337314 w 5337314"/>
              <a:gd name="connsiteY5" fmla="*/ 6858002 h 6923593"/>
              <a:gd name="connsiteX0" fmla="*/ 5337314 w 5337314"/>
              <a:gd name="connsiteY0" fmla="*/ 6858002 h 6923593"/>
              <a:gd name="connsiteX1" fmla="*/ 0 w 5337314"/>
              <a:gd name="connsiteY1" fmla="*/ 6818245 h 6923593"/>
              <a:gd name="connsiteX2" fmla="*/ 76481 w 5337314"/>
              <a:gd name="connsiteY2" fmla="*/ 3225086 h 6923593"/>
              <a:gd name="connsiteX3" fmla="*/ 5337314 w 5337314"/>
              <a:gd name="connsiteY3" fmla="*/ 0 h 6923593"/>
              <a:gd name="connsiteX4" fmla="*/ 5337313 w 5337314"/>
              <a:gd name="connsiteY4" fmla="*/ 6858001 h 6923593"/>
              <a:gd name="connsiteX5" fmla="*/ 5337314 w 5337314"/>
              <a:gd name="connsiteY5" fmla="*/ 6858002 h 6923593"/>
              <a:gd name="connsiteX0" fmla="*/ 5354962 w 5354962"/>
              <a:gd name="connsiteY0" fmla="*/ 6858002 h 6923593"/>
              <a:gd name="connsiteX1" fmla="*/ 17648 w 5354962"/>
              <a:gd name="connsiteY1" fmla="*/ 6818245 h 6923593"/>
              <a:gd name="connsiteX2" fmla="*/ 51926 w 5354962"/>
              <a:gd name="connsiteY2" fmla="*/ 2483773 h 6923593"/>
              <a:gd name="connsiteX3" fmla="*/ 5354962 w 5354962"/>
              <a:gd name="connsiteY3" fmla="*/ 0 h 6923593"/>
              <a:gd name="connsiteX4" fmla="*/ 5354961 w 5354962"/>
              <a:gd name="connsiteY4" fmla="*/ 6858001 h 6923593"/>
              <a:gd name="connsiteX5" fmla="*/ 5354962 w 5354962"/>
              <a:gd name="connsiteY5" fmla="*/ 6858002 h 6923593"/>
              <a:gd name="connsiteX0" fmla="*/ 5337314 w 5337314"/>
              <a:gd name="connsiteY0" fmla="*/ 6858002 h 6923593"/>
              <a:gd name="connsiteX1" fmla="*/ 0 w 5337314"/>
              <a:gd name="connsiteY1" fmla="*/ 6818245 h 6923593"/>
              <a:gd name="connsiteX2" fmla="*/ 81171 w 5337314"/>
              <a:gd name="connsiteY2" fmla="*/ 677111 h 6923593"/>
              <a:gd name="connsiteX3" fmla="*/ 5337314 w 5337314"/>
              <a:gd name="connsiteY3" fmla="*/ 0 h 6923593"/>
              <a:gd name="connsiteX4" fmla="*/ 5337313 w 5337314"/>
              <a:gd name="connsiteY4" fmla="*/ 6858001 h 6923593"/>
              <a:gd name="connsiteX5" fmla="*/ 5337314 w 5337314"/>
              <a:gd name="connsiteY5" fmla="*/ 6858002 h 6923593"/>
              <a:gd name="connsiteX0" fmla="*/ 5337314 w 5337314"/>
              <a:gd name="connsiteY0" fmla="*/ 6880649 h 6946240"/>
              <a:gd name="connsiteX1" fmla="*/ 0 w 5337314"/>
              <a:gd name="connsiteY1" fmla="*/ 6840892 h 6946240"/>
              <a:gd name="connsiteX2" fmla="*/ 81171 w 5337314"/>
              <a:gd name="connsiteY2" fmla="*/ 70341 h 6946240"/>
              <a:gd name="connsiteX3" fmla="*/ 5337314 w 5337314"/>
              <a:gd name="connsiteY3" fmla="*/ 22647 h 6946240"/>
              <a:gd name="connsiteX4" fmla="*/ 5337313 w 5337314"/>
              <a:gd name="connsiteY4" fmla="*/ 6880648 h 6946240"/>
              <a:gd name="connsiteX5" fmla="*/ 5337314 w 5337314"/>
              <a:gd name="connsiteY5" fmla="*/ 6880649 h 6946240"/>
              <a:gd name="connsiteX0" fmla="*/ 5337314 w 5337314"/>
              <a:gd name="connsiteY0" fmla="*/ 6858002 h 6923593"/>
              <a:gd name="connsiteX1" fmla="*/ 0 w 5337314"/>
              <a:gd name="connsiteY1" fmla="*/ 6818245 h 6923593"/>
              <a:gd name="connsiteX2" fmla="*/ 81171 w 5337314"/>
              <a:gd name="connsiteY2" fmla="*/ 47694 h 6923593"/>
              <a:gd name="connsiteX3" fmla="*/ 5337314 w 5337314"/>
              <a:gd name="connsiteY3" fmla="*/ 0 h 6923593"/>
              <a:gd name="connsiteX4" fmla="*/ 5337313 w 5337314"/>
              <a:gd name="connsiteY4" fmla="*/ 6858001 h 6923593"/>
              <a:gd name="connsiteX5" fmla="*/ 5337314 w 5337314"/>
              <a:gd name="connsiteY5" fmla="*/ 6858002 h 6923593"/>
              <a:gd name="connsiteX0" fmla="*/ 5337314 w 5337314"/>
              <a:gd name="connsiteY0" fmla="*/ 6858002 h 6858002"/>
              <a:gd name="connsiteX1" fmla="*/ 0 w 5337314"/>
              <a:gd name="connsiteY1" fmla="*/ 6818245 h 6858002"/>
              <a:gd name="connsiteX2" fmla="*/ 81171 w 5337314"/>
              <a:gd name="connsiteY2" fmla="*/ 47694 h 6858002"/>
              <a:gd name="connsiteX3" fmla="*/ 5337314 w 5337314"/>
              <a:gd name="connsiteY3" fmla="*/ 0 h 6858002"/>
              <a:gd name="connsiteX4" fmla="*/ 5337313 w 5337314"/>
              <a:gd name="connsiteY4" fmla="*/ 6858001 h 6858002"/>
              <a:gd name="connsiteX5" fmla="*/ 5337314 w 5337314"/>
              <a:gd name="connsiteY5" fmla="*/ 6858002 h 6858002"/>
              <a:gd name="connsiteX0" fmla="*/ 5337314 w 5337314"/>
              <a:gd name="connsiteY0" fmla="*/ 6858002 h 6858002"/>
              <a:gd name="connsiteX1" fmla="*/ 0 w 5337314"/>
              <a:gd name="connsiteY1" fmla="*/ 6818245 h 6858002"/>
              <a:gd name="connsiteX2" fmla="*/ 81171 w 5337314"/>
              <a:gd name="connsiteY2" fmla="*/ 47694 h 6858002"/>
              <a:gd name="connsiteX3" fmla="*/ 5337314 w 5337314"/>
              <a:gd name="connsiteY3" fmla="*/ 0 h 6858002"/>
              <a:gd name="connsiteX4" fmla="*/ 5337313 w 5337314"/>
              <a:gd name="connsiteY4" fmla="*/ 6858001 h 6858002"/>
              <a:gd name="connsiteX5" fmla="*/ 5337314 w 5337314"/>
              <a:gd name="connsiteY5" fmla="*/ 6858002 h 6858002"/>
              <a:gd name="connsiteX0" fmla="*/ 5337314 w 5337314"/>
              <a:gd name="connsiteY0" fmla="*/ 6858002 h 6858002"/>
              <a:gd name="connsiteX1" fmla="*/ 0 w 5337314"/>
              <a:gd name="connsiteY1" fmla="*/ 6818245 h 6858002"/>
              <a:gd name="connsiteX2" fmla="*/ 81171 w 5337314"/>
              <a:gd name="connsiteY2" fmla="*/ 47694 h 6858002"/>
              <a:gd name="connsiteX3" fmla="*/ 5337314 w 5337314"/>
              <a:gd name="connsiteY3" fmla="*/ 0 h 6858002"/>
              <a:gd name="connsiteX4" fmla="*/ 5337313 w 5337314"/>
              <a:gd name="connsiteY4" fmla="*/ 6858001 h 6858002"/>
              <a:gd name="connsiteX5" fmla="*/ 5337314 w 5337314"/>
              <a:gd name="connsiteY5" fmla="*/ 6858002 h 6858002"/>
              <a:gd name="connsiteX0" fmla="*/ 5337314 w 5337314"/>
              <a:gd name="connsiteY0" fmla="*/ 6858002 h 6858002"/>
              <a:gd name="connsiteX1" fmla="*/ 0 w 5337314"/>
              <a:gd name="connsiteY1" fmla="*/ 6818245 h 6858002"/>
              <a:gd name="connsiteX2" fmla="*/ 129298 w 5337314"/>
              <a:gd name="connsiteY2" fmla="*/ 31744 h 6858002"/>
              <a:gd name="connsiteX3" fmla="*/ 5337314 w 5337314"/>
              <a:gd name="connsiteY3" fmla="*/ 0 h 6858002"/>
              <a:gd name="connsiteX4" fmla="*/ 5337313 w 5337314"/>
              <a:gd name="connsiteY4" fmla="*/ 6858001 h 6858002"/>
              <a:gd name="connsiteX5" fmla="*/ 5337314 w 5337314"/>
              <a:gd name="connsiteY5" fmla="*/ 6858002 h 6858002"/>
              <a:gd name="connsiteX0" fmla="*/ 5337314 w 5337314"/>
              <a:gd name="connsiteY0" fmla="*/ 6858002 h 6858002"/>
              <a:gd name="connsiteX1" fmla="*/ 0 w 5337314"/>
              <a:gd name="connsiteY1" fmla="*/ 6818245 h 6858002"/>
              <a:gd name="connsiteX2" fmla="*/ 81171 w 5337314"/>
              <a:gd name="connsiteY2" fmla="*/ 31744 h 6858002"/>
              <a:gd name="connsiteX3" fmla="*/ 5337314 w 5337314"/>
              <a:gd name="connsiteY3" fmla="*/ 0 h 6858002"/>
              <a:gd name="connsiteX4" fmla="*/ 5337313 w 5337314"/>
              <a:gd name="connsiteY4" fmla="*/ 6858001 h 6858002"/>
              <a:gd name="connsiteX5" fmla="*/ 5337314 w 5337314"/>
              <a:gd name="connsiteY5" fmla="*/ 6858002 h 6858002"/>
              <a:gd name="connsiteX0" fmla="*/ 5342840 w 5342840"/>
              <a:gd name="connsiteY0" fmla="*/ 6858002 h 6858002"/>
              <a:gd name="connsiteX1" fmla="*/ 5526 w 5342840"/>
              <a:gd name="connsiteY1" fmla="*/ 6818245 h 6858002"/>
              <a:gd name="connsiteX2" fmla="*/ 38571 w 5342840"/>
              <a:gd name="connsiteY2" fmla="*/ 47694 h 6858002"/>
              <a:gd name="connsiteX3" fmla="*/ 5342840 w 5342840"/>
              <a:gd name="connsiteY3" fmla="*/ 0 h 6858002"/>
              <a:gd name="connsiteX4" fmla="*/ 5342839 w 5342840"/>
              <a:gd name="connsiteY4" fmla="*/ 6858001 h 6858002"/>
              <a:gd name="connsiteX5" fmla="*/ 5342840 w 5342840"/>
              <a:gd name="connsiteY5" fmla="*/ 6858002 h 6858002"/>
              <a:gd name="connsiteX0" fmla="*/ 5499394 w 5499394"/>
              <a:gd name="connsiteY0" fmla="*/ 6858002 h 6858002"/>
              <a:gd name="connsiteX1" fmla="*/ 162080 w 5499394"/>
              <a:gd name="connsiteY1" fmla="*/ 6818245 h 6858002"/>
              <a:gd name="connsiteX2" fmla="*/ 195125 w 5499394"/>
              <a:gd name="connsiteY2" fmla="*/ 47694 h 6858002"/>
              <a:gd name="connsiteX3" fmla="*/ 5499394 w 5499394"/>
              <a:gd name="connsiteY3" fmla="*/ 0 h 6858002"/>
              <a:gd name="connsiteX4" fmla="*/ 5499393 w 5499394"/>
              <a:gd name="connsiteY4" fmla="*/ 6858001 h 6858002"/>
              <a:gd name="connsiteX5" fmla="*/ 5499394 w 5499394"/>
              <a:gd name="connsiteY5" fmla="*/ 6858002 h 6858002"/>
              <a:gd name="connsiteX0" fmla="*/ 5337314 w 5337314"/>
              <a:gd name="connsiteY0" fmla="*/ 6858002 h 6858002"/>
              <a:gd name="connsiteX1" fmla="*/ 0 w 5337314"/>
              <a:gd name="connsiteY1" fmla="*/ 6818245 h 6858002"/>
              <a:gd name="connsiteX2" fmla="*/ 33045 w 5337314"/>
              <a:gd name="connsiteY2" fmla="*/ 47694 h 6858002"/>
              <a:gd name="connsiteX3" fmla="*/ 5337314 w 5337314"/>
              <a:gd name="connsiteY3" fmla="*/ 0 h 6858002"/>
              <a:gd name="connsiteX4" fmla="*/ 5337313 w 5337314"/>
              <a:gd name="connsiteY4" fmla="*/ 6858001 h 6858002"/>
              <a:gd name="connsiteX5" fmla="*/ 5337314 w 5337314"/>
              <a:gd name="connsiteY5" fmla="*/ 6858002 h 6858002"/>
              <a:gd name="connsiteX0" fmla="*/ 5337314 w 5337314"/>
              <a:gd name="connsiteY0" fmla="*/ 6868028 h 6868028"/>
              <a:gd name="connsiteX1" fmla="*/ 0 w 5337314"/>
              <a:gd name="connsiteY1" fmla="*/ 6828271 h 6868028"/>
              <a:gd name="connsiteX2" fmla="*/ 7645 w 5337314"/>
              <a:gd name="connsiteY2" fmla="*/ 19838 h 6868028"/>
              <a:gd name="connsiteX3" fmla="*/ 5337314 w 5337314"/>
              <a:gd name="connsiteY3" fmla="*/ 10026 h 6868028"/>
              <a:gd name="connsiteX4" fmla="*/ 5337313 w 5337314"/>
              <a:gd name="connsiteY4" fmla="*/ 6868027 h 6868028"/>
              <a:gd name="connsiteX5" fmla="*/ 5337314 w 5337314"/>
              <a:gd name="connsiteY5" fmla="*/ 6868028 h 6868028"/>
              <a:gd name="connsiteX0" fmla="*/ 5369892 w 5369892"/>
              <a:gd name="connsiteY0" fmla="*/ 6897824 h 6897824"/>
              <a:gd name="connsiteX1" fmla="*/ 32578 w 5369892"/>
              <a:gd name="connsiteY1" fmla="*/ 6858067 h 6897824"/>
              <a:gd name="connsiteX2" fmla="*/ 2123 w 5369892"/>
              <a:gd name="connsiteY2" fmla="*/ 11752 h 6897824"/>
              <a:gd name="connsiteX3" fmla="*/ 5369892 w 5369892"/>
              <a:gd name="connsiteY3" fmla="*/ 39822 h 6897824"/>
              <a:gd name="connsiteX4" fmla="*/ 5369891 w 5369892"/>
              <a:gd name="connsiteY4" fmla="*/ 6897823 h 6897824"/>
              <a:gd name="connsiteX5" fmla="*/ 5369892 w 5369892"/>
              <a:gd name="connsiteY5" fmla="*/ 6897824 h 6897824"/>
              <a:gd name="connsiteX0" fmla="*/ 5369892 w 5369892"/>
              <a:gd name="connsiteY0" fmla="*/ 6903888 h 6903888"/>
              <a:gd name="connsiteX1" fmla="*/ 32578 w 5369892"/>
              <a:gd name="connsiteY1" fmla="*/ 6864131 h 6903888"/>
              <a:gd name="connsiteX2" fmla="*/ 2123 w 5369892"/>
              <a:gd name="connsiteY2" fmla="*/ 17816 h 6903888"/>
              <a:gd name="connsiteX3" fmla="*/ 5369892 w 5369892"/>
              <a:gd name="connsiteY3" fmla="*/ 45886 h 6903888"/>
              <a:gd name="connsiteX4" fmla="*/ 5369891 w 5369892"/>
              <a:gd name="connsiteY4" fmla="*/ 6903887 h 6903888"/>
              <a:gd name="connsiteX5" fmla="*/ 5369892 w 5369892"/>
              <a:gd name="connsiteY5" fmla="*/ 6903888 h 6903888"/>
              <a:gd name="connsiteX0" fmla="*/ 5369892 w 5369892"/>
              <a:gd name="connsiteY0" fmla="*/ 6903888 h 6903888"/>
              <a:gd name="connsiteX1" fmla="*/ 32578 w 5369892"/>
              <a:gd name="connsiteY1" fmla="*/ 6864131 h 6903888"/>
              <a:gd name="connsiteX2" fmla="*/ 2123 w 5369892"/>
              <a:gd name="connsiteY2" fmla="*/ 17816 h 6903888"/>
              <a:gd name="connsiteX3" fmla="*/ 5369892 w 5369892"/>
              <a:gd name="connsiteY3" fmla="*/ 45886 h 6903888"/>
              <a:gd name="connsiteX4" fmla="*/ 5369891 w 5369892"/>
              <a:gd name="connsiteY4" fmla="*/ 6903887 h 6903888"/>
              <a:gd name="connsiteX5" fmla="*/ 5369892 w 5369892"/>
              <a:gd name="connsiteY5" fmla="*/ 6903888 h 6903888"/>
              <a:gd name="connsiteX0" fmla="*/ 5386355 w 5386355"/>
              <a:gd name="connsiteY0" fmla="*/ 6889500 h 6889500"/>
              <a:gd name="connsiteX1" fmla="*/ 49041 w 5386355"/>
              <a:gd name="connsiteY1" fmla="*/ 6849743 h 6889500"/>
              <a:gd name="connsiteX2" fmla="*/ 1869 w 5386355"/>
              <a:gd name="connsiteY2" fmla="*/ 25200 h 6889500"/>
              <a:gd name="connsiteX3" fmla="*/ 5386355 w 5386355"/>
              <a:gd name="connsiteY3" fmla="*/ 31498 h 6889500"/>
              <a:gd name="connsiteX4" fmla="*/ 5386354 w 5386355"/>
              <a:gd name="connsiteY4" fmla="*/ 6889499 h 6889500"/>
              <a:gd name="connsiteX5" fmla="*/ 5386355 w 5386355"/>
              <a:gd name="connsiteY5" fmla="*/ 6889500 h 6889500"/>
              <a:gd name="connsiteX0" fmla="*/ 5337314 w 5337314"/>
              <a:gd name="connsiteY0" fmla="*/ 6889500 h 6889500"/>
              <a:gd name="connsiteX1" fmla="*/ 0 w 5337314"/>
              <a:gd name="connsiteY1" fmla="*/ 6849743 h 6889500"/>
              <a:gd name="connsiteX2" fmla="*/ 354048 w 5337314"/>
              <a:gd name="connsiteY2" fmla="*/ 25200 h 6889500"/>
              <a:gd name="connsiteX3" fmla="*/ 5337314 w 5337314"/>
              <a:gd name="connsiteY3" fmla="*/ 31498 h 6889500"/>
              <a:gd name="connsiteX4" fmla="*/ 5337313 w 5337314"/>
              <a:gd name="connsiteY4" fmla="*/ 6889499 h 6889500"/>
              <a:gd name="connsiteX5" fmla="*/ 5337314 w 5337314"/>
              <a:gd name="connsiteY5" fmla="*/ 6889500 h 6889500"/>
              <a:gd name="connsiteX0" fmla="*/ 5337314 w 5337314"/>
              <a:gd name="connsiteY0" fmla="*/ 6921269 h 6921269"/>
              <a:gd name="connsiteX1" fmla="*/ 0 w 5337314"/>
              <a:gd name="connsiteY1" fmla="*/ 6881512 h 6921269"/>
              <a:gd name="connsiteX2" fmla="*/ 36415 w 5337314"/>
              <a:gd name="connsiteY2" fmla="*/ 13424 h 6921269"/>
              <a:gd name="connsiteX3" fmla="*/ 5337314 w 5337314"/>
              <a:gd name="connsiteY3" fmla="*/ 63267 h 6921269"/>
              <a:gd name="connsiteX4" fmla="*/ 5337313 w 5337314"/>
              <a:gd name="connsiteY4" fmla="*/ 6921268 h 6921269"/>
              <a:gd name="connsiteX5" fmla="*/ 5337314 w 5337314"/>
              <a:gd name="connsiteY5" fmla="*/ 6921269 h 6921269"/>
              <a:gd name="connsiteX0" fmla="*/ 5347856 w 5347856"/>
              <a:gd name="connsiteY0" fmla="*/ 6918611 h 6918611"/>
              <a:gd name="connsiteX1" fmla="*/ 10542 w 5347856"/>
              <a:gd name="connsiteY1" fmla="*/ 6878854 h 6918611"/>
              <a:gd name="connsiteX2" fmla="*/ 46957 w 5347856"/>
              <a:gd name="connsiteY2" fmla="*/ 10766 h 6918611"/>
              <a:gd name="connsiteX3" fmla="*/ 5347856 w 5347856"/>
              <a:gd name="connsiteY3" fmla="*/ 60609 h 6918611"/>
              <a:gd name="connsiteX4" fmla="*/ 5347855 w 5347856"/>
              <a:gd name="connsiteY4" fmla="*/ 6918610 h 6918611"/>
              <a:gd name="connsiteX5" fmla="*/ 5347856 w 5347856"/>
              <a:gd name="connsiteY5" fmla="*/ 6918611 h 6918611"/>
              <a:gd name="connsiteX0" fmla="*/ 5408867 w 5408867"/>
              <a:gd name="connsiteY0" fmla="*/ 6918611 h 6918611"/>
              <a:gd name="connsiteX1" fmla="*/ 71553 w 5408867"/>
              <a:gd name="connsiteY1" fmla="*/ 6878854 h 6918611"/>
              <a:gd name="connsiteX2" fmla="*/ 34829 w 5408867"/>
              <a:gd name="connsiteY2" fmla="*/ 10766 h 6918611"/>
              <a:gd name="connsiteX3" fmla="*/ 5408867 w 5408867"/>
              <a:gd name="connsiteY3" fmla="*/ 60609 h 6918611"/>
              <a:gd name="connsiteX4" fmla="*/ 5408866 w 5408867"/>
              <a:gd name="connsiteY4" fmla="*/ 6918610 h 6918611"/>
              <a:gd name="connsiteX5" fmla="*/ 5408867 w 5408867"/>
              <a:gd name="connsiteY5" fmla="*/ 6918611 h 6918611"/>
              <a:gd name="connsiteX0" fmla="*/ 5376059 w 5376059"/>
              <a:gd name="connsiteY0" fmla="*/ 6929418 h 6929418"/>
              <a:gd name="connsiteX1" fmla="*/ 38745 w 5376059"/>
              <a:gd name="connsiteY1" fmla="*/ 6889661 h 6929418"/>
              <a:gd name="connsiteX2" fmla="*/ 2021 w 5376059"/>
              <a:gd name="connsiteY2" fmla="*/ 21573 h 6929418"/>
              <a:gd name="connsiteX3" fmla="*/ 5376059 w 5376059"/>
              <a:gd name="connsiteY3" fmla="*/ 71416 h 6929418"/>
              <a:gd name="connsiteX4" fmla="*/ 5376058 w 5376059"/>
              <a:gd name="connsiteY4" fmla="*/ 6929417 h 6929418"/>
              <a:gd name="connsiteX5" fmla="*/ 5376059 w 5376059"/>
              <a:gd name="connsiteY5" fmla="*/ 6929418 h 6929418"/>
              <a:gd name="connsiteX0" fmla="*/ 5377062 w 5377062"/>
              <a:gd name="connsiteY0" fmla="*/ 6929418 h 6929418"/>
              <a:gd name="connsiteX1" fmla="*/ 39748 w 5377062"/>
              <a:gd name="connsiteY1" fmla="*/ 6889661 h 6929418"/>
              <a:gd name="connsiteX2" fmla="*/ 3024 w 5377062"/>
              <a:gd name="connsiteY2" fmla="*/ 21573 h 6929418"/>
              <a:gd name="connsiteX3" fmla="*/ 5377062 w 5377062"/>
              <a:gd name="connsiteY3" fmla="*/ 71416 h 6929418"/>
              <a:gd name="connsiteX4" fmla="*/ 5377061 w 5377062"/>
              <a:gd name="connsiteY4" fmla="*/ 6929417 h 6929418"/>
              <a:gd name="connsiteX5" fmla="*/ 5377062 w 5377062"/>
              <a:gd name="connsiteY5" fmla="*/ 6929418 h 6929418"/>
              <a:gd name="connsiteX0" fmla="*/ 5755754 w 5755754"/>
              <a:gd name="connsiteY0" fmla="*/ 7407337 h 7407337"/>
              <a:gd name="connsiteX1" fmla="*/ 389184 w 5755754"/>
              <a:gd name="connsiteY1" fmla="*/ 7354880 h 7407337"/>
              <a:gd name="connsiteX2" fmla="*/ 381716 w 5755754"/>
              <a:gd name="connsiteY2" fmla="*/ 499492 h 7407337"/>
              <a:gd name="connsiteX3" fmla="*/ 5755754 w 5755754"/>
              <a:gd name="connsiteY3" fmla="*/ 549335 h 7407337"/>
              <a:gd name="connsiteX4" fmla="*/ 5755753 w 5755754"/>
              <a:gd name="connsiteY4" fmla="*/ 7407336 h 7407337"/>
              <a:gd name="connsiteX5" fmla="*/ 5755754 w 5755754"/>
              <a:gd name="connsiteY5" fmla="*/ 7407337 h 7407337"/>
              <a:gd name="connsiteX0" fmla="*/ 5750668 w 5750668"/>
              <a:gd name="connsiteY0" fmla="*/ 7407337 h 7407337"/>
              <a:gd name="connsiteX1" fmla="*/ 384098 w 5750668"/>
              <a:gd name="connsiteY1" fmla="*/ 7354880 h 7407337"/>
              <a:gd name="connsiteX2" fmla="*/ 376630 w 5750668"/>
              <a:gd name="connsiteY2" fmla="*/ 499492 h 7407337"/>
              <a:gd name="connsiteX3" fmla="*/ 5750668 w 5750668"/>
              <a:gd name="connsiteY3" fmla="*/ 549335 h 7407337"/>
              <a:gd name="connsiteX4" fmla="*/ 5750667 w 5750668"/>
              <a:gd name="connsiteY4" fmla="*/ 7407336 h 7407337"/>
              <a:gd name="connsiteX5" fmla="*/ 5750668 w 5750668"/>
              <a:gd name="connsiteY5" fmla="*/ 7407337 h 7407337"/>
              <a:gd name="connsiteX0" fmla="*/ 5391372 w 5391372"/>
              <a:gd name="connsiteY0" fmla="*/ 6910639 h 6910639"/>
              <a:gd name="connsiteX1" fmla="*/ 24802 w 5391372"/>
              <a:gd name="connsiteY1" fmla="*/ 6858182 h 6910639"/>
              <a:gd name="connsiteX2" fmla="*/ 17334 w 5391372"/>
              <a:gd name="connsiteY2" fmla="*/ 2794 h 6910639"/>
              <a:gd name="connsiteX3" fmla="*/ 5391372 w 5391372"/>
              <a:gd name="connsiteY3" fmla="*/ 52637 h 6910639"/>
              <a:gd name="connsiteX4" fmla="*/ 5391371 w 5391372"/>
              <a:gd name="connsiteY4" fmla="*/ 6910638 h 6910639"/>
              <a:gd name="connsiteX5" fmla="*/ 5391372 w 5391372"/>
              <a:gd name="connsiteY5" fmla="*/ 6910639 h 6910639"/>
              <a:gd name="connsiteX0" fmla="*/ 5400088 w 5400088"/>
              <a:gd name="connsiteY0" fmla="*/ 6910639 h 6910639"/>
              <a:gd name="connsiteX1" fmla="*/ 33518 w 5400088"/>
              <a:gd name="connsiteY1" fmla="*/ 6858182 h 6910639"/>
              <a:gd name="connsiteX2" fmla="*/ 26050 w 5400088"/>
              <a:gd name="connsiteY2" fmla="*/ 2794 h 6910639"/>
              <a:gd name="connsiteX3" fmla="*/ 5400088 w 5400088"/>
              <a:gd name="connsiteY3" fmla="*/ 52637 h 6910639"/>
              <a:gd name="connsiteX4" fmla="*/ 5400087 w 5400088"/>
              <a:gd name="connsiteY4" fmla="*/ 6910638 h 6910639"/>
              <a:gd name="connsiteX5" fmla="*/ 5400088 w 5400088"/>
              <a:gd name="connsiteY5" fmla="*/ 6910639 h 6910639"/>
              <a:gd name="connsiteX0" fmla="*/ 5400088 w 5400088"/>
              <a:gd name="connsiteY0" fmla="*/ 6910639 h 6910639"/>
              <a:gd name="connsiteX1" fmla="*/ 33518 w 5400088"/>
              <a:gd name="connsiteY1" fmla="*/ 6858182 h 6910639"/>
              <a:gd name="connsiteX2" fmla="*/ 26050 w 5400088"/>
              <a:gd name="connsiteY2" fmla="*/ 2794 h 6910639"/>
              <a:gd name="connsiteX3" fmla="*/ 5400088 w 5400088"/>
              <a:gd name="connsiteY3" fmla="*/ 52637 h 6910639"/>
              <a:gd name="connsiteX4" fmla="*/ 5400087 w 5400088"/>
              <a:gd name="connsiteY4" fmla="*/ 6910638 h 6910639"/>
              <a:gd name="connsiteX5" fmla="*/ 5400088 w 5400088"/>
              <a:gd name="connsiteY5" fmla="*/ 6910639 h 6910639"/>
              <a:gd name="connsiteX0" fmla="*/ 5763219 w 5763219"/>
              <a:gd name="connsiteY0" fmla="*/ 7412361 h 7412361"/>
              <a:gd name="connsiteX1" fmla="*/ 396649 w 5763219"/>
              <a:gd name="connsiteY1" fmla="*/ 7359904 h 7412361"/>
              <a:gd name="connsiteX2" fmla="*/ 389181 w 5763219"/>
              <a:gd name="connsiteY2" fmla="*/ 504516 h 7412361"/>
              <a:gd name="connsiteX3" fmla="*/ 5722261 w 5763219"/>
              <a:gd name="connsiteY3" fmla="*/ 539119 h 7412361"/>
              <a:gd name="connsiteX4" fmla="*/ 5763218 w 5763219"/>
              <a:gd name="connsiteY4" fmla="*/ 7412360 h 7412361"/>
              <a:gd name="connsiteX5" fmla="*/ 5763219 w 5763219"/>
              <a:gd name="connsiteY5" fmla="*/ 7412361 h 7412361"/>
              <a:gd name="connsiteX0" fmla="*/ 5375946 w 5375946"/>
              <a:gd name="connsiteY0" fmla="*/ 6918072 h 6918072"/>
              <a:gd name="connsiteX1" fmla="*/ 9376 w 5375946"/>
              <a:gd name="connsiteY1" fmla="*/ 6865615 h 6918072"/>
              <a:gd name="connsiteX2" fmla="*/ 1908 w 5375946"/>
              <a:gd name="connsiteY2" fmla="*/ 10227 h 6918072"/>
              <a:gd name="connsiteX3" fmla="*/ 5334988 w 5375946"/>
              <a:gd name="connsiteY3" fmla="*/ 44830 h 6918072"/>
              <a:gd name="connsiteX4" fmla="*/ 5375945 w 5375946"/>
              <a:gd name="connsiteY4" fmla="*/ 6918071 h 6918072"/>
              <a:gd name="connsiteX5" fmla="*/ 5375946 w 5375946"/>
              <a:gd name="connsiteY5" fmla="*/ 6918072 h 6918072"/>
              <a:gd name="connsiteX0" fmla="*/ 5764953 w 5764953"/>
              <a:gd name="connsiteY0" fmla="*/ 7425184 h 7425184"/>
              <a:gd name="connsiteX1" fmla="*/ 398383 w 5764953"/>
              <a:gd name="connsiteY1" fmla="*/ 7372727 h 7425184"/>
              <a:gd name="connsiteX2" fmla="*/ 390915 w 5764953"/>
              <a:gd name="connsiteY2" fmla="*/ 517339 h 7425184"/>
              <a:gd name="connsiteX3" fmla="*/ 5747400 w 5764953"/>
              <a:gd name="connsiteY3" fmla="*/ 513840 h 7425184"/>
              <a:gd name="connsiteX4" fmla="*/ 5764952 w 5764953"/>
              <a:gd name="connsiteY4" fmla="*/ 7425183 h 7425184"/>
              <a:gd name="connsiteX5" fmla="*/ 5764953 w 5764953"/>
              <a:gd name="connsiteY5" fmla="*/ 7425184 h 7425184"/>
              <a:gd name="connsiteX0" fmla="*/ 5381619 w 5381619"/>
              <a:gd name="connsiteY0" fmla="*/ 6946666 h 6946666"/>
              <a:gd name="connsiteX1" fmla="*/ 15049 w 5381619"/>
              <a:gd name="connsiteY1" fmla="*/ 6894209 h 6946666"/>
              <a:gd name="connsiteX2" fmla="*/ 7581 w 5381619"/>
              <a:gd name="connsiteY2" fmla="*/ 38821 h 6946666"/>
              <a:gd name="connsiteX3" fmla="*/ 5364066 w 5381619"/>
              <a:gd name="connsiteY3" fmla="*/ 35322 h 6946666"/>
              <a:gd name="connsiteX4" fmla="*/ 5381618 w 5381619"/>
              <a:gd name="connsiteY4" fmla="*/ 6946665 h 6946666"/>
              <a:gd name="connsiteX5" fmla="*/ 5381619 w 5381619"/>
              <a:gd name="connsiteY5" fmla="*/ 6946666 h 6946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1619" h="6946666">
                <a:moveTo>
                  <a:pt x="5381619" y="6946666"/>
                </a:moveTo>
                <a:cubicBezTo>
                  <a:pt x="5051971" y="6906910"/>
                  <a:pt x="3938840" y="6934024"/>
                  <a:pt x="15049" y="6894209"/>
                </a:cubicBezTo>
                <a:cubicBezTo>
                  <a:pt x="30494" y="6876684"/>
                  <a:pt x="-17954" y="99884"/>
                  <a:pt x="7581" y="38821"/>
                </a:cubicBezTo>
                <a:cubicBezTo>
                  <a:pt x="33116" y="-22242"/>
                  <a:pt x="5324907" y="-1750"/>
                  <a:pt x="5364066" y="35322"/>
                </a:cubicBezTo>
                <a:cubicBezTo>
                  <a:pt x="4081127" y="23491"/>
                  <a:pt x="1875416" y="5232164"/>
                  <a:pt x="5381618" y="6946665"/>
                </a:cubicBezTo>
                <a:lnTo>
                  <a:pt x="5381619" y="6946666"/>
                </a:lnTo>
                <a:close/>
              </a:path>
            </a:pathLst>
          </a:custGeom>
          <a:solidFill>
            <a:srgbClr val="FED684"/>
          </a:solidFill>
          <a:ln>
            <a:noFill/>
          </a:ln>
          <a:effectLst>
            <a:outerShdw blurRad="50800" dist="330200" algn="br" rotWithShape="0">
              <a:srgbClr val="FED684">
                <a:alpha val="57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3BD4A1-D170-77E4-4E1E-2BD103E32B61}"/>
              </a:ext>
            </a:extLst>
          </p:cNvPr>
          <p:cNvSpPr txBox="1"/>
          <p:nvPr/>
        </p:nvSpPr>
        <p:spPr>
          <a:xfrm>
            <a:off x="304799" y="1443841"/>
            <a:ext cx="41365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SABE-SE QUE O FERIADO DE CARNAVAL É O MAIS ESPERADO PELOS BRASILEIROS, MAS MUITA DAS VEZES ESQUECEM DO SEUS MALEFICÍOS , DEVIDO A SUA GRANDE VONTADE DE FESTAR...</a:t>
            </a:r>
          </a:p>
        </p:txBody>
      </p:sp>
    </p:spTree>
    <p:extLst>
      <p:ext uri="{BB962C8B-B14F-4D97-AF65-F5344CB8AC3E}">
        <p14:creationId xmlns:p14="http://schemas.microsoft.com/office/powerpoint/2010/main" val="502611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 descr="Mão segurando celular&#10;&#10;Descrição gerada automaticamente">
            <a:extLst>
              <a:ext uri="{FF2B5EF4-FFF2-40B4-BE49-F238E27FC236}">
                <a16:creationId xmlns:a16="http://schemas.microsoft.com/office/drawing/2014/main" id="{FA24D535-E02C-ACF7-862D-F43CA90E8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564" b="2182"/>
          <a:stretch/>
        </p:blipFill>
        <p:spPr>
          <a:xfrm>
            <a:off x="3875314" y="1328057"/>
            <a:ext cx="8313638" cy="5529943"/>
          </a:xfrm>
          <a:prstGeom prst="rect">
            <a:avLst/>
          </a:prstGeom>
          <a:effectLst>
            <a:outerShdw blurRad="50800" dist="165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A7B889B-5935-B8B7-5DBF-A1466CA78C79}"/>
              </a:ext>
            </a:extLst>
          </p:cNvPr>
          <p:cNvSpPr/>
          <p:nvPr/>
        </p:nvSpPr>
        <p:spPr>
          <a:xfrm>
            <a:off x="0" y="0"/>
            <a:ext cx="12188952" cy="1328057"/>
          </a:xfrm>
          <a:prstGeom prst="rect">
            <a:avLst/>
          </a:prstGeom>
          <a:solidFill>
            <a:srgbClr val="FED684"/>
          </a:solidFill>
          <a:ln>
            <a:noFill/>
          </a:ln>
          <a:effectLst>
            <a:outerShdw blurRad="50800" dist="76200" dir="576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E70A4D-C678-2504-A199-90FCD0F91DD5}"/>
              </a:ext>
            </a:extLst>
          </p:cNvPr>
          <p:cNvSpPr txBox="1"/>
          <p:nvPr/>
        </p:nvSpPr>
        <p:spPr>
          <a:xfrm>
            <a:off x="2632818" y="248529"/>
            <a:ext cx="6923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FURTOS E ROUBOS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05D6558-B999-C64B-4276-E59D5C5D4328}"/>
              </a:ext>
            </a:extLst>
          </p:cNvPr>
          <p:cNvSpPr txBox="1"/>
          <p:nvPr/>
        </p:nvSpPr>
        <p:spPr>
          <a:xfrm>
            <a:off x="300119" y="1592713"/>
            <a:ext cx="3276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DURANTE AS FESTIVIDADES DO CARNAVAL, HÁ UM AUMENTO SIGNIFICATIVO NO NÚMERO DE FURTOS E ROUBOS, PRINCIPALMENTE DE APARELHOS CELULARES. </a:t>
            </a:r>
          </a:p>
          <a:p>
            <a:r>
              <a:rPr lang="pt-BR" sz="2000" dirty="0"/>
              <a:t>MUITA DAS VEZES AS VITÍMAS NEM PERCEBEM QUE LEVARAM SEUS PERTENCES, DEVIDO A GRANDE QUANTIDADE DE PESSOAS EM SUA VOLTA E TAMBÉM POR MUITA DAS VEZES ESTAREM ALTERADOS .</a:t>
            </a:r>
          </a:p>
        </p:txBody>
      </p:sp>
    </p:spTree>
    <p:extLst>
      <p:ext uri="{BB962C8B-B14F-4D97-AF65-F5344CB8AC3E}">
        <p14:creationId xmlns:p14="http://schemas.microsoft.com/office/powerpoint/2010/main" val="27685979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8C10FF9-2EFD-8704-478C-17E5019C7AED}"/>
              </a:ext>
            </a:extLst>
          </p:cNvPr>
          <p:cNvSpPr/>
          <p:nvPr/>
        </p:nvSpPr>
        <p:spPr>
          <a:xfrm>
            <a:off x="0" y="0"/>
            <a:ext cx="12188952" cy="1328057"/>
          </a:xfrm>
          <a:prstGeom prst="rect">
            <a:avLst/>
          </a:prstGeom>
          <a:solidFill>
            <a:srgbClr val="FED684"/>
          </a:solidFill>
          <a:ln>
            <a:noFill/>
          </a:ln>
          <a:effectLst>
            <a:outerShdw blurRad="50800" dist="76200" dir="576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8612C8-47C9-6DC4-05EE-C39B89EABA95}"/>
              </a:ext>
            </a:extLst>
          </p:cNvPr>
          <p:cNvSpPr txBox="1"/>
          <p:nvPr/>
        </p:nvSpPr>
        <p:spPr>
          <a:xfrm>
            <a:off x="4124162" y="248529"/>
            <a:ext cx="394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POLUIÇÃO</a:t>
            </a:r>
            <a:r>
              <a:rPr lang="pt-BR" dirty="0"/>
              <a:t> </a:t>
            </a:r>
          </a:p>
        </p:txBody>
      </p:sp>
      <p:pic>
        <p:nvPicPr>
          <p:cNvPr id="8" name="Imagem 7" descr="Diagrama, Desenho técnico&#10;&#10;Descrição gerada automaticamente">
            <a:extLst>
              <a:ext uri="{FF2B5EF4-FFF2-40B4-BE49-F238E27FC236}">
                <a16:creationId xmlns:a16="http://schemas.microsoft.com/office/drawing/2014/main" id="{E9EAA006-43CF-56BA-4BE2-26C16EFBB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41371" y="1328055"/>
            <a:ext cx="7747581" cy="5281416"/>
          </a:xfrm>
          <a:prstGeom prst="rect">
            <a:avLst/>
          </a:prstGeom>
          <a:effectLst>
            <a:outerShdw blurRad="50800" dist="1524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0E7BC69-B6FD-B7F2-8C0E-6840BC2E95BF}"/>
              </a:ext>
            </a:extLst>
          </p:cNvPr>
          <p:cNvSpPr txBox="1"/>
          <p:nvPr/>
        </p:nvSpPr>
        <p:spPr>
          <a:xfrm>
            <a:off x="5445035" y="6528155"/>
            <a:ext cx="6746965" cy="230832"/>
          </a:xfrm>
          <a:prstGeom prst="rect">
            <a:avLst/>
          </a:prstGeom>
          <a:noFill/>
          <a:effectLst>
            <a:outerShdw blurRad="50800" dist="1524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comun.intef.es/gl/ode/view/es_2023112812_9185447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908975-7C89-45CE-1D83-F1D464458712}"/>
              </a:ext>
            </a:extLst>
          </p:cNvPr>
          <p:cNvSpPr txBox="1"/>
          <p:nvPr/>
        </p:nvSpPr>
        <p:spPr>
          <a:xfrm>
            <a:off x="314596" y="1434452"/>
            <a:ext cx="412372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POLUIÇÃO É UM FATOR SEMPRE PRESENTE NO CARNAVAL, E COM ISSO, TEMOS A POLUIÇÃO </a:t>
            </a:r>
            <a:r>
              <a:rPr lang="pt-BR" sz="2000" b="1" dirty="0"/>
              <a:t>SONORA </a:t>
            </a:r>
            <a:r>
              <a:rPr lang="pt-BR" sz="2000" dirty="0"/>
              <a:t>E </a:t>
            </a:r>
            <a:r>
              <a:rPr lang="pt-BR" sz="2000" b="1" dirty="0"/>
              <a:t>AMBIENTAL</a:t>
            </a:r>
            <a:r>
              <a:rPr lang="pt-BR" sz="2000" dirty="0"/>
              <a:t>. NA SONORA OCORRE DEVIDO AO FATO DO EXCESSO DE BARULHO CAUSADO PELAS MULTIDÕES  E TRIOS ELÉTRICOS, JÁ NA AMBIENTAL É ATRAVÉS DA GRANDE QUANTIDADE DE LIXO JOGADO NA RUA E LUGARES INDEVIDOS , LEMBRANDO TAMBÉM DA POUCA QUANTIDADE DE BANHEIROS QUÍMICOS, FAZENDO COM QUE AS PESSOAS USEM OS ESPAÇOS PÚBLICOS PARA DESPEJAREM SEUS DEJETOS.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91835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1746215-3A78-68BD-AC4E-BE111493B1EA}"/>
              </a:ext>
            </a:extLst>
          </p:cNvPr>
          <p:cNvSpPr/>
          <p:nvPr/>
        </p:nvSpPr>
        <p:spPr>
          <a:xfrm>
            <a:off x="0" y="0"/>
            <a:ext cx="12188952" cy="1328057"/>
          </a:xfrm>
          <a:prstGeom prst="rect">
            <a:avLst/>
          </a:prstGeom>
          <a:solidFill>
            <a:srgbClr val="FED684"/>
          </a:solidFill>
          <a:ln>
            <a:noFill/>
          </a:ln>
          <a:effectLst>
            <a:outerShdw blurRad="50800" dist="76200" dir="576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Frutas em cima&#10;&#10;Descrição gerada automaticamente com confiança média">
            <a:extLst>
              <a:ext uri="{FF2B5EF4-FFF2-40B4-BE49-F238E27FC236}">
                <a16:creationId xmlns:a16="http://schemas.microsoft.com/office/drawing/2014/main" id="{1EEE6E81-765C-8764-7581-40CCFF470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41105" y="1328057"/>
            <a:ext cx="7050895" cy="5377544"/>
          </a:xfrm>
          <a:prstGeom prst="rect">
            <a:avLst/>
          </a:prstGeom>
          <a:effectLst>
            <a:outerShdw blurRad="50800" dist="165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4BE417C-3AFD-0E2F-ACC9-EA7CEF47925F}"/>
              </a:ext>
            </a:extLst>
          </p:cNvPr>
          <p:cNvSpPr txBox="1"/>
          <p:nvPr/>
        </p:nvSpPr>
        <p:spPr>
          <a:xfrm>
            <a:off x="497695" y="248530"/>
            <a:ext cx="11691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TROCAS DE VÍRUS E BACTÉRIAS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5760B7-5CC2-0E6C-2913-D8E3853BFE56}"/>
              </a:ext>
            </a:extLst>
          </p:cNvPr>
          <p:cNvSpPr txBox="1"/>
          <p:nvPr/>
        </p:nvSpPr>
        <p:spPr>
          <a:xfrm>
            <a:off x="108857" y="1676400"/>
            <a:ext cx="50322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NESSA ÉPOCA DE CARNAVAL A GALERA GOSTA DE “APROVEITAR” , ESTANDO SOLTEIRO. COM ISSO TEMOS UM GRANDE AUMENTO DE PROPAGAÇÃO DE VÍRUS E BACTÉRIAS, UM DOS PRINCIPAIS EXEMPLOS É O VÍRUS DO HIV . ISSO SE DÁ DEVIDO AS TROCAS DE OBJETOS PESSOAIS, BEIJOS E RELAÇÕES SEXUAIS COM GRANDE QUANTIDADE DE PESSOAS E SEM PROTEÇÃO OU SEM CONHECER O (A) PARCEIRO (A</a:t>
            </a:r>
            <a:r>
              <a:rPr lang="pt-BR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74953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DF3AF855-B4F1-F3A5-8EE5-8AD6D4113ADC}"/>
              </a:ext>
            </a:extLst>
          </p:cNvPr>
          <p:cNvGrpSpPr/>
          <p:nvPr/>
        </p:nvGrpSpPr>
        <p:grpSpPr>
          <a:xfrm>
            <a:off x="419724" y="159953"/>
            <a:ext cx="10598046" cy="1328365"/>
            <a:chOff x="419724" y="159953"/>
            <a:chExt cx="10598046" cy="1328365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CC4A73AD-2A40-B00D-E970-39ADB66B7E9E}"/>
                </a:ext>
              </a:extLst>
            </p:cNvPr>
            <p:cNvSpPr/>
            <p:nvPr/>
          </p:nvSpPr>
          <p:spPr>
            <a:xfrm>
              <a:off x="419724" y="192351"/>
              <a:ext cx="10598046" cy="129596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" name="Retângulo 7" descr="Electric Car">
              <a:extLst>
                <a:ext uri="{FF2B5EF4-FFF2-40B4-BE49-F238E27FC236}">
                  <a16:creationId xmlns:a16="http://schemas.microsoft.com/office/drawing/2014/main" id="{7633E375-8814-5FFE-C5DA-1B4B73C698AE}"/>
                </a:ext>
              </a:extLst>
            </p:cNvPr>
            <p:cNvSpPr/>
            <p:nvPr/>
          </p:nvSpPr>
          <p:spPr>
            <a:xfrm>
              <a:off x="811754" y="451545"/>
              <a:ext cx="712781" cy="712781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1EB83E48-E794-8177-0197-E0BF417B3256}"/>
                </a:ext>
              </a:extLst>
            </p:cNvPr>
            <p:cNvSpPr/>
            <p:nvPr/>
          </p:nvSpPr>
          <p:spPr>
            <a:xfrm>
              <a:off x="1916566" y="159953"/>
              <a:ext cx="9101203" cy="1295967"/>
            </a:xfrm>
            <a:custGeom>
              <a:avLst/>
              <a:gdLst>
                <a:gd name="connsiteX0" fmla="*/ 0 w 9101203"/>
                <a:gd name="connsiteY0" fmla="*/ 0 h 1295967"/>
                <a:gd name="connsiteX1" fmla="*/ 9101203 w 9101203"/>
                <a:gd name="connsiteY1" fmla="*/ 0 h 1295967"/>
                <a:gd name="connsiteX2" fmla="*/ 9101203 w 9101203"/>
                <a:gd name="connsiteY2" fmla="*/ 1295967 h 1295967"/>
                <a:gd name="connsiteX3" fmla="*/ 0 w 9101203"/>
                <a:gd name="connsiteY3" fmla="*/ 1295967 h 1295967"/>
                <a:gd name="connsiteX4" fmla="*/ 0 w 9101203"/>
                <a:gd name="connsiteY4" fmla="*/ 0 h 129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1203" h="1295967">
                  <a:moveTo>
                    <a:pt x="0" y="0"/>
                  </a:moveTo>
                  <a:lnTo>
                    <a:pt x="9101203" y="0"/>
                  </a:lnTo>
                  <a:lnTo>
                    <a:pt x="9101203" y="1295967"/>
                  </a:lnTo>
                  <a:lnTo>
                    <a:pt x="0" y="12959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57" tIns="137157" rIns="137157" bIns="137157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200" kern="1200" dirty="0"/>
                <a:t>Poluição 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1DC0F331-0DE1-13C9-4DE8-FC720334FBDD}"/>
              </a:ext>
            </a:extLst>
          </p:cNvPr>
          <p:cNvGrpSpPr/>
          <p:nvPr/>
        </p:nvGrpSpPr>
        <p:grpSpPr>
          <a:xfrm>
            <a:off x="419721" y="1791129"/>
            <a:ext cx="10598046" cy="1295968"/>
            <a:chOff x="419721" y="1775252"/>
            <a:chExt cx="10598046" cy="1295968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BF092CD-5DF8-970B-8EBF-99D313D96D7D}"/>
                </a:ext>
              </a:extLst>
            </p:cNvPr>
            <p:cNvSpPr/>
            <p:nvPr/>
          </p:nvSpPr>
          <p:spPr>
            <a:xfrm>
              <a:off x="419721" y="1775252"/>
              <a:ext cx="10598046" cy="129596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7D85E8BF-701E-B710-8844-C0AEEC1564B2}"/>
                </a:ext>
              </a:extLst>
            </p:cNvPr>
            <p:cNvGrpSpPr/>
            <p:nvPr/>
          </p:nvGrpSpPr>
          <p:grpSpPr>
            <a:xfrm>
              <a:off x="811752" y="1775253"/>
              <a:ext cx="10206015" cy="1295967"/>
              <a:chOff x="811754" y="1779911"/>
              <a:chExt cx="10206015" cy="1295967"/>
            </a:xfrm>
          </p:grpSpPr>
          <p:sp>
            <p:nvSpPr>
              <p:cNvPr id="11" name="Retângulo 10" descr="Ladrão">
                <a:extLst>
                  <a:ext uri="{FF2B5EF4-FFF2-40B4-BE49-F238E27FC236}">
                    <a16:creationId xmlns:a16="http://schemas.microsoft.com/office/drawing/2014/main" id="{0167B6ED-1519-CD93-F1AD-205AEC9D4BCC}"/>
                  </a:ext>
                </a:extLst>
              </p:cNvPr>
              <p:cNvSpPr/>
              <p:nvPr/>
            </p:nvSpPr>
            <p:spPr>
              <a:xfrm>
                <a:off x="811754" y="2071504"/>
                <a:ext cx="712781" cy="712781"/>
              </a:xfrm>
              <a:prstGeom prst="rect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2">
                  <a:shade val="80000"/>
                  <a:hueOff val="-151668"/>
                  <a:satOff val="2837"/>
                  <a:lumOff val="904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02F6A4F8-FADB-2781-BFEB-85B448C6DA53}"/>
                  </a:ext>
                </a:extLst>
              </p:cNvPr>
              <p:cNvSpPr/>
              <p:nvPr/>
            </p:nvSpPr>
            <p:spPr>
              <a:xfrm>
                <a:off x="1916566" y="1779911"/>
                <a:ext cx="9101203" cy="1295967"/>
              </a:xfrm>
              <a:custGeom>
                <a:avLst/>
                <a:gdLst>
                  <a:gd name="connsiteX0" fmla="*/ 0 w 9101203"/>
                  <a:gd name="connsiteY0" fmla="*/ 0 h 1295967"/>
                  <a:gd name="connsiteX1" fmla="*/ 9101203 w 9101203"/>
                  <a:gd name="connsiteY1" fmla="*/ 0 h 1295967"/>
                  <a:gd name="connsiteX2" fmla="*/ 9101203 w 9101203"/>
                  <a:gd name="connsiteY2" fmla="*/ 1295967 h 1295967"/>
                  <a:gd name="connsiteX3" fmla="*/ 0 w 9101203"/>
                  <a:gd name="connsiteY3" fmla="*/ 1295967 h 1295967"/>
                  <a:gd name="connsiteX4" fmla="*/ 0 w 9101203"/>
                  <a:gd name="connsiteY4" fmla="*/ 0 h 1295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1203" h="1295967">
                    <a:moveTo>
                      <a:pt x="0" y="0"/>
                    </a:moveTo>
                    <a:lnTo>
                      <a:pt x="9101203" y="0"/>
                    </a:lnTo>
                    <a:lnTo>
                      <a:pt x="9101203" y="1295967"/>
                    </a:lnTo>
                    <a:lnTo>
                      <a:pt x="0" y="129596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7157" tIns="137157" rIns="137157" bIns="137157" numCol="1" spcCol="1270" anchor="ctr" anchorCtr="0">
                <a:noAutofit/>
              </a:bodyPr>
              <a:lstStyle/>
              <a:p>
                <a:pPr marL="0" lvl="0" indent="0" algn="l" defTabSz="9779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BR" sz="2200" kern="1200" dirty="0"/>
                  <a:t>Furtos e Roubos</a:t>
                </a:r>
              </a:p>
            </p:txBody>
          </p:sp>
        </p:grp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FC9BDC5-B510-E4D8-0988-256A9AD18322}"/>
              </a:ext>
            </a:extLst>
          </p:cNvPr>
          <p:cNvGrpSpPr/>
          <p:nvPr/>
        </p:nvGrpSpPr>
        <p:grpSpPr>
          <a:xfrm>
            <a:off x="419723" y="3378690"/>
            <a:ext cx="10598046" cy="1295967"/>
            <a:chOff x="419724" y="3399870"/>
            <a:chExt cx="10598046" cy="1295967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32A700E3-D0E4-8055-8B9A-52296ADB1C0F}"/>
                </a:ext>
              </a:extLst>
            </p:cNvPr>
            <p:cNvSpPr/>
            <p:nvPr/>
          </p:nvSpPr>
          <p:spPr>
            <a:xfrm>
              <a:off x="419724" y="3399870"/>
              <a:ext cx="10598046" cy="129596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Retângulo 13" descr="Dança">
              <a:extLst>
                <a:ext uri="{FF2B5EF4-FFF2-40B4-BE49-F238E27FC236}">
                  <a16:creationId xmlns:a16="http://schemas.microsoft.com/office/drawing/2014/main" id="{46D4D3FB-2769-CAFE-1946-549378E1EB50}"/>
                </a:ext>
              </a:extLst>
            </p:cNvPr>
            <p:cNvSpPr/>
            <p:nvPr/>
          </p:nvSpPr>
          <p:spPr>
            <a:xfrm>
              <a:off x="811754" y="3691463"/>
              <a:ext cx="712781" cy="712781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2">
                <a:shade val="80000"/>
                <a:hueOff val="-303336"/>
                <a:satOff val="5673"/>
                <a:lumOff val="1808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6F288736-866D-FCFE-5646-DD5B54D72825}"/>
                </a:ext>
              </a:extLst>
            </p:cNvPr>
            <p:cNvSpPr/>
            <p:nvPr/>
          </p:nvSpPr>
          <p:spPr>
            <a:xfrm>
              <a:off x="1916566" y="3399870"/>
              <a:ext cx="9101203" cy="1295967"/>
            </a:xfrm>
            <a:custGeom>
              <a:avLst/>
              <a:gdLst>
                <a:gd name="connsiteX0" fmla="*/ 0 w 9101203"/>
                <a:gd name="connsiteY0" fmla="*/ 0 h 1295967"/>
                <a:gd name="connsiteX1" fmla="*/ 9101203 w 9101203"/>
                <a:gd name="connsiteY1" fmla="*/ 0 h 1295967"/>
                <a:gd name="connsiteX2" fmla="*/ 9101203 w 9101203"/>
                <a:gd name="connsiteY2" fmla="*/ 1295967 h 1295967"/>
                <a:gd name="connsiteX3" fmla="*/ 0 w 9101203"/>
                <a:gd name="connsiteY3" fmla="*/ 1295967 h 1295967"/>
                <a:gd name="connsiteX4" fmla="*/ 0 w 9101203"/>
                <a:gd name="connsiteY4" fmla="*/ 0 h 129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1203" h="1295967">
                  <a:moveTo>
                    <a:pt x="0" y="0"/>
                  </a:moveTo>
                  <a:lnTo>
                    <a:pt x="9101203" y="0"/>
                  </a:lnTo>
                  <a:lnTo>
                    <a:pt x="9101203" y="1295967"/>
                  </a:lnTo>
                  <a:lnTo>
                    <a:pt x="0" y="12959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57" tIns="137157" rIns="137157" bIns="137157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200" kern="1200" dirty="0"/>
                <a:t>Carnaval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708EBB4-272B-0F99-3697-57DC808C0F6C}"/>
              </a:ext>
            </a:extLst>
          </p:cNvPr>
          <p:cNvGrpSpPr/>
          <p:nvPr/>
        </p:nvGrpSpPr>
        <p:grpSpPr>
          <a:xfrm>
            <a:off x="419721" y="4977469"/>
            <a:ext cx="10598047" cy="1312487"/>
            <a:chOff x="419722" y="5019829"/>
            <a:chExt cx="10598047" cy="1312487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EB6B4CD3-8DCF-E805-41E5-2B51348736FB}"/>
                </a:ext>
              </a:extLst>
            </p:cNvPr>
            <p:cNvSpPr/>
            <p:nvPr/>
          </p:nvSpPr>
          <p:spPr>
            <a:xfrm>
              <a:off x="419722" y="5036349"/>
              <a:ext cx="10598046" cy="129596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dirty="0"/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766ABD4F-9B53-D60A-7662-CA2A8BD69832}"/>
                </a:ext>
              </a:extLst>
            </p:cNvPr>
            <p:cNvGrpSpPr/>
            <p:nvPr/>
          </p:nvGrpSpPr>
          <p:grpSpPr>
            <a:xfrm>
              <a:off x="811754" y="5019829"/>
              <a:ext cx="10206015" cy="1295967"/>
              <a:chOff x="811754" y="5019829"/>
              <a:chExt cx="10206015" cy="1295967"/>
            </a:xfrm>
          </p:grpSpPr>
          <p:sp>
            <p:nvSpPr>
              <p:cNvPr id="17" name="Retângulo 16" descr="Agulha">
                <a:extLst>
                  <a:ext uri="{FF2B5EF4-FFF2-40B4-BE49-F238E27FC236}">
                    <a16:creationId xmlns:a16="http://schemas.microsoft.com/office/drawing/2014/main" id="{68CDE725-934F-6957-6A31-93F8B4759A45}"/>
                  </a:ext>
                </a:extLst>
              </p:cNvPr>
              <p:cNvSpPr/>
              <p:nvPr/>
            </p:nvSpPr>
            <p:spPr>
              <a:xfrm>
                <a:off x="811754" y="5311422"/>
                <a:ext cx="712781" cy="712781"/>
              </a:xfrm>
              <a:prstGeom prst="rect">
                <a:avLst/>
              </a:prstGeom>
              <a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a:blipFill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2">
                  <a:shade val="80000"/>
                  <a:hueOff val="-455004"/>
                  <a:satOff val="8510"/>
                  <a:lumOff val="2712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A5764D0C-831F-5260-52D2-82F655DAE4B2}"/>
                  </a:ext>
                </a:extLst>
              </p:cNvPr>
              <p:cNvSpPr/>
              <p:nvPr/>
            </p:nvSpPr>
            <p:spPr>
              <a:xfrm>
                <a:off x="1916566" y="5019829"/>
                <a:ext cx="9101203" cy="1295967"/>
              </a:xfrm>
              <a:custGeom>
                <a:avLst/>
                <a:gdLst>
                  <a:gd name="connsiteX0" fmla="*/ 0 w 9101203"/>
                  <a:gd name="connsiteY0" fmla="*/ 0 h 1295967"/>
                  <a:gd name="connsiteX1" fmla="*/ 9101203 w 9101203"/>
                  <a:gd name="connsiteY1" fmla="*/ 0 h 1295967"/>
                  <a:gd name="connsiteX2" fmla="*/ 9101203 w 9101203"/>
                  <a:gd name="connsiteY2" fmla="*/ 1295967 h 1295967"/>
                  <a:gd name="connsiteX3" fmla="*/ 0 w 9101203"/>
                  <a:gd name="connsiteY3" fmla="*/ 1295967 h 1295967"/>
                  <a:gd name="connsiteX4" fmla="*/ 0 w 9101203"/>
                  <a:gd name="connsiteY4" fmla="*/ 0 h 1295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1203" h="1295967">
                    <a:moveTo>
                      <a:pt x="0" y="0"/>
                    </a:moveTo>
                    <a:lnTo>
                      <a:pt x="9101203" y="0"/>
                    </a:lnTo>
                    <a:lnTo>
                      <a:pt x="9101203" y="1295967"/>
                    </a:lnTo>
                    <a:lnTo>
                      <a:pt x="0" y="129596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7157" tIns="137157" rIns="137157" bIns="137157" numCol="1" spcCol="1270" anchor="ctr" anchorCtr="0">
                <a:noAutofit/>
              </a:bodyPr>
              <a:lstStyle/>
              <a:p>
                <a:pPr marL="0" lvl="0" indent="0" algn="l" defTabSz="9779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BR" sz="2200" kern="1200" dirty="0"/>
                  <a:t>Vírus e bactérias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7047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056 -0.01528 L -2.5E-6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221" y="9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043 0.0118 L -4.58333E-6 -4.814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91" y="-46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302 0.00139 L 1.45833E-6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86" y="20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5924 -0.00764 L 3.54167E-6 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39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abstrato colorido&#10;&#10;Descrição gerada automaticamente com confiança baixa">
            <a:extLst>
              <a:ext uri="{FF2B5EF4-FFF2-40B4-BE49-F238E27FC236}">
                <a16:creationId xmlns:a16="http://schemas.microsoft.com/office/drawing/2014/main" id="{FE1F0F12-841E-4D7F-044B-A100B99448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200" y="0"/>
            <a:ext cx="12192000" cy="6858000"/>
          </a:xfrm>
          <a:prstGeom prst="rect">
            <a:avLst/>
          </a:prstGeom>
        </p:spPr>
      </p:pic>
      <p:sp>
        <p:nvSpPr>
          <p:cNvPr id="5" name="Quadro 4">
            <a:extLst>
              <a:ext uri="{FF2B5EF4-FFF2-40B4-BE49-F238E27FC236}">
                <a16:creationId xmlns:a16="http://schemas.microsoft.com/office/drawing/2014/main" id="{3CC253F8-8F8C-9CE7-2F28-A9043E1450FB}"/>
              </a:ext>
            </a:extLst>
          </p:cNvPr>
          <p:cNvSpPr/>
          <p:nvPr/>
        </p:nvSpPr>
        <p:spPr>
          <a:xfrm>
            <a:off x="0" y="0"/>
            <a:ext cx="12344400" cy="6858000"/>
          </a:xfrm>
          <a:prstGeom prst="frame">
            <a:avLst/>
          </a:prstGeom>
          <a:solidFill>
            <a:srgbClr val="FED6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2704AD-84E1-D917-555C-C4D819FFCD0A}"/>
              </a:ext>
            </a:extLst>
          </p:cNvPr>
          <p:cNvSpPr txBox="1"/>
          <p:nvPr/>
        </p:nvSpPr>
        <p:spPr>
          <a:xfrm>
            <a:off x="2046514" y="1080229"/>
            <a:ext cx="9122229" cy="469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REPENSE SOBRE SUAS AÇÕES E ESCOLHAS NO CARNAVAL, POR MAIS QUE SEJA DIVERTIDO, SERÁ MESMO QUE COMPENSA?</a:t>
            </a:r>
          </a:p>
        </p:txBody>
      </p:sp>
    </p:spTree>
    <p:extLst>
      <p:ext uri="{BB962C8B-B14F-4D97-AF65-F5344CB8AC3E}">
        <p14:creationId xmlns:p14="http://schemas.microsoft.com/office/powerpoint/2010/main" val="32311365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302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Arial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03-ALUNO-06</dc:creator>
  <cp:lastModifiedBy>03-ALUNO-06</cp:lastModifiedBy>
  <cp:revision>2</cp:revision>
  <dcterms:created xsi:type="dcterms:W3CDTF">2025-03-08T11:02:04Z</dcterms:created>
  <dcterms:modified xsi:type="dcterms:W3CDTF">2025-03-15T11:55:39Z</dcterms:modified>
</cp:coreProperties>
</file>