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364"/>
    <a:srgbClr val="C67028"/>
    <a:srgbClr val="FEB143"/>
    <a:srgbClr val="FDC741"/>
    <a:srgbClr val="5F361A"/>
    <a:srgbClr val="F38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13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5A0AF-97D4-47B1-909F-ADF0804610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pt-BR"/>
        </a:p>
      </dgm:t>
    </dgm:pt>
    <dgm:pt modelId="{C0B62AA6-62ED-47D1-9135-BC6C77AAF7F7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Sábado </a:t>
          </a:r>
        </a:p>
      </dgm:t>
    </dgm:pt>
    <dgm:pt modelId="{4056603F-7577-4BBF-8168-913927D990B0}" type="parTrans" cxnId="{98BFCD73-96D2-4FDF-9DAE-FA8866CBEE98}">
      <dgm:prSet/>
      <dgm:spPr/>
      <dgm:t>
        <a:bodyPr/>
        <a:lstStyle/>
        <a:p>
          <a:endParaRPr lang="pt-BR"/>
        </a:p>
      </dgm:t>
    </dgm:pt>
    <dgm:pt modelId="{D758E6E8-92AC-42FF-A25A-F008485ACDAC}" type="sibTrans" cxnId="{98BFCD73-96D2-4FDF-9DAE-FA8866CBEE98}">
      <dgm:prSet/>
      <dgm:spPr/>
      <dgm:t>
        <a:bodyPr/>
        <a:lstStyle/>
        <a:p>
          <a:endParaRPr lang="pt-BR"/>
        </a:p>
      </dgm:t>
    </dgm:pt>
    <dgm:pt modelId="{AE00FB2E-C208-4DC5-83BB-3AC965BE203A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Comer</a:t>
          </a:r>
        </a:p>
      </dgm:t>
    </dgm:pt>
    <dgm:pt modelId="{53D0727A-C29C-4403-ADC9-5BC644C01C5D}" type="parTrans" cxnId="{F1AFC558-B674-4056-BE04-2BB78396491E}">
      <dgm:prSet/>
      <dgm:spPr/>
      <dgm:t>
        <a:bodyPr/>
        <a:lstStyle/>
        <a:p>
          <a:endParaRPr lang="pt-BR"/>
        </a:p>
      </dgm:t>
    </dgm:pt>
    <dgm:pt modelId="{4133FE58-B28B-468B-93AE-295DB14CD7DA}" type="sibTrans" cxnId="{F1AFC558-B674-4056-BE04-2BB78396491E}">
      <dgm:prSet/>
      <dgm:spPr/>
      <dgm:t>
        <a:bodyPr/>
        <a:lstStyle/>
        <a:p>
          <a:endParaRPr lang="pt-BR"/>
        </a:p>
      </dgm:t>
    </dgm:pt>
    <dgm:pt modelId="{C89ADDAF-DBE3-4764-8E9F-2DF132D5DD23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Dormir</a:t>
          </a:r>
        </a:p>
      </dgm:t>
    </dgm:pt>
    <dgm:pt modelId="{74DF2DC5-12FE-4A7E-8996-E90238D9E36F}" type="parTrans" cxnId="{2FA6D846-473D-4DFA-931C-CDEECF73A6F6}">
      <dgm:prSet/>
      <dgm:spPr/>
      <dgm:t>
        <a:bodyPr/>
        <a:lstStyle/>
        <a:p>
          <a:endParaRPr lang="pt-BR"/>
        </a:p>
      </dgm:t>
    </dgm:pt>
    <dgm:pt modelId="{F7DD0B0E-25B8-4A96-9B94-DB29BF81BED5}" type="sibTrans" cxnId="{2FA6D846-473D-4DFA-931C-CDEECF73A6F6}">
      <dgm:prSet/>
      <dgm:spPr/>
      <dgm:t>
        <a:bodyPr/>
        <a:lstStyle/>
        <a:p>
          <a:endParaRPr lang="pt-BR"/>
        </a:p>
      </dgm:t>
    </dgm:pt>
    <dgm:pt modelId="{4C32153E-11D5-4779-A17D-13E0128692A8}">
      <dgm:prSet phldrT="[Texto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Domingo </a:t>
          </a:r>
        </a:p>
      </dgm:t>
    </dgm:pt>
    <dgm:pt modelId="{32DDB7EE-1326-4218-835F-E7532A5A06C5}" type="parTrans" cxnId="{FD3C7B4E-BFDA-4A41-A898-DD068D12762D}">
      <dgm:prSet/>
      <dgm:spPr/>
      <dgm:t>
        <a:bodyPr/>
        <a:lstStyle/>
        <a:p>
          <a:endParaRPr lang="pt-BR"/>
        </a:p>
      </dgm:t>
    </dgm:pt>
    <dgm:pt modelId="{D049F6AD-BBFC-47FF-87B0-071DB54DCA19}" type="sibTrans" cxnId="{FD3C7B4E-BFDA-4A41-A898-DD068D12762D}">
      <dgm:prSet/>
      <dgm:spPr/>
      <dgm:t>
        <a:bodyPr/>
        <a:lstStyle/>
        <a:p>
          <a:endParaRPr lang="pt-BR"/>
        </a:p>
      </dgm:t>
    </dgm:pt>
    <dgm:pt modelId="{84DD1D3A-3BE9-415D-96C1-52F2C1D820B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Beber</a:t>
          </a:r>
        </a:p>
      </dgm:t>
    </dgm:pt>
    <dgm:pt modelId="{D56DB2A4-37DB-4607-A3DC-FC5B946B20BE}" type="parTrans" cxnId="{937304EA-4996-47A5-AED3-D74035493E7B}">
      <dgm:prSet/>
      <dgm:spPr/>
      <dgm:t>
        <a:bodyPr/>
        <a:lstStyle/>
        <a:p>
          <a:endParaRPr lang="pt-BR"/>
        </a:p>
      </dgm:t>
    </dgm:pt>
    <dgm:pt modelId="{331887CE-E456-46F6-9814-D29E2E340493}" type="sibTrans" cxnId="{937304EA-4996-47A5-AED3-D74035493E7B}">
      <dgm:prSet/>
      <dgm:spPr/>
      <dgm:t>
        <a:bodyPr/>
        <a:lstStyle/>
        <a:p>
          <a:endParaRPr lang="pt-BR"/>
        </a:p>
      </dgm:t>
    </dgm:pt>
    <dgm:pt modelId="{5E82BF57-EF91-4D4B-B6A0-D17CD50F55F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Pescar</a:t>
          </a:r>
        </a:p>
      </dgm:t>
    </dgm:pt>
    <dgm:pt modelId="{91577FBE-3A20-4E04-9BF2-D122220138CC}" type="parTrans" cxnId="{02F9E7CA-5C8F-4463-A89D-4C9796AFFE65}">
      <dgm:prSet/>
      <dgm:spPr/>
      <dgm:t>
        <a:bodyPr/>
        <a:lstStyle/>
        <a:p>
          <a:endParaRPr lang="pt-BR"/>
        </a:p>
      </dgm:t>
    </dgm:pt>
    <dgm:pt modelId="{925642FC-1A63-485E-AD32-F3401AB05798}" type="sibTrans" cxnId="{02F9E7CA-5C8F-4463-A89D-4C9796AFFE65}">
      <dgm:prSet/>
      <dgm:spPr/>
      <dgm:t>
        <a:bodyPr/>
        <a:lstStyle/>
        <a:p>
          <a:endParaRPr lang="pt-BR"/>
        </a:p>
      </dgm:t>
    </dgm:pt>
    <dgm:pt modelId="{77FDAC98-C3FA-40E6-AA2F-C3C0363E6B40}" type="pres">
      <dgm:prSet presAssocID="{01C5A0AF-97D4-47B1-909F-ADF0804610A8}" presName="root" presStyleCnt="0">
        <dgm:presLayoutVars>
          <dgm:dir/>
          <dgm:resizeHandles val="exact"/>
        </dgm:presLayoutVars>
      </dgm:prSet>
      <dgm:spPr/>
    </dgm:pt>
    <dgm:pt modelId="{C1ACBE3D-7692-40B2-B878-7376AFD432A2}" type="pres">
      <dgm:prSet presAssocID="{C0B62AA6-62ED-47D1-9135-BC6C77AAF7F7}" presName="compNode" presStyleCnt="0"/>
      <dgm:spPr/>
    </dgm:pt>
    <dgm:pt modelId="{576F08EC-059C-45CC-8A9A-DE9DA7F25A47}" type="pres">
      <dgm:prSet presAssocID="{C0B62AA6-62ED-47D1-9135-BC6C77AAF7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421649A3-DEA2-4814-AB01-E6068ACF27E0}" type="pres">
      <dgm:prSet presAssocID="{C0B62AA6-62ED-47D1-9135-BC6C77AAF7F7}" presName="iconSpace" presStyleCnt="0"/>
      <dgm:spPr/>
    </dgm:pt>
    <dgm:pt modelId="{CA6C783E-1CB4-4364-8358-49C8C416E19D}" type="pres">
      <dgm:prSet presAssocID="{C0B62AA6-62ED-47D1-9135-BC6C77AAF7F7}" presName="parTx" presStyleLbl="revTx" presStyleIdx="0" presStyleCnt="4">
        <dgm:presLayoutVars>
          <dgm:chMax val="0"/>
          <dgm:chPref val="0"/>
        </dgm:presLayoutVars>
      </dgm:prSet>
      <dgm:spPr/>
    </dgm:pt>
    <dgm:pt modelId="{FF9B69B0-40DF-434E-9833-0CED640EF6C7}" type="pres">
      <dgm:prSet presAssocID="{C0B62AA6-62ED-47D1-9135-BC6C77AAF7F7}" presName="txSpace" presStyleCnt="0"/>
      <dgm:spPr/>
    </dgm:pt>
    <dgm:pt modelId="{EF638C3B-997B-4F49-BEAD-C05727B90900}" type="pres">
      <dgm:prSet presAssocID="{C0B62AA6-62ED-47D1-9135-BC6C77AAF7F7}" presName="desTx" presStyleLbl="revTx" presStyleIdx="1" presStyleCnt="4">
        <dgm:presLayoutVars/>
      </dgm:prSet>
      <dgm:spPr/>
    </dgm:pt>
    <dgm:pt modelId="{5273D25C-47BF-41FB-B53D-64300608D371}" type="pres">
      <dgm:prSet presAssocID="{D758E6E8-92AC-42FF-A25A-F008485ACDAC}" presName="sibTrans" presStyleCnt="0"/>
      <dgm:spPr/>
    </dgm:pt>
    <dgm:pt modelId="{8276244D-F524-468E-A9F1-8F4F740B53E4}" type="pres">
      <dgm:prSet presAssocID="{4C32153E-11D5-4779-A17D-13E0128692A8}" presName="compNode" presStyleCnt="0"/>
      <dgm:spPr/>
    </dgm:pt>
    <dgm:pt modelId="{18431CA8-90DA-4CF9-81F1-C30205F46DE5}" type="pres">
      <dgm:prSet presAssocID="{4C32153E-11D5-4779-A17D-13E0128692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caria"/>
        </a:ext>
      </dgm:extLst>
    </dgm:pt>
    <dgm:pt modelId="{F811CBB4-DE1E-40AE-99F2-70E1FC126E4C}" type="pres">
      <dgm:prSet presAssocID="{4C32153E-11D5-4779-A17D-13E0128692A8}" presName="iconSpace" presStyleCnt="0"/>
      <dgm:spPr/>
    </dgm:pt>
    <dgm:pt modelId="{669401A8-12E2-4095-A933-0FFFCBAC698E}" type="pres">
      <dgm:prSet presAssocID="{4C32153E-11D5-4779-A17D-13E0128692A8}" presName="parTx" presStyleLbl="revTx" presStyleIdx="2" presStyleCnt="4">
        <dgm:presLayoutVars>
          <dgm:chMax val="0"/>
          <dgm:chPref val="0"/>
        </dgm:presLayoutVars>
      </dgm:prSet>
      <dgm:spPr/>
    </dgm:pt>
    <dgm:pt modelId="{8C720FDB-3E10-4F70-8BAB-7B09D3728491}" type="pres">
      <dgm:prSet presAssocID="{4C32153E-11D5-4779-A17D-13E0128692A8}" presName="txSpace" presStyleCnt="0"/>
      <dgm:spPr/>
    </dgm:pt>
    <dgm:pt modelId="{3E190BBB-2AFE-4B59-9F89-B5DA2AC374EE}" type="pres">
      <dgm:prSet presAssocID="{4C32153E-11D5-4779-A17D-13E0128692A8}" presName="desTx" presStyleLbl="revTx" presStyleIdx="3" presStyleCnt="4">
        <dgm:presLayoutVars/>
      </dgm:prSet>
      <dgm:spPr/>
    </dgm:pt>
  </dgm:ptLst>
  <dgm:cxnLst>
    <dgm:cxn modelId="{85F9561B-AA90-47C2-95CD-7ADE3A8859C2}" type="presOf" srcId="{01C5A0AF-97D4-47B1-909F-ADF0804610A8}" destId="{77FDAC98-C3FA-40E6-AA2F-C3C0363E6B40}" srcOrd="0" destOrd="0" presId="urn:microsoft.com/office/officeart/2018/5/layout/CenteredIconLabelDescriptionList"/>
    <dgm:cxn modelId="{D73EDF30-80C6-4EDE-878C-43B3E6A7FBB1}" type="presOf" srcId="{5E82BF57-EF91-4D4B-B6A0-D17CD50F55F4}" destId="{3E190BBB-2AFE-4B59-9F89-B5DA2AC374EE}" srcOrd="0" destOrd="1" presId="urn:microsoft.com/office/officeart/2018/5/layout/CenteredIconLabelDescriptionList"/>
    <dgm:cxn modelId="{163B4B5F-D360-4336-A2E5-D6E3FBAE63DC}" type="presOf" srcId="{84DD1D3A-3BE9-415D-96C1-52F2C1D820BB}" destId="{3E190BBB-2AFE-4B59-9F89-B5DA2AC374EE}" srcOrd="0" destOrd="0" presId="urn:microsoft.com/office/officeart/2018/5/layout/CenteredIconLabelDescriptionList"/>
    <dgm:cxn modelId="{A3765643-9494-4E63-AB22-6E6518FB4C4F}" type="presOf" srcId="{C0B62AA6-62ED-47D1-9135-BC6C77AAF7F7}" destId="{CA6C783E-1CB4-4364-8358-49C8C416E19D}" srcOrd="0" destOrd="0" presId="urn:microsoft.com/office/officeart/2018/5/layout/CenteredIconLabelDescriptionList"/>
    <dgm:cxn modelId="{10E7CD46-4DAA-488D-AC02-0A55343E6025}" type="presOf" srcId="{AE00FB2E-C208-4DC5-83BB-3AC965BE203A}" destId="{EF638C3B-997B-4F49-BEAD-C05727B90900}" srcOrd="0" destOrd="0" presId="urn:microsoft.com/office/officeart/2018/5/layout/CenteredIconLabelDescriptionList"/>
    <dgm:cxn modelId="{2FA6D846-473D-4DFA-931C-CDEECF73A6F6}" srcId="{C0B62AA6-62ED-47D1-9135-BC6C77AAF7F7}" destId="{C89ADDAF-DBE3-4764-8E9F-2DF132D5DD23}" srcOrd="1" destOrd="0" parTransId="{74DF2DC5-12FE-4A7E-8996-E90238D9E36F}" sibTransId="{F7DD0B0E-25B8-4A96-9B94-DB29BF81BED5}"/>
    <dgm:cxn modelId="{FD3C7B4E-BFDA-4A41-A898-DD068D12762D}" srcId="{01C5A0AF-97D4-47B1-909F-ADF0804610A8}" destId="{4C32153E-11D5-4779-A17D-13E0128692A8}" srcOrd="1" destOrd="0" parTransId="{32DDB7EE-1326-4218-835F-E7532A5A06C5}" sibTransId="{D049F6AD-BBFC-47FF-87B0-071DB54DCA19}"/>
    <dgm:cxn modelId="{98BFCD73-96D2-4FDF-9DAE-FA8866CBEE98}" srcId="{01C5A0AF-97D4-47B1-909F-ADF0804610A8}" destId="{C0B62AA6-62ED-47D1-9135-BC6C77AAF7F7}" srcOrd="0" destOrd="0" parTransId="{4056603F-7577-4BBF-8168-913927D990B0}" sibTransId="{D758E6E8-92AC-42FF-A25A-F008485ACDAC}"/>
    <dgm:cxn modelId="{F1AFC558-B674-4056-BE04-2BB78396491E}" srcId="{C0B62AA6-62ED-47D1-9135-BC6C77AAF7F7}" destId="{AE00FB2E-C208-4DC5-83BB-3AC965BE203A}" srcOrd="0" destOrd="0" parTransId="{53D0727A-C29C-4403-ADC9-5BC644C01C5D}" sibTransId="{4133FE58-B28B-468B-93AE-295DB14CD7DA}"/>
    <dgm:cxn modelId="{75CA2B81-4E43-4FFC-89B3-3D2FF06188BE}" type="presOf" srcId="{4C32153E-11D5-4779-A17D-13E0128692A8}" destId="{669401A8-12E2-4095-A933-0FFFCBAC698E}" srcOrd="0" destOrd="0" presId="urn:microsoft.com/office/officeart/2018/5/layout/CenteredIconLabelDescriptionList"/>
    <dgm:cxn modelId="{119F2795-ECC8-4725-B362-07A9C545F138}" type="presOf" srcId="{C89ADDAF-DBE3-4764-8E9F-2DF132D5DD23}" destId="{EF638C3B-997B-4F49-BEAD-C05727B90900}" srcOrd="0" destOrd="1" presId="urn:microsoft.com/office/officeart/2018/5/layout/CenteredIconLabelDescriptionList"/>
    <dgm:cxn modelId="{02F9E7CA-5C8F-4463-A89D-4C9796AFFE65}" srcId="{4C32153E-11D5-4779-A17D-13E0128692A8}" destId="{5E82BF57-EF91-4D4B-B6A0-D17CD50F55F4}" srcOrd="1" destOrd="0" parTransId="{91577FBE-3A20-4E04-9BF2-D122220138CC}" sibTransId="{925642FC-1A63-485E-AD32-F3401AB05798}"/>
    <dgm:cxn modelId="{937304EA-4996-47A5-AED3-D74035493E7B}" srcId="{4C32153E-11D5-4779-A17D-13E0128692A8}" destId="{84DD1D3A-3BE9-415D-96C1-52F2C1D820BB}" srcOrd="0" destOrd="0" parTransId="{D56DB2A4-37DB-4607-A3DC-FC5B946B20BE}" sibTransId="{331887CE-E456-46F6-9814-D29E2E340493}"/>
    <dgm:cxn modelId="{41BD6D52-99A4-43CD-B669-BEC022E01964}" type="presParOf" srcId="{77FDAC98-C3FA-40E6-AA2F-C3C0363E6B40}" destId="{C1ACBE3D-7692-40B2-B878-7376AFD432A2}" srcOrd="0" destOrd="0" presId="urn:microsoft.com/office/officeart/2018/5/layout/CenteredIconLabelDescriptionList"/>
    <dgm:cxn modelId="{BFF77F35-699A-40DB-8ED4-7846C49AA177}" type="presParOf" srcId="{C1ACBE3D-7692-40B2-B878-7376AFD432A2}" destId="{576F08EC-059C-45CC-8A9A-DE9DA7F25A47}" srcOrd="0" destOrd="0" presId="urn:microsoft.com/office/officeart/2018/5/layout/CenteredIconLabelDescriptionList"/>
    <dgm:cxn modelId="{D443CE99-853A-4157-BB99-21E09DCD4E1B}" type="presParOf" srcId="{C1ACBE3D-7692-40B2-B878-7376AFD432A2}" destId="{421649A3-DEA2-4814-AB01-E6068ACF27E0}" srcOrd="1" destOrd="0" presId="urn:microsoft.com/office/officeart/2018/5/layout/CenteredIconLabelDescriptionList"/>
    <dgm:cxn modelId="{3BD71702-534D-47ED-BE4E-ECEBE000DB52}" type="presParOf" srcId="{C1ACBE3D-7692-40B2-B878-7376AFD432A2}" destId="{CA6C783E-1CB4-4364-8358-49C8C416E19D}" srcOrd="2" destOrd="0" presId="urn:microsoft.com/office/officeart/2018/5/layout/CenteredIconLabelDescriptionList"/>
    <dgm:cxn modelId="{B5E31526-F458-4A9F-AEE8-BBFB7C4F3C91}" type="presParOf" srcId="{C1ACBE3D-7692-40B2-B878-7376AFD432A2}" destId="{FF9B69B0-40DF-434E-9833-0CED640EF6C7}" srcOrd="3" destOrd="0" presId="urn:microsoft.com/office/officeart/2018/5/layout/CenteredIconLabelDescriptionList"/>
    <dgm:cxn modelId="{6528108E-1870-448F-BE9C-1D7AC42DFECE}" type="presParOf" srcId="{C1ACBE3D-7692-40B2-B878-7376AFD432A2}" destId="{EF638C3B-997B-4F49-BEAD-C05727B90900}" srcOrd="4" destOrd="0" presId="urn:microsoft.com/office/officeart/2018/5/layout/CenteredIconLabelDescriptionList"/>
    <dgm:cxn modelId="{94306DC1-6441-4F81-8EE7-5E067DA40834}" type="presParOf" srcId="{77FDAC98-C3FA-40E6-AA2F-C3C0363E6B40}" destId="{5273D25C-47BF-41FB-B53D-64300608D371}" srcOrd="1" destOrd="0" presId="urn:microsoft.com/office/officeart/2018/5/layout/CenteredIconLabelDescriptionList"/>
    <dgm:cxn modelId="{3695810B-A28D-49C2-8B39-8EE0BE1FEF6B}" type="presParOf" srcId="{77FDAC98-C3FA-40E6-AA2F-C3C0363E6B40}" destId="{8276244D-F524-468E-A9F1-8F4F740B53E4}" srcOrd="2" destOrd="0" presId="urn:microsoft.com/office/officeart/2018/5/layout/CenteredIconLabelDescriptionList"/>
    <dgm:cxn modelId="{110FEB77-4ED3-45B2-A799-E6273C9A9B5B}" type="presParOf" srcId="{8276244D-F524-468E-A9F1-8F4F740B53E4}" destId="{18431CA8-90DA-4CF9-81F1-C30205F46DE5}" srcOrd="0" destOrd="0" presId="urn:microsoft.com/office/officeart/2018/5/layout/CenteredIconLabelDescriptionList"/>
    <dgm:cxn modelId="{1CEC9922-E03A-4AAE-BB9F-52956D65BE35}" type="presParOf" srcId="{8276244D-F524-468E-A9F1-8F4F740B53E4}" destId="{F811CBB4-DE1E-40AE-99F2-70E1FC126E4C}" srcOrd="1" destOrd="0" presId="urn:microsoft.com/office/officeart/2018/5/layout/CenteredIconLabelDescriptionList"/>
    <dgm:cxn modelId="{07F341E4-8DD3-419B-AFB4-B569E0A02888}" type="presParOf" srcId="{8276244D-F524-468E-A9F1-8F4F740B53E4}" destId="{669401A8-12E2-4095-A933-0FFFCBAC698E}" srcOrd="2" destOrd="0" presId="urn:microsoft.com/office/officeart/2018/5/layout/CenteredIconLabelDescriptionList"/>
    <dgm:cxn modelId="{43722E62-BFD1-4796-9F61-A71B1949F1FB}" type="presParOf" srcId="{8276244D-F524-468E-A9F1-8F4F740B53E4}" destId="{8C720FDB-3E10-4F70-8BAB-7B09D3728491}" srcOrd="3" destOrd="0" presId="urn:microsoft.com/office/officeart/2018/5/layout/CenteredIconLabelDescriptionList"/>
    <dgm:cxn modelId="{7FA363BD-405D-4A71-A7DE-33D1879C1C8B}" type="presParOf" srcId="{8276244D-F524-468E-A9F1-8F4F740B53E4}" destId="{3E190BBB-2AFE-4B59-9F89-B5DA2AC374E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F08EC-059C-45CC-8A9A-DE9DA7F25A47}">
      <dsp:nvSpPr>
        <dsp:cNvPr id="0" name=""/>
        <dsp:cNvSpPr/>
      </dsp:nvSpPr>
      <dsp:spPr>
        <a:xfrm>
          <a:off x="2169914" y="6094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783E-1CB4-4364-8358-49C8C416E19D}">
      <dsp:nvSpPr>
        <dsp:cNvPr id="0" name=""/>
        <dsp:cNvSpPr/>
      </dsp:nvSpPr>
      <dsp:spPr>
        <a:xfrm>
          <a:off x="765914" y="22493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Sábado </a:t>
          </a:r>
        </a:p>
      </dsp:txBody>
      <dsp:txXfrm>
        <a:off x="765914" y="2249347"/>
        <a:ext cx="4320000" cy="648000"/>
      </dsp:txXfrm>
    </dsp:sp>
    <dsp:sp modelId="{EF638C3B-997B-4F49-BEAD-C05727B90900}">
      <dsp:nvSpPr>
        <dsp:cNvPr id="0" name=""/>
        <dsp:cNvSpPr/>
      </dsp:nvSpPr>
      <dsp:spPr>
        <a:xfrm>
          <a:off x="765914" y="2956824"/>
          <a:ext cx="4320000" cy="6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Comer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Dormir</a:t>
          </a:r>
        </a:p>
      </dsp:txBody>
      <dsp:txXfrm>
        <a:off x="765914" y="2956824"/>
        <a:ext cx="4320000" cy="626508"/>
      </dsp:txXfrm>
    </dsp:sp>
    <dsp:sp modelId="{18431CA8-90DA-4CF9-81F1-C30205F46DE5}">
      <dsp:nvSpPr>
        <dsp:cNvPr id="0" name=""/>
        <dsp:cNvSpPr/>
      </dsp:nvSpPr>
      <dsp:spPr>
        <a:xfrm>
          <a:off x="7245914" y="6094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401A8-12E2-4095-A933-0FFFCBAC698E}">
      <dsp:nvSpPr>
        <dsp:cNvPr id="0" name=""/>
        <dsp:cNvSpPr/>
      </dsp:nvSpPr>
      <dsp:spPr>
        <a:xfrm>
          <a:off x="5841914" y="22493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Domingo </a:t>
          </a:r>
        </a:p>
      </dsp:txBody>
      <dsp:txXfrm>
        <a:off x="5841914" y="2249347"/>
        <a:ext cx="4320000" cy="648000"/>
      </dsp:txXfrm>
    </dsp:sp>
    <dsp:sp modelId="{3E190BBB-2AFE-4B59-9F89-B5DA2AC374EE}">
      <dsp:nvSpPr>
        <dsp:cNvPr id="0" name=""/>
        <dsp:cNvSpPr/>
      </dsp:nvSpPr>
      <dsp:spPr>
        <a:xfrm>
          <a:off x="5841914" y="2956824"/>
          <a:ext cx="4320000" cy="626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Beber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Pescar</a:t>
          </a:r>
        </a:p>
      </dsp:txBody>
      <dsp:txXfrm>
        <a:off x="5841914" y="2956824"/>
        <a:ext cx="4320000" cy="626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83E9-366C-4741-9BEE-EEEB293D89E8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BE834-0C2E-45E8-9EEF-CBB8579C8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9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2C098-D636-A8A9-9E32-C63C6313E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A91910-18C8-AA6F-1FCE-B8945283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5C2EC-6DA3-27E6-A11C-AD1C17FF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976A-72D6-C8E0-CBFA-85188B64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6D495-4431-8098-A1BF-6053823B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7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F97DF-8166-7995-08B1-7E9E9B93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76BB71-F0FA-E836-590A-69A8D330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4ABA3-7BD9-DDDD-71CC-ECB6C7BB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3C7CE8-F7F1-CD16-FA1A-FA90FB2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FDA07-512D-DBE7-6787-C1895EBE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7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6E24B3-F2B4-D75F-184E-033FA3DAF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7C26F4-E554-011C-1B1B-4D941BD2D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6A4A3E-C0D3-DED8-7E3E-00584883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7D1E9F-655E-2121-73A7-FB2CF888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AEDA3-E933-9BE1-300E-6AD3DF6C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97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11F87-6551-F63A-7B5F-F3C9965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48A2D-4787-2E66-56AE-7E15FEFA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95ABC-B723-F6C0-9708-EEF0E634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DF859-43EF-1A05-CFE5-E688F86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E551-F329-7159-8CC9-440E1D1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8E1F4-587E-7634-2456-F2CD223B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0F265-1D00-5D29-CD23-EAE68E2D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61F39-B849-E3B3-9CFF-F77CDED7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94C48B-A70F-01C9-3DAD-70512A78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6221D0-83BC-4784-E9C8-116DAA9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FE16B-6600-5643-39BC-5B9F39E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1B7CB-81E9-0E73-89B2-DB25363D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6517A2-D80C-1F13-A9B5-560F50EEA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AA26F7-A477-96AE-4CB8-89E1EE4A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4A2B-EC29-A065-C103-1503A15C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92A3B-1F51-6566-6A5C-37C9D768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2A78-307D-9F9F-4EEC-369490CC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BAB9D0-F16E-0439-F958-92AB55D8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90E1D5-09B8-9C39-918F-D3B99A81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45CCB0-3358-11A8-D9AB-2867CA8AF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7AAB11-BC58-D624-7359-7AA821FF0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4A83B5-DD3E-B7FD-3DEA-9C545783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08E249-ED25-E0D7-6AC0-3D8155AE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1E9846-2B7C-6437-08FD-B3D5B9E2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32D92-840E-55A1-2B24-C304A826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C804B4-1B14-3DD7-E717-1D8E562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572127-4D75-AF0D-F212-609C1AD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6FF0E3-F01E-1DDA-2F07-B095A585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4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21E742-571F-12AD-51EB-D1946FAB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C7496-3F27-2E62-8B7A-AA188448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2F760B-E302-3926-8C53-4AF40391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773AC-976D-0054-0182-EA6C6015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F515D-D9E9-8EA9-C8E9-FA0876D1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9DD1EB-A7A3-5F79-F6F3-86B6EBC8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C74F9-91F7-EB69-EE09-8032101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806CF-214B-EAA4-F9B4-8545E48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D6C1F-450B-3461-D271-DA00C416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18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6762C-1F32-23A4-8D18-85C8FE58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9611D6-7355-F205-ECA4-2980279EC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2A8BA-7357-D68E-2D35-D822D56A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E24A10-7D89-3D19-63E2-7B3D853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BAC616-1ABA-C79E-D2A1-C9B8B138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DFCAB-FB95-5C9D-3518-AA45E91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48699D-0B3D-6D98-6A69-E8992738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BBCE2E-6BB2-B9BC-5C26-6712A0C0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5F10A-EDC5-478A-8B41-69B032D5B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D7BFA-AB7D-4DDC-BEA8-894EBD4090A9}" type="datetimeFigureOut">
              <a:rPr lang="pt-BR" smtClean="0"/>
              <a:t>01/03/2025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D6134-FD8E-6670-A142-326A2B779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A9546-A16B-4070-75CD-672660F1C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F5F3A-5E91-4765-9EDE-5A3749198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11726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Sol no céu&#10;&#10;Descrição gerada automaticamente">
            <a:extLst>
              <a:ext uri="{FF2B5EF4-FFF2-40B4-BE49-F238E27FC236}">
                <a16:creationId xmlns:a16="http://schemas.microsoft.com/office/drawing/2014/main" id="{EC3BFFAC-1423-6F49-C5BC-39FA14849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785" b="9978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4C77B74-6E14-0053-8B8D-9C461E745681}"/>
              </a:ext>
            </a:extLst>
          </p:cNvPr>
          <p:cNvSpPr/>
          <p:nvPr/>
        </p:nvSpPr>
        <p:spPr>
          <a:xfrm rot="5400000">
            <a:off x="-646125" y="644671"/>
            <a:ext cx="6868596" cy="5576345"/>
          </a:xfrm>
          <a:custGeom>
            <a:avLst/>
            <a:gdLst>
              <a:gd name="connsiteX0" fmla="*/ 0 w 6859284"/>
              <a:gd name="connsiteY0" fmla="*/ 3429000 h 3429000"/>
              <a:gd name="connsiteX1" fmla="*/ 0 w 6859284"/>
              <a:gd name="connsiteY1" fmla="*/ 0 h 3429000"/>
              <a:gd name="connsiteX2" fmla="*/ 6859284 w 6859284"/>
              <a:gd name="connsiteY2" fmla="*/ 3429000 h 3429000"/>
              <a:gd name="connsiteX3" fmla="*/ 0 w 6859284"/>
              <a:gd name="connsiteY3" fmla="*/ 3429000 h 3429000"/>
              <a:gd name="connsiteX0" fmla="*/ 0 w 6859284"/>
              <a:gd name="connsiteY0" fmla="*/ 3429000 h 3429000"/>
              <a:gd name="connsiteX1" fmla="*/ 0 w 6859284"/>
              <a:gd name="connsiteY1" fmla="*/ 0 h 3429000"/>
              <a:gd name="connsiteX2" fmla="*/ 5726243 w 6859284"/>
              <a:gd name="connsiteY2" fmla="*/ 2874364 h 3429000"/>
              <a:gd name="connsiteX3" fmla="*/ 6859284 w 6859284"/>
              <a:gd name="connsiteY3" fmla="*/ 3429000 h 3429000"/>
              <a:gd name="connsiteX4" fmla="*/ 0 w 6859284"/>
              <a:gd name="connsiteY4" fmla="*/ 3429000 h 3429000"/>
              <a:gd name="connsiteX0" fmla="*/ 0 w 6859284"/>
              <a:gd name="connsiteY0" fmla="*/ 3429000 h 3429000"/>
              <a:gd name="connsiteX1" fmla="*/ 0 w 6859284"/>
              <a:gd name="connsiteY1" fmla="*/ 0 h 3429000"/>
              <a:gd name="connsiteX2" fmla="*/ 6835515 w 6859284"/>
              <a:gd name="connsiteY2" fmla="*/ 371007 h 3429000"/>
              <a:gd name="connsiteX3" fmla="*/ 6859284 w 6859284"/>
              <a:gd name="connsiteY3" fmla="*/ 3429000 h 3429000"/>
              <a:gd name="connsiteX4" fmla="*/ 0 w 6859284"/>
              <a:gd name="connsiteY4" fmla="*/ 3429000 h 3429000"/>
              <a:gd name="connsiteX0" fmla="*/ 0 w 6859284"/>
              <a:gd name="connsiteY0" fmla="*/ 5872397 h 5872397"/>
              <a:gd name="connsiteX1" fmla="*/ 29980 w 6859284"/>
              <a:gd name="connsiteY1" fmla="*/ 0 h 5872397"/>
              <a:gd name="connsiteX2" fmla="*/ 6835515 w 6859284"/>
              <a:gd name="connsiteY2" fmla="*/ 2814404 h 5872397"/>
              <a:gd name="connsiteX3" fmla="*/ 6859284 w 6859284"/>
              <a:gd name="connsiteY3" fmla="*/ 5872397 h 5872397"/>
              <a:gd name="connsiteX4" fmla="*/ 0 w 6859284"/>
              <a:gd name="connsiteY4" fmla="*/ 5872397 h 5872397"/>
              <a:gd name="connsiteX0" fmla="*/ 171 w 6859455"/>
              <a:gd name="connsiteY0" fmla="*/ 5872397 h 5872397"/>
              <a:gd name="connsiteX1" fmla="*/ 0 w 6859455"/>
              <a:gd name="connsiteY1" fmla="*/ 0 h 5872397"/>
              <a:gd name="connsiteX2" fmla="*/ 6835686 w 6859455"/>
              <a:gd name="connsiteY2" fmla="*/ 2814404 h 5872397"/>
              <a:gd name="connsiteX3" fmla="*/ 6859455 w 6859455"/>
              <a:gd name="connsiteY3" fmla="*/ 5872397 h 5872397"/>
              <a:gd name="connsiteX4" fmla="*/ 171 w 6859455"/>
              <a:gd name="connsiteY4" fmla="*/ 5872397 h 5872397"/>
              <a:gd name="connsiteX0" fmla="*/ 171 w 6859455"/>
              <a:gd name="connsiteY0" fmla="*/ 5872397 h 5872397"/>
              <a:gd name="connsiteX1" fmla="*/ 0 w 6859455"/>
              <a:gd name="connsiteY1" fmla="*/ 0 h 5872397"/>
              <a:gd name="connsiteX2" fmla="*/ 6835689 w 6859455"/>
              <a:gd name="connsiteY2" fmla="*/ 2782658 h 5872397"/>
              <a:gd name="connsiteX3" fmla="*/ 6859455 w 6859455"/>
              <a:gd name="connsiteY3" fmla="*/ 5872397 h 5872397"/>
              <a:gd name="connsiteX4" fmla="*/ 171 w 6859455"/>
              <a:gd name="connsiteY4" fmla="*/ 5872397 h 5872397"/>
              <a:gd name="connsiteX0" fmla="*/ 171 w 6869881"/>
              <a:gd name="connsiteY0" fmla="*/ 5872397 h 5872397"/>
              <a:gd name="connsiteX1" fmla="*/ 0 w 6869881"/>
              <a:gd name="connsiteY1" fmla="*/ 0 h 5872397"/>
              <a:gd name="connsiteX2" fmla="*/ 6869881 w 6869881"/>
              <a:gd name="connsiteY2" fmla="*/ 2710661 h 5872397"/>
              <a:gd name="connsiteX3" fmla="*/ 6859455 w 6869881"/>
              <a:gd name="connsiteY3" fmla="*/ 5872397 h 5872397"/>
              <a:gd name="connsiteX4" fmla="*/ 171 w 6869881"/>
              <a:gd name="connsiteY4" fmla="*/ 5872397 h 5872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9881" h="5872397">
                <a:moveTo>
                  <a:pt x="171" y="5872397"/>
                </a:moveTo>
                <a:lnTo>
                  <a:pt x="0" y="0"/>
                </a:lnTo>
                <a:lnTo>
                  <a:pt x="6869881" y="2710661"/>
                </a:lnTo>
                <a:cubicBezTo>
                  <a:pt x="6866406" y="3764573"/>
                  <a:pt x="6862930" y="4818485"/>
                  <a:pt x="6859455" y="5872397"/>
                </a:cubicBezTo>
                <a:lnTo>
                  <a:pt x="171" y="5872397"/>
                </a:lnTo>
                <a:close/>
              </a:path>
            </a:pathLst>
          </a:custGeom>
          <a:solidFill>
            <a:srgbClr val="2843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DC74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EABBF5-63C1-E4AC-4C83-F2442F72100D}"/>
              </a:ext>
            </a:extLst>
          </p:cNvPr>
          <p:cNvSpPr txBox="1"/>
          <p:nvPr/>
        </p:nvSpPr>
        <p:spPr>
          <a:xfrm>
            <a:off x="208508" y="442911"/>
            <a:ext cx="53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Berlin Sans FB" panose="020E0602020502020306" pitchFamily="34" charset="0"/>
              </a:rPr>
              <a:t>MINHA MINI FÉRIAS...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49DCAA0-7A4A-B3FF-BFFA-3DFF28AD4D93}"/>
              </a:ext>
            </a:extLst>
          </p:cNvPr>
          <p:cNvGrpSpPr/>
          <p:nvPr/>
        </p:nvGrpSpPr>
        <p:grpSpPr>
          <a:xfrm>
            <a:off x="222871" y="1304692"/>
            <a:ext cx="3894666" cy="923330"/>
            <a:chOff x="840840" y="1320801"/>
            <a:chExt cx="3894666" cy="923330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B2D2C05-C173-0BA5-EBDF-4737F78158F5}"/>
                </a:ext>
              </a:extLst>
            </p:cNvPr>
            <p:cNvSpPr txBox="1"/>
            <p:nvPr/>
          </p:nvSpPr>
          <p:spPr>
            <a:xfrm>
              <a:off x="840840" y="1320801"/>
              <a:ext cx="3894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Para começar bem, irei passar o final de semana na fazenda, indo pescar e tomar uma fresca.</a:t>
              </a:r>
            </a:p>
          </p:txBody>
        </p: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32D6F62-2C38-1231-290E-5D50FE1C37C5}"/>
                </a:ext>
              </a:extLst>
            </p:cNvPr>
            <p:cNvCxnSpPr/>
            <p:nvPr/>
          </p:nvCxnSpPr>
          <p:spPr>
            <a:xfrm>
              <a:off x="855203" y="1384533"/>
              <a:ext cx="0" cy="795866"/>
            </a:xfrm>
            <a:prstGeom prst="line">
              <a:avLst/>
            </a:prstGeom>
            <a:ln>
              <a:solidFill>
                <a:srgbClr val="C6702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A08C16-D993-CB97-8948-05958B23193A}"/>
              </a:ext>
            </a:extLst>
          </p:cNvPr>
          <p:cNvGrpSpPr/>
          <p:nvPr/>
        </p:nvGrpSpPr>
        <p:grpSpPr>
          <a:xfrm>
            <a:off x="366056" y="2601253"/>
            <a:ext cx="3894666" cy="923330"/>
            <a:chOff x="840840" y="1320801"/>
            <a:chExt cx="3894666" cy="923330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F5C5BF9-9F5A-7B50-A148-E993AB7B5727}"/>
                </a:ext>
              </a:extLst>
            </p:cNvPr>
            <p:cNvSpPr txBox="1"/>
            <p:nvPr/>
          </p:nvSpPr>
          <p:spPr>
            <a:xfrm>
              <a:off x="840840" y="1320801"/>
              <a:ext cx="3894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Para começar bem, irei passar o final de semana na fazenda, indo pescar e tomar uma fresca.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1C5BFB3-210D-28DB-6802-D0EA297669F7}"/>
                </a:ext>
              </a:extLst>
            </p:cNvPr>
            <p:cNvCxnSpPr/>
            <p:nvPr/>
          </p:nvCxnSpPr>
          <p:spPr>
            <a:xfrm>
              <a:off x="855203" y="1384533"/>
              <a:ext cx="0" cy="795866"/>
            </a:xfrm>
            <a:prstGeom prst="line">
              <a:avLst/>
            </a:prstGeom>
            <a:ln>
              <a:solidFill>
                <a:srgbClr val="C6702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2EF85E6-3052-0E38-84D2-A1D6CD544A9F}"/>
              </a:ext>
            </a:extLst>
          </p:cNvPr>
          <p:cNvGrpSpPr/>
          <p:nvPr/>
        </p:nvGrpSpPr>
        <p:grpSpPr>
          <a:xfrm>
            <a:off x="149311" y="3897814"/>
            <a:ext cx="3894666" cy="923330"/>
            <a:chOff x="855203" y="1289286"/>
            <a:chExt cx="3894666" cy="9233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8CDDBE4-5F7C-0B50-86F3-4062978067B8}"/>
                </a:ext>
              </a:extLst>
            </p:cNvPr>
            <p:cNvSpPr txBox="1"/>
            <p:nvPr/>
          </p:nvSpPr>
          <p:spPr>
            <a:xfrm>
              <a:off x="855203" y="1289286"/>
              <a:ext cx="3894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Para começar bem, irei passar o final de semana na fazenda, indo pescar e tomar uma fresca.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2CE1733-D6AE-B861-2415-4E185903F5AC}"/>
                </a:ext>
              </a:extLst>
            </p:cNvPr>
            <p:cNvCxnSpPr/>
            <p:nvPr/>
          </p:nvCxnSpPr>
          <p:spPr>
            <a:xfrm>
              <a:off x="855203" y="1384533"/>
              <a:ext cx="0" cy="795866"/>
            </a:xfrm>
            <a:prstGeom prst="line">
              <a:avLst/>
            </a:prstGeom>
            <a:ln>
              <a:solidFill>
                <a:srgbClr val="C6702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56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ADBDB90-1438-49E9-4C5B-F457FA1CD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1513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A355106-D4FE-9218-2CB7-FB954383CF94}"/>
              </a:ext>
            </a:extLst>
          </p:cNvPr>
          <p:cNvSpPr txBox="1"/>
          <p:nvPr/>
        </p:nvSpPr>
        <p:spPr>
          <a:xfrm>
            <a:off x="3124200" y="552616"/>
            <a:ext cx="700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75000"/>
                  </a:schemeClr>
                </a:solidFill>
              </a:rPr>
              <a:t>PLANOS DO FINAL DE SEMANA</a:t>
            </a:r>
          </a:p>
        </p:txBody>
      </p:sp>
    </p:spTree>
    <p:extLst>
      <p:ext uri="{BB962C8B-B14F-4D97-AF65-F5344CB8AC3E}">
        <p14:creationId xmlns:p14="http://schemas.microsoft.com/office/powerpoint/2010/main" val="69753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Massa com preenchimento sólido">
            <a:extLst>
              <a:ext uri="{FF2B5EF4-FFF2-40B4-BE49-F238E27FC236}">
                <a16:creationId xmlns:a16="http://schemas.microsoft.com/office/drawing/2014/main" id="{441F33DB-8E26-A456-3948-9F86CF87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019" y="321733"/>
            <a:ext cx="2269066" cy="22690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4E1CBB2-207D-4AB2-9FE1-BB3DFB5F5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8347" y="-1"/>
            <a:ext cx="2981737" cy="259079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áfico 10" descr="Agricultura com preenchimento sólido">
            <a:extLst>
              <a:ext uri="{FF2B5EF4-FFF2-40B4-BE49-F238E27FC236}">
                <a16:creationId xmlns:a16="http://schemas.microsoft.com/office/drawing/2014/main" id="{D912299A-834F-25C6-CE56-D574395AE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162" y="3006496"/>
            <a:ext cx="3385159" cy="3385159"/>
          </a:xfrm>
          <a:prstGeom prst="rect">
            <a:avLst/>
          </a:prstGeom>
        </p:spPr>
      </p:pic>
      <p:pic>
        <p:nvPicPr>
          <p:cNvPr id="9" name="Gráfico 8" descr="Peixe com preenchimento sólido">
            <a:extLst>
              <a:ext uri="{FF2B5EF4-FFF2-40B4-BE49-F238E27FC236}">
                <a16:creationId xmlns:a16="http://schemas.microsoft.com/office/drawing/2014/main" id="{4D2492CA-F197-B764-973D-5575B9A53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5686" y="678621"/>
            <a:ext cx="3244943" cy="324494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7C8768-C0E6-4BF8-9262-74D645629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716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3FAF9-ACC5-4257-A431-AB2FCFD5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842A57-5543-489A-8D76-ECB59F25A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6496"/>
            <a:ext cx="3380433" cy="385150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5AB787-5A1E-418D-8980-5F3361C6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5760" y="4508919"/>
            <a:ext cx="420624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3ED9939-EB84-32CE-CF32-9D621FC9642B}"/>
              </a:ext>
            </a:extLst>
          </p:cNvPr>
          <p:cNvSpPr txBox="1"/>
          <p:nvPr/>
        </p:nvSpPr>
        <p:spPr>
          <a:xfrm>
            <a:off x="5222631" y="861646"/>
            <a:ext cx="2250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Comer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10F0EE1-CA42-6D0A-7CD3-21BDE181FD9C}"/>
              </a:ext>
            </a:extLst>
          </p:cNvPr>
          <p:cNvSpPr txBox="1"/>
          <p:nvPr/>
        </p:nvSpPr>
        <p:spPr>
          <a:xfrm>
            <a:off x="-73579" y="4635841"/>
            <a:ext cx="3991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Andar no mato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05D39BA-D7C7-85B2-115B-86D811DCAE4D}"/>
              </a:ext>
            </a:extLst>
          </p:cNvPr>
          <p:cNvSpPr txBox="1"/>
          <p:nvPr/>
        </p:nvSpPr>
        <p:spPr>
          <a:xfrm>
            <a:off x="8811569" y="5343727"/>
            <a:ext cx="2266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Pescar</a:t>
            </a:r>
          </a:p>
        </p:txBody>
      </p:sp>
    </p:spTree>
    <p:extLst>
      <p:ext uri="{BB962C8B-B14F-4D97-AF65-F5344CB8AC3E}">
        <p14:creationId xmlns:p14="http://schemas.microsoft.com/office/powerpoint/2010/main" val="262609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58 -0.57222 L -4.375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48" y="2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48 -0.3169 L 2.5E-6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77 -0.31158 L 3.75E-6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Berlin Sans FB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1</cp:revision>
  <dcterms:created xsi:type="dcterms:W3CDTF">2025-03-01T11:11:12Z</dcterms:created>
  <dcterms:modified xsi:type="dcterms:W3CDTF">2025-03-01T12:20:46Z</dcterms:modified>
</cp:coreProperties>
</file>