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64f3f278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64f3f278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4f3f278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64f3f278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64f3f278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64f3f278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64f3f278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64f3f278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64f3f27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64f3f27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AppRegistro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25" y="141352"/>
            <a:ext cx="2960499" cy="7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1655925" y="326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25" y="141352"/>
            <a:ext cx="2960499" cy="7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700" y="1175075"/>
            <a:ext cx="5152450" cy="341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1612425" y="141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Mockapp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25" y="141352"/>
            <a:ext cx="2960499" cy="7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25" y="1388077"/>
            <a:ext cx="2209275" cy="30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00" y="1351877"/>
            <a:ext cx="2209276" cy="311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2125" y="1351877"/>
            <a:ext cx="2209274" cy="30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ctrTitle"/>
          </p:nvPr>
        </p:nvSpPr>
        <p:spPr>
          <a:xfrm>
            <a:off x="1612425" y="141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Mockapp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25" y="141352"/>
            <a:ext cx="2960499" cy="7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775" y="1260877"/>
            <a:ext cx="2209275" cy="3064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775" y="1260875"/>
            <a:ext cx="2328400" cy="30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ctrTitle"/>
          </p:nvPr>
        </p:nvSpPr>
        <p:spPr>
          <a:xfrm>
            <a:off x="1612425" y="141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Mockapp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25" y="141352"/>
            <a:ext cx="2960499" cy="7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425" y="1276115"/>
            <a:ext cx="2209275" cy="310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725" y="1266950"/>
            <a:ext cx="2319547" cy="311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ctrTitle"/>
          </p:nvPr>
        </p:nvSpPr>
        <p:spPr>
          <a:xfrm>
            <a:off x="1748300" y="3734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125" y="141352"/>
            <a:ext cx="2960499" cy="7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type="ctrTitle"/>
          </p:nvPr>
        </p:nvSpPr>
        <p:spPr>
          <a:xfrm>
            <a:off x="2063250" y="27576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