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63" r:id="rId7"/>
    <p:sldId id="260" r:id="rId8"/>
    <p:sldId id="272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79" r:id="rId17"/>
    <p:sldId id="25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D72C5-2AD3-471E-A79C-86C6268BC3D8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20795B-6C3B-4EEA-BB84-B14591D42DAC}">
      <dgm:prSet phldrT="[Texte]" custT="1"/>
      <dgm:spPr/>
      <dgm:t>
        <a:bodyPr/>
        <a:lstStyle/>
        <a:p>
          <a:r>
            <a:rPr lang="fr-FR" sz="48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6</a:t>
          </a:r>
          <a:r>
            <a:rPr lang="fr-FR" sz="39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fr-FR" sz="39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millions </a:t>
          </a:r>
          <a:r>
            <a:rPr lang="fr-FR" sz="3900" dirty="0" smtClean="0"/>
            <a:t>d’usagers en </a:t>
          </a:r>
          <a:r>
            <a:rPr lang="fr-FR" sz="3900" dirty="0" smtClean="0"/>
            <a:t>2021</a:t>
          </a:r>
          <a:endParaRPr lang="fr-FR" sz="3900" dirty="0"/>
        </a:p>
      </dgm:t>
    </dgm:pt>
    <dgm:pt modelId="{881156A3-84ED-4A39-BEEA-621DA85E84C2}" type="parTrans" cxnId="{F8209FF2-ED53-4EA4-8331-EC626C8D8249}">
      <dgm:prSet/>
      <dgm:spPr/>
      <dgm:t>
        <a:bodyPr/>
        <a:lstStyle/>
        <a:p>
          <a:endParaRPr lang="fr-FR"/>
        </a:p>
      </dgm:t>
    </dgm:pt>
    <dgm:pt modelId="{45E48243-B124-4B7E-B40A-5A0AB44D09EF}" type="sibTrans" cxnId="{F8209FF2-ED53-4EA4-8331-EC626C8D8249}">
      <dgm:prSet/>
      <dgm:spPr/>
      <dgm:t>
        <a:bodyPr/>
        <a:lstStyle/>
        <a:p>
          <a:endParaRPr lang="fr-FR"/>
        </a:p>
      </dgm:t>
    </dgm:pt>
    <dgm:pt modelId="{45D6E797-EE29-4AAC-9D8F-0E1659A7C6F1}">
      <dgm:prSet phldrT="[Texte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fr-FR" sz="18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1 seule adresse</a:t>
          </a:r>
        </a:p>
        <a:p>
          <a:r>
            <a:rPr lang="fr-FR" sz="1200" u="sng" dirty="0" smtClean="0"/>
            <a:t>https://georisques.gouv.fr</a:t>
          </a:r>
          <a:endParaRPr lang="fr-FR" sz="1200" u="sng" dirty="0"/>
        </a:p>
      </dgm:t>
    </dgm:pt>
    <dgm:pt modelId="{6FBE4CA6-BB22-4D47-A12E-09D5DFC2B835}" type="parTrans" cxnId="{80AF971A-5328-49DF-B5A7-9E2EEE78BAA0}">
      <dgm:prSet/>
      <dgm:spPr/>
      <dgm:t>
        <a:bodyPr/>
        <a:lstStyle/>
        <a:p>
          <a:endParaRPr lang="fr-FR"/>
        </a:p>
      </dgm:t>
    </dgm:pt>
    <dgm:pt modelId="{BA068348-4175-4832-A5CA-30A86CA914B6}" type="sibTrans" cxnId="{80AF971A-5328-49DF-B5A7-9E2EEE78BAA0}">
      <dgm:prSet/>
      <dgm:spPr/>
      <dgm:t>
        <a:bodyPr/>
        <a:lstStyle/>
        <a:p>
          <a:endParaRPr lang="fr-FR"/>
        </a:p>
      </dgm:t>
    </dgm:pt>
    <dgm:pt modelId="{0B76D568-562C-47AD-AA45-FDC5A3019C1F}">
      <dgm:prSet phldrT="[Texte]" custT="1"/>
      <dgm:spPr/>
      <dgm:t>
        <a:bodyPr/>
        <a:lstStyle/>
        <a:p>
          <a:r>
            <a:rPr lang="fr-FR" sz="2000" dirty="0" smtClean="0"/>
            <a:t>Des </a:t>
          </a:r>
          <a:r>
            <a:rPr lang="fr-FR" sz="2000" dirty="0" smtClean="0"/>
            <a:t>données </a:t>
          </a:r>
          <a:r>
            <a:rPr lang="fr-FR" sz="2000" dirty="0" smtClean="0"/>
            <a:t>actualisées </a:t>
          </a:r>
          <a:r>
            <a:rPr lang="fr-FR" sz="20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tous les jours</a:t>
          </a:r>
          <a:r>
            <a:rPr lang="fr-FR" sz="2000" dirty="0" smtClean="0"/>
            <a:t> </a:t>
          </a:r>
          <a:endParaRPr lang="fr-FR" sz="2000" dirty="0"/>
        </a:p>
      </dgm:t>
    </dgm:pt>
    <dgm:pt modelId="{82D8BFB0-8640-4F8B-BFFC-53E183FFF383}" type="parTrans" cxnId="{42A601A3-DC33-45F0-88FA-15D1296CC4BC}">
      <dgm:prSet/>
      <dgm:spPr/>
      <dgm:t>
        <a:bodyPr/>
        <a:lstStyle/>
        <a:p>
          <a:endParaRPr lang="fr-FR"/>
        </a:p>
      </dgm:t>
    </dgm:pt>
    <dgm:pt modelId="{270F033E-2253-4D4C-8D54-FBD78DF32945}" type="sibTrans" cxnId="{42A601A3-DC33-45F0-88FA-15D1296CC4BC}">
      <dgm:prSet/>
      <dgm:spPr/>
      <dgm:t>
        <a:bodyPr/>
        <a:lstStyle/>
        <a:p>
          <a:endParaRPr lang="fr-FR"/>
        </a:p>
      </dgm:t>
    </dgm:pt>
    <dgm:pt modelId="{B198756D-D9F6-46B3-AE4D-2E6F339BA959}">
      <dgm:prSet phldrT="[Texte]" custT="1"/>
      <dgm:spPr/>
      <dgm:t>
        <a:bodyPr/>
        <a:lstStyle/>
        <a:p>
          <a:r>
            <a:rPr lang="fr-FR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8 </a:t>
          </a:r>
          <a:r>
            <a:rPr lang="fr-FR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descriptifs </a:t>
          </a:r>
          <a:r>
            <a:rPr lang="fr-FR" sz="1000" dirty="0" smtClean="0">
              <a:latin typeface="Arial" panose="020B0604020202020204" pitchFamily="34" charset="0"/>
              <a:cs typeface="Arial" panose="020B0604020202020204" pitchFamily="34" charset="0"/>
            </a:rPr>
            <a:t>MaMaison/MesRisques édités </a:t>
          </a:r>
        </a:p>
        <a:p>
          <a:r>
            <a:rPr lang="fr-FR" sz="10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toutes </a:t>
          </a:r>
          <a:r>
            <a:rPr lang="fr-FR" sz="1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les </a:t>
          </a:r>
          <a:r>
            <a:rPr lang="fr-FR" sz="1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minutes</a:t>
          </a:r>
          <a:endParaRPr lang="fr-FR" sz="1000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835D2704-3F02-4066-B689-720F6FC7434F}" type="parTrans" cxnId="{2424A5F0-1B7E-426D-9BD2-F5D4667169C4}">
      <dgm:prSet/>
      <dgm:spPr/>
      <dgm:t>
        <a:bodyPr/>
        <a:lstStyle/>
        <a:p>
          <a:endParaRPr lang="fr-FR"/>
        </a:p>
      </dgm:t>
    </dgm:pt>
    <dgm:pt modelId="{59F53AA4-A8AA-4088-AC4A-E7269BAA1317}" type="sibTrans" cxnId="{2424A5F0-1B7E-426D-9BD2-F5D4667169C4}">
      <dgm:prSet/>
      <dgm:spPr/>
      <dgm:t>
        <a:bodyPr/>
        <a:lstStyle/>
        <a:p>
          <a:endParaRPr lang="fr-FR"/>
        </a:p>
      </dgm:t>
    </dgm:pt>
    <dgm:pt modelId="{4BFCA644-9F5E-4BBC-92B7-327E58320D42}">
      <dgm:prSet phldrT="[Texte]" custT="1"/>
      <dgm:spPr/>
      <dgm:t>
        <a:bodyPr/>
        <a:lstStyle/>
        <a:p>
          <a:r>
            <a:rPr lang="fr-FR" sz="40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200</a:t>
          </a:r>
          <a:r>
            <a:rPr lang="fr-FR" sz="1200" dirty="0" smtClean="0"/>
            <a:t> données cartographiques</a:t>
          </a:r>
          <a:endParaRPr lang="fr-FR" sz="1200" dirty="0"/>
        </a:p>
      </dgm:t>
    </dgm:pt>
    <dgm:pt modelId="{B47E13C3-4CF3-4662-A4AD-6B6FE99B9F69}" type="parTrans" cxnId="{C1D2C286-4C5D-4808-A288-FCDE2A2CF310}">
      <dgm:prSet/>
      <dgm:spPr/>
      <dgm:t>
        <a:bodyPr/>
        <a:lstStyle/>
        <a:p>
          <a:endParaRPr lang="fr-FR"/>
        </a:p>
      </dgm:t>
    </dgm:pt>
    <dgm:pt modelId="{93D6D367-8DED-4159-9C68-6BAAFF66463B}" type="sibTrans" cxnId="{C1D2C286-4C5D-4808-A288-FCDE2A2CF310}">
      <dgm:prSet/>
      <dgm:spPr/>
      <dgm:t>
        <a:bodyPr/>
        <a:lstStyle/>
        <a:p>
          <a:endParaRPr lang="fr-FR"/>
        </a:p>
      </dgm:t>
    </dgm:pt>
    <dgm:pt modelId="{42CAD1C2-7792-444F-A311-0FAD4BEDA7B5}">
      <dgm:prSet phldrT="[Texte]" custT="1"/>
      <dgm:spPr/>
      <dgm:t>
        <a:bodyPr/>
        <a:lstStyle/>
        <a:p>
          <a:r>
            <a:rPr lang="fr-FR" sz="28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15 </a:t>
          </a:r>
          <a:r>
            <a:rPr lang="fr-FR" sz="28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bases de données </a:t>
          </a:r>
          <a:r>
            <a:rPr lang="fr-FR" sz="1200" dirty="0" smtClean="0"/>
            <a:t>intégrées</a:t>
          </a:r>
          <a:endParaRPr lang="fr-FR" sz="1200" dirty="0"/>
        </a:p>
      </dgm:t>
    </dgm:pt>
    <dgm:pt modelId="{9D124F08-C397-4282-8A3C-18D5803480C1}" type="parTrans" cxnId="{31FF0C1B-CE19-4454-96F4-806EA3B3A76D}">
      <dgm:prSet/>
      <dgm:spPr/>
      <dgm:t>
        <a:bodyPr/>
        <a:lstStyle/>
        <a:p>
          <a:endParaRPr lang="fr-FR"/>
        </a:p>
      </dgm:t>
    </dgm:pt>
    <dgm:pt modelId="{91824984-3A15-4F68-8850-EAC1AA1A66DF}" type="sibTrans" cxnId="{31FF0C1B-CE19-4454-96F4-806EA3B3A76D}">
      <dgm:prSet/>
      <dgm:spPr/>
      <dgm:t>
        <a:bodyPr/>
        <a:lstStyle/>
        <a:p>
          <a:endParaRPr lang="fr-FR"/>
        </a:p>
      </dgm:t>
    </dgm:pt>
    <dgm:pt modelId="{F61C01F7-9708-443B-8BCE-67B576EB680A}">
      <dgm:prSet phldrT="[Texte]" custT="1"/>
      <dgm:spPr/>
      <dgm:t>
        <a:bodyPr/>
        <a:lstStyle/>
        <a:p>
          <a:endParaRPr lang="fr-FR" sz="1200" dirty="0"/>
        </a:p>
      </dgm:t>
    </dgm:pt>
    <dgm:pt modelId="{8E0DB5B9-DC6B-42AD-982E-DD5AA2F9A026}" type="parTrans" cxnId="{FC715785-7C22-4485-8524-3273472E9EFF}">
      <dgm:prSet/>
      <dgm:spPr/>
      <dgm:t>
        <a:bodyPr/>
        <a:lstStyle/>
        <a:p>
          <a:endParaRPr lang="fr-FR"/>
        </a:p>
      </dgm:t>
    </dgm:pt>
    <dgm:pt modelId="{3793D039-71F2-4E60-8A41-C5C499987FC1}" type="sibTrans" cxnId="{FC715785-7C22-4485-8524-3273472E9EFF}">
      <dgm:prSet/>
      <dgm:spPr/>
      <dgm:t>
        <a:bodyPr/>
        <a:lstStyle/>
        <a:p>
          <a:endParaRPr lang="fr-FR"/>
        </a:p>
      </dgm:t>
    </dgm:pt>
    <dgm:pt modelId="{BA4DDB22-FA7C-47A1-A234-2C09130DC57E}" type="pres">
      <dgm:prSet presAssocID="{153D72C5-2AD3-471E-A79C-86C6268BC3D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1EC3E01-F3FC-414F-BA88-26C2E45518C6}" type="pres">
      <dgm:prSet presAssocID="{A720795B-6C3B-4EEA-BB84-B14591D42DAC}" presName="centerShape" presStyleLbl="node0" presStyleIdx="0" presStyleCnt="1" custScaleX="158885" custScaleY="158885"/>
      <dgm:spPr/>
      <dgm:t>
        <a:bodyPr/>
        <a:lstStyle/>
        <a:p>
          <a:endParaRPr lang="fr-FR"/>
        </a:p>
      </dgm:t>
    </dgm:pt>
    <dgm:pt modelId="{5A298996-5269-496A-956D-578A6185B118}" type="pres">
      <dgm:prSet presAssocID="{6FBE4CA6-BB22-4D47-A12E-09D5DFC2B835}" presName="Name9" presStyleLbl="parChTrans1D2" presStyleIdx="0" presStyleCnt="5"/>
      <dgm:spPr/>
      <dgm:t>
        <a:bodyPr/>
        <a:lstStyle/>
        <a:p>
          <a:endParaRPr lang="fr-FR"/>
        </a:p>
      </dgm:t>
    </dgm:pt>
    <dgm:pt modelId="{BBF9E544-B940-4E7E-9365-694900369CA2}" type="pres">
      <dgm:prSet presAssocID="{6FBE4CA6-BB22-4D47-A12E-09D5DFC2B835}" presName="connTx" presStyleLbl="parChTrans1D2" presStyleIdx="0" presStyleCnt="5"/>
      <dgm:spPr/>
      <dgm:t>
        <a:bodyPr/>
        <a:lstStyle/>
        <a:p>
          <a:endParaRPr lang="fr-FR"/>
        </a:p>
      </dgm:t>
    </dgm:pt>
    <dgm:pt modelId="{DDD3982B-8388-4BCC-8844-626CFD0AB9FB}" type="pres">
      <dgm:prSet presAssocID="{45D6E797-EE29-4AAC-9D8F-0E1659A7C6F1}" presName="node" presStyleLbl="node1" presStyleIdx="0" presStyleCnt="5" custScaleX="124248" custScaleY="125346" custRadScaleRad="217770" custRadScaleInc="-1708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0ED792-6CA8-4E7D-8FA8-B7B0D2AD1F11}" type="pres">
      <dgm:prSet presAssocID="{82D8BFB0-8640-4F8B-BFFC-53E183FFF383}" presName="Name9" presStyleLbl="parChTrans1D2" presStyleIdx="1" presStyleCnt="5"/>
      <dgm:spPr/>
      <dgm:t>
        <a:bodyPr/>
        <a:lstStyle/>
        <a:p>
          <a:endParaRPr lang="fr-FR"/>
        </a:p>
      </dgm:t>
    </dgm:pt>
    <dgm:pt modelId="{11A02589-A2D5-470F-8DD0-09E7BB630965}" type="pres">
      <dgm:prSet presAssocID="{82D8BFB0-8640-4F8B-BFFC-53E183FFF383}" presName="connTx" presStyleLbl="parChTrans1D2" presStyleIdx="1" presStyleCnt="5"/>
      <dgm:spPr/>
      <dgm:t>
        <a:bodyPr/>
        <a:lstStyle/>
        <a:p>
          <a:endParaRPr lang="fr-FR"/>
        </a:p>
      </dgm:t>
    </dgm:pt>
    <dgm:pt modelId="{C6A40C83-8E69-40EE-8916-A1D46A91F609}" type="pres">
      <dgm:prSet presAssocID="{0B76D568-562C-47AD-AA45-FDC5A3019C1F}" presName="node" presStyleLbl="node1" presStyleIdx="1" presStyleCnt="5" custRadScaleRad="144833" custRadScaleInc="-288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09A710-27B0-4C3C-BD6C-9B927B723841}" type="pres">
      <dgm:prSet presAssocID="{835D2704-3F02-4066-B689-720F6FC7434F}" presName="Name9" presStyleLbl="parChTrans1D2" presStyleIdx="2" presStyleCnt="5"/>
      <dgm:spPr/>
      <dgm:t>
        <a:bodyPr/>
        <a:lstStyle/>
        <a:p>
          <a:endParaRPr lang="fr-FR"/>
        </a:p>
      </dgm:t>
    </dgm:pt>
    <dgm:pt modelId="{AF73607D-AD8D-4BE2-AAFF-BDD5212EE2B6}" type="pres">
      <dgm:prSet presAssocID="{835D2704-3F02-4066-B689-720F6FC7434F}" presName="connTx" presStyleLbl="parChTrans1D2" presStyleIdx="2" presStyleCnt="5"/>
      <dgm:spPr/>
      <dgm:t>
        <a:bodyPr/>
        <a:lstStyle/>
        <a:p>
          <a:endParaRPr lang="fr-FR"/>
        </a:p>
      </dgm:t>
    </dgm:pt>
    <dgm:pt modelId="{1578CCF3-A93D-430A-B087-D4C2E57B2CB2}" type="pres">
      <dgm:prSet presAssocID="{B198756D-D9F6-46B3-AE4D-2E6F339BA959}" presName="node" presStyleLbl="node1" presStyleIdx="2" presStyleCnt="5" custRadScaleRad="173025" custRadScaleInc="-1422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A8CF52-53C5-42F0-AE26-E114B1A33D41}" type="pres">
      <dgm:prSet presAssocID="{B47E13C3-4CF3-4662-A4AD-6B6FE99B9F69}" presName="Name9" presStyleLbl="parChTrans1D2" presStyleIdx="3" presStyleCnt="5"/>
      <dgm:spPr/>
      <dgm:t>
        <a:bodyPr/>
        <a:lstStyle/>
        <a:p>
          <a:endParaRPr lang="fr-FR"/>
        </a:p>
      </dgm:t>
    </dgm:pt>
    <dgm:pt modelId="{70DDE834-3C87-49F8-AC2B-8C7D77B855EF}" type="pres">
      <dgm:prSet presAssocID="{B47E13C3-4CF3-4662-A4AD-6B6FE99B9F69}" presName="connTx" presStyleLbl="parChTrans1D2" presStyleIdx="3" presStyleCnt="5"/>
      <dgm:spPr/>
      <dgm:t>
        <a:bodyPr/>
        <a:lstStyle/>
        <a:p>
          <a:endParaRPr lang="fr-FR"/>
        </a:p>
      </dgm:t>
    </dgm:pt>
    <dgm:pt modelId="{8D90EF92-05AB-477E-87D5-1BE7DFB7DF23}" type="pres">
      <dgm:prSet presAssocID="{4BFCA644-9F5E-4BBC-92B7-327E58320D42}" presName="node" presStyleLbl="node1" presStyleIdx="3" presStyleCnt="5" custRadScaleRad="118516" custRadScaleInc="508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036154-F781-4818-BDD0-74ED36BD52BF}" type="pres">
      <dgm:prSet presAssocID="{9D124F08-C397-4282-8A3C-18D5803480C1}" presName="Name9" presStyleLbl="parChTrans1D2" presStyleIdx="4" presStyleCnt="5"/>
      <dgm:spPr/>
      <dgm:t>
        <a:bodyPr/>
        <a:lstStyle/>
        <a:p>
          <a:endParaRPr lang="fr-FR"/>
        </a:p>
      </dgm:t>
    </dgm:pt>
    <dgm:pt modelId="{769E0ED8-2A3E-46B1-A224-E5E7B78DDB96}" type="pres">
      <dgm:prSet presAssocID="{9D124F08-C397-4282-8A3C-18D5803480C1}" presName="connTx" presStyleLbl="parChTrans1D2" presStyleIdx="4" presStyleCnt="5"/>
      <dgm:spPr/>
      <dgm:t>
        <a:bodyPr/>
        <a:lstStyle/>
        <a:p>
          <a:endParaRPr lang="fr-FR"/>
        </a:p>
      </dgm:t>
    </dgm:pt>
    <dgm:pt modelId="{7D3971FC-74FA-4C94-A243-7FC3F89E9681}" type="pres">
      <dgm:prSet presAssocID="{42CAD1C2-7792-444F-A311-0FAD4BEDA7B5}" presName="node" presStyleLbl="node1" presStyleIdx="4" presStyleCnt="5" custRadScaleRad="189240" custRadScaleInc="-519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64B1AE-A17F-422C-8059-8FF073A27C01}" type="presOf" srcId="{A720795B-6C3B-4EEA-BB84-B14591D42DAC}" destId="{21EC3E01-F3FC-414F-BA88-26C2E45518C6}" srcOrd="0" destOrd="0" presId="urn:microsoft.com/office/officeart/2005/8/layout/radial1"/>
    <dgm:cxn modelId="{FC715785-7C22-4485-8524-3273472E9EFF}" srcId="{153D72C5-2AD3-471E-A79C-86C6268BC3D8}" destId="{F61C01F7-9708-443B-8BCE-67B576EB680A}" srcOrd="1" destOrd="0" parTransId="{8E0DB5B9-DC6B-42AD-982E-DD5AA2F9A026}" sibTransId="{3793D039-71F2-4E60-8A41-C5C499987FC1}"/>
    <dgm:cxn modelId="{2424A5F0-1B7E-426D-9BD2-F5D4667169C4}" srcId="{A720795B-6C3B-4EEA-BB84-B14591D42DAC}" destId="{B198756D-D9F6-46B3-AE4D-2E6F339BA959}" srcOrd="2" destOrd="0" parTransId="{835D2704-3F02-4066-B689-720F6FC7434F}" sibTransId="{59F53AA4-A8AA-4088-AC4A-E7269BAA1317}"/>
    <dgm:cxn modelId="{E1F448FC-E5C0-444E-8201-EF835E40D567}" type="presOf" srcId="{9D124F08-C397-4282-8A3C-18D5803480C1}" destId="{A7036154-F781-4818-BDD0-74ED36BD52BF}" srcOrd="0" destOrd="0" presId="urn:microsoft.com/office/officeart/2005/8/layout/radial1"/>
    <dgm:cxn modelId="{D572107E-A4F9-4359-9766-3A90B1647CF6}" type="presOf" srcId="{42CAD1C2-7792-444F-A311-0FAD4BEDA7B5}" destId="{7D3971FC-74FA-4C94-A243-7FC3F89E9681}" srcOrd="0" destOrd="0" presId="urn:microsoft.com/office/officeart/2005/8/layout/radial1"/>
    <dgm:cxn modelId="{0229299E-323B-4BE2-A28D-E2E1D6C09EF9}" type="presOf" srcId="{82D8BFB0-8640-4F8B-BFFC-53E183FFF383}" destId="{11A02589-A2D5-470F-8DD0-09E7BB630965}" srcOrd="1" destOrd="0" presId="urn:microsoft.com/office/officeart/2005/8/layout/radial1"/>
    <dgm:cxn modelId="{C6579346-C8AF-4938-BE01-D1CB62227DA0}" type="presOf" srcId="{6FBE4CA6-BB22-4D47-A12E-09D5DFC2B835}" destId="{BBF9E544-B940-4E7E-9365-694900369CA2}" srcOrd="1" destOrd="0" presId="urn:microsoft.com/office/officeart/2005/8/layout/radial1"/>
    <dgm:cxn modelId="{20D24B00-ECD2-47C5-A6ED-64617F2A0034}" type="presOf" srcId="{82D8BFB0-8640-4F8B-BFFC-53E183FFF383}" destId="{850ED792-6CA8-4E7D-8FA8-B7B0D2AD1F11}" srcOrd="0" destOrd="0" presId="urn:microsoft.com/office/officeart/2005/8/layout/radial1"/>
    <dgm:cxn modelId="{22FE322F-ECA0-4569-8FB3-29068A239F7B}" type="presOf" srcId="{45D6E797-EE29-4AAC-9D8F-0E1659A7C6F1}" destId="{DDD3982B-8388-4BCC-8844-626CFD0AB9FB}" srcOrd="0" destOrd="0" presId="urn:microsoft.com/office/officeart/2005/8/layout/radial1"/>
    <dgm:cxn modelId="{31FF0C1B-CE19-4454-96F4-806EA3B3A76D}" srcId="{A720795B-6C3B-4EEA-BB84-B14591D42DAC}" destId="{42CAD1C2-7792-444F-A311-0FAD4BEDA7B5}" srcOrd="4" destOrd="0" parTransId="{9D124F08-C397-4282-8A3C-18D5803480C1}" sibTransId="{91824984-3A15-4F68-8850-EAC1AA1A66DF}"/>
    <dgm:cxn modelId="{EA57F93F-2DE6-4B3A-868B-23EF9525E30A}" type="presOf" srcId="{B47E13C3-4CF3-4662-A4AD-6B6FE99B9F69}" destId="{42A8CF52-53C5-42F0-AE26-E114B1A33D41}" srcOrd="0" destOrd="0" presId="urn:microsoft.com/office/officeart/2005/8/layout/radial1"/>
    <dgm:cxn modelId="{41B6F9D2-F625-4A95-BBB4-43D6C062A599}" type="presOf" srcId="{835D2704-3F02-4066-B689-720F6FC7434F}" destId="{AF73607D-AD8D-4BE2-AAFF-BDD5212EE2B6}" srcOrd="1" destOrd="0" presId="urn:microsoft.com/office/officeart/2005/8/layout/radial1"/>
    <dgm:cxn modelId="{ACAC6CF0-6A17-4B88-8184-ACF7158E01BB}" type="presOf" srcId="{6FBE4CA6-BB22-4D47-A12E-09D5DFC2B835}" destId="{5A298996-5269-496A-956D-578A6185B118}" srcOrd="0" destOrd="0" presId="urn:microsoft.com/office/officeart/2005/8/layout/radial1"/>
    <dgm:cxn modelId="{AD206EEB-BAC9-4CF5-8E96-8EC1FF46CD70}" type="presOf" srcId="{9D124F08-C397-4282-8A3C-18D5803480C1}" destId="{769E0ED8-2A3E-46B1-A224-E5E7B78DDB96}" srcOrd="1" destOrd="0" presId="urn:microsoft.com/office/officeart/2005/8/layout/radial1"/>
    <dgm:cxn modelId="{F8209FF2-ED53-4EA4-8331-EC626C8D8249}" srcId="{153D72C5-2AD3-471E-A79C-86C6268BC3D8}" destId="{A720795B-6C3B-4EEA-BB84-B14591D42DAC}" srcOrd="0" destOrd="0" parTransId="{881156A3-84ED-4A39-BEEA-621DA85E84C2}" sibTransId="{45E48243-B124-4B7E-B40A-5A0AB44D09EF}"/>
    <dgm:cxn modelId="{CDBE9EFE-4112-4864-8DC5-529820EB1C75}" type="presOf" srcId="{835D2704-3F02-4066-B689-720F6FC7434F}" destId="{7109A710-27B0-4C3C-BD6C-9B927B723841}" srcOrd="0" destOrd="0" presId="urn:microsoft.com/office/officeart/2005/8/layout/radial1"/>
    <dgm:cxn modelId="{80AF971A-5328-49DF-B5A7-9E2EEE78BAA0}" srcId="{A720795B-6C3B-4EEA-BB84-B14591D42DAC}" destId="{45D6E797-EE29-4AAC-9D8F-0E1659A7C6F1}" srcOrd="0" destOrd="0" parTransId="{6FBE4CA6-BB22-4D47-A12E-09D5DFC2B835}" sibTransId="{BA068348-4175-4832-A5CA-30A86CA914B6}"/>
    <dgm:cxn modelId="{42A601A3-DC33-45F0-88FA-15D1296CC4BC}" srcId="{A720795B-6C3B-4EEA-BB84-B14591D42DAC}" destId="{0B76D568-562C-47AD-AA45-FDC5A3019C1F}" srcOrd="1" destOrd="0" parTransId="{82D8BFB0-8640-4F8B-BFFC-53E183FFF383}" sibTransId="{270F033E-2253-4D4C-8D54-FBD78DF32945}"/>
    <dgm:cxn modelId="{D7FE52C8-A503-4AE3-9E44-EC8602F2E4AE}" type="presOf" srcId="{153D72C5-2AD3-471E-A79C-86C6268BC3D8}" destId="{BA4DDB22-FA7C-47A1-A234-2C09130DC57E}" srcOrd="0" destOrd="0" presId="urn:microsoft.com/office/officeart/2005/8/layout/radial1"/>
    <dgm:cxn modelId="{A0BDC087-E03D-4F81-A2B2-D4B7483C200A}" type="presOf" srcId="{4BFCA644-9F5E-4BBC-92B7-327E58320D42}" destId="{8D90EF92-05AB-477E-87D5-1BE7DFB7DF23}" srcOrd="0" destOrd="0" presId="urn:microsoft.com/office/officeart/2005/8/layout/radial1"/>
    <dgm:cxn modelId="{C1D2C286-4C5D-4808-A288-FCDE2A2CF310}" srcId="{A720795B-6C3B-4EEA-BB84-B14591D42DAC}" destId="{4BFCA644-9F5E-4BBC-92B7-327E58320D42}" srcOrd="3" destOrd="0" parTransId="{B47E13C3-4CF3-4662-A4AD-6B6FE99B9F69}" sibTransId="{93D6D367-8DED-4159-9C68-6BAAFF66463B}"/>
    <dgm:cxn modelId="{3AFC0F3A-AEC4-4B63-9C07-19716912AB73}" type="presOf" srcId="{0B76D568-562C-47AD-AA45-FDC5A3019C1F}" destId="{C6A40C83-8E69-40EE-8916-A1D46A91F609}" srcOrd="0" destOrd="0" presId="urn:microsoft.com/office/officeart/2005/8/layout/radial1"/>
    <dgm:cxn modelId="{EA43E0EA-F5CB-4A67-B0F7-7639AF171909}" type="presOf" srcId="{B47E13C3-4CF3-4662-A4AD-6B6FE99B9F69}" destId="{70DDE834-3C87-49F8-AC2B-8C7D77B855EF}" srcOrd="1" destOrd="0" presId="urn:microsoft.com/office/officeart/2005/8/layout/radial1"/>
    <dgm:cxn modelId="{7450602F-3E83-4448-B1CA-3DF3CBEF5C2B}" type="presOf" srcId="{B198756D-D9F6-46B3-AE4D-2E6F339BA959}" destId="{1578CCF3-A93D-430A-B087-D4C2E57B2CB2}" srcOrd="0" destOrd="0" presId="urn:microsoft.com/office/officeart/2005/8/layout/radial1"/>
    <dgm:cxn modelId="{752FEE9F-87E1-4CDB-958E-2A5071E90C7B}" type="presParOf" srcId="{BA4DDB22-FA7C-47A1-A234-2C09130DC57E}" destId="{21EC3E01-F3FC-414F-BA88-26C2E45518C6}" srcOrd="0" destOrd="0" presId="urn:microsoft.com/office/officeart/2005/8/layout/radial1"/>
    <dgm:cxn modelId="{69706C72-0CDD-47D8-B5EF-39CBD4CD5BF1}" type="presParOf" srcId="{BA4DDB22-FA7C-47A1-A234-2C09130DC57E}" destId="{5A298996-5269-496A-956D-578A6185B118}" srcOrd="1" destOrd="0" presId="urn:microsoft.com/office/officeart/2005/8/layout/radial1"/>
    <dgm:cxn modelId="{BC440A64-B593-47BA-BC17-B38EFDBBAF24}" type="presParOf" srcId="{5A298996-5269-496A-956D-578A6185B118}" destId="{BBF9E544-B940-4E7E-9365-694900369CA2}" srcOrd="0" destOrd="0" presId="urn:microsoft.com/office/officeart/2005/8/layout/radial1"/>
    <dgm:cxn modelId="{0C7D5661-DD3E-4980-9B53-9E449F1DA4FE}" type="presParOf" srcId="{BA4DDB22-FA7C-47A1-A234-2C09130DC57E}" destId="{DDD3982B-8388-4BCC-8844-626CFD0AB9FB}" srcOrd="2" destOrd="0" presId="urn:microsoft.com/office/officeart/2005/8/layout/radial1"/>
    <dgm:cxn modelId="{82534428-EBF9-407C-8D48-D9F5CF74CC7A}" type="presParOf" srcId="{BA4DDB22-FA7C-47A1-A234-2C09130DC57E}" destId="{850ED792-6CA8-4E7D-8FA8-B7B0D2AD1F11}" srcOrd="3" destOrd="0" presId="urn:microsoft.com/office/officeart/2005/8/layout/radial1"/>
    <dgm:cxn modelId="{BB8B2009-7760-4E46-A504-D890ED769547}" type="presParOf" srcId="{850ED792-6CA8-4E7D-8FA8-B7B0D2AD1F11}" destId="{11A02589-A2D5-470F-8DD0-09E7BB630965}" srcOrd="0" destOrd="0" presId="urn:microsoft.com/office/officeart/2005/8/layout/radial1"/>
    <dgm:cxn modelId="{53331E28-CF48-4A6C-BCE5-6C6B6663FE80}" type="presParOf" srcId="{BA4DDB22-FA7C-47A1-A234-2C09130DC57E}" destId="{C6A40C83-8E69-40EE-8916-A1D46A91F609}" srcOrd="4" destOrd="0" presId="urn:microsoft.com/office/officeart/2005/8/layout/radial1"/>
    <dgm:cxn modelId="{E3EA0D34-C0CF-4734-B6E5-38B8602DB36E}" type="presParOf" srcId="{BA4DDB22-FA7C-47A1-A234-2C09130DC57E}" destId="{7109A710-27B0-4C3C-BD6C-9B927B723841}" srcOrd="5" destOrd="0" presId="urn:microsoft.com/office/officeart/2005/8/layout/radial1"/>
    <dgm:cxn modelId="{D36B12BA-700F-4B62-94E1-2893DDE07400}" type="presParOf" srcId="{7109A710-27B0-4C3C-BD6C-9B927B723841}" destId="{AF73607D-AD8D-4BE2-AAFF-BDD5212EE2B6}" srcOrd="0" destOrd="0" presId="urn:microsoft.com/office/officeart/2005/8/layout/radial1"/>
    <dgm:cxn modelId="{549BAD65-1F9A-4D84-9717-95DA780525FF}" type="presParOf" srcId="{BA4DDB22-FA7C-47A1-A234-2C09130DC57E}" destId="{1578CCF3-A93D-430A-B087-D4C2E57B2CB2}" srcOrd="6" destOrd="0" presId="urn:microsoft.com/office/officeart/2005/8/layout/radial1"/>
    <dgm:cxn modelId="{3FAFBB7F-7657-4515-A9E8-87D89CCF5625}" type="presParOf" srcId="{BA4DDB22-FA7C-47A1-A234-2C09130DC57E}" destId="{42A8CF52-53C5-42F0-AE26-E114B1A33D41}" srcOrd="7" destOrd="0" presId="urn:microsoft.com/office/officeart/2005/8/layout/radial1"/>
    <dgm:cxn modelId="{09685419-2811-48D3-B98C-04075F44EA20}" type="presParOf" srcId="{42A8CF52-53C5-42F0-AE26-E114B1A33D41}" destId="{70DDE834-3C87-49F8-AC2B-8C7D77B855EF}" srcOrd="0" destOrd="0" presId="urn:microsoft.com/office/officeart/2005/8/layout/radial1"/>
    <dgm:cxn modelId="{CC171285-91BA-4F97-BD29-60866EEA82B1}" type="presParOf" srcId="{BA4DDB22-FA7C-47A1-A234-2C09130DC57E}" destId="{8D90EF92-05AB-477E-87D5-1BE7DFB7DF23}" srcOrd="8" destOrd="0" presId="urn:microsoft.com/office/officeart/2005/8/layout/radial1"/>
    <dgm:cxn modelId="{B65FB8ED-4845-4C62-A108-80E7EB9F7FC2}" type="presParOf" srcId="{BA4DDB22-FA7C-47A1-A234-2C09130DC57E}" destId="{A7036154-F781-4818-BDD0-74ED36BD52BF}" srcOrd="9" destOrd="0" presId="urn:microsoft.com/office/officeart/2005/8/layout/radial1"/>
    <dgm:cxn modelId="{00CF0608-4F9D-4779-9DF6-2FC387396A05}" type="presParOf" srcId="{A7036154-F781-4818-BDD0-74ED36BD52BF}" destId="{769E0ED8-2A3E-46B1-A224-E5E7B78DDB96}" srcOrd="0" destOrd="0" presId="urn:microsoft.com/office/officeart/2005/8/layout/radial1"/>
    <dgm:cxn modelId="{B15FF27B-086F-40AA-9D73-512F470A806B}" type="presParOf" srcId="{BA4DDB22-FA7C-47A1-A234-2C09130DC57E}" destId="{7D3971FC-74FA-4C94-A243-7FC3F89E968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7DBEC-7DD9-41A1-B861-79C1A6C6D4BF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8338C74-A286-424F-8660-F66D5D4DC8D7}">
      <dgm:prSet phldrT="[Texte]"/>
      <dgm:spPr/>
      <dgm:t>
        <a:bodyPr/>
        <a:lstStyle/>
        <a:p>
          <a:r>
            <a:rPr lang="fr-FR" dirty="0" err="1" smtClean="0"/>
            <a:t>Carto</a:t>
          </a:r>
          <a:endParaRPr lang="fr-FR" dirty="0"/>
        </a:p>
      </dgm:t>
    </dgm:pt>
    <dgm:pt modelId="{E5AF4D84-108A-4018-875F-F111BDAB4F3C}" type="parTrans" cxnId="{02F7B6A4-8AA0-45E8-A84A-973AB59BA543}">
      <dgm:prSet/>
      <dgm:spPr/>
      <dgm:t>
        <a:bodyPr/>
        <a:lstStyle/>
        <a:p>
          <a:endParaRPr lang="fr-FR"/>
        </a:p>
      </dgm:t>
    </dgm:pt>
    <dgm:pt modelId="{1D25D95A-7E94-4F1C-B1AA-7F03A2897CBF}" type="sibTrans" cxnId="{02F7B6A4-8AA0-45E8-A84A-973AB59BA543}">
      <dgm:prSet/>
      <dgm:spPr/>
      <dgm:t>
        <a:bodyPr/>
        <a:lstStyle/>
        <a:p>
          <a:endParaRPr lang="fr-FR"/>
        </a:p>
      </dgm:t>
    </dgm:pt>
    <dgm:pt modelId="{F07C6E08-7176-4EBE-8D27-E999FD40200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Data</a:t>
          </a:r>
          <a:endParaRPr lang="fr-FR" dirty="0"/>
        </a:p>
      </dgm:t>
    </dgm:pt>
    <dgm:pt modelId="{F4A581F0-7E26-4349-9945-857186D4DB5D}" type="parTrans" cxnId="{684418E8-BE46-4DC6-98C4-F80FB729ED79}">
      <dgm:prSet/>
      <dgm:spPr/>
      <dgm:t>
        <a:bodyPr/>
        <a:lstStyle/>
        <a:p>
          <a:endParaRPr lang="fr-FR"/>
        </a:p>
      </dgm:t>
    </dgm:pt>
    <dgm:pt modelId="{FCC038A3-A4AB-47EF-AD0D-EFA12FE224F8}" type="sibTrans" cxnId="{684418E8-BE46-4DC6-98C4-F80FB729ED79}">
      <dgm:prSet/>
      <dgm:spPr/>
      <dgm:t>
        <a:bodyPr/>
        <a:lstStyle/>
        <a:p>
          <a:endParaRPr lang="fr-FR"/>
        </a:p>
      </dgm:t>
    </dgm:pt>
    <dgm:pt modelId="{7A97A123-210E-4EDC-A4F0-359CCFC45B44}">
      <dgm:prSet phldrT="[Texte]"/>
      <dgm:spPr/>
      <dgm:t>
        <a:bodyPr/>
        <a:lstStyle/>
        <a:p>
          <a:r>
            <a:rPr lang="fr-FR" dirty="0" smtClean="0"/>
            <a:t>Data</a:t>
          </a:r>
          <a:endParaRPr lang="fr-FR" dirty="0"/>
        </a:p>
      </dgm:t>
    </dgm:pt>
    <dgm:pt modelId="{37E80019-8D9C-46FA-B409-CB70F7C0DBF8}" type="parTrans" cxnId="{2024BBD7-DF68-4DAC-871A-A3679C0FD6C2}">
      <dgm:prSet/>
      <dgm:spPr/>
      <dgm:t>
        <a:bodyPr/>
        <a:lstStyle/>
        <a:p>
          <a:endParaRPr lang="fr-FR"/>
        </a:p>
      </dgm:t>
    </dgm:pt>
    <dgm:pt modelId="{8C049F83-2F2E-429A-8E0D-2FB8B7C7D31B}" type="sibTrans" cxnId="{2024BBD7-DF68-4DAC-871A-A3679C0FD6C2}">
      <dgm:prSet/>
      <dgm:spPr/>
      <dgm:t>
        <a:bodyPr/>
        <a:lstStyle/>
        <a:p>
          <a:endParaRPr lang="fr-FR"/>
        </a:p>
      </dgm:t>
    </dgm:pt>
    <dgm:pt modelId="{7D2DD833-3578-4B76-8B37-7AA80B88ECE6}">
      <dgm:prSet phldrT="[Texte]" custT="1"/>
      <dgm:spPr/>
      <dgm:t>
        <a:bodyPr/>
        <a:lstStyle/>
        <a:p>
          <a:r>
            <a:rPr lang="fr-FR" sz="1000" b="1" dirty="0" smtClean="0"/>
            <a:t>Traitements </a:t>
          </a:r>
          <a:r>
            <a:rPr lang="fr-FR" sz="1000" b="1" dirty="0" err="1" smtClean="0"/>
            <a:t>carto</a:t>
          </a:r>
          <a:r>
            <a:rPr lang="fr-FR" sz="1000" b="1" dirty="0" smtClean="0"/>
            <a:t>/stockage</a:t>
          </a:r>
          <a:endParaRPr lang="fr-FR" sz="1000" b="1" dirty="0"/>
        </a:p>
      </dgm:t>
    </dgm:pt>
    <dgm:pt modelId="{F84AB192-FB2E-4962-90BF-6838BB1C4162}" type="parTrans" cxnId="{ED4A9680-180F-408F-8446-682629635FF5}">
      <dgm:prSet/>
      <dgm:spPr/>
      <dgm:t>
        <a:bodyPr/>
        <a:lstStyle/>
        <a:p>
          <a:endParaRPr lang="fr-FR"/>
        </a:p>
      </dgm:t>
    </dgm:pt>
    <dgm:pt modelId="{C927D4B4-360B-4C68-B3ED-C9A27E7AF7AC}" type="sibTrans" cxnId="{ED4A9680-180F-408F-8446-682629635FF5}">
      <dgm:prSet/>
      <dgm:spPr/>
      <dgm:t>
        <a:bodyPr/>
        <a:lstStyle/>
        <a:p>
          <a:endParaRPr lang="fr-FR"/>
        </a:p>
      </dgm:t>
    </dgm:pt>
    <dgm:pt modelId="{772AE135-0CD0-4DCD-9AC3-3EA413E31F85}" type="pres">
      <dgm:prSet presAssocID="{BD17DBEC-7DD9-41A1-B861-79C1A6C6D4B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C73169-6589-472A-B5FA-D190F44AC56E}" type="pres">
      <dgm:prSet presAssocID="{BD17DBEC-7DD9-41A1-B861-79C1A6C6D4BF}" presName="ellipse" presStyleLbl="trBgShp" presStyleIdx="0" presStyleCnt="1"/>
      <dgm:spPr/>
    </dgm:pt>
    <dgm:pt modelId="{D6A910AB-FD4F-4D60-B3D8-387CC9298372}" type="pres">
      <dgm:prSet presAssocID="{BD17DBEC-7DD9-41A1-B861-79C1A6C6D4BF}" presName="arrow1" presStyleLbl="fgShp" presStyleIdx="0" presStyleCnt="1"/>
      <dgm:spPr/>
    </dgm:pt>
    <dgm:pt modelId="{AB1CCF76-B1CC-448E-937D-7A15F579E28D}" type="pres">
      <dgm:prSet presAssocID="{BD17DBEC-7DD9-41A1-B861-79C1A6C6D4BF}" presName="rectangle" presStyleLbl="revTx" presStyleIdx="0" presStyleCnt="1" custLinFactNeighborX="1695" custLinFactNeighborY="-16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572CD1-70DF-480D-8189-07DB0B239F67}" type="pres">
      <dgm:prSet presAssocID="{F07C6E08-7176-4EBE-8D27-E999FD40200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60A36D-241F-48AD-AB8C-63C34F929643}" type="pres">
      <dgm:prSet presAssocID="{7A97A123-210E-4EDC-A4F0-359CCFC45B4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D623B1-298F-4A2F-85F5-124A4B787ADD}" type="pres">
      <dgm:prSet presAssocID="{7D2DD833-3578-4B76-8B37-7AA80B88ECE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F41D27-A560-45F2-9541-B5B4BC74B9DC}" type="pres">
      <dgm:prSet presAssocID="{BD17DBEC-7DD9-41A1-B861-79C1A6C6D4BF}" presName="funnel" presStyleLbl="trAlignAcc1" presStyleIdx="0" presStyleCnt="1" custLinFactY="-78993" custLinFactNeighborX="218" custLinFactNeighborY="-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</dgm:ptLst>
  <dgm:cxnLst>
    <dgm:cxn modelId="{684418E8-BE46-4DC6-98C4-F80FB729ED79}" srcId="{BD17DBEC-7DD9-41A1-B861-79C1A6C6D4BF}" destId="{F07C6E08-7176-4EBE-8D27-E999FD402008}" srcOrd="1" destOrd="0" parTransId="{F4A581F0-7E26-4349-9945-857186D4DB5D}" sibTransId="{FCC038A3-A4AB-47EF-AD0D-EFA12FE224F8}"/>
    <dgm:cxn modelId="{435613EC-6DEB-4095-828D-21995006FAC5}" type="presOf" srcId="{B8338C74-A286-424F-8660-F66D5D4DC8D7}" destId="{DCD623B1-298F-4A2F-85F5-124A4B787ADD}" srcOrd="0" destOrd="0" presId="urn:microsoft.com/office/officeart/2005/8/layout/funnel1"/>
    <dgm:cxn modelId="{2024BBD7-DF68-4DAC-871A-A3679C0FD6C2}" srcId="{BD17DBEC-7DD9-41A1-B861-79C1A6C6D4BF}" destId="{7A97A123-210E-4EDC-A4F0-359CCFC45B44}" srcOrd="2" destOrd="0" parTransId="{37E80019-8D9C-46FA-B409-CB70F7C0DBF8}" sibTransId="{8C049F83-2F2E-429A-8E0D-2FB8B7C7D31B}"/>
    <dgm:cxn modelId="{7229DFAB-B758-4A26-ADD0-EB984FF27940}" type="presOf" srcId="{7A97A123-210E-4EDC-A4F0-359CCFC45B44}" destId="{F2572CD1-70DF-480D-8189-07DB0B239F67}" srcOrd="0" destOrd="0" presId="urn:microsoft.com/office/officeart/2005/8/layout/funnel1"/>
    <dgm:cxn modelId="{02F7B6A4-8AA0-45E8-A84A-973AB59BA543}" srcId="{BD17DBEC-7DD9-41A1-B861-79C1A6C6D4BF}" destId="{B8338C74-A286-424F-8660-F66D5D4DC8D7}" srcOrd="0" destOrd="0" parTransId="{E5AF4D84-108A-4018-875F-F111BDAB4F3C}" sibTransId="{1D25D95A-7E94-4F1C-B1AA-7F03A2897CBF}"/>
    <dgm:cxn modelId="{3BE0A680-C150-4997-A382-0CB50CA7FACA}" type="presOf" srcId="{BD17DBEC-7DD9-41A1-B861-79C1A6C6D4BF}" destId="{772AE135-0CD0-4DCD-9AC3-3EA413E31F85}" srcOrd="0" destOrd="0" presId="urn:microsoft.com/office/officeart/2005/8/layout/funnel1"/>
    <dgm:cxn modelId="{AD851216-9D16-486C-A372-A81C5E7123AA}" type="presOf" srcId="{7D2DD833-3578-4B76-8B37-7AA80B88ECE6}" destId="{AB1CCF76-B1CC-448E-937D-7A15F579E28D}" srcOrd="0" destOrd="0" presId="urn:microsoft.com/office/officeart/2005/8/layout/funnel1"/>
    <dgm:cxn modelId="{ED4A9680-180F-408F-8446-682629635FF5}" srcId="{BD17DBEC-7DD9-41A1-B861-79C1A6C6D4BF}" destId="{7D2DD833-3578-4B76-8B37-7AA80B88ECE6}" srcOrd="3" destOrd="0" parTransId="{F84AB192-FB2E-4962-90BF-6838BB1C4162}" sibTransId="{C927D4B4-360B-4C68-B3ED-C9A27E7AF7AC}"/>
    <dgm:cxn modelId="{5A03F031-B8B7-4738-91A9-476415587337}" type="presOf" srcId="{F07C6E08-7176-4EBE-8D27-E999FD402008}" destId="{5260A36D-241F-48AD-AB8C-63C34F929643}" srcOrd="0" destOrd="0" presId="urn:microsoft.com/office/officeart/2005/8/layout/funnel1"/>
    <dgm:cxn modelId="{2074F1F7-31A0-4CFE-B33A-9493E08A6CCA}" type="presParOf" srcId="{772AE135-0CD0-4DCD-9AC3-3EA413E31F85}" destId="{68C73169-6589-472A-B5FA-D190F44AC56E}" srcOrd="0" destOrd="0" presId="urn:microsoft.com/office/officeart/2005/8/layout/funnel1"/>
    <dgm:cxn modelId="{78C429C4-2A00-4355-8FEA-F6151AE6AA3D}" type="presParOf" srcId="{772AE135-0CD0-4DCD-9AC3-3EA413E31F85}" destId="{D6A910AB-FD4F-4D60-B3D8-387CC9298372}" srcOrd="1" destOrd="0" presId="urn:microsoft.com/office/officeart/2005/8/layout/funnel1"/>
    <dgm:cxn modelId="{AE98D58A-A15E-4335-8EA5-69CA26DB3E03}" type="presParOf" srcId="{772AE135-0CD0-4DCD-9AC3-3EA413E31F85}" destId="{AB1CCF76-B1CC-448E-937D-7A15F579E28D}" srcOrd="2" destOrd="0" presId="urn:microsoft.com/office/officeart/2005/8/layout/funnel1"/>
    <dgm:cxn modelId="{397C79A9-6657-42F1-8A3F-0FE65F86A994}" type="presParOf" srcId="{772AE135-0CD0-4DCD-9AC3-3EA413E31F85}" destId="{F2572CD1-70DF-480D-8189-07DB0B239F67}" srcOrd="3" destOrd="0" presId="urn:microsoft.com/office/officeart/2005/8/layout/funnel1"/>
    <dgm:cxn modelId="{57ED8FBB-4E45-472F-A606-17F6BBD4F4C5}" type="presParOf" srcId="{772AE135-0CD0-4DCD-9AC3-3EA413E31F85}" destId="{5260A36D-241F-48AD-AB8C-63C34F929643}" srcOrd="4" destOrd="0" presId="urn:microsoft.com/office/officeart/2005/8/layout/funnel1"/>
    <dgm:cxn modelId="{2B91416C-7619-4C24-87A7-CF614D21CAB2}" type="presParOf" srcId="{772AE135-0CD0-4DCD-9AC3-3EA413E31F85}" destId="{DCD623B1-298F-4A2F-85F5-124A4B787ADD}" srcOrd="5" destOrd="0" presId="urn:microsoft.com/office/officeart/2005/8/layout/funnel1"/>
    <dgm:cxn modelId="{CD91F486-B942-4DFE-8A74-8719D6F97756}" type="presParOf" srcId="{772AE135-0CD0-4DCD-9AC3-3EA413E31F85}" destId="{A7F41D27-A560-45F2-9541-B5B4BC74B9D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75CC4-700E-469D-B9B8-221C36F32F8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6DE1F21-DFDD-4800-89C1-551F3351FEEE}">
      <dgm:prSet phldrT="[Texte]"/>
      <dgm:spPr/>
      <dgm:t>
        <a:bodyPr/>
        <a:lstStyle/>
        <a:p>
          <a:r>
            <a:rPr lang="fr-FR" dirty="0" smtClean="0"/>
            <a:t>Traitements</a:t>
          </a:r>
          <a:endParaRPr lang="fr-FR" dirty="0"/>
        </a:p>
      </dgm:t>
    </dgm:pt>
    <dgm:pt modelId="{7AB29FD0-8FD6-4075-A45F-60334C342F83}" type="parTrans" cxnId="{AC316382-8CF1-41AA-AEF5-23571F018C08}">
      <dgm:prSet/>
      <dgm:spPr/>
      <dgm:t>
        <a:bodyPr/>
        <a:lstStyle/>
        <a:p>
          <a:endParaRPr lang="fr-FR"/>
        </a:p>
      </dgm:t>
    </dgm:pt>
    <dgm:pt modelId="{24CDE255-45F1-48A9-A20C-0FCAEE9E49C7}" type="sibTrans" cxnId="{AC316382-8CF1-41AA-AEF5-23571F018C08}">
      <dgm:prSet/>
      <dgm:spPr/>
      <dgm:t>
        <a:bodyPr/>
        <a:lstStyle/>
        <a:p>
          <a:endParaRPr lang="fr-FR"/>
        </a:p>
      </dgm:t>
    </dgm:pt>
    <dgm:pt modelId="{381C3B9C-E817-4D39-88B2-189867DA554A}">
      <dgm:prSet phldrT="[Texte]"/>
      <dgm:spPr/>
      <dgm:t>
        <a:bodyPr/>
        <a:lstStyle/>
        <a:p>
          <a:r>
            <a:rPr lang="fr-FR" dirty="0" smtClean="0"/>
            <a:t>Traitements </a:t>
          </a:r>
          <a:endParaRPr lang="fr-FR" dirty="0"/>
        </a:p>
      </dgm:t>
    </dgm:pt>
    <dgm:pt modelId="{A352B489-715B-4D1F-828B-BCBDB57FB01D}" type="parTrans" cxnId="{67C2824B-4951-4ED0-A5CD-D382877E0544}">
      <dgm:prSet/>
      <dgm:spPr/>
      <dgm:t>
        <a:bodyPr/>
        <a:lstStyle/>
        <a:p>
          <a:endParaRPr lang="fr-FR"/>
        </a:p>
      </dgm:t>
    </dgm:pt>
    <dgm:pt modelId="{2374A147-4D75-4647-AABB-7A2BB7BA86AC}" type="sibTrans" cxnId="{67C2824B-4951-4ED0-A5CD-D382877E0544}">
      <dgm:prSet/>
      <dgm:spPr/>
      <dgm:t>
        <a:bodyPr/>
        <a:lstStyle/>
        <a:p>
          <a:endParaRPr lang="fr-FR"/>
        </a:p>
      </dgm:t>
    </dgm:pt>
    <dgm:pt modelId="{3C003C1D-9B69-4045-BB65-B67C16A16F48}">
      <dgm:prSet phldrT="[Texte]"/>
      <dgm:spPr/>
      <dgm:t>
        <a:bodyPr/>
        <a:lstStyle/>
        <a:p>
          <a:r>
            <a:rPr lang="fr-FR" dirty="0" smtClean="0"/>
            <a:t>Traitements</a:t>
          </a:r>
          <a:endParaRPr lang="fr-FR" dirty="0"/>
        </a:p>
      </dgm:t>
    </dgm:pt>
    <dgm:pt modelId="{FE1F1B6A-7733-4028-BA0E-893C2C307BE5}" type="parTrans" cxnId="{F74F2B2E-8585-4D90-9CDA-39ABE02F09CA}">
      <dgm:prSet/>
      <dgm:spPr/>
      <dgm:t>
        <a:bodyPr/>
        <a:lstStyle/>
        <a:p>
          <a:endParaRPr lang="fr-FR"/>
        </a:p>
      </dgm:t>
    </dgm:pt>
    <dgm:pt modelId="{D3DD98F8-5FA5-423A-A93B-229DFC3B1EE1}" type="sibTrans" cxnId="{F74F2B2E-8585-4D90-9CDA-39ABE02F09CA}">
      <dgm:prSet/>
      <dgm:spPr/>
      <dgm:t>
        <a:bodyPr/>
        <a:lstStyle/>
        <a:p>
          <a:endParaRPr lang="fr-FR"/>
        </a:p>
      </dgm:t>
    </dgm:pt>
    <dgm:pt modelId="{5CFE2C4C-8C59-4542-99FB-5AB28647306B}" type="pres">
      <dgm:prSet presAssocID="{68475CC4-700E-469D-B9B8-221C36F32F8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B60D2A4-A2AB-4A52-81CE-0A26C28F4CA3}" type="pres">
      <dgm:prSet presAssocID="{76DE1F21-DFDD-4800-89C1-551F3351FEE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2B9700-72A2-4EE0-91B5-BB7BE34D0EE6}" type="pres">
      <dgm:prSet presAssocID="{76DE1F21-DFDD-4800-89C1-551F3351FEEE}" presName="gear1srcNode" presStyleLbl="node1" presStyleIdx="0" presStyleCnt="3"/>
      <dgm:spPr/>
      <dgm:t>
        <a:bodyPr/>
        <a:lstStyle/>
        <a:p>
          <a:endParaRPr lang="fr-FR"/>
        </a:p>
      </dgm:t>
    </dgm:pt>
    <dgm:pt modelId="{B6B81A4D-E777-4439-8487-092D27D0F9E4}" type="pres">
      <dgm:prSet presAssocID="{76DE1F21-DFDD-4800-89C1-551F3351FEEE}" presName="gear1dstNode" presStyleLbl="node1" presStyleIdx="0" presStyleCnt="3"/>
      <dgm:spPr/>
      <dgm:t>
        <a:bodyPr/>
        <a:lstStyle/>
        <a:p>
          <a:endParaRPr lang="fr-FR"/>
        </a:p>
      </dgm:t>
    </dgm:pt>
    <dgm:pt modelId="{28053FAB-847E-4C4D-B999-772751C69352}" type="pres">
      <dgm:prSet presAssocID="{381C3B9C-E817-4D39-88B2-189867DA554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2C7749-E8A2-48E0-A3B5-EE64CF854FEC}" type="pres">
      <dgm:prSet presAssocID="{381C3B9C-E817-4D39-88B2-189867DA554A}" presName="gear2srcNode" presStyleLbl="node1" presStyleIdx="1" presStyleCnt="3"/>
      <dgm:spPr/>
      <dgm:t>
        <a:bodyPr/>
        <a:lstStyle/>
        <a:p>
          <a:endParaRPr lang="fr-FR"/>
        </a:p>
      </dgm:t>
    </dgm:pt>
    <dgm:pt modelId="{F4FA9967-887C-47B5-BBE6-DC9569A0BA0E}" type="pres">
      <dgm:prSet presAssocID="{381C3B9C-E817-4D39-88B2-189867DA554A}" presName="gear2dstNode" presStyleLbl="node1" presStyleIdx="1" presStyleCnt="3"/>
      <dgm:spPr/>
      <dgm:t>
        <a:bodyPr/>
        <a:lstStyle/>
        <a:p>
          <a:endParaRPr lang="fr-FR"/>
        </a:p>
      </dgm:t>
    </dgm:pt>
    <dgm:pt modelId="{C8F1CBB1-8D73-4746-8C82-7026247462C7}" type="pres">
      <dgm:prSet presAssocID="{3C003C1D-9B69-4045-BB65-B67C16A16F48}" presName="gear3" presStyleLbl="node1" presStyleIdx="2" presStyleCnt="3"/>
      <dgm:spPr/>
      <dgm:t>
        <a:bodyPr/>
        <a:lstStyle/>
        <a:p>
          <a:endParaRPr lang="fr-FR"/>
        </a:p>
      </dgm:t>
    </dgm:pt>
    <dgm:pt modelId="{4E8F72F0-7FDA-4F6C-A680-C9136010B069}" type="pres">
      <dgm:prSet presAssocID="{3C003C1D-9B69-4045-BB65-B67C16A16F4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D353A9-6057-4BDA-A921-A0AB7C221E69}" type="pres">
      <dgm:prSet presAssocID="{3C003C1D-9B69-4045-BB65-B67C16A16F48}" presName="gear3srcNode" presStyleLbl="node1" presStyleIdx="2" presStyleCnt="3"/>
      <dgm:spPr/>
      <dgm:t>
        <a:bodyPr/>
        <a:lstStyle/>
        <a:p>
          <a:endParaRPr lang="fr-FR"/>
        </a:p>
      </dgm:t>
    </dgm:pt>
    <dgm:pt modelId="{182A5E4B-1653-4237-8554-7364675DE631}" type="pres">
      <dgm:prSet presAssocID="{3C003C1D-9B69-4045-BB65-B67C16A16F48}" presName="gear3dstNode" presStyleLbl="node1" presStyleIdx="2" presStyleCnt="3"/>
      <dgm:spPr/>
      <dgm:t>
        <a:bodyPr/>
        <a:lstStyle/>
        <a:p>
          <a:endParaRPr lang="fr-FR"/>
        </a:p>
      </dgm:t>
    </dgm:pt>
    <dgm:pt modelId="{3758F8CA-DA26-4E0E-8F28-230FF209B62A}" type="pres">
      <dgm:prSet presAssocID="{24CDE255-45F1-48A9-A20C-0FCAEE9E49C7}" presName="connector1" presStyleLbl="sibTrans2D1" presStyleIdx="0" presStyleCnt="3"/>
      <dgm:spPr/>
      <dgm:t>
        <a:bodyPr/>
        <a:lstStyle/>
        <a:p>
          <a:endParaRPr lang="fr-FR"/>
        </a:p>
      </dgm:t>
    </dgm:pt>
    <dgm:pt modelId="{B626CF38-D344-4FDE-A57C-D49378FEAC60}" type="pres">
      <dgm:prSet presAssocID="{2374A147-4D75-4647-AABB-7A2BB7BA86AC}" presName="connector2" presStyleLbl="sibTrans2D1" presStyleIdx="1" presStyleCnt="3"/>
      <dgm:spPr/>
      <dgm:t>
        <a:bodyPr/>
        <a:lstStyle/>
        <a:p>
          <a:endParaRPr lang="fr-FR"/>
        </a:p>
      </dgm:t>
    </dgm:pt>
    <dgm:pt modelId="{18EE293C-D605-4655-B60A-6054E96B64C8}" type="pres">
      <dgm:prSet presAssocID="{D3DD98F8-5FA5-423A-A93B-229DFC3B1EE1}" presName="connector3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658AA5A0-C6AC-4CD8-9525-684D6F746147}" type="presOf" srcId="{3C003C1D-9B69-4045-BB65-B67C16A16F48}" destId="{182A5E4B-1653-4237-8554-7364675DE631}" srcOrd="3" destOrd="0" presId="urn:microsoft.com/office/officeart/2005/8/layout/gear1"/>
    <dgm:cxn modelId="{DD175A66-17BA-4D12-A171-2A203E79C969}" type="presOf" srcId="{381C3B9C-E817-4D39-88B2-189867DA554A}" destId="{28053FAB-847E-4C4D-B999-772751C69352}" srcOrd="0" destOrd="0" presId="urn:microsoft.com/office/officeart/2005/8/layout/gear1"/>
    <dgm:cxn modelId="{00C6FF77-7B0D-4AF8-974F-ADB4867CC9F8}" type="presOf" srcId="{24CDE255-45F1-48A9-A20C-0FCAEE9E49C7}" destId="{3758F8CA-DA26-4E0E-8F28-230FF209B62A}" srcOrd="0" destOrd="0" presId="urn:microsoft.com/office/officeart/2005/8/layout/gear1"/>
    <dgm:cxn modelId="{82CA0F3E-205B-4A1F-9A12-BF5893131B94}" type="presOf" srcId="{3C003C1D-9B69-4045-BB65-B67C16A16F48}" destId="{C8F1CBB1-8D73-4746-8C82-7026247462C7}" srcOrd="0" destOrd="0" presId="urn:microsoft.com/office/officeart/2005/8/layout/gear1"/>
    <dgm:cxn modelId="{AA6D16AA-15C4-4FB4-A316-C1DB593698CA}" type="presOf" srcId="{76DE1F21-DFDD-4800-89C1-551F3351FEEE}" destId="{B6B81A4D-E777-4439-8487-092D27D0F9E4}" srcOrd="2" destOrd="0" presId="urn:microsoft.com/office/officeart/2005/8/layout/gear1"/>
    <dgm:cxn modelId="{F74F2B2E-8585-4D90-9CDA-39ABE02F09CA}" srcId="{68475CC4-700E-469D-B9B8-221C36F32F83}" destId="{3C003C1D-9B69-4045-BB65-B67C16A16F48}" srcOrd="2" destOrd="0" parTransId="{FE1F1B6A-7733-4028-BA0E-893C2C307BE5}" sibTransId="{D3DD98F8-5FA5-423A-A93B-229DFC3B1EE1}"/>
    <dgm:cxn modelId="{90C5C028-04F5-4369-8354-997E4AD8649C}" type="presOf" srcId="{68475CC4-700E-469D-B9B8-221C36F32F83}" destId="{5CFE2C4C-8C59-4542-99FB-5AB28647306B}" srcOrd="0" destOrd="0" presId="urn:microsoft.com/office/officeart/2005/8/layout/gear1"/>
    <dgm:cxn modelId="{67C2824B-4951-4ED0-A5CD-D382877E0544}" srcId="{68475CC4-700E-469D-B9B8-221C36F32F83}" destId="{381C3B9C-E817-4D39-88B2-189867DA554A}" srcOrd="1" destOrd="0" parTransId="{A352B489-715B-4D1F-828B-BCBDB57FB01D}" sibTransId="{2374A147-4D75-4647-AABB-7A2BB7BA86AC}"/>
    <dgm:cxn modelId="{8A3B8351-4DC6-4CB9-BAB9-31B1B41A268B}" type="presOf" srcId="{3C003C1D-9B69-4045-BB65-B67C16A16F48}" destId="{E2D353A9-6057-4BDA-A921-A0AB7C221E69}" srcOrd="2" destOrd="0" presId="urn:microsoft.com/office/officeart/2005/8/layout/gear1"/>
    <dgm:cxn modelId="{69A598FE-CE1F-45F7-95AF-DD29841C85D1}" type="presOf" srcId="{381C3B9C-E817-4D39-88B2-189867DA554A}" destId="{1A2C7749-E8A2-48E0-A3B5-EE64CF854FEC}" srcOrd="1" destOrd="0" presId="urn:microsoft.com/office/officeart/2005/8/layout/gear1"/>
    <dgm:cxn modelId="{D2702251-D9C0-4D80-BC29-89A5BCEFD89C}" type="presOf" srcId="{D3DD98F8-5FA5-423A-A93B-229DFC3B1EE1}" destId="{18EE293C-D605-4655-B60A-6054E96B64C8}" srcOrd="0" destOrd="0" presId="urn:microsoft.com/office/officeart/2005/8/layout/gear1"/>
    <dgm:cxn modelId="{2FE9A91D-B11C-45E3-B79E-34AD6A0855B3}" type="presOf" srcId="{76DE1F21-DFDD-4800-89C1-551F3351FEEE}" destId="{3B60D2A4-A2AB-4A52-81CE-0A26C28F4CA3}" srcOrd="0" destOrd="0" presId="urn:microsoft.com/office/officeart/2005/8/layout/gear1"/>
    <dgm:cxn modelId="{1F8F7AAC-F067-4B1A-B3AC-087C6EE4733A}" type="presOf" srcId="{381C3B9C-E817-4D39-88B2-189867DA554A}" destId="{F4FA9967-887C-47B5-BBE6-DC9569A0BA0E}" srcOrd="2" destOrd="0" presId="urn:microsoft.com/office/officeart/2005/8/layout/gear1"/>
    <dgm:cxn modelId="{7FC4E2FB-A4C3-471F-A12B-1FD76A95F518}" type="presOf" srcId="{76DE1F21-DFDD-4800-89C1-551F3351FEEE}" destId="{C02B9700-72A2-4EE0-91B5-BB7BE34D0EE6}" srcOrd="1" destOrd="0" presId="urn:microsoft.com/office/officeart/2005/8/layout/gear1"/>
    <dgm:cxn modelId="{F6966F7E-1566-44BD-9E29-3D149390FE02}" type="presOf" srcId="{3C003C1D-9B69-4045-BB65-B67C16A16F48}" destId="{4E8F72F0-7FDA-4F6C-A680-C9136010B069}" srcOrd="1" destOrd="0" presId="urn:microsoft.com/office/officeart/2005/8/layout/gear1"/>
    <dgm:cxn modelId="{1DA72D53-B800-4630-B78F-2F19305A0612}" type="presOf" srcId="{2374A147-4D75-4647-AABB-7A2BB7BA86AC}" destId="{B626CF38-D344-4FDE-A57C-D49378FEAC60}" srcOrd="0" destOrd="0" presId="urn:microsoft.com/office/officeart/2005/8/layout/gear1"/>
    <dgm:cxn modelId="{AC316382-8CF1-41AA-AEF5-23571F018C08}" srcId="{68475CC4-700E-469D-B9B8-221C36F32F83}" destId="{76DE1F21-DFDD-4800-89C1-551F3351FEEE}" srcOrd="0" destOrd="0" parTransId="{7AB29FD0-8FD6-4075-A45F-60334C342F83}" sibTransId="{24CDE255-45F1-48A9-A20C-0FCAEE9E49C7}"/>
    <dgm:cxn modelId="{4D38F653-B3C3-4B21-9479-53F59748D1F0}" type="presParOf" srcId="{5CFE2C4C-8C59-4542-99FB-5AB28647306B}" destId="{3B60D2A4-A2AB-4A52-81CE-0A26C28F4CA3}" srcOrd="0" destOrd="0" presId="urn:microsoft.com/office/officeart/2005/8/layout/gear1"/>
    <dgm:cxn modelId="{587F116A-5BB3-4778-8243-ABC500B7F8DD}" type="presParOf" srcId="{5CFE2C4C-8C59-4542-99FB-5AB28647306B}" destId="{C02B9700-72A2-4EE0-91B5-BB7BE34D0EE6}" srcOrd="1" destOrd="0" presId="urn:microsoft.com/office/officeart/2005/8/layout/gear1"/>
    <dgm:cxn modelId="{DC8173F6-A37B-4B24-9179-58EF1DF13942}" type="presParOf" srcId="{5CFE2C4C-8C59-4542-99FB-5AB28647306B}" destId="{B6B81A4D-E777-4439-8487-092D27D0F9E4}" srcOrd="2" destOrd="0" presId="urn:microsoft.com/office/officeart/2005/8/layout/gear1"/>
    <dgm:cxn modelId="{6F104553-DC89-436B-B2AD-0AB3842A3FBE}" type="presParOf" srcId="{5CFE2C4C-8C59-4542-99FB-5AB28647306B}" destId="{28053FAB-847E-4C4D-B999-772751C69352}" srcOrd="3" destOrd="0" presId="urn:microsoft.com/office/officeart/2005/8/layout/gear1"/>
    <dgm:cxn modelId="{6A8873B2-80BD-4FFF-A495-ED30798D371A}" type="presParOf" srcId="{5CFE2C4C-8C59-4542-99FB-5AB28647306B}" destId="{1A2C7749-E8A2-48E0-A3B5-EE64CF854FEC}" srcOrd="4" destOrd="0" presId="urn:microsoft.com/office/officeart/2005/8/layout/gear1"/>
    <dgm:cxn modelId="{2FCD443F-92A1-4EEF-A849-B337ACBE7133}" type="presParOf" srcId="{5CFE2C4C-8C59-4542-99FB-5AB28647306B}" destId="{F4FA9967-887C-47B5-BBE6-DC9569A0BA0E}" srcOrd="5" destOrd="0" presId="urn:microsoft.com/office/officeart/2005/8/layout/gear1"/>
    <dgm:cxn modelId="{0316DA3B-3CEC-429F-954B-4A492C573118}" type="presParOf" srcId="{5CFE2C4C-8C59-4542-99FB-5AB28647306B}" destId="{C8F1CBB1-8D73-4746-8C82-7026247462C7}" srcOrd="6" destOrd="0" presId="urn:microsoft.com/office/officeart/2005/8/layout/gear1"/>
    <dgm:cxn modelId="{6B81C384-5CF2-4DA2-8679-62E5A07E2F5E}" type="presParOf" srcId="{5CFE2C4C-8C59-4542-99FB-5AB28647306B}" destId="{4E8F72F0-7FDA-4F6C-A680-C9136010B069}" srcOrd="7" destOrd="0" presId="urn:microsoft.com/office/officeart/2005/8/layout/gear1"/>
    <dgm:cxn modelId="{0F37EEA8-3385-47D0-8D50-96176D6D18EC}" type="presParOf" srcId="{5CFE2C4C-8C59-4542-99FB-5AB28647306B}" destId="{E2D353A9-6057-4BDA-A921-A0AB7C221E69}" srcOrd="8" destOrd="0" presId="urn:microsoft.com/office/officeart/2005/8/layout/gear1"/>
    <dgm:cxn modelId="{5CBB2325-894B-4631-AA5A-AE877E9AAA80}" type="presParOf" srcId="{5CFE2C4C-8C59-4542-99FB-5AB28647306B}" destId="{182A5E4B-1653-4237-8554-7364675DE631}" srcOrd="9" destOrd="0" presId="urn:microsoft.com/office/officeart/2005/8/layout/gear1"/>
    <dgm:cxn modelId="{0BD744A0-75E7-40FC-B6DA-D6F67303403E}" type="presParOf" srcId="{5CFE2C4C-8C59-4542-99FB-5AB28647306B}" destId="{3758F8CA-DA26-4E0E-8F28-230FF209B62A}" srcOrd="10" destOrd="0" presId="urn:microsoft.com/office/officeart/2005/8/layout/gear1"/>
    <dgm:cxn modelId="{C7563E14-B789-444B-B377-880D9C4C34A1}" type="presParOf" srcId="{5CFE2C4C-8C59-4542-99FB-5AB28647306B}" destId="{B626CF38-D344-4FDE-A57C-D49378FEAC60}" srcOrd="11" destOrd="0" presId="urn:microsoft.com/office/officeart/2005/8/layout/gear1"/>
    <dgm:cxn modelId="{C0E72E70-0411-4A80-AC88-C7AF9B8A152F}" type="presParOf" srcId="{5CFE2C4C-8C59-4542-99FB-5AB28647306B}" destId="{18EE293C-D605-4655-B60A-6054E96B64C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C3E01-F3FC-414F-BA88-26C2E45518C6}">
      <dsp:nvSpPr>
        <dsp:cNvPr id="0" name=""/>
        <dsp:cNvSpPr/>
      </dsp:nvSpPr>
      <dsp:spPr>
        <a:xfrm>
          <a:off x="4367989" y="2118728"/>
          <a:ext cx="3142429" cy="3142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6</a:t>
          </a:r>
          <a:r>
            <a:rPr lang="fr-FR" sz="39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 </a:t>
          </a:r>
          <a:r>
            <a:rPr lang="fr-FR" sz="39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millions </a:t>
          </a:r>
          <a:r>
            <a:rPr lang="fr-FR" sz="3900" kern="1200" dirty="0" smtClean="0"/>
            <a:t>d’usagers en </a:t>
          </a:r>
          <a:r>
            <a:rPr lang="fr-FR" sz="3900" kern="1200" dirty="0" smtClean="0"/>
            <a:t>2021</a:t>
          </a:r>
          <a:endParaRPr lang="fr-FR" sz="3900" kern="1200" dirty="0"/>
        </a:p>
      </dsp:txBody>
      <dsp:txXfrm>
        <a:off x="4828187" y="2578926"/>
        <a:ext cx="2222033" cy="2222033"/>
      </dsp:txXfrm>
    </dsp:sp>
    <dsp:sp modelId="{5A298996-5269-496A-956D-578A6185B118}">
      <dsp:nvSpPr>
        <dsp:cNvPr id="0" name=""/>
        <dsp:cNvSpPr/>
      </dsp:nvSpPr>
      <dsp:spPr>
        <a:xfrm rot="12517636">
          <a:off x="2152614" y="2307913"/>
          <a:ext cx="2564176" cy="29970"/>
        </a:xfrm>
        <a:custGeom>
          <a:avLst/>
          <a:gdLst/>
          <a:ahLst/>
          <a:cxnLst/>
          <a:rect l="0" t="0" r="0" b="0"/>
          <a:pathLst>
            <a:path>
              <a:moveTo>
                <a:pt x="0" y="14985"/>
              </a:moveTo>
              <a:lnTo>
                <a:pt x="2564176" y="14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3370598" y="2258794"/>
        <a:ext cx="128208" cy="128208"/>
      </dsp:txXfrm>
    </dsp:sp>
    <dsp:sp modelId="{DDD3982B-8388-4BCC-8844-626CFD0AB9FB}">
      <dsp:nvSpPr>
        <dsp:cNvPr id="0" name=""/>
        <dsp:cNvSpPr/>
      </dsp:nvSpPr>
      <dsp:spPr>
        <a:xfrm>
          <a:off x="0" y="-120768"/>
          <a:ext cx="2457378" cy="2479094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1 seule adresse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u="sng" kern="1200" dirty="0" smtClean="0"/>
            <a:t>https://georisques.gouv.fr</a:t>
          </a:r>
          <a:endParaRPr lang="fr-FR" sz="1200" u="sng" kern="1200" dirty="0"/>
        </a:p>
      </dsp:txBody>
      <dsp:txXfrm>
        <a:off x="359875" y="242287"/>
        <a:ext cx="1737628" cy="1752984"/>
      </dsp:txXfrm>
    </dsp:sp>
    <dsp:sp modelId="{850ED792-6CA8-4E7D-8FA8-B7B0D2AD1F11}">
      <dsp:nvSpPr>
        <dsp:cNvPr id="0" name=""/>
        <dsp:cNvSpPr/>
      </dsp:nvSpPr>
      <dsp:spPr>
        <a:xfrm rot="19897207">
          <a:off x="7251649" y="2651554"/>
          <a:ext cx="1163779" cy="29970"/>
        </a:xfrm>
        <a:custGeom>
          <a:avLst/>
          <a:gdLst/>
          <a:ahLst/>
          <a:cxnLst/>
          <a:rect l="0" t="0" r="0" b="0"/>
          <a:pathLst>
            <a:path>
              <a:moveTo>
                <a:pt x="0" y="14985"/>
              </a:moveTo>
              <a:lnTo>
                <a:pt x="1163779" y="14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804444" y="2637445"/>
        <a:ext cx="58188" cy="58188"/>
      </dsp:txXfrm>
    </dsp:sp>
    <dsp:sp modelId="{C6A40C83-8E69-40EE-8916-A1D46A91F609}">
      <dsp:nvSpPr>
        <dsp:cNvPr id="0" name=""/>
        <dsp:cNvSpPr/>
      </dsp:nvSpPr>
      <dsp:spPr>
        <a:xfrm>
          <a:off x="8226644" y="931018"/>
          <a:ext cx="1977801" cy="1977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Des </a:t>
          </a:r>
          <a:r>
            <a:rPr lang="fr-FR" sz="2000" kern="1200" dirty="0" smtClean="0"/>
            <a:t>données </a:t>
          </a:r>
          <a:r>
            <a:rPr lang="fr-FR" sz="2000" kern="1200" dirty="0" smtClean="0"/>
            <a:t>actualisées </a:t>
          </a:r>
          <a:r>
            <a:rPr lang="fr-FR" sz="20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tous les jours</a:t>
          </a:r>
          <a:r>
            <a:rPr lang="fr-FR" sz="2000" kern="1200" dirty="0" smtClean="0"/>
            <a:t> </a:t>
          </a:r>
          <a:endParaRPr lang="fr-FR" sz="2000" kern="1200" dirty="0"/>
        </a:p>
      </dsp:txBody>
      <dsp:txXfrm>
        <a:off x="8516286" y="1220660"/>
        <a:ext cx="1398517" cy="1398517"/>
      </dsp:txXfrm>
    </dsp:sp>
    <dsp:sp modelId="{7109A710-27B0-4C3C-BD6C-9B927B723841}">
      <dsp:nvSpPr>
        <dsp:cNvPr id="0" name=""/>
        <dsp:cNvSpPr/>
      </dsp:nvSpPr>
      <dsp:spPr>
        <a:xfrm rot="167357">
          <a:off x="7507438" y="3797371"/>
          <a:ext cx="1888642" cy="29970"/>
        </a:xfrm>
        <a:custGeom>
          <a:avLst/>
          <a:gdLst/>
          <a:ahLst/>
          <a:cxnLst/>
          <a:rect l="0" t="0" r="0" b="0"/>
          <a:pathLst>
            <a:path>
              <a:moveTo>
                <a:pt x="0" y="14985"/>
              </a:moveTo>
              <a:lnTo>
                <a:pt x="1888642" y="14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8404543" y="3765140"/>
        <a:ext cx="94432" cy="94432"/>
      </dsp:txXfrm>
    </dsp:sp>
    <dsp:sp modelId="{1578CCF3-A93D-430A-B087-D4C2E57B2CB2}">
      <dsp:nvSpPr>
        <dsp:cNvPr id="0" name=""/>
        <dsp:cNvSpPr/>
      </dsp:nvSpPr>
      <dsp:spPr>
        <a:xfrm>
          <a:off x="9393790" y="2917532"/>
          <a:ext cx="1977801" cy="1977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8 </a:t>
          </a:r>
          <a:r>
            <a:rPr lang="fr-FR" sz="200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descriptifs </a:t>
          </a:r>
          <a:r>
            <a:rPr lang="fr-FR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MaMaison/MesRisques édités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toutes </a:t>
          </a:r>
          <a:r>
            <a:rPr lang="fr-FR" sz="1000" b="1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les </a:t>
          </a:r>
          <a:r>
            <a:rPr lang="fr-FR" sz="1000" b="1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minutes</a:t>
          </a:r>
          <a:endParaRPr lang="fr-FR" sz="10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9683432" y="3207174"/>
        <a:ext cx="1398517" cy="1398517"/>
      </dsp:txXfrm>
    </dsp:sp>
    <dsp:sp modelId="{42A8CF52-53C5-42F0-AE26-E114B1A33D41}">
      <dsp:nvSpPr>
        <dsp:cNvPr id="0" name=""/>
        <dsp:cNvSpPr/>
      </dsp:nvSpPr>
      <dsp:spPr>
        <a:xfrm rot="8657755">
          <a:off x="4221964" y="4734061"/>
          <a:ext cx="487126" cy="29970"/>
        </a:xfrm>
        <a:custGeom>
          <a:avLst/>
          <a:gdLst/>
          <a:ahLst/>
          <a:cxnLst/>
          <a:rect l="0" t="0" r="0" b="0"/>
          <a:pathLst>
            <a:path>
              <a:moveTo>
                <a:pt x="0" y="14985"/>
              </a:moveTo>
              <a:lnTo>
                <a:pt x="487126" y="14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4453349" y="4736868"/>
        <a:ext cx="24356" cy="24356"/>
      </dsp:txXfrm>
    </dsp:sp>
    <dsp:sp modelId="{8D90EF92-05AB-477E-87D5-1BE7DFB7DF23}">
      <dsp:nvSpPr>
        <dsp:cNvPr id="0" name=""/>
        <dsp:cNvSpPr/>
      </dsp:nvSpPr>
      <dsp:spPr>
        <a:xfrm>
          <a:off x="2475815" y="4479410"/>
          <a:ext cx="1977801" cy="1977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200</a:t>
          </a:r>
          <a:r>
            <a:rPr lang="fr-FR" sz="1200" kern="1200" dirty="0" smtClean="0"/>
            <a:t> données cartographiques</a:t>
          </a:r>
          <a:endParaRPr lang="fr-FR" sz="1200" kern="1200" dirty="0"/>
        </a:p>
      </dsp:txBody>
      <dsp:txXfrm>
        <a:off x="2765457" y="4769052"/>
        <a:ext cx="1398517" cy="1398517"/>
      </dsp:txXfrm>
    </dsp:sp>
    <dsp:sp modelId="{A7036154-F781-4818-BDD0-74ED36BD52BF}">
      <dsp:nvSpPr>
        <dsp:cNvPr id="0" name=""/>
        <dsp:cNvSpPr/>
      </dsp:nvSpPr>
      <dsp:spPr>
        <a:xfrm rot="10757470">
          <a:off x="2062640" y="3708657"/>
          <a:ext cx="2305557" cy="29970"/>
        </a:xfrm>
        <a:custGeom>
          <a:avLst/>
          <a:gdLst/>
          <a:ahLst/>
          <a:cxnLst/>
          <a:rect l="0" t="0" r="0" b="0"/>
          <a:pathLst>
            <a:path>
              <a:moveTo>
                <a:pt x="0" y="14985"/>
              </a:moveTo>
              <a:lnTo>
                <a:pt x="2305557" y="14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3157780" y="3666004"/>
        <a:ext cx="115277" cy="115277"/>
      </dsp:txXfrm>
    </dsp:sp>
    <dsp:sp modelId="{7D3971FC-74FA-4C94-A243-7FC3F89E9681}">
      <dsp:nvSpPr>
        <dsp:cNvPr id="0" name=""/>
        <dsp:cNvSpPr/>
      </dsp:nvSpPr>
      <dsp:spPr>
        <a:xfrm>
          <a:off x="85003" y="2761237"/>
          <a:ext cx="1977801" cy="1977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15 </a:t>
          </a:r>
          <a:r>
            <a:rPr lang="fr-FR" sz="28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bases de données </a:t>
          </a:r>
          <a:r>
            <a:rPr lang="fr-FR" sz="1200" kern="1200" dirty="0" smtClean="0"/>
            <a:t>intégrées</a:t>
          </a:r>
          <a:endParaRPr lang="fr-FR" sz="1200" kern="1200" dirty="0"/>
        </a:p>
      </dsp:txBody>
      <dsp:txXfrm>
        <a:off x="374645" y="3050879"/>
        <a:ext cx="1398517" cy="1398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73169-6589-472A-B5FA-D190F44AC56E}">
      <dsp:nvSpPr>
        <dsp:cNvPr id="0" name=""/>
        <dsp:cNvSpPr/>
      </dsp:nvSpPr>
      <dsp:spPr>
        <a:xfrm>
          <a:off x="1013316" y="110692"/>
          <a:ext cx="2196811" cy="762923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10AB-FD4F-4D60-B3D8-387CC9298372}">
      <dsp:nvSpPr>
        <dsp:cNvPr id="0" name=""/>
        <dsp:cNvSpPr/>
      </dsp:nvSpPr>
      <dsp:spPr>
        <a:xfrm>
          <a:off x="1902258" y="1978832"/>
          <a:ext cx="425738" cy="272472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CF76-B1CC-448E-937D-7A15F579E28D}">
      <dsp:nvSpPr>
        <dsp:cNvPr id="0" name=""/>
        <dsp:cNvSpPr/>
      </dsp:nvSpPr>
      <dsp:spPr>
        <a:xfrm>
          <a:off x="1127992" y="2112560"/>
          <a:ext cx="2043545" cy="5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Traitements </a:t>
          </a:r>
          <a:r>
            <a:rPr lang="fr-FR" sz="1000" b="1" kern="1200" dirty="0" err="1" smtClean="0"/>
            <a:t>carto</a:t>
          </a:r>
          <a:r>
            <a:rPr lang="fr-FR" sz="1000" b="1" kern="1200" dirty="0" smtClean="0"/>
            <a:t>/stockage</a:t>
          </a:r>
          <a:endParaRPr lang="fr-FR" sz="1000" b="1" kern="1200" dirty="0"/>
        </a:p>
      </dsp:txBody>
      <dsp:txXfrm>
        <a:off x="1127992" y="2112560"/>
        <a:ext cx="2043545" cy="510886"/>
      </dsp:txXfrm>
    </dsp:sp>
    <dsp:sp modelId="{F2572CD1-70DF-480D-8189-07DB0B239F67}">
      <dsp:nvSpPr>
        <dsp:cNvPr id="0" name=""/>
        <dsp:cNvSpPr/>
      </dsp:nvSpPr>
      <dsp:spPr>
        <a:xfrm>
          <a:off x="1812001" y="932537"/>
          <a:ext cx="766329" cy="7663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Data</a:t>
          </a:r>
          <a:endParaRPr lang="fr-FR" sz="1700" kern="1200" dirty="0"/>
        </a:p>
      </dsp:txBody>
      <dsp:txXfrm>
        <a:off x="1924227" y="1044763"/>
        <a:ext cx="541877" cy="541877"/>
      </dsp:txXfrm>
    </dsp:sp>
    <dsp:sp modelId="{5260A36D-241F-48AD-AB8C-63C34F929643}">
      <dsp:nvSpPr>
        <dsp:cNvPr id="0" name=""/>
        <dsp:cNvSpPr/>
      </dsp:nvSpPr>
      <dsp:spPr>
        <a:xfrm>
          <a:off x="1263650" y="357620"/>
          <a:ext cx="766329" cy="76632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Data</a:t>
          </a:r>
          <a:endParaRPr lang="fr-FR" sz="1700" kern="1200" dirty="0"/>
        </a:p>
      </dsp:txBody>
      <dsp:txXfrm>
        <a:off x="1375876" y="469846"/>
        <a:ext cx="541877" cy="541877"/>
      </dsp:txXfrm>
    </dsp:sp>
    <dsp:sp modelId="{DCD623B1-298F-4A2F-85F5-124A4B787ADD}">
      <dsp:nvSpPr>
        <dsp:cNvPr id="0" name=""/>
        <dsp:cNvSpPr/>
      </dsp:nvSpPr>
      <dsp:spPr>
        <a:xfrm>
          <a:off x="2047009" y="172338"/>
          <a:ext cx="766329" cy="766329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Carto</a:t>
          </a:r>
          <a:endParaRPr lang="fr-FR" sz="1700" kern="1200" dirty="0"/>
        </a:p>
      </dsp:txBody>
      <dsp:txXfrm>
        <a:off x="2159235" y="284564"/>
        <a:ext cx="541877" cy="541877"/>
      </dsp:txXfrm>
    </dsp:sp>
    <dsp:sp modelId="{A7F41D27-A560-45F2-9541-B5B4BC74B9DC}">
      <dsp:nvSpPr>
        <dsp:cNvPr id="0" name=""/>
        <dsp:cNvSpPr/>
      </dsp:nvSpPr>
      <dsp:spPr>
        <a:xfrm>
          <a:off x="928256" y="0"/>
          <a:ext cx="2384136" cy="1907308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0D2A4-A2AB-4A52-81CE-0A26C28F4CA3}">
      <dsp:nvSpPr>
        <dsp:cNvPr id="0" name=""/>
        <dsp:cNvSpPr/>
      </dsp:nvSpPr>
      <dsp:spPr>
        <a:xfrm>
          <a:off x="1168283" y="707620"/>
          <a:ext cx="864869" cy="86486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Traitements</a:t>
          </a:r>
          <a:endParaRPr lang="fr-FR" sz="500" kern="1200" dirty="0"/>
        </a:p>
      </dsp:txBody>
      <dsp:txXfrm>
        <a:off x="1342160" y="910211"/>
        <a:ext cx="517115" cy="444561"/>
      </dsp:txXfrm>
    </dsp:sp>
    <dsp:sp modelId="{28053FAB-847E-4C4D-B999-772751C69352}">
      <dsp:nvSpPr>
        <dsp:cNvPr id="0" name=""/>
        <dsp:cNvSpPr/>
      </dsp:nvSpPr>
      <dsp:spPr>
        <a:xfrm>
          <a:off x="665086" y="503196"/>
          <a:ext cx="628996" cy="6289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Traitements </a:t>
          </a:r>
          <a:endParaRPr lang="fr-FR" sz="500" kern="1200" dirty="0"/>
        </a:p>
      </dsp:txBody>
      <dsp:txXfrm>
        <a:off x="823438" y="662505"/>
        <a:ext cx="312292" cy="310378"/>
      </dsp:txXfrm>
    </dsp:sp>
    <dsp:sp modelId="{C8F1CBB1-8D73-4746-8C82-7026247462C7}">
      <dsp:nvSpPr>
        <dsp:cNvPr id="0" name=""/>
        <dsp:cNvSpPr/>
      </dsp:nvSpPr>
      <dsp:spPr>
        <a:xfrm rot="20700000">
          <a:off x="1017388" y="69253"/>
          <a:ext cx="616287" cy="61628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Traitements</a:t>
          </a:r>
          <a:endParaRPr lang="fr-FR" sz="500" kern="1200" dirty="0"/>
        </a:p>
      </dsp:txBody>
      <dsp:txXfrm rot="-20700000">
        <a:off x="1152558" y="204423"/>
        <a:ext cx="345947" cy="345947"/>
      </dsp:txXfrm>
    </dsp:sp>
    <dsp:sp modelId="{3758F8CA-DA26-4E0E-8F28-230FF209B62A}">
      <dsp:nvSpPr>
        <dsp:cNvPr id="0" name=""/>
        <dsp:cNvSpPr/>
      </dsp:nvSpPr>
      <dsp:spPr>
        <a:xfrm>
          <a:off x="1076481" y="590778"/>
          <a:ext cx="1107032" cy="1107032"/>
        </a:xfrm>
        <a:prstGeom prst="circularArrow">
          <a:avLst>
            <a:gd name="adj1" fmla="val 4688"/>
            <a:gd name="adj2" fmla="val 299029"/>
            <a:gd name="adj3" fmla="val 2380761"/>
            <a:gd name="adj4" fmla="val 1619210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CF38-D344-4FDE-A57C-D49378FEAC60}">
      <dsp:nvSpPr>
        <dsp:cNvPr id="0" name=""/>
        <dsp:cNvSpPr/>
      </dsp:nvSpPr>
      <dsp:spPr>
        <a:xfrm>
          <a:off x="553692" y="375275"/>
          <a:ext cx="804328" cy="8043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293C-D605-4655-B60A-6054E96B64C8}">
      <dsp:nvSpPr>
        <dsp:cNvPr id="0" name=""/>
        <dsp:cNvSpPr/>
      </dsp:nvSpPr>
      <dsp:spPr>
        <a:xfrm>
          <a:off x="874834" y="-54484"/>
          <a:ext cx="867228" cy="8672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DE1C-23F4-40BC-A483-A360C60E270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942D0-7E6C-4A92-9859-3AA090F52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3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9635F-A826-4CC8-AE19-3E45CBB964E9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0CAE8-D53B-4CD5-A106-E11999519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475357"/>
            <a:ext cx="12192000" cy="23622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5600" y="2592000"/>
            <a:ext cx="9144000" cy="871538"/>
          </a:xfrm>
        </p:spPr>
        <p:txBody>
          <a:bodyPr anchor="b">
            <a:noAutofit/>
          </a:bodyPr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45600" y="3405600"/>
            <a:ext cx="9144000" cy="4068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 éventuel de la présentation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34800" y="4410000"/>
            <a:ext cx="1224000" cy="216000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46075" y="4068000"/>
            <a:ext cx="4500000" cy="2880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Auteur(s)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21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829733" y="3080490"/>
            <a:ext cx="61129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Merci de votre attention.</a:t>
            </a:r>
            <a:endParaRPr lang="fr-F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829733" y="3784599"/>
            <a:ext cx="421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>
                <a:solidFill>
                  <a:srgbClr val="E87B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Avez-vous des questions ?</a:t>
            </a:r>
            <a:endParaRPr lang="fr-FR" sz="2600" dirty="0">
              <a:solidFill>
                <a:srgbClr val="E87B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85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75F36785-ECEB-4602-B519-97E502E1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fld id="{F350894E-0509-424B-B937-9012733DE64A}" type="slidenum">
              <a:rPr lang="fr-FR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‹N°›</a:t>
            </a:fld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727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60000" y="1260000"/>
            <a:ext cx="11469600" cy="468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379066"/>
            <a:ext cx="538200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25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454800" y="881925"/>
            <a:ext cx="53748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454800" y="1421925"/>
            <a:ext cx="5374800" cy="45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454800" y="557925"/>
            <a:ext cx="538185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6094800" cy="6857999"/>
          </a:xfrm>
          <a:prstGeom prst="rect">
            <a:avLst/>
          </a:prstGeom>
          <a:solidFill>
            <a:srgbClr val="20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321363" y="283528"/>
            <a:ext cx="5492616" cy="594533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296800" y="6364800"/>
            <a:ext cx="540000" cy="360000"/>
          </a:xfrm>
        </p:spPr>
        <p:txBody>
          <a:bodyPr/>
          <a:lstStyle/>
          <a:p>
            <a:fld id="{3B3F9FAA-ADF3-4417-ABE5-A424BA000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0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droite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094800" y="5988346"/>
            <a:ext cx="6094800" cy="885783"/>
          </a:xfrm>
          <a:prstGeom prst="rect">
            <a:avLst/>
          </a:prstGeom>
          <a:solidFill>
            <a:srgbClr val="E87B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AB5B7"/>
              </a:solidFill>
            </a:endParaRP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57125" y="6142038"/>
            <a:ext cx="5373687" cy="5794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1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454800" y="881925"/>
            <a:ext cx="53748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454800" y="1421925"/>
            <a:ext cx="5374800" cy="45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89600" y="714034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454800" y="557925"/>
            <a:ext cx="538185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6094800" cy="6857999"/>
          </a:xfrm>
          <a:prstGeom prst="rect">
            <a:avLst/>
          </a:prstGeom>
          <a:solidFill>
            <a:srgbClr val="20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321363" y="283528"/>
            <a:ext cx="5492616" cy="594533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52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0000" y="720000"/>
            <a:ext cx="53748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60000" y="1260000"/>
            <a:ext cx="5374800" cy="468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79066"/>
            <a:ext cx="538185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094800" y="1"/>
            <a:ext cx="6094800" cy="6857999"/>
          </a:xfrm>
          <a:prstGeom prst="rect">
            <a:avLst/>
          </a:prstGeom>
          <a:solidFill>
            <a:srgbClr val="20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6395892" y="283528"/>
            <a:ext cx="5492616" cy="594533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49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gauche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0000" y="720000"/>
            <a:ext cx="53748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60000" y="1260000"/>
            <a:ext cx="5374800" cy="45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79066"/>
            <a:ext cx="538185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094800" y="1"/>
            <a:ext cx="6094800" cy="6857999"/>
          </a:xfrm>
          <a:prstGeom prst="rect">
            <a:avLst/>
          </a:prstGeom>
          <a:solidFill>
            <a:srgbClr val="20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pour une image  4"/>
          <p:cNvSpPr>
            <a:spLocks noGrp="1"/>
          </p:cNvSpPr>
          <p:nvPr>
            <p:ph type="pic" sz="quarter" idx="14"/>
          </p:nvPr>
        </p:nvSpPr>
        <p:spPr>
          <a:xfrm>
            <a:off x="6395892" y="283528"/>
            <a:ext cx="5492616" cy="594533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988346"/>
            <a:ext cx="6094800" cy="885783"/>
          </a:xfrm>
          <a:prstGeom prst="rect">
            <a:avLst/>
          </a:prstGeom>
          <a:solidFill>
            <a:srgbClr val="E87B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AB5B7"/>
              </a:solidFill>
            </a:endParaRP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360000" y="6142038"/>
            <a:ext cx="5373687" cy="5794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1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5927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379066"/>
            <a:ext cx="538200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360000" y="720000"/>
            <a:ext cx="90000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379066"/>
            <a:ext cx="538200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60000" y="1260000"/>
            <a:ext cx="5659200" cy="468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 smtClean="0"/>
          </a:p>
        </p:txBody>
      </p:sp>
      <p:sp>
        <p:nvSpPr>
          <p:cNvPr id="8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6208350" y="1260000"/>
            <a:ext cx="5659200" cy="468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 smtClean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248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 avec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360000" y="720000"/>
            <a:ext cx="90000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379066"/>
            <a:ext cx="5382000" cy="288000"/>
          </a:xfrm>
        </p:spPr>
        <p:txBody>
          <a:bodyPr lIns="90000" tIns="36000" rIns="36000" bIns="36000"/>
          <a:lstStyle>
            <a:lvl1pPr marL="0" indent="0">
              <a:buNone/>
              <a:defRPr b="1" cap="all" baseline="0">
                <a:solidFill>
                  <a:srgbClr val="E87B1C"/>
                </a:solidFill>
              </a:defRPr>
            </a:lvl1pPr>
            <a:lvl2pPr>
              <a:defRPr b="1" cap="all" baseline="0">
                <a:solidFill>
                  <a:srgbClr val="E87B1C"/>
                </a:solidFill>
              </a:defRPr>
            </a:lvl2pPr>
            <a:lvl3pPr>
              <a:defRPr b="1" cap="all" baseline="0">
                <a:solidFill>
                  <a:srgbClr val="E87B1C"/>
                </a:solidFill>
              </a:defRPr>
            </a:lvl3pPr>
            <a:lvl4pPr>
              <a:defRPr b="1" cap="all" baseline="0">
                <a:solidFill>
                  <a:srgbClr val="E87B1C"/>
                </a:solidFill>
              </a:defRPr>
            </a:lvl4pPr>
            <a:lvl5pPr>
              <a:defRPr b="1" cap="all" baseline="0">
                <a:solidFill>
                  <a:srgbClr val="E87B1C"/>
                </a:solidFill>
              </a:defRPr>
            </a:lvl5pPr>
          </a:lstStyle>
          <a:p>
            <a:pPr lvl="0"/>
            <a:r>
              <a:rPr lang="fr-FR" dirty="0" smtClean="0"/>
              <a:t>Surtitre (facultatif)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60000" y="1981200"/>
            <a:ext cx="5659200" cy="39588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 smtClean="0"/>
          </a:p>
        </p:txBody>
      </p:sp>
      <p:sp>
        <p:nvSpPr>
          <p:cNvPr id="8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6208350" y="1981200"/>
            <a:ext cx="5659200" cy="39588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None/>
              <a:tabLst/>
              <a:defRPr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None/>
              <a:tabLst/>
              <a:defRPr/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Énumération niveau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fr-FR" dirty="0" smtClean="0"/>
              <a:t>Énumération niveau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/>
              <a:t>Énumération niveau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7B1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fr-FR" dirty="0" smtClean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96650" y="6365875"/>
            <a:ext cx="540000" cy="360000"/>
          </a:xfrm>
        </p:spPr>
        <p:txBody>
          <a:bodyPr/>
          <a:lstStyle>
            <a:lvl1pPr>
              <a:defRPr sz="1000"/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428750"/>
            <a:ext cx="5659437" cy="466725"/>
          </a:xfrm>
        </p:spPr>
        <p:txBody>
          <a:bodyPr>
            <a:normAutofit/>
          </a:bodyPr>
          <a:lstStyle>
            <a:lvl1pPr marL="0" indent="0" algn="ctr">
              <a:buNone/>
              <a:defRPr sz="2200" b="1" baseline="0"/>
            </a:lvl1pPr>
          </a:lstStyle>
          <a:p>
            <a:pPr lvl="0"/>
            <a:r>
              <a:rPr lang="fr-FR" dirty="0" smtClean="0"/>
              <a:t>Titre colonne 1</a:t>
            </a:r>
            <a:endParaRPr lang="fr-FR" dirty="0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6208350" y="1428749"/>
            <a:ext cx="5659437" cy="466725"/>
          </a:xfrm>
        </p:spPr>
        <p:txBody>
          <a:bodyPr>
            <a:normAutofit/>
          </a:bodyPr>
          <a:lstStyle>
            <a:lvl1pPr marL="0" indent="0" algn="ctr">
              <a:buNone/>
              <a:defRPr sz="2200" b="1" baseline="0"/>
            </a:lvl1pPr>
          </a:lstStyle>
          <a:p>
            <a:pPr lvl="0"/>
            <a:r>
              <a:rPr lang="fr-FR" dirty="0" smtClean="0"/>
              <a:t>Titre colonne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42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90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Titre de la slide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69600" cy="47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Énumération niveau 1</a:t>
            </a:r>
          </a:p>
          <a:p>
            <a:pPr lvl="1"/>
            <a:r>
              <a:rPr lang="fr-FR" dirty="0" smtClean="0"/>
              <a:t>Énumération niveau 2</a:t>
            </a:r>
          </a:p>
          <a:p>
            <a:pPr lvl="2"/>
            <a:r>
              <a:rPr lang="fr-FR" dirty="0" smtClean="0"/>
              <a:t>Énumération niveau 3</a:t>
            </a:r>
          </a:p>
          <a:p>
            <a:pPr lvl="3"/>
            <a:r>
              <a:rPr lang="fr-FR" dirty="0" smtClean="0"/>
              <a:t>Énumération niveau 4</a:t>
            </a:r>
          </a:p>
          <a:p>
            <a:pPr lvl="4"/>
            <a:r>
              <a:rPr lang="fr-FR" dirty="0" smtClean="0"/>
              <a:t>Énumération niveau 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296800" y="63648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3F9FAA-ADF3-4417-ABE5-A424BA000F0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1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7" r:id="rId4"/>
    <p:sldLayoutId id="2147483662" r:id="rId5"/>
    <p:sldLayoutId id="2147483663" r:id="rId6"/>
    <p:sldLayoutId id="2147483654" r:id="rId7"/>
    <p:sldLayoutId id="2147483655" r:id="rId8"/>
    <p:sldLayoutId id="2147483664" r:id="rId9"/>
    <p:sldLayoutId id="2147483666" r:id="rId10"/>
    <p:sldLayoutId id="2147483665" r:id="rId11"/>
    <p:sldLayoutId id="21474836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87B1C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87B1C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87B1C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87B1C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87B1C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Géorisques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345599" y="3405600"/>
            <a:ext cx="10818393" cy="406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système d’information </a:t>
            </a:r>
            <a:r>
              <a:rPr lang="fr-FR" dirty="0" smtClean="0"/>
              <a:t>des </a:t>
            </a:r>
            <a:r>
              <a:rPr lang="fr-FR" dirty="0" smtClean="0"/>
              <a:t>données publiques sur les </a:t>
            </a:r>
            <a:r>
              <a:rPr lang="fr-FR" dirty="0" smtClean="0"/>
              <a:t>risques naturels et technologiques – Focus sur les données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345599" y="4465443"/>
            <a:ext cx="4500000" cy="288000"/>
          </a:xfrm>
        </p:spPr>
        <p:txBody>
          <a:bodyPr/>
          <a:lstStyle/>
          <a:p>
            <a:r>
              <a:rPr lang="fr-FR" dirty="0" smtClean="0"/>
              <a:t>Thierry VILMUS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10883651" y="4518000"/>
            <a:ext cx="1224000" cy="216000"/>
          </a:xfrm>
        </p:spPr>
        <p:txBody>
          <a:bodyPr/>
          <a:lstStyle/>
          <a:p>
            <a:r>
              <a:rPr lang="fr-FR" dirty="0" smtClean="0"/>
              <a:t>16/06/2022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2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GEORISQUES est </a:t>
            </a:r>
            <a:r>
              <a:rPr lang="fr-FR" dirty="0" smtClean="0"/>
              <a:t>actuellement principalement </a:t>
            </a:r>
            <a:r>
              <a:rPr lang="fr-FR" dirty="0" smtClean="0"/>
              <a:t>une réponse administrative à la diffusion de données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87732" y="1678336"/>
            <a:ext cx="1927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</a:rPr>
              <a:t>propose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21793" y="1739891"/>
            <a:ext cx="482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C000"/>
                </a:solidFill>
              </a:rPr>
              <a:t>ne propose peu (ou pas)</a:t>
            </a:r>
            <a:endParaRPr lang="fr-FR" sz="3600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5911273" y="1847273"/>
            <a:ext cx="9236" cy="469860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016000" y="2974109"/>
            <a:ext cx="49877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réponse réglementaire à l’IAL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bases </a:t>
            </a:r>
            <a:r>
              <a:rPr lang="fr-FR" dirty="0" smtClean="0"/>
              <a:t>de données </a:t>
            </a:r>
            <a:r>
              <a:rPr lang="fr-FR" dirty="0" smtClean="0"/>
              <a:t>« direct du producteur » </a:t>
            </a:r>
          </a:p>
          <a:p>
            <a:r>
              <a:rPr lang="fr-FR" dirty="0" smtClean="0"/>
              <a:t>en opendata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</a:t>
            </a:r>
            <a:r>
              <a:rPr lang="fr-FR" dirty="0" smtClean="0"/>
              <a:t>APIs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textes techniques sur l’explication </a:t>
            </a:r>
            <a:r>
              <a:rPr lang="fr-FR" dirty="0" smtClean="0"/>
              <a:t>des</a:t>
            </a:r>
            <a:br>
              <a:rPr lang="fr-FR" dirty="0" smtClean="0"/>
            </a:br>
            <a:r>
              <a:rPr lang="fr-FR" dirty="0" smtClean="0"/>
              <a:t>phénomènes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rapports (ERRIAL et </a:t>
            </a:r>
            <a:r>
              <a:rPr lang="fr-FR" dirty="0" err="1" smtClean="0"/>
              <a:t>MaMaisonMesRisques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très </a:t>
            </a:r>
            <a:r>
              <a:rPr lang="fr-FR" dirty="0" smtClean="0"/>
              <a:t>orientés règlementation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354814" y="2974109"/>
            <a:ext cx="57609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contenus expliquant le contexte de réalisation des</a:t>
            </a:r>
          </a:p>
          <a:p>
            <a:r>
              <a:rPr lang="fr-FR" dirty="0" smtClean="0"/>
              <a:t>données, et les clefs pour leur interprétation (</a:t>
            </a:r>
            <a:r>
              <a:rPr lang="fr-FR" dirty="0" err="1" smtClean="0"/>
              <a:t>bcp</a:t>
            </a:r>
            <a:r>
              <a:rPr lang="fr-FR" dirty="0" smtClean="0"/>
              <a:t> de texte, </a:t>
            </a:r>
          </a:p>
          <a:p>
            <a:r>
              <a:rPr lang="fr-FR" dirty="0" smtClean="0"/>
              <a:t>peu de photos et pas de vidéos)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bases révisées pour des usages facilités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API avec croisements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 rapports (ERRIAL et MaMaisonMesRisques)</a:t>
            </a:r>
          </a:p>
          <a:p>
            <a:r>
              <a:rPr lang="fr-FR" dirty="0" smtClean="0"/>
              <a:t>très orientés règlementation : pas ou peu de </a:t>
            </a:r>
          </a:p>
          <a:p>
            <a:r>
              <a:rPr lang="fr-FR" dirty="0" smtClean="0"/>
              <a:t>préconisations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Aucune dimension participative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0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50670" y="15347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GEORISQUES : architecture applicative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0" y="585470"/>
            <a:ext cx="8980004" cy="62343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324" y="5493647"/>
            <a:ext cx="2171700" cy="561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446" y="5924171"/>
            <a:ext cx="2057400" cy="533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379" y="6349250"/>
            <a:ext cx="1666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50670" y="15347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ERRIAL : architecture applicative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79" y="6349250"/>
            <a:ext cx="1666875" cy="5048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7" y="964225"/>
            <a:ext cx="8239125" cy="5581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736" y="5883412"/>
            <a:ext cx="1733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50670" y="15347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ERRIAL : récupération des données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02" y="1673245"/>
            <a:ext cx="3590925" cy="34480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408590" y="2052844"/>
            <a:ext cx="4087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base de données mise à jour quotidiennement à partir de </a:t>
            </a:r>
            <a:r>
              <a:rPr lang="fr-FR" sz="1600" dirty="0" err="1" smtClean="0"/>
              <a:t>data_georisques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8590" y="3318427"/>
            <a:ext cx="4087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APIs </a:t>
            </a:r>
            <a:r>
              <a:rPr lang="fr-FR" sz="1600" dirty="0" err="1" smtClean="0"/>
              <a:t>Géorisques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408589" y="4505742"/>
            <a:ext cx="4087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Serveur de données géographiques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6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E338613-768A-473F-BFE5-7864087A2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GEORISQUES Un système d’information </a:t>
            </a:r>
            <a:r>
              <a:rPr lang="fr-FR" dirty="0" smtClean="0">
                <a:solidFill>
                  <a:schemeClr val="bg1"/>
                </a:solidFill>
              </a:rPr>
              <a:t>orienté </a:t>
            </a:r>
            <a:r>
              <a:rPr lang="fr-FR" dirty="0" smtClean="0">
                <a:solidFill>
                  <a:schemeClr val="bg1"/>
                </a:solidFill>
              </a:rPr>
              <a:t>diffusion </a:t>
            </a:r>
            <a:r>
              <a:rPr lang="fr-FR" dirty="0" smtClean="0">
                <a:solidFill>
                  <a:schemeClr val="bg1"/>
                </a:solidFill>
              </a:rPr>
              <a:t>de données géographiques et </a:t>
            </a:r>
            <a:r>
              <a:rPr lang="fr-FR" dirty="0" smtClean="0">
                <a:solidFill>
                  <a:schemeClr val="bg1"/>
                </a:solidFill>
              </a:rPr>
              <a:t>services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1789" y="1446106"/>
            <a:ext cx="8923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Une préoccupation qui nous concerne tous : suis-je concerné par des risques autour de moi?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Ou dans un futur logement…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1" y="2540353"/>
            <a:ext cx="4230255" cy="28173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213389" y="5842637"/>
            <a:ext cx="898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Géorisques</a:t>
            </a:r>
            <a:r>
              <a:rPr lang="fr-FR" dirty="0" smtClean="0">
                <a:solidFill>
                  <a:schemeClr val="bg1"/>
                </a:solidFill>
              </a:rPr>
              <a:t> fournit des données et des informations sur les risques naturels et technologiques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47648" cy="685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350894E-0509-424B-B937-9012733DE64A}" type="slidenum">
              <a:rPr lang="fr-FR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CB9244-30DE-4337-88F4-10AFD1FD3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1" y="6428069"/>
            <a:ext cx="3064117" cy="14068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27" y="5862845"/>
            <a:ext cx="869339" cy="8678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408" y="0"/>
            <a:ext cx="1456592" cy="511181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35812804"/>
              </p:ext>
            </p:extLst>
          </p:nvPr>
        </p:nvGraphicFramePr>
        <p:xfrm>
          <a:off x="211015" y="219808"/>
          <a:ext cx="11878408" cy="663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6312" y="5746494"/>
            <a:ext cx="1868558" cy="10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580854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GEORISQUES Un système d’information </a:t>
            </a:r>
            <a:r>
              <a:rPr lang="fr-FR" dirty="0" smtClean="0"/>
              <a:t>orienté </a:t>
            </a:r>
            <a:r>
              <a:rPr lang="fr-FR" dirty="0" smtClean="0"/>
              <a:t>diffusion </a:t>
            </a:r>
            <a:r>
              <a:rPr lang="fr-FR" dirty="0" smtClean="0"/>
              <a:t>de données géographiques et </a:t>
            </a:r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157497" y="1072550"/>
            <a:ext cx="2973353" cy="43122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3000">
                <a:schemeClr val="bg1"/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584298617"/>
              </p:ext>
            </p:extLst>
          </p:nvPr>
        </p:nvGraphicFramePr>
        <p:xfrm>
          <a:off x="3463637" y="1320040"/>
          <a:ext cx="4230255" cy="272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743075930"/>
              </p:ext>
            </p:extLst>
          </p:nvPr>
        </p:nvGraphicFramePr>
        <p:xfrm>
          <a:off x="4313382" y="3735502"/>
          <a:ext cx="2493816" cy="157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Connecteur droit avec flèche 17"/>
          <p:cNvCxnSpPr/>
          <p:nvPr/>
        </p:nvCxnSpPr>
        <p:spPr>
          <a:xfrm>
            <a:off x="3594455" y="3893051"/>
            <a:ext cx="1707595" cy="192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75588" y="3665017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Normalisation/standardisation</a:t>
            </a:r>
            <a:endParaRPr lang="fr-FR" sz="11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903129" y="2059817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Certaines données </a:t>
            </a:r>
            <a:endParaRPr lang="fr-FR" sz="1100" b="1" dirty="0" smtClean="0"/>
          </a:p>
          <a:p>
            <a:r>
              <a:rPr lang="fr-FR" sz="1100" b="1" dirty="0" smtClean="0"/>
              <a:t>sont mises à jour </a:t>
            </a:r>
            <a:r>
              <a:rPr lang="fr-FR" sz="1100" b="1" dirty="0" smtClean="0"/>
              <a:t>quotidiennement</a:t>
            </a:r>
            <a:endParaRPr lang="fr-FR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903129" y="1412800"/>
            <a:ext cx="2061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La </a:t>
            </a:r>
            <a:r>
              <a:rPr lang="fr-FR" sz="1100" b="1" dirty="0" smtClean="0"/>
              <a:t>plupart des données contient</a:t>
            </a:r>
            <a:endParaRPr lang="fr-FR" sz="1100" b="1" dirty="0" smtClean="0"/>
          </a:p>
          <a:p>
            <a:r>
              <a:rPr lang="fr-FR" sz="1100" b="1" dirty="0" smtClean="0"/>
              <a:t>une emprise spatiale </a:t>
            </a:r>
            <a:endParaRPr lang="fr-FR" sz="1100" b="1" dirty="0"/>
          </a:p>
        </p:txBody>
      </p:sp>
      <p:cxnSp>
        <p:nvCxnSpPr>
          <p:cNvPr id="22" name="Connecteur droit avec flèche 21"/>
          <p:cNvCxnSpPr>
            <a:stCxn id="23" idx="3"/>
          </p:cNvCxnSpPr>
          <p:nvPr/>
        </p:nvCxnSpPr>
        <p:spPr>
          <a:xfrm>
            <a:off x="3389746" y="4508474"/>
            <a:ext cx="1615797" cy="16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204531" y="4377669"/>
            <a:ext cx="2185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b="1" dirty="0" smtClean="0"/>
              <a:t>Amélioration de la géolocalisation</a:t>
            </a:r>
            <a:endParaRPr lang="fr-FR" sz="1100" b="1" dirty="0"/>
          </a:p>
        </p:txBody>
      </p:sp>
      <p:sp>
        <p:nvSpPr>
          <p:cNvPr id="24" name="Flèche vers le bas 23"/>
          <p:cNvSpPr/>
          <p:nvPr/>
        </p:nvSpPr>
        <p:spPr>
          <a:xfrm rot="1704953">
            <a:off x="4597941" y="5347214"/>
            <a:ext cx="447426" cy="4998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 rot="19716039">
            <a:off x="6345220" y="5325775"/>
            <a:ext cx="447426" cy="5710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5418946" y="5326022"/>
            <a:ext cx="509540" cy="79700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618713" y="5752067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 err="1" smtClean="0">
                <a:solidFill>
                  <a:srgbClr val="C00000"/>
                </a:solidFill>
              </a:rPr>
              <a:t>OpenData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075758" y="6337712"/>
            <a:ext cx="3200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</a:rPr>
              <a:t>Rapports : services « clef en main »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560019" y="593021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</a:rPr>
              <a:t>API publique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600638" y="2490704"/>
            <a:ext cx="412384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GéoRisques</a:t>
            </a:r>
            <a:r>
              <a:rPr lang="fr-FR" sz="1400" dirty="0" smtClean="0"/>
              <a:t> est un système d’information, s’appuyant sur deux «composants fonctionnels » :</a:t>
            </a:r>
          </a:p>
          <a:p>
            <a:endParaRPr lang="fr-FR" sz="1400" dirty="0" smtClean="0"/>
          </a:p>
          <a:p>
            <a:pPr marL="342900" indent="-342900">
              <a:buAutoNum type="arabicPlain"/>
            </a:pPr>
            <a:r>
              <a:rPr lang="fr-FR" sz="1400" dirty="0" smtClean="0"/>
              <a:t>Brique </a:t>
            </a:r>
            <a:r>
              <a:rPr lang="fr-FR" sz="1400" i="1" dirty="0" smtClean="0"/>
              <a:t>BackOffice (</a:t>
            </a:r>
            <a:r>
              <a:rPr lang="fr-FR" sz="1400" dirty="0" err="1" smtClean="0"/>
              <a:t>batchs</a:t>
            </a:r>
            <a:r>
              <a:rPr lang="fr-FR" sz="1400" dirty="0" smtClean="0"/>
              <a:t> </a:t>
            </a:r>
            <a:r>
              <a:rPr lang="fr-FR" sz="1400" dirty="0" smtClean="0"/>
              <a:t>de collecte, </a:t>
            </a:r>
            <a:r>
              <a:rPr lang="fr-FR" sz="1400" dirty="0" smtClean="0"/>
              <a:t>stockage, traitements)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/>
              <a:t> </a:t>
            </a:r>
            <a:r>
              <a:rPr lang="fr-FR" sz="1400" dirty="0" smtClean="0"/>
              <a:t>    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Brique </a:t>
            </a:r>
            <a:r>
              <a:rPr lang="fr-FR" sz="1400" i="1" dirty="0"/>
              <a:t>F</a:t>
            </a:r>
            <a:r>
              <a:rPr lang="fr-FR" sz="1400" i="1" dirty="0" smtClean="0"/>
              <a:t>rontoffice</a:t>
            </a:r>
            <a:r>
              <a:rPr lang="fr-FR" sz="1400" dirty="0" smtClean="0"/>
              <a:t>, de valorisation des données, sous forme de </a:t>
            </a:r>
            <a:r>
              <a:rPr lang="fr-FR" sz="1400" dirty="0" smtClean="0"/>
              <a:t>services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6378633" y="2877291"/>
            <a:ext cx="681321" cy="6197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1</a:t>
            </a:r>
            <a:endParaRPr lang="fr-FR" sz="4000" dirty="0"/>
          </a:p>
        </p:txBody>
      </p:sp>
      <p:sp>
        <p:nvSpPr>
          <p:cNvPr id="34" name="Ellipse 33"/>
          <p:cNvSpPr/>
          <p:nvPr/>
        </p:nvSpPr>
        <p:spPr>
          <a:xfrm>
            <a:off x="7592575" y="5349962"/>
            <a:ext cx="681321" cy="6197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2</a:t>
            </a:r>
          </a:p>
        </p:txBody>
      </p:sp>
      <p:sp>
        <p:nvSpPr>
          <p:cNvPr id="35" name="Ellipse 34"/>
          <p:cNvSpPr/>
          <p:nvPr/>
        </p:nvSpPr>
        <p:spPr>
          <a:xfrm>
            <a:off x="7636616" y="3134212"/>
            <a:ext cx="330291" cy="300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36" name="Ellipse 35"/>
          <p:cNvSpPr/>
          <p:nvPr/>
        </p:nvSpPr>
        <p:spPr>
          <a:xfrm>
            <a:off x="7645121" y="3942236"/>
            <a:ext cx="330291" cy="300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99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données dans GEORISQUES : de nombreux producteurs et fournisseurs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92702" y="1377079"/>
            <a:ext cx="743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/>
                </a:solidFill>
              </a:rPr>
              <a:t>ASN, BRGM, CEREMA, DDT, DGPR, DREAL, IGN, INERIS, INRAE, IRSN, …</a:t>
            </a:r>
            <a:endParaRPr lang="fr-FR" sz="2000" dirty="0" smtClean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1598" y="2002268"/>
            <a:ext cx="79552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Des méthodes d’intégration diverses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manuelle de fichiers </a:t>
            </a:r>
            <a:r>
              <a:rPr lang="fr-FR" sz="2000" dirty="0" smtClean="0"/>
              <a:t>plats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Copies de bases de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</a:t>
            </a:r>
            <a:r>
              <a:rPr lang="fr-FR" sz="2000" dirty="0" err="1" smtClean="0"/>
              <a:t>atchs</a:t>
            </a:r>
            <a:r>
              <a:rPr lang="fr-FR" sz="2000" dirty="0" smtClean="0"/>
              <a:t> </a:t>
            </a:r>
            <a:r>
              <a:rPr lang="fr-FR" sz="2000" dirty="0"/>
              <a:t>automatiques </a:t>
            </a:r>
            <a:r>
              <a:rPr lang="fr-FR" sz="2000" dirty="0" smtClean="0"/>
              <a:t>quotidiens appelant des APIs</a:t>
            </a:r>
            <a:endParaRPr lang="fr-FR" sz="2000" dirty="0"/>
          </a:p>
          <a:p>
            <a:r>
              <a:rPr lang="fr-FR" sz="2000" dirty="0"/>
              <a:t>Objectif : automatiser toutes les procédures </a:t>
            </a:r>
            <a:r>
              <a:rPr lang="fr-FR" sz="2000" dirty="0"/>
              <a:t>d’import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accent5"/>
                </a:solidFill>
              </a:rPr>
              <a:t>L’intégration des données ne se limite pas à </a:t>
            </a:r>
            <a:r>
              <a:rPr lang="fr-FR" sz="2000" dirty="0" smtClean="0">
                <a:solidFill>
                  <a:schemeClr val="accent5"/>
                </a:solidFill>
              </a:rPr>
              <a:t>un import de </a:t>
            </a:r>
            <a:r>
              <a:rPr lang="fr-FR" sz="2000" dirty="0">
                <a:solidFill>
                  <a:schemeClr val="accent5"/>
                </a:solidFill>
              </a:rPr>
              <a:t>données : 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Contrôles </a:t>
            </a:r>
            <a:r>
              <a:rPr lang="fr-FR" sz="2000" dirty="0"/>
              <a:t>et corrections de </a:t>
            </a:r>
            <a:r>
              <a:rPr lang="fr-FR" sz="2000" dirty="0" smtClean="0"/>
              <a:t>géométries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Simplification </a:t>
            </a:r>
            <a:r>
              <a:rPr lang="fr-FR" sz="2000" dirty="0"/>
              <a:t>de géométries pour plusieurs échelles de </a:t>
            </a:r>
            <a:r>
              <a:rPr lang="fr-FR" sz="2000" dirty="0" smtClean="0"/>
              <a:t>visualisation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Reprojection</a:t>
            </a:r>
            <a:r>
              <a:rPr lang="fr-FR" sz="2000" dirty="0" smtClean="0"/>
              <a:t> </a:t>
            </a:r>
            <a:r>
              <a:rPr lang="fr-FR" sz="2000" dirty="0"/>
              <a:t>des </a:t>
            </a:r>
            <a:r>
              <a:rPr lang="fr-FR" sz="2000" dirty="0" smtClean="0"/>
              <a:t>géométries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Génération </a:t>
            </a:r>
            <a:r>
              <a:rPr lang="fr-FR" sz="2000" dirty="0"/>
              <a:t>de codes </a:t>
            </a:r>
            <a:r>
              <a:rPr lang="fr-FR" sz="2000" dirty="0" smtClean="0"/>
              <a:t>communes INSEE à </a:t>
            </a:r>
            <a:r>
              <a:rPr lang="fr-FR" sz="2000" dirty="0"/>
              <a:t>partir des coordonnées quand </a:t>
            </a:r>
            <a:r>
              <a:rPr lang="fr-FR" sz="2000" dirty="0" smtClean="0"/>
              <a:t>manquants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Filtrage </a:t>
            </a:r>
            <a:r>
              <a:rPr lang="fr-FR" sz="2000" dirty="0"/>
              <a:t>des données </a:t>
            </a:r>
            <a:r>
              <a:rPr lang="fr-FR" sz="2000" dirty="0" smtClean="0"/>
              <a:t>diffusables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données dans GEORISQUES : diffusion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69442" y="2114144"/>
            <a:ext cx="96507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 smtClean="0">
                <a:solidFill>
                  <a:schemeClr val="accent5"/>
                </a:solidFill>
              </a:rPr>
              <a:t>Géorisques</a:t>
            </a:r>
            <a:r>
              <a:rPr lang="fr-FR" sz="2000" dirty="0" smtClean="0">
                <a:solidFill>
                  <a:schemeClr val="accent5"/>
                </a:solidFill>
              </a:rPr>
              <a:t> propose différents outils de consultation des données 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Rapport « connaître les risques près de chez moi » (Ma Maison Mes Risques)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Etat des risques – Information des acquéreurs et locateurs (ERRIAL – </a:t>
            </a:r>
            <a:r>
              <a:rPr lang="fr-FR" sz="2000" dirty="0" err="1" smtClean="0"/>
              <a:t>Kelrisks</a:t>
            </a:r>
            <a:r>
              <a:rPr lang="fr-F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Dossiers thématiques – Listes interactives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Bases de données – Téléchargements par départements, régions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Carte interactive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err="1" smtClean="0"/>
              <a:t>Webservices</a:t>
            </a:r>
            <a:r>
              <a:rPr lang="fr-FR" sz="2000" dirty="0" smtClean="0"/>
              <a:t> WFS, WMS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smtClean="0"/>
              <a:t>APIs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0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données dans GEORISQUES : risques naturels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" y="1261328"/>
            <a:ext cx="12063809" cy="50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données dans GEORISQUES : risques technologiques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" y="1249017"/>
            <a:ext cx="12037094" cy="42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60000" y="720000"/>
            <a:ext cx="11469600" cy="43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données dans GEORISQUES : procédures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9FAA-ADF3-4417-ABE5-A424BA000F0B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0" y="1152001"/>
            <a:ext cx="11905423" cy="33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QNAT_GEORISQUES_LOIGEROT.potx" id="{128E9652-DAB6-49C6-B10E-D3BDDCA094C3}" vid="{00E75771-FBE0-4196-B3A8-3A259E26253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39EA9FCE00FB409FA9E498B3D4B0D7" ma:contentTypeVersion="14" ma:contentTypeDescription="Crée un document." ma:contentTypeScope="" ma:versionID="baac4a0ed86a492c4af8ef1fb79a3b34">
  <xsd:schema xmlns:xsd="http://www.w3.org/2001/XMLSchema" xmlns:xs="http://www.w3.org/2001/XMLSchema" xmlns:p="http://schemas.microsoft.com/office/2006/metadata/properties" xmlns:ns3="378afea9-8180-4a05-8589-e87031dc45c9" xmlns:ns4="93aa9028-f072-4ed2-8577-92a54578b289" targetNamespace="http://schemas.microsoft.com/office/2006/metadata/properties" ma:root="true" ma:fieldsID="c926c218757a3e90a246bc095da5f4da" ns3:_="" ns4:_="">
    <xsd:import namespace="378afea9-8180-4a05-8589-e87031dc45c9"/>
    <xsd:import namespace="93aa9028-f072-4ed2-8577-92a54578b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afea9-8180-4a05-8589-e87031dc4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9028-f072-4ed2-8577-92a54578b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1BFAA5-C09E-4FC6-B4FD-CED3E882FEA2}">
  <ds:schemaRefs>
    <ds:schemaRef ds:uri="http://schemas.microsoft.com/office/infopath/2007/PartnerControls"/>
    <ds:schemaRef ds:uri="93aa9028-f072-4ed2-8577-92a54578b289"/>
    <ds:schemaRef ds:uri="http://purl.org/dc/elements/1.1/"/>
    <ds:schemaRef ds:uri="http://schemas.microsoft.com/office/2006/metadata/properties"/>
    <ds:schemaRef ds:uri="378afea9-8180-4a05-8589-e87031dc45c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BCE72F-043E-4943-81E6-DBA2FB0BA3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E394A-2692-4388-9197-1D491C61B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8afea9-8180-4a05-8589-e87031dc45c9"/>
    <ds:schemaRef ds:uri="93aa9028-f072-4ed2-8577-92a54578b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</TotalTime>
  <Words>550</Words>
  <Application>Microsoft Office PowerPoint</Application>
  <PresentationFormat>Grand écran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Thème Office</vt:lpstr>
      <vt:lpstr>Géorisques</vt:lpstr>
      <vt:lpstr>GEORISQUES Un système d’information orienté diffusion de données géographiques et services</vt:lpstr>
      <vt:lpstr>Présentation PowerPoint</vt:lpstr>
      <vt:lpstr>GEORISQUES Un système d’information orienté diffusion de données géographiques et services</vt:lpstr>
      <vt:lpstr>Les données dans GEORISQUES : de nombreux producteurs et fournisseurs</vt:lpstr>
      <vt:lpstr>Les données dans GEORISQUES : diffusion</vt:lpstr>
      <vt:lpstr>Les données dans GEORISQUES : risques naturels</vt:lpstr>
      <vt:lpstr>Les données dans GEORISQUES : risques technologiques</vt:lpstr>
      <vt:lpstr>Les données dans GEORISQUES : procédures</vt:lpstr>
      <vt:lpstr>GEORISQUES est actuellement principalement une réponse administrative à la diffusion de données</vt:lpstr>
      <vt:lpstr>GEORISQUES : architecture applicative</vt:lpstr>
      <vt:lpstr>ERRIAL : architecture applicative</vt:lpstr>
      <vt:lpstr>ERRIAL : récupération des données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Quels services au BRGM pour la réduction des risques de demain ?</dc:title>
  <dc:creator>Vilmus Thierry</dc:creator>
  <cp:lastModifiedBy>Vilmus Thierry</cp:lastModifiedBy>
  <cp:revision>23</cp:revision>
  <dcterms:created xsi:type="dcterms:W3CDTF">2022-06-15T07:07:35Z</dcterms:created>
  <dcterms:modified xsi:type="dcterms:W3CDTF">2022-06-15T16:25:00Z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0x0101009139EA9FCE00FB409FA9E498B3D4B0D7</vt:lpwstr>
  </property>
</Properties>
</file>