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1" d="100"/>
          <a:sy n="111" d="100"/>
        </p:scale>
        <p:origin x="510" y="10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8957821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76855055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9F70A7-B549-4D5C-9C29-7B34FADD1AE7}" type="datetimeFigureOut">
              <a:rPr lang="fr-FR"/>
              <a:t>13/01/2025</a:t>
            </a:fld>
            <a:endParaRPr lang="fr-FR"/>
          </a:p>
        </p:txBody>
      </p:sp>
      <p:sp>
        <p:nvSpPr>
          <p:cNvPr id="834367557" name="Espace réservé de l'image des diapositives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1956536435" name="Espace réservé des note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2368591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59531784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044C893-BBFD-4EDB-B14A-EE98779AAE0F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8175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87955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09014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A5FC5-7D40-DACD-F95C-5EA5495774F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32950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04815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5972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5958ED-83C3-4BDD-A431-188BF0DAF63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media1.svg"/><Relationship Id="rId4" Type="http://schemas.openxmlformats.org/officeDocument/2006/relationships/image" Target="../media/image1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media2.svg"/><Relationship Id="rId4" Type="http://schemas.openxmlformats.org/officeDocument/2006/relationships/image" Target="../media/image1.jp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re et 1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365440" name="Rectangle 9"/>
          <p:cNvSpPr/>
          <p:nvPr userDrawn="1"/>
        </p:nvSpPr>
        <p:spPr bwMode="auto">
          <a:xfrm>
            <a:off x="11557975" y="5981283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91899057" name="Titre 1"/>
          <p:cNvSpPr>
            <a:spLocks noGrp="1"/>
          </p:cNvSpPr>
          <p:nvPr>
            <p:ph type="title"/>
          </p:nvPr>
        </p:nvSpPr>
        <p:spPr bwMode="auto">
          <a:xfrm>
            <a:off x="454043" y="426959"/>
            <a:ext cx="10899757" cy="630941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235273389" name="Espace réservé du contenu 6"/>
          <p:cNvSpPr>
            <a:spLocks noGrp="1"/>
          </p:cNvSpPr>
          <p:nvPr>
            <p:ph sz="quarter" idx="13"/>
          </p:nvPr>
        </p:nvSpPr>
        <p:spPr bwMode="auto">
          <a:xfrm>
            <a:off x="454025" y="1384300"/>
            <a:ext cx="10899775" cy="4616450"/>
          </a:xfrm>
          <a:prstGeom prst="rect">
            <a:avLst/>
          </a:prstGeom>
        </p:spPr>
        <p:txBody>
          <a:bodyPr/>
          <a:lstStyle>
            <a:lvl1pPr marL="266700" indent="-2667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9540101" name="Rectangle 7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2001989051" name="Imag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1327547119" name="Espace réservé du pied de page 18"/>
          <p:cNvSpPr>
            <a:spLocks noGrp="1"/>
          </p:cNvSpPr>
          <p:nvPr>
            <p:ph type="ftr" sz="quarter" idx="15"/>
          </p:nvPr>
        </p:nvSpPr>
        <p:spPr bwMode="auto">
          <a:xfrm>
            <a:off x="7239000" y="6232483"/>
            <a:ext cx="4114800" cy="365125"/>
          </a:xfrm>
        </p:spPr>
        <p:txBody>
          <a:bodyPr/>
          <a:lstStyle>
            <a:lvl1pPr>
              <a:defRPr>
                <a:solidFill>
                  <a:srgbClr val="EF7757"/>
                </a:solidFill>
              </a:defRPr>
            </a:lvl1pPr>
          </a:lstStyle>
          <a:p>
            <a:pPr algn="r"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1281952920" name="Espace réservé du numéro de diapositive 19"/>
          <p:cNvSpPr>
            <a:spLocks noGrp="1"/>
          </p:cNvSpPr>
          <p:nvPr>
            <p:ph type="sldNum" sz="quarter" idx="16"/>
          </p:nvPr>
        </p:nvSpPr>
        <p:spPr bwMode="auto">
          <a:xfrm>
            <a:off x="11553355" y="6230720"/>
            <a:ext cx="36000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ommaire fond blan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076557880" name="Connecteur droit 3"/>
          <p:cNvCxnSpPr/>
          <p:nvPr userDrawn="1"/>
        </p:nvCxnSpPr>
        <p:spPr bwMode="auto">
          <a:xfrm>
            <a:off x="5806910" y="1999456"/>
            <a:ext cx="0" cy="324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2457881" name="Imag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2131342735" name="Espace réservé du contenu 2"/>
          <p:cNvSpPr>
            <a:spLocks noGrp="1"/>
          </p:cNvSpPr>
          <p:nvPr>
            <p:ph sz="quarter" idx="12"/>
          </p:nvPr>
        </p:nvSpPr>
        <p:spPr bwMode="auto">
          <a:xfrm>
            <a:off x="279400" y="1565275"/>
            <a:ext cx="5040000" cy="4320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54217828" name="Espace réservé du contenu 6"/>
          <p:cNvSpPr>
            <a:spLocks noGrp="1"/>
          </p:cNvSpPr>
          <p:nvPr>
            <p:ph sz="quarter" idx="13"/>
          </p:nvPr>
        </p:nvSpPr>
        <p:spPr bwMode="auto">
          <a:xfrm>
            <a:off x="6202363" y="1565275"/>
            <a:ext cx="5040000" cy="4320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90775299" name="Titre 14"/>
          <p:cNvSpPr>
            <a:spLocks noGrp="1"/>
          </p:cNvSpPr>
          <p:nvPr>
            <p:ph type="title"/>
          </p:nvPr>
        </p:nvSpPr>
        <p:spPr bwMode="auto">
          <a:xfrm>
            <a:off x="299052" y="530457"/>
            <a:ext cx="10899757" cy="630941"/>
          </a:xfrm>
          <a:prstGeom prst="rect">
            <a:avLst/>
          </a:prstGeom>
          <a:solidFill>
            <a:srgbClr val="EF775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28050218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6202363" y="6225681"/>
            <a:ext cx="5061935" cy="365125"/>
          </a:xfrm>
        </p:spPr>
        <p:txBody>
          <a:bodyPr/>
          <a:lstStyle>
            <a:lvl1pPr algn="r">
              <a:defRPr sz="1200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re chapitre avec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455920" name="Espace réservé pour une image  9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215674" cy="5903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362700929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1722980008" name="Titre 9"/>
          <p:cNvSpPr txBox="1"/>
          <p:nvPr userDrawn="1"/>
        </p:nvSpPr>
        <p:spPr bwMode="auto">
          <a:xfrm>
            <a:off x="509700" y="2941162"/>
            <a:ext cx="4684469" cy="68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560736853" name="Titre 9"/>
          <p:cNvSpPr txBox="1"/>
          <p:nvPr userDrawn="1"/>
        </p:nvSpPr>
        <p:spPr bwMode="auto">
          <a:xfrm>
            <a:off x="509700" y="3099597"/>
            <a:ext cx="7305121" cy="68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62136822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>
            <a:off x="6720395" y="6183892"/>
            <a:ext cx="4694679" cy="365125"/>
          </a:xfrm>
        </p:spPr>
        <p:txBody>
          <a:bodyPr/>
          <a:lstStyle>
            <a:lvl1pPr algn="r">
              <a:defRPr sz="1200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411208108" name="Titre 11"/>
          <p:cNvSpPr>
            <a:spLocks noGrp="1"/>
          </p:cNvSpPr>
          <p:nvPr>
            <p:ph type="title"/>
          </p:nvPr>
        </p:nvSpPr>
        <p:spPr bwMode="auto">
          <a:xfrm>
            <a:off x="436287" y="3158150"/>
            <a:ext cx="6763504" cy="630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re chapitre sans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208168" name="Rectangle 2"/>
          <p:cNvSpPr/>
          <p:nvPr userDrawn="1"/>
        </p:nvSpPr>
        <p:spPr bwMode="auto">
          <a:xfrm>
            <a:off x="0" y="0"/>
            <a:ext cx="12192000" cy="54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534632693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200813993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>
            <a:off x="4232635" y="6183892"/>
            <a:ext cx="7182440" cy="365125"/>
          </a:xfrm>
        </p:spPr>
        <p:txBody>
          <a:bodyPr/>
          <a:lstStyle>
            <a:lvl1pPr algn="r">
              <a:defRPr sz="1200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1067088773" name="Titre 9"/>
          <p:cNvSpPr>
            <a:spLocks noGrp="1"/>
          </p:cNvSpPr>
          <p:nvPr>
            <p:ph type="title"/>
          </p:nvPr>
        </p:nvSpPr>
        <p:spPr bwMode="auto">
          <a:xfrm>
            <a:off x="509700" y="2941162"/>
            <a:ext cx="7305121" cy="6894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re chapitre fond blan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0857153" name="Graphique 5" descr="Point d’insertion vers la droite avec un remplissage uni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080717" y="2859833"/>
            <a:ext cx="914400" cy="914400"/>
          </a:xfrm>
          <a:prstGeom prst="rect">
            <a:avLst/>
          </a:prstGeom>
        </p:spPr>
      </p:pic>
      <p:pic>
        <p:nvPicPr>
          <p:cNvPr id="1795257627" name="Image 7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500204650" name="Titre 3"/>
          <p:cNvSpPr>
            <a:spLocks noGrp="1"/>
          </p:cNvSpPr>
          <p:nvPr>
            <p:ph type="title" hasCustomPrompt="1"/>
          </p:nvPr>
        </p:nvSpPr>
        <p:spPr bwMode="auto">
          <a:xfrm>
            <a:off x="359390" y="2859833"/>
            <a:ext cx="5466802" cy="914399"/>
          </a:xfrm>
          <a:prstGeom prst="rect">
            <a:avLst/>
          </a:prstGeom>
          <a:solidFill>
            <a:srgbClr val="EF775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Titre du chapitre</a:t>
            </a:r>
            <a:endParaRPr/>
          </a:p>
        </p:txBody>
      </p:sp>
      <p:sp>
        <p:nvSpPr>
          <p:cNvPr id="22833352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>
            <a:off x="4647414" y="6183892"/>
            <a:ext cx="6767660" cy="365125"/>
          </a:xfrm>
        </p:spPr>
        <p:txBody>
          <a:bodyPr/>
          <a:lstStyle>
            <a:lvl1pPr algn="r">
              <a:defRPr sz="1200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e simple sur 2 colonn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719489" name="Rectangle 11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15028594" name="Titre 1"/>
          <p:cNvSpPr>
            <a:spLocks noGrp="1"/>
          </p:cNvSpPr>
          <p:nvPr>
            <p:ph type="title"/>
          </p:nvPr>
        </p:nvSpPr>
        <p:spPr bwMode="auto">
          <a:xfrm>
            <a:off x="454042" y="426958"/>
            <a:ext cx="10860880" cy="6309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3500" b="1" cap="all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772941943" name="Rectangle 16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2018723764" name="Graphique 6" descr="Point d’insertion vers la droite avec un remplissage uni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304801" y="1736079"/>
            <a:ext cx="1243755" cy="1303968"/>
          </a:xfrm>
          <a:prstGeom prst="rect">
            <a:avLst/>
          </a:prstGeom>
        </p:spPr>
      </p:pic>
      <p:pic>
        <p:nvPicPr>
          <p:cNvPr id="1861051123" name="Image 1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1696335192" name="Espace réservé du texte 3"/>
          <p:cNvSpPr>
            <a:spLocks noGrp="1"/>
          </p:cNvSpPr>
          <p:nvPr>
            <p:ph type="body" sz="quarter" idx="14"/>
          </p:nvPr>
        </p:nvSpPr>
        <p:spPr bwMode="auto">
          <a:xfrm>
            <a:off x="1621410" y="1736725"/>
            <a:ext cx="4098209" cy="388249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054858086" name="Espace réservé du texte 5"/>
          <p:cNvSpPr>
            <a:spLocks noGrp="1"/>
          </p:cNvSpPr>
          <p:nvPr>
            <p:ph type="body" sz="quarter" idx="15"/>
          </p:nvPr>
        </p:nvSpPr>
        <p:spPr bwMode="auto">
          <a:xfrm>
            <a:off x="6384924" y="1736725"/>
            <a:ext cx="4775625" cy="388249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2742745" name="Espace réservé du pied de page 14"/>
          <p:cNvSpPr>
            <a:spLocks noGrp="1"/>
          </p:cNvSpPr>
          <p:nvPr>
            <p:ph type="ftr" sz="quarter" idx="17"/>
          </p:nvPr>
        </p:nvSpPr>
        <p:spPr bwMode="auto">
          <a:xfrm>
            <a:off x="7045750" y="6215883"/>
            <a:ext cx="4114800" cy="365125"/>
          </a:xfrm>
        </p:spPr>
        <p:txBody>
          <a:bodyPr/>
          <a:lstStyle>
            <a:lvl1pPr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1578442450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1464989" y="6187753"/>
            <a:ext cx="576943" cy="365125"/>
          </a:xfrm>
          <a:prstGeom prst="rect">
            <a:avLst/>
          </a:prstGeom>
        </p:spPr>
        <p:txBody>
          <a:bodyPr vert="horz" wrap="none" lIns="72000" tIns="72000" rIns="72000" bIns="7200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28D779-26CF-48CC-83DD-609F16CD811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e + 1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218638" name="Rectangle 9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67483399" name="Titre 1"/>
          <p:cNvSpPr>
            <a:spLocks noGrp="1"/>
          </p:cNvSpPr>
          <p:nvPr>
            <p:ph type="title"/>
          </p:nvPr>
        </p:nvSpPr>
        <p:spPr bwMode="auto">
          <a:xfrm>
            <a:off x="454042" y="426958"/>
            <a:ext cx="10860880" cy="6309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3500" b="1" cap="all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77982668" name="Rectangle 16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79743037" name="Espace réservé pour une image  6"/>
          <p:cNvSpPr>
            <a:spLocks noGrp="1"/>
          </p:cNvSpPr>
          <p:nvPr>
            <p:ph type="pic" sz="quarter" idx="13"/>
          </p:nvPr>
        </p:nvSpPr>
        <p:spPr bwMode="auto">
          <a:xfrm>
            <a:off x="5826125" y="1612788"/>
            <a:ext cx="5489575" cy="388313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409448141" name="Image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885089444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16254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662635941" name="Espace réservé du texte 4"/>
          <p:cNvSpPr>
            <a:spLocks noGrp="1"/>
          </p:cNvSpPr>
          <p:nvPr>
            <p:ph type="body" sz="quarter" idx="14"/>
          </p:nvPr>
        </p:nvSpPr>
        <p:spPr bwMode="auto">
          <a:xfrm>
            <a:off x="454025" y="1612787"/>
            <a:ext cx="5249863" cy="38831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92574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434623994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1464989" y="6187753"/>
            <a:ext cx="576943" cy="365125"/>
          </a:xfrm>
          <a:prstGeom prst="rect">
            <a:avLst/>
          </a:prstGeom>
        </p:spPr>
        <p:txBody>
          <a:bodyPr vert="horz" wrap="none" lIns="72000" tIns="72000" rIns="72000" bIns="7200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28D779-26CF-48CC-83DD-609F16CD811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e + 2 pho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303210" name="Rectangle 10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41513866" name="Titre 1"/>
          <p:cNvSpPr>
            <a:spLocks noGrp="1"/>
          </p:cNvSpPr>
          <p:nvPr>
            <p:ph type="title"/>
          </p:nvPr>
        </p:nvSpPr>
        <p:spPr bwMode="auto">
          <a:xfrm>
            <a:off x="454042" y="426958"/>
            <a:ext cx="10860880" cy="6309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3500" b="1" cap="all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833253721" name="Rectangle 16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709266695" name="Image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359526417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06827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 lang="fr-FR"/>
          </a:p>
        </p:txBody>
      </p:sp>
      <p:sp>
        <p:nvSpPr>
          <p:cNvPr id="159762186" name="Espace réservé du texte 4"/>
          <p:cNvSpPr>
            <a:spLocks noGrp="1"/>
          </p:cNvSpPr>
          <p:nvPr>
            <p:ph type="body" sz="quarter" idx="15"/>
          </p:nvPr>
        </p:nvSpPr>
        <p:spPr bwMode="auto">
          <a:xfrm>
            <a:off x="454025" y="1612899"/>
            <a:ext cx="2957513" cy="411859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92574"/>
                </a:solidFill>
              </a:defRPr>
            </a:lvl1pPr>
            <a:lvl2pPr marL="130175" indent="0">
              <a:buNone/>
              <a:defRPr sz="1600"/>
            </a:lvl2pPr>
            <a:lvl3pPr marL="403225" indent="0">
              <a:buNone/>
              <a:defRPr sz="1400"/>
            </a:lvl3pPr>
            <a:lvl4pPr marL="487363" indent="0">
              <a:buNone/>
              <a:tabLst>
                <a:tab pos="811212" algn="l"/>
              </a:tabLst>
              <a:defRPr sz="1200"/>
            </a:lvl4pPr>
            <a:lvl5pPr marL="582613" indent="0">
              <a:buNone/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890850439" name="Espace réservé pour une image  7"/>
          <p:cNvSpPr>
            <a:spLocks noGrp="1"/>
          </p:cNvSpPr>
          <p:nvPr>
            <p:ph type="pic" sz="quarter" idx="16"/>
          </p:nvPr>
        </p:nvSpPr>
        <p:spPr bwMode="auto">
          <a:xfrm>
            <a:off x="4119563" y="1235075"/>
            <a:ext cx="3148012" cy="44964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44644800" name="Espace réservé pour une image  14"/>
          <p:cNvSpPr>
            <a:spLocks noGrp="1"/>
          </p:cNvSpPr>
          <p:nvPr>
            <p:ph type="pic" sz="quarter" idx="17"/>
          </p:nvPr>
        </p:nvSpPr>
        <p:spPr bwMode="auto">
          <a:xfrm>
            <a:off x="7977188" y="1235074"/>
            <a:ext cx="3146425" cy="44964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21239910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1464989" y="6187753"/>
            <a:ext cx="576943" cy="365125"/>
          </a:xfrm>
          <a:prstGeom prst="rect">
            <a:avLst/>
          </a:prstGeom>
        </p:spPr>
        <p:txBody>
          <a:bodyPr vert="horz" wrap="none" lIns="72000" tIns="72000" rIns="72000" bIns="7200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28D779-26CF-48CC-83DD-609F16CD811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Verbatim + 1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804370" name="Espace réservé du texte 15"/>
          <p:cNvSpPr>
            <a:spLocks noGrp="1"/>
          </p:cNvSpPr>
          <p:nvPr>
            <p:ph type="body" sz="quarter" idx="12"/>
          </p:nvPr>
        </p:nvSpPr>
        <p:spPr bwMode="auto">
          <a:xfrm>
            <a:off x="500089" y="2928508"/>
            <a:ext cx="5014022" cy="1981421"/>
          </a:xfrm>
          <a:prstGeom prst="rect">
            <a:avLst/>
          </a:prstGeom>
          <a:noFill/>
          <a:ln>
            <a:noFill/>
          </a:ln>
        </p:spPr>
        <p:txBody>
          <a:bodyPr tIns="216000"/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800">
                <a:solidFill>
                  <a:srgbClr val="292574"/>
                </a:solidFill>
              </a:defRPr>
            </a:lvl2pPr>
            <a:lvl3pPr marL="285750" indent="-285750">
              <a:lnSpc>
                <a:spcPct val="100000"/>
              </a:lnSpc>
              <a:buFont typeface="Arial"/>
              <a:buChar char="•"/>
              <a:defRPr sz="1600">
                <a:solidFill>
                  <a:srgbClr val="292574"/>
                </a:solidFill>
              </a:defRPr>
            </a:lvl3pPr>
            <a:lvl4pPr marL="285750" indent="-285750">
              <a:lnSpc>
                <a:spcPct val="100000"/>
              </a:lnSpc>
              <a:buFont typeface="Arial"/>
              <a:buChar char="•"/>
              <a:defRPr sz="1400">
                <a:solidFill>
                  <a:srgbClr val="292574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300">
                <a:solidFill>
                  <a:srgbClr val="292574"/>
                </a:solidFill>
              </a:defRPr>
            </a:lvl5pPr>
            <a:lvl6pPr marL="2286000" indent="0">
              <a:buFont typeface="Arial"/>
              <a:buNone/>
              <a:defRPr/>
            </a:lvl6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4">
              <a:defRPr/>
            </a:pPr>
            <a:endParaRPr lang="fr-FR"/>
          </a:p>
        </p:txBody>
      </p:sp>
      <p:sp>
        <p:nvSpPr>
          <p:cNvPr id="518131481" name="Titre 1"/>
          <p:cNvSpPr>
            <a:spLocks noGrp="1"/>
          </p:cNvSpPr>
          <p:nvPr>
            <p:ph type="title"/>
          </p:nvPr>
        </p:nvSpPr>
        <p:spPr bwMode="auto">
          <a:xfrm>
            <a:off x="454042" y="426958"/>
            <a:ext cx="10860880" cy="6309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3500" b="1" cap="all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947956885" name="Rectangle 16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12055106" name="Image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674443" y="2412747"/>
            <a:ext cx="665313" cy="665313"/>
          </a:xfrm>
          <a:prstGeom prst="rect">
            <a:avLst/>
          </a:prstGeom>
        </p:spPr>
      </p:pic>
      <p:pic>
        <p:nvPicPr>
          <p:cNvPr id="875689436" name="Image 1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2062163950" name="Espace réservé pour une image  4"/>
          <p:cNvSpPr>
            <a:spLocks noGrp="1"/>
          </p:cNvSpPr>
          <p:nvPr>
            <p:ph type="pic" sz="quarter" idx="15"/>
          </p:nvPr>
        </p:nvSpPr>
        <p:spPr bwMode="auto">
          <a:xfrm>
            <a:off x="5826125" y="1612900"/>
            <a:ext cx="5488797" cy="38830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56552110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06827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 lang="fr-FR"/>
          </a:p>
        </p:txBody>
      </p:sp>
      <p:sp>
        <p:nvSpPr>
          <p:cNvPr id="1428544682" name="Rectangle 3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49843677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1464989" y="6187753"/>
            <a:ext cx="576943" cy="365125"/>
          </a:xfrm>
          <a:prstGeom prst="rect">
            <a:avLst/>
          </a:prstGeom>
        </p:spPr>
        <p:txBody>
          <a:bodyPr vert="horz" wrap="none" lIns="72000" tIns="72000" rIns="72000" bIns="7200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28D779-26CF-48CC-83DD-609F16CD811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raphiq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178307" name="Rectangle 10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67886217" name="Titre 1"/>
          <p:cNvSpPr>
            <a:spLocks noGrp="1"/>
          </p:cNvSpPr>
          <p:nvPr>
            <p:ph type="title"/>
          </p:nvPr>
        </p:nvSpPr>
        <p:spPr bwMode="auto">
          <a:xfrm>
            <a:off x="454042" y="426958"/>
            <a:ext cx="10860880" cy="6309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3500" b="1" cap="all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713445802" name="Rectangle 16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724050855" name="Image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2056353187" name="Espace réservé du texte 3"/>
          <p:cNvSpPr>
            <a:spLocks noGrp="1"/>
          </p:cNvSpPr>
          <p:nvPr>
            <p:ph type="body" sz="quarter" idx="15"/>
          </p:nvPr>
        </p:nvSpPr>
        <p:spPr bwMode="auto">
          <a:xfrm>
            <a:off x="454024" y="1612900"/>
            <a:ext cx="10860879" cy="5238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>
              <a:defRPr sz="1800"/>
            </a:lvl2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822062485" name="Espace réservé du graphique 5"/>
          <p:cNvSpPr>
            <a:spLocks noGrp="1"/>
          </p:cNvSpPr>
          <p:nvPr>
            <p:ph type="chart" sz="quarter" idx="16"/>
          </p:nvPr>
        </p:nvSpPr>
        <p:spPr bwMode="auto">
          <a:xfrm>
            <a:off x="454024" y="2324100"/>
            <a:ext cx="4872119" cy="324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79739178" name="Espace réservé du graphique 8"/>
          <p:cNvSpPr>
            <a:spLocks noGrp="1"/>
          </p:cNvSpPr>
          <p:nvPr>
            <p:ph type="chart" sz="quarter" idx="17"/>
          </p:nvPr>
        </p:nvSpPr>
        <p:spPr bwMode="auto">
          <a:xfrm>
            <a:off x="5646656" y="2324100"/>
            <a:ext cx="5668246" cy="324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01382893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06827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 lang="fr-FR"/>
          </a:p>
        </p:txBody>
      </p:sp>
      <p:sp>
        <p:nvSpPr>
          <p:cNvPr id="512642807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1464989" y="6187753"/>
            <a:ext cx="576943" cy="365125"/>
          </a:xfrm>
          <a:prstGeom prst="rect">
            <a:avLst/>
          </a:prstGeom>
        </p:spPr>
        <p:txBody>
          <a:bodyPr vert="horz" wrap="none" lIns="72000" tIns="72000" rIns="72000" bIns="7200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28D779-26CF-48CC-83DD-609F16CD811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re et 2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7997496" name="Rectangle 9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75552251" name="Titre 1"/>
          <p:cNvSpPr>
            <a:spLocks noGrp="1"/>
          </p:cNvSpPr>
          <p:nvPr>
            <p:ph type="title"/>
          </p:nvPr>
        </p:nvSpPr>
        <p:spPr bwMode="auto">
          <a:xfrm>
            <a:off x="454043" y="426959"/>
            <a:ext cx="10899757" cy="630941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857539493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25681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 lang="fr-FR"/>
          </a:p>
        </p:txBody>
      </p:sp>
      <p:sp>
        <p:nvSpPr>
          <p:cNvPr id="43220206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xfrm>
            <a:off x="11464988" y="6223179"/>
            <a:ext cx="57694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  <p:sp>
        <p:nvSpPr>
          <p:cNvPr id="1890587334" name="Rectangle 7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83133537" name="Imag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761065226" name="Espace réservé du contenu 5"/>
          <p:cNvSpPr>
            <a:spLocks noGrp="1"/>
          </p:cNvSpPr>
          <p:nvPr>
            <p:ph sz="quarter" idx="13"/>
          </p:nvPr>
        </p:nvSpPr>
        <p:spPr bwMode="auto">
          <a:xfrm>
            <a:off x="6096000" y="1519100"/>
            <a:ext cx="5220000" cy="4320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745195499" name="Espace réservé du contenu 10"/>
          <p:cNvSpPr>
            <a:spLocks noGrp="1"/>
          </p:cNvSpPr>
          <p:nvPr>
            <p:ph sz="quarter" idx="14"/>
          </p:nvPr>
        </p:nvSpPr>
        <p:spPr bwMode="auto">
          <a:xfrm>
            <a:off x="454024" y="1519098"/>
            <a:ext cx="5220000" cy="4320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re et 2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7303776" name="Rectangle 9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60050896" name="Titre 1"/>
          <p:cNvSpPr>
            <a:spLocks noGrp="1"/>
          </p:cNvSpPr>
          <p:nvPr>
            <p:ph type="title"/>
          </p:nvPr>
        </p:nvSpPr>
        <p:spPr bwMode="auto">
          <a:xfrm>
            <a:off x="454043" y="426959"/>
            <a:ext cx="10899757" cy="630941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113148893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25681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775781440" name="Rectangle 7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312744734" name="Imag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1585454413" name="Espace réservé du contenu 5"/>
          <p:cNvSpPr>
            <a:spLocks noGrp="1"/>
          </p:cNvSpPr>
          <p:nvPr>
            <p:ph sz="quarter" idx="13"/>
          </p:nvPr>
        </p:nvSpPr>
        <p:spPr bwMode="auto">
          <a:xfrm>
            <a:off x="6096000" y="1519100"/>
            <a:ext cx="5220000" cy="4320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46221803" name="Espace réservé du contenu 10"/>
          <p:cNvSpPr>
            <a:spLocks noGrp="1"/>
          </p:cNvSpPr>
          <p:nvPr>
            <p:ph sz="quarter" idx="14"/>
          </p:nvPr>
        </p:nvSpPr>
        <p:spPr bwMode="auto">
          <a:xfrm>
            <a:off x="454024" y="1519098"/>
            <a:ext cx="5220000" cy="4320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10693145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xfrm>
            <a:off x="11464988" y="6223179"/>
            <a:ext cx="57694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ablea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722470" name="Rectangle 9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20002527" name="Titre 1"/>
          <p:cNvSpPr>
            <a:spLocks noGrp="1"/>
          </p:cNvSpPr>
          <p:nvPr>
            <p:ph type="title"/>
          </p:nvPr>
        </p:nvSpPr>
        <p:spPr bwMode="auto">
          <a:xfrm>
            <a:off x="454042" y="426958"/>
            <a:ext cx="10860880" cy="6309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3500" b="1" cap="all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7828054" name="Espace réservé du texte 15"/>
          <p:cNvSpPr>
            <a:spLocks noGrp="1"/>
          </p:cNvSpPr>
          <p:nvPr>
            <p:ph type="body" sz="quarter" idx="12"/>
          </p:nvPr>
        </p:nvSpPr>
        <p:spPr bwMode="auto">
          <a:xfrm>
            <a:off x="454043" y="1612593"/>
            <a:ext cx="10860880" cy="5241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buNone/>
              <a:defRPr>
                <a:solidFill>
                  <a:srgbClr val="292574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rgbClr val="292574"/>
                </a:solidFill>
              </a:defRPr>
            </a:lvl3pPr>
            <a:lvl4pPr marL="0" indent="0">
              <a:lnSpc>
                <a:spcPct val="100000"/>
              </a:lnSpc>
              <a:buNone/>
              <a:defRPr>
                <a:solidFill>
                  <a:srgbClr val="292574"/>
                </a:solidFill>
              </a:defRPr>
            </a:lvl4pPr>
            <a:lvl5pPr marL="0" indent="0">
              <a:lnSpc>
                <a:spcPct val="100000"/>
              </a:lnSpc>
              <a:buNone/>
              <a:defRPr sz="1600">
                <a:solidFill>
                  <a:srgbClr val="292574"/>
                </a:solidFill>
              </a:defRPr>
            </a:lvl5pPr>
            <a:lvl6pPr marL="2286000" indent="0">
              <a:buFont typeface="Arial"/>
              <a:buNone/>
              <a:defRPr/>
            </a:lvl6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4">
              <a:defRPr/>
            </a:pPr>
            <a:endParaRPr lang="fr-FR"/>
          </a:p>
        </p:txBody>
      </p:sp>
      <p:sp>
        <p:nvSpPr>
          <p:cNvPr id="251585387" name="Rectangle 16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23955293" name="Espace réservé du tableau 7"/>
          <p:cNvSpPr>
            <a:spLocks noGrp="1"/>
          </p:cNvSpPr>
          <p:nvPr>
            <p:ph type="tbl" sz="quarter" idx="13"/>
          </p:nvPr>
        </p:nvSpPr>
        <p:spPr bwMode="auto">
          <a:xfrm>
            <a:off x="454042" y="2478780"/>
            <a:ext cx="10860879" cy="29591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1973187915" name="Image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1912699824" name="Espace réservé du pied de page 11"/>
          <p:cNvSpPr>
            <a:spLocks noGrp="1"/>
          </p:cNvSpPr>
          <p:nvPr>
            <p:ph type="ftr" sz="quarter" idx="15"/>
          </p:nvPr>
        </p:nvSpPr>
        <p:spPr bwMode="auto">
          <a:xfrm>
            <a:off x="7200121" y="6183892"/>
            <a:ext cx="4114800" cy="365125"/>
          </a:xfrm>
        </p:spPr>
        <p:txBody>
          <a:bodyPr/>
          <a:lstStyle>
            <a:lvl1pPr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744424993" name="Espace réservé du numéro de diapositive 18"/>
          <p:cNvSpPr>
            <a:spLocks noGrp="1"/>
          </p:cNvSpPr>
          <p:nvPr>
            <p:ph type="sldNum" sz="quarter" idx="17"/>
          </p:nvPr>
        </p:nvSpPr>
        <p:spPr bwMode="auto">
          <a:xfrm>
            <a:off x="11519199" y="6186576"/>
            <a:ext cx="468522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iapo F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57940" name="Espace réservé pour une image  7"/>
          <p:cNvSpPr>
            <a:spLocks noGrp="1"/>
          </p:cNvSpPr>
          <p:nvPr>
            <p:ph type="pic" sz="quarter" idx="14"/>
          </p:nvPr>
        </p:nvSpPr>
        <p:spPr bwMode="auto">
          <a:xfrm>
            <a:off x="1" y="0"/>
            <a:ext cx="12192000" cy="56483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02367719" name="Espace réservé du texte 15"/>
          <p:cNvSpPr>
            <a:spLocks noGrp="1"/>
          </p:cNvSpPr>
          <p:nvPr>
            <p:ph type="body" sz="quarter" idx="12"/>
          </p:nvPr>
        </p:nvSpPr>
        <p:spPr bwMode="auto">
          <a:xfrm>
            <a:off x="4295052" y="3634453"/>
            <a:ext cx="3601896" cy="121584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800">
                <a:solidFill>
                  <a:srgbClr val="292574"/>
                </a:solidFill>
              </a:defRPr>
            </a:lvl2pPr>
            <a:lvl3pPr marL="285750" indent="-285750">
              <a:lnSpc>
                <a:spcPct val="100000"/>
              </a:lnSpc>
              <a:buFont typeface="Arial"/>
              <a:buChar char="•"/>
              <a:defRPr sz="1600">
                <a:solidFill>
                  <a:srgbClr val="292574"/>
                </a:solidFill>
              </a:defRPr>
            </a:lvl3pPr>
            <a:lvl4pPr marL="285750" indent="-285750">
              <a:lnSpc>
                <a:spcPct val="100000"/>
              </a:lnSpc>
              <a:buFont typeface="Arial"/>
              <a:buChar char="•"/>
              <a:defRPr sz="1400">
                <a:solidFill>
                  <a:srgbClr val="292574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300">
                <a:solidFill>
                  <a:srgbClr val="292574"/>
                </a:solidFill>
              </a:defRPr>
            </a:lvl5pPr>
            <a:lvl6pPr marL="2286000" indent="0">
              <a:buFont typeface="Arial"/>
              <a:buNone/>
              <a:defRPr/>
            </a:lvl6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pic>
        <p:nvPicPr>
          <p:cNvPr id="1453421605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222381137" name="Espace réservé du pied de page 2"/>
          <p:cNvSpPr>
            <a:spLocks noGrp="1"/>
          </p:cNvSpPr>
          <p:nvPr>
            <p:ph type="ftr" sz="quarter" idx="16"/>
          </p:nvPr>
        </p:nvSpPr>
        <p:spPr bwMode="auto">
          <a:xfrm>
            <a:off x="7125090" y="6239712"/>
            <a:ext cx="4114800" cy="365125"/>
          </a:xfrm>
        </p:spPr>
        <p:txBody>
          <a:bodyPr/>
          <a:lstStyle>
            <a:lvl1pPr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re et 3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896727" name="Rectangle 9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58392051" name="Titre 1"/>
          <p:cNvSpPr>
            <a:spLocks noGrp="1"/>
          </p:cNvSpPr>
          <p:nvPr>
            <p:ph type="title"/>
          </p:nvPr>
        </p:nvSpPr>
        <p:spPr bwMode="auto">
          <a:xfrm>
            <a:off x="454043" y="426959"/>
            <a:ext cx="10899757" cy="630941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940755528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25681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 lang="fr-FR"/>
          </a:p>
        </p:txBody>
      </p:sp>
      <p:sp>
        <p:nvSpPr>
          <p:cNvPr id="1365169349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xfrm>
            <a:off x="11464988" y="6223179"/>
            <a:ext cx="57694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  <p:sp>
        <p:nvSpPr>
          <p:cNvPr id="48667504" name="Rectangle 7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579378066" name="Imag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979538258" name="Espace réservé du contenu 5"/>
          <p:cNvSpPr>
            <a:spLocks noGrp="1"/>
          </p:cNvSpPr>
          <p:nvPr>
            <p:ph sz="quarter" idx="13"/>
          </p:nvPr>
        </p:nvSpPr>
        <p:spPr bwMode="auto">
          <a:xfrm>
            <a:off x="6096000" y="1519100"/>
            <a:ext cx="5220000" cy="4320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441912373" name="Espace réservé du contenu 10"/>
          <p:cNvSpPr>
            <a:spLocks noGrp="1"/>
          </p:cNvSpPr>
          <p:nvPr>
            <p:ph sz="quarter" idx="14"/>
          </p:nvPr>
        </p:nvSpPr>
        <p:spPr bwMode="auto">
          <a:xfrm>
            <a:off x="454024" y="1519098"/>
            <a:ext cx="2520000" cy="4250106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75807516" name="Espace réservé du contenu 10"/>
          <p:cNvSpPr>
            <a:spLocks noGrp="1"/>
          </p:cNvSpPr>
          <p:nvPr>
            <p:ph sz="quarter" idx="15"/>
          </p:nvPr>
        </p:nvSpPr>
        <p:spPr bwMode="auto">
          <a:xfrm>
            <a:off x="3275012" y="1519098"/>
            <a:ext cx="2520000" cy="4250106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re et 3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5555279" name="Rectangle 9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96637836" name="Titre 1"/>
          <p:cNvSpPr>
            <a:spLocks noGrp="1"/>
          </p:cNvSpPr>
          <p:nvPr>
            <p:ph type="title"/>
          </p:nvPr>
        </p:nvSpPr>
        <p:spPr bwMode="auto">
          <a:xfrm>
            <a:off x="454043" y="426959"/>
            <a:ext cx="10899757" cy="630941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869160188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25681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 lang="fr-FR"/>
          </a:p>
        </p:txBody>
      </p:sp>
      <p:sp>
        <p:nvSpPr>
          <p:cNvPr id="284556359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xfrm>
            <a:off x="11464988" y="6223179"/>
            <a:ext cx="57694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  <p:sp>
        <p:nvSpPr>
          <p:cNvPr id="153669345" name="Rectangle 7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06504358" name="Imag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343075894" name="Espace réservé du contenu 10"/>
          <p:cNvSpPr>
            <a:spLocks noGrp="1"/>
          </p:cNvSpPr>
          <p:nvPr>
            <p:ph sz="quarter" idx="14"/>
          </p:nvPr>
        </p:nvSpPr>
        <p:spPr bwMode="auto">
          <a:xfrm>
            <a:off x="454023" y="1519098"/>
            <a:ext cx="4381927" cy="4250106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127305424" name="Espace réservé pour une image  8"/>
          <p:cNvSpPr>
            <a:spLocks noGrp="1"/>
          </p:cNvSpPr>
          <p:nvPr>
            <p:ph type="pic" sz="quarter" idx="15"/>
          </p:nvPr>
        </p:nvSpPr>
        <p:spPr bwMode="auto">
          <a:xfrm>
            <a:off x="5053013" y="1519238"/>
            <a:ext cx="3240000" cy="42497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295040729" name="Espace réservé pour une image  13"/>
          <p:cNvSpPr>
            <a:spLocks noGrp="1"/>
          </p:cNvSpPr>
          <p:nvPr>
            <p:ph type="pic" sz="quarter" idx="16"/>
          </p:nvPr>
        </p:nvSpPr>
        <p:spPr bwMode="auto">
          <a:xfrm>
            <a:off x="8428037" y="1519238"/>
            <a:ext cx="3240000" cy="42497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Titre et 3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527196" name="Rectangle 9"/>
          <p:cNvSpPr/>
          <p:nvPr userDrawn="1"/>
        </p:nvSpPr>
        <p:spPr bwMode="auto">
          <a:xfrm>
            <a:off x="11573460" y="5994000"/>
            <a:ext cx="360000" cy="8640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71960469" name="Titre 1"/>
          <p:cNvSpPr>
            <a:spLocks noGrp="1"/>
          </p:cNvSpPr>
          <p:nvPr>
            <p:ph type="title"/>
          </p:nvPr>
        </p:nvSpPr>
        <p:spPr bwMode="auto">
          <a:xfrm>
            <a:off x="454043" y="426959"/>
            <a:ext cx="10899757" cy="630941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618103229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7679937" y="6225681"/>
            <a:ext cx="3584361" cy="365125"/>
          </a:xfrm>
        </p:spPr>
        <p:txBody>
          <a:bodyPr/>
          <a:lstStyle>
            <a:lvl1pPr algn="r">
              <a:defRPr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 lang="fr-FR"/>
          </a:p>
        </p:txBody>
      </p:sp>
      <p:sp>
        <p:nvSpPr>
          <p:cNvPr id="69744474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xfrm>
            <a:off x="11464988" y="6223179"/>
            <a:ext cx="57694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  <p:sp>
        <p:nvSpPr>
          <p:cNvPr id="1279278697" name="Rectangle 7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916604239" name="Imag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1912884325" name="Espace réservé du contenu 10"/>
          <p:cNvSpPr>
            <a:spLocks noGrp="1"/>
          </p:cNvSpPr>
          <p:nvPr>
            <p:ph sz="quarter" idx="14"/>
          </p:nvPr>
        </p:nvSpPr>
        <p:spPr bwMode="auto">
          <a:xfrm>
            <a:off x="454023" y="1519098"/>
            <a:ext cx="4381927" cy="4250106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/>
              <a:buChar char="•"/>
              <a:defRPr/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86467201" name="Espace réservé pour une image  13"/>
          <p:cNvSpPr>
            <a:spLocks noGrp="1"/>
          </p:cNvSpPr>
          <p:nvPr>
            <p:ph type="pic" sz="quarter" idx="16"/>
          </p:nvPr>
        </p:nvSpPr>
        <p:spPr bwMode="auto">
          <a:xfrm>
            <a:off x="5024487" y="1519238"/>
            <a:ext cx="6643550" cy="42497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uverture avec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333194" name="Espace réservé pour une image  3"/>
          <p:cNvSpPr>
            <a:spLocks noGrp="1"/>
          </p:cNvSpPr>
          <p:nvPr>
            <p:ph type="pic" sz="quarter" idx="17"/>
          </p:nvPr>
        </p:nvSpPr>
        <p:spPr bwMode="auto">
          <a:xfrm>
            <a:off x="0" y="1190626"/>
            <a:ext cx="12192000" cy="45434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87262874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565343" y="2390446"/>
            <a:ext cx="9146828" cy="699403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algn="l">
              <a:lnSpc>
                <a:spcPct val="1000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Titre</a:t>
            </a:r>
            <a:endParaRPr/>
          </a:p>
        </p:txBody>
      </p:sp>
      <p:sp>
        <p:nvSpPr>
          <p:cNvPr id="1581917915" name="Espace réservé du texte 16"/>
          <p:cNvSpPr>
            <a:spLocks noChangeAspect="1" noGrp="1"/>
          </p:cNvSpPr>
          <p:nvPr>
            <p:ph type="body" sz="quarter" idx="14" hasCustomPrompt="1"/>
          </p:nvPr>
        </p:nvSpPr>
        <p:spPr bwMode="auto">
          <a:xfrm>
            <a:off x="565342" y="3202408"/>
            <a:ext cx="7335783" cy="453183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>
              <a:defRPr/>
            </a:pPr>
            <a:r>
              <a:rPr lang="fr-FR"/>
              <a:t>Sous-titre</a:t>
            </a:r>
            <a:endParaRPr/>
          </a:p>
        </p:txBody>
      </p:sp>
      <p:pic>
        <p:nvPicPr>
          <p:cNvPr id="1594906931" name="Image 19" descr="Une image contenant texte, clipart&#10;&#10;Description générée automatiquement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937102" y="191775"/>
            <a:ext cx="2254898" cy="654988"/>
          </a:xfrm>
          <a:prstGeom prst="rect">
            <a:avLst/>
          </a:prstGeom>
        </p:spPr>
      </p:pic>
      <p:pic>
        <p:nvPicPr>
          <p:cNvPr id="1068388738" name="Image 2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2535" y="118082"/>
            <a:ext cx="1182282" cy="1073087"/>
          </a:xfrm>
          <a:prstGeom prst="rect">
            <a:avLst/>
          </a:prstGeom>
        </p:spPr>
      </p:pic>
      <p:sp>
        <p:nvSpPr>
          <p:cNvPr id="125564701" name="Espace réservé du texte 16"/>
          <p:cNvSpPr>
            <a:spLocks noChangeAspect="1" noGrp="1"/>
          </p:cNvSpPr>
          <p:nvPr>
            <p:ph type="body" sz="quarter" idx="16" hasCustomPrompt="1"/>
          </p:nvPr>
        </p:nvSpPr>
        <p:spPr bwMode="auto">
          <a:xfrm>
            <a:off x="565342" y="3768149"/>
            <a:ext cx="3030113" cy="360850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>
              <a:defRPr/>
            </a:pPr>
            <a:r>
              <a:rPr lang="fr-FR"/>
              <a:t>date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uverture 2 avec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712663" name="Espace réservé pour une image  3"/>
          <p:cNvSpPr>
            <a:spLocks noGrp="1"/>
          </p:cNvSpPr>
          <p:nvPr>
            <p:ph type="pic" sz="quarter" idx="17"/>
          </p:nvPr>
        </p:nvSpPr>
        <p:spPr bwMode="auto">
          <a:xfrm>
            <a:off x="0" y="1190625"/>
            <a:ext cx="12192000" cy="56673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962157841" name="Image 6" descr="Une image contenant texte, clipart&#10;&#10;Description générée automatiquement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937102" y="191775"/>
            <a:ext cx="2254898" cy="654988"/>
          </a:xfrm>
          <a:prstGeom prst="rect">
            <a:avLst/>
          </a:prstGeom>
        </p:spPr>
      </p:pic>
      <p:pic>
        <p:nvPicPr>
          <p:cNvPr id="2077946479" name="Image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2535" y="118082"/>
            <a:ext cx="1182282" cy="1073087"/>
          </a:xfrm>
          <a:prstGeom prst="rect">
            <a:avLst/>
          </a:prstGeom>
        </p:spPr>
      </p:pic>
      <p:sp>
        <p:nvSpPr>
          <p:cNvPr id="31714588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1573361" y="2763325"/>
            <a:ext cx="8511671" cy="576293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algn="l">
              <a:lnSpc>
                <a:spcPct val="100000"/>
              </a:lnSpc>
              <a:defRPr sz="2800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Titre</a:t>
            </a:r>
            <a:endParaRPr/>
          </a:p>
        </p:txBody>
      </p:sp>
      <p:sp>
        <p:nvSpPr>
          <p:cNvPr id="1696139548" name="Espace réservé du texte 16"/>
          <p:cNvSpPr>
            <a:spLocks noChangeAspect="1" noGrp="1"/>
          </p:cNvSpPr>
          <p:nvPr>
            <p:ph type="body" sz="quarter" idx="14" hasCustomPrompt="1"/>
          </p:nvPr>
        </p:nvSpPr>
        <p:spPr bwMode="auto">
          <a:xfrm>
            <a:off x="1573361" y="3429000"/>
            <a:ext cx="6540829" cy="453183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>
              <a:defRPr/>
            </a:pPr>
            <a:r>
              <a:rPr lang="fr-FR"/>
              <a:t>Sous-titre</a:t>
            </a:r>
            <a:endParaRPr/>
          </a:p>
        </p:txBody>
      </p:sp>
      <p:sp>
        <p:nvSpPr>
          <p:cNvPr id="2142290402" name="Espace réservé du texte 16"/>
          <p:cNvSpPr>
            <a:spLocks noChangeAspect="1" noGrp="1"/>
          </p:cNvSpPr>
          <p:nvPr>
            <p:ph type="body" sz="quarter" idx="16" hasCustomPrompt="1"/>
          </p:nvPr>
        </p:nvSpPr>
        <p:spPr bwMode="auto">
          <a:xfrm>
            <a:off x="1573361" y="4045620"/>
            <a:ext cx="2572510" cy="360850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>
              <a:defRPr/>
            </a:pPr>
            <a:r>
              <a:rPr lang="fr-FR"/>
              <a:t>date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uverture sans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518265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1923495" y="2592917"/>
            <a:ext cx="8081639" cy="699403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algn="l">
              <a:lnSpc>
                <a:spcPct val="1000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Titre</a:t>
            </a:r>
            <a:endParaRPr/>
          </a:p>
        </p:txBody>
      </p:sp>
      <p:sp>
        <p:nvSpPr>
          <p:cNvPr id="1136652202" name="Espace réservé du texte 16"/>
          <p:cNvSpPr>
            <a:spLocks noChangeAspect="1" noGrp="1"/>
          </p:cNvSpPr>
          <p:nvPr>
            <p:ph type="body" sz="quarter" idx="14" hasCustomPrompt="1"/>
          </p:nvPr>
        </p:nvSpPr>
        <p:spPr bwMode="auto">
          <a:xfrm>
            <a:off x="1923494" y="3662336"/>
            <a:ext cx="5711301" cy="453183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>
              <a:defRPr/>
            </a:pPr>
            <a:r>
              <a:rPr lang="fr-FR"/>
              <a:t>Sous-titre</a:t>
            </a:r>
            <a:endParaRPr/>
          </a:p>
        </p:txBody>
      </p:sp>
      <p:sp>
        <p:nvSpPr>
          <p:cNvPr id="1844299897" name="Rectangle 6"/>
          <p:cNvSpPr/>
          <p:nvPr userDrawn="1"/>
        </p:nvSpPr>
        <p:spPr bwMode="auto">
          <a:xfrm>
            <a:off x="0" y="6559420"/>
            <a:ext cx="12191999" cy="29858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20293240" name="Rectangle 2"/>
          <p:cNvSpPr/>
          <p:nvPr userDrawn="1"/>
        </p:nvSpPr>
        <p:spPr bwMode="auto">
          <a:xfrm>
            <a:off x="-1" y="6420496"/>
            <a:ext cx="12192000" cy="45719"/>
          </a:xfrm>
          <a:prstGeom prst="rect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351198700" name="Image 7" descr="Une image contenant texte, clipart&#10;&#10;Description générée automatiquement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937102" y="191775"/>
            <a:ext cx="2254898" cy="654988"/>
          </a:xfrm>
          <a:prstGeom prst="rect">
            <a:avLst/>
          </a:prstGeom>
        </p:spPr>
      </p:pic>
      <p:sp>
        <p:nvSpPr>
          <p:cNvPr id="1869276525" name="Espace réservé du texte 16"/>
          <p:cNvSpPr>
            <a:spLocks noChangeAspect="1" noGrp="1"/>
          </p:cNvSpPr>
          <p:nvPr>
            <p:ph type="body" sz="quarter" idx="16" hasCustomPrompt="1"/>
          </p:nvPr>
        </p:nvSpPr>
        <p:spPr bwMode="auto">
          <a:xfrm>
            <a:off x="1923495" y="4485534"/>
            <a:ext cx="1840637" cy="360850"/>
          </a:xfrm>
          <a:prstGeom prst="rect">
            <a:avLst/>
          </a:prstGeom>
          <a:solidFill>
            <a:srgbClr val="EF7757"/>
          </a:solidFill>
        </p:spPr>
        <p:txBody>
          <a:bodyPr wrap="square" lIns="180000" tIns="72000" rIns="180000" bIns="72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>
              <a:defRPr/>
            </a:pPr>
            <a:r>
              <a:rPr lang="fr-FR"/>
              <a:t>date</a:t>
            </a:r>
            <a:endParaRPr/>
          </a:p>
        </p:txBody>
      </p:sp>
      <p:pic>
        <p:nvPicPr>
          <p:cNvPr id="810552051" name="Image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2535" y="118082"/>
            <a:ext cx="1182282" cy="1073087"/>
          </a:xfrm>
          <a:prstGeom prst="rect">
            <a:avLst/>
          </a:prstGeom>
        </p:spPr>
      </p:pic>
      <p:sp>
        <p:nvSpPr>
          <p:cNvPr id="2124881553" name="Graphique 4" descr="Point d’insertion vers la droite avec un remplissage uni"/>
          <p:cNvSpPr/>
          <p:nvPr userDrawn="1"/>
        </p:nvSpPr>
        <p:spPr bwMode="auto">
          <a:xfrm>
            <a:off x="1312141" y="2672871"/>
            <a:ext cx="309505" cy="538229"/>
          </a:xfrm>
          <a:custGeom>
            <a:avLst/>
            <a:gdLst>
              <a:gd name="connsiteX0" fmla="*/ 40424 w 309505"/>
              <a:gd name="connsiteY0" fmla="*/ 538229 h 538229"/>
              <a:gd name="connsiteX1" fmla="*/ 10 w 309505"/>
              <a:gd name="connsiteY1" fmla="*/ 497824 h 538229"/>
              <a:gd name="connsiteX2" fmla="*/ 228686 w 309505"/>
              <a:gd name="connsiteY2" fmla="*/ 269148 h 538229"/>
              <a:gd name="connsiteX3" fmla="*/ 0 w 309505"/>
              <a:gd name="connsiteY3" fmla="*/ 40405 h 538229"/>
              <a:gd name="connsiteX4" fmla="*/ 40415 w 309505"/>
              <a:gd name="connsiteY4" fmla="*/ 0 h 538229"/>
              <a:gd name="connsiteX5" fmla="*/ 309505 w 309505"/>
              <a:gd name="connsiteY5" fmla="*/ 269148 h 538229"/>
              <a:gd name="connsiteX6" fmla="*/ 40424 w 309505"/>
              <a:gd name="connsiteY6" fmla="*/ 538229 h 53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05" h="538229" fill="norm" stroke="1" extrusionOk="0">
                <a:moveTo>
                  <a:pt x="40424" y="538229"/>
                </a:moveTo>
                <a:lnTo>
                  <a:pt x="10" y="497824"/>
                </a:lnTo>
                <a:lnTo>
                  <a:pt x="228686" y="269148"/>
                </a:lnTo>
                <a:lnTo>
                  <a:pt x="0" y="40405"/>
                </a:lnTo>
                <a:lnTo>
                  <a:pt x="40415" y="0"/>
                </a:lnTo>
                <a:lnTo>
                  <a:pt x="309505" y="269148"/>
                </a:lnTo>
                <a:lnTo>
                  <a:pt x="40424" y="5382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ommai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202545" name="Rectangle 2"/>
          <p:cNvSpPr/>
          <p:nvPr userDrawn="1"/>
        </p:nvSpPr>
        <p:spPr bwMode="auto">
          <a:xfrm>
            <a:off x="0" y="0"/>
            <a:ext cx="12192000" cy="5448300"/>
          </a:xfrm>
          <a:prstGeom prst="rect">
            <a:avLst/>
          </a:prstGeom>
          <a:solidFill>
            <a:srgbClr val="EF7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41251279" name="Espace réservé du texte 15"/>
          <p:cNvSpPr>
            <a:spLocks noGrp="1"/>
          </p:cNvSpPr>
          <p:nvPr>
            <p:ph type="body" sz="quarter" idx="12"/>
          </p:nvPr>
        </p:nvSpPr>
        <p:spPr bwMode="auto">
          <a:xfrm>
            <a:off x="454043" y="1612593"/>
            <a:ext cx="3302948" cy="3247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180000" indent="0">
              <a:lnSpc>
                <a:spcPct val="100000"/>
              </a:lnSpc>
              <a:buFont typeface="Arial"/>
              <a:buNone/>
              <a:defRPr sz="18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900000" indent="-180000">
              <a:lnSpc>
                <a:spcPct val="100000"/>
              </a:lnSpc>
              <a:buFont typeface="Arial"/>
              <a:buChar char="•"/>
              <a:defRPr sz="1200">
                <a:solidFill>
                  <a:schemeClr val="bg1"/>
                </a:solidFill>
              </a:defRPr>
            </a:lvl5pPr>
            <a:lvl6pPr marL="2286000" indent="0">
              <a:buFont typeface="Arial"/>
              <a:buNone/>
              <a:defRPr/>
            </a:lvl6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  <a:p>
            <a:pPr lvl="4">
              <a:defRPr/>
            </a:pPr>
            <a:endParaRPr lang="fr-FR"/>
          </a:p>
        </p:txBody>
      </p:sp>
      <p:sp>
        <p:nvSpPr>
          <p:cNvPr id="1955957985" name="Espace réservé du texte 15"/>
          <p:cNvSpPr>
            <a:spLocks noGrp="1"/>
          </p:cNvSpPr>
          <p:nvPr>
            <p:ph type="body" sz="quarter" idx="13"/>
          </p:nvPr>
        </p:nvSpPr>
        <p:spPr bwMode="auto">
          <a:xfrm>
            <a:off x="3886356" y="1612593"/>
            <a:ext cx="3302948" cy="3247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1800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2pPr>
            <a:lvl3pPr marL="645750" indent="-285750">
              <a:lnSpc>
                <a:spcPct val="100000"/>
              </a:lnSpc>
              <a:buNone/>
              <a:defRPr lang="fr-FR"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5750" indent="-285750">
              <a:lnSpc>
                <a:spcPct val="100000"/>
              </a:lnSpc>
              <a:buNone/>
              <a:defRPr lang="fr-FR"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buNone/>
              <a:defRPr lang="fr-FR"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Font typeface="Arial"/>
              <a:buNone/>
              <a:defRPr/>
            </a:lvl6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marL="540000" lvl="2" indent="-180000" algn="l" defTabSz="9144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/>
            </a:pPr>
            <a:r>
              <a:rPr lang="fr-FR"/>
              <a:t>Troisième niveau</a:t>
            </a:r>
            <a:endParaRPr/>
          </a:p>
          <a:p>
            <a:pPr marL="720000" lvl="3" indent="-180000" algn="l" defTabSz="9144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/>
            </a:pPr>
            <a:r>
              <a:rPr lang="fr-FR"/>
              <a:t>Quatrième niveau</a:t>
            </a:r>
            <a:endParaRPr/>
          </a:p>
          <a:p>
            <a:pPr marL="900000" lvl="4" indent="-180000" algn="l" defTabSz="9144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/>
            </a:pPr>
            <a:r>
              <a:rPr lang="fr-FR"/>
              <a:t>Cinquième niveau</a:t>
            </a:r>
            <a:endParaRPr/>
          </a:p>
          <a:p>
            <a:pPr lvl="4">
              <a:defRPr/>
            </a:pPr>
            <a:endParaRPr lang="fr-FR"/>
          </a:p>
        </p:txBody>
      </p:sp>
      <p:sp>
        <p:nvSpPr>
          <p:cNvPr id="1780132457" name="Espace réservé pour une image  4"/>
          <p:cNvSpPr>
            <a:spLocks noGrp="1"/>
          </p:cNvSpPr>
          <p:nvPr>
            <p:ph type="pic" sz="quarter" idx="14"/>
          </p:nvPr>
        </p:nvSpPr>
        <p:spPr bwMode="auto">
          <a:xfrm>
            <a:off x="7189788" y="0"/>
            <a:ext cx="5002212" cy="54483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71652689" name="Espace réservé du texte 12"/>
          <p:cNvSpPr>
            <a:spLocks noGrp="1"/>
          </p:cNvSpPr>
          <p:nvPr>
            <p:ph type="body" sz="quarter" idx="15"/>
          </p:nvPr>
        </p:nvSpPr>
        <p:spPr bwMode="auto">
          <a:xfrm>
            <a:off x="454042" y="455544"/>
            <a:ext cx="6639216" cy="9210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84660187" name="Rectangle 14"/>
          <p:cNvSpPr/>
          <p:nvPr userDrawn="1"/>
        </p:nvSpPr>
        <p:spPr bwMode="auto">
          <a:xfrm>
            <a:off x="1" y="388487"/>
            <a:ext cx="3048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590449594" name="Image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78644" y="6062085"/>
            <a:ext cx="2614574" cy="608741"/>
          </a:xfrm>
          <a:prstGeom prst="rect">
            <a:avLst/>
          </a:prstGeom>
        </p:spPr>
      </p:pic>
      <p:sp>
        <p:nvSpPr>
          <p:cNvPr id="2026318751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4572001" y="6225681"/>
            <a:ext cx="6692298" cy="365125"/>
          </a:xfrm>
        </p:spPr>
        <p:txBody>
          <a:bodyPr/>
          <a:lstStyle>
            <a:lvl1pPr algn="r">
              <a:defRPr sz="1200">
                <a:solidFill>
                  <a:srgbClr val="EF7757"/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519187" name="Espace réservé du titre 2"/>
          <p:cNvSpPr>
            <a:spLocks noGrp="1"/>
          </p:cNvSpPr>
          <p:nvPr>
            <p:ph type="title"/>
          </p:nvPr>
        </p:nvSpPr>
        <p:spPr bwMode="auto">
          <a:xfrm>
            <a:off x="454041" y="516652"/>
            <a:ext cx="10899757" cy="6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1826763549" name="Espace réservé de la date 4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97961903" name="Espace réservé du pied de page 5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Titre présentation - Insertion en-tête/Pied</a:t>
            </a:r>
            <a:endParaRPr/>
          </a:p>
        </p:txBody>
      </p:sp>
      <p:sp>
        <p:nvSpPr>
          <p:cNvPr id="620206661" name="Espace réservé du numéro de diapositive 6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0E2112-97E0-40A4-AC88-86EA7B7260A6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3600" b="1">
          <a:solidFill>
            <a:srgbClr val="EF775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800">
          <a:solidFill>
            <a:srgbClr val="EF7757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rgbClr val="292574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rgbClr val="292574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rgbClr val="292574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rgbClr val="292574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213330" name=""/>
          <p:cNvSpPr/>
          <p:nvPr/>
        </p:nvSpPr>
        <p:spPr bwMode="auto">
          <a:xfrm flipH="0" flipV="0">
            <a:off x="36518" y="5989665"/>
            <a:ext cx="5020653" cy="82787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2477958" name="Espace réservé du texte 2"/>
          <p:cNvSpPr>
            <a:spLocks noGrp="1"/>
          </p:cNvSpPr>
          <p:nvPr>
            <p:ph sz="quarter" idx="12"/>
          </p:nvPr>
        </p:nvSpPr>
        <p:spPr bwMode="auto">
          <a:xfrm flipH="0" flipV="0">
            <a:off x="125537" y="1324923"/>
            <a:ext cx="5485399" cy="432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Validation des hypothèses méthodologiques</a:t>
            </a:r>
            <a:endParaRPr/>
          </a:p>
          <a:p>
            <a:pPr lvl="1">
              <a:defRPr/>
            </a:pPr>
            <a:r>
              <a:rPr lang="fr-FR"/>
              <a:t>Attributs</a:t>
            </a:r>
            <a:r>
              <a:rPr/>
              <a:t> : </a:t>
            </a:r>
            <a:r>
              <a:rPr sz="2000"/>
              <a:t>obligatoires + optionnels si utiles</a:t>
            </a:r>
            <a:endParaRPr/>
          </a:p>
          <a:p>
            <a:pPr lvl="1">
              <a:defRPr/>
            </a:pPr>
            <a:r>
              <a:rPr lang="fr-FR"/>
              <a:t>Niveaux</a:t>
            </a:r>
            <a:r>
              <a:rPr/>
              <a:t> : </a:t>
            </a:r>
            <a:r>
              <a:rPr sz="2000"/>
              <a:t>non déterminant / confortable / neutre / pénalisant / bloquant</a:t>
            </a:r>
            <a:endParaRPr/>
          </a:p>
          <a:p>
            <a:pPr lvl="1">
              <a:defRPr/>
            </a:pPr>
            <a:r>
              <a:rPr lang="fr-FR"/>
              <a:t>Valeurs</a:t>
            </a:r>
            <a:r>
              <a:rPr/>
              <a:t> : </a:t>
            </a:r>
            <a:endParaRPr sz="2000"/>
          </a:p>
          <a:p>
            <a:pPr lvl="2">
              <a:spcBef>
                <a:spcPts val="799"/>
              </a:spcBef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+mn-lt"/>
                <a:ea typeface="+mn-ea"/>
                <a:cs typeface="+mn-cs"/>
              </a:rPr>
              <a:t>Principe de « continuité » des valeurs</a:t>
            </a:r>
            <a:endParaRPr sz="2000" b="0"/>
          </a:p>
          <a:p>
            <a:pPr lvl="2">
              <a:spcBef>
                <a:spcPts val="799"/>
              </a:spcBef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+mn-lt"/>
                <a:ea typeface="+mn-ea"/>
                <a:cs typeface="+mn-cs"/>
              </a:rPr>
              <a:t>Principe de confiance</a:t>
            </a:r>
            <a:endParaRPr sz="2000" b="0"/>
          </a:p>
          <a:p>
            <a:pPr lvl="2"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Principe de sévérité en</a:t>
            </a: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vers l’inconnu</a:t>
            </a:r>
            <a:endParaRPr sz="2000" b="0" i="0" u="none" strike="noStrike" cap="none" spc="0">
              <a:solidFill>
                <a:srgbClr val="292574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sz="2000" b="0"/>
              <a:t>écriture mathématique (à confirmer avec les utilisateurs f</a:t>
            </a:r>
            <a:r>
              <a:rPr sz="2000"/>
              <a:t>inaux)</a:t>
            </a:r>
            <a:endParaRPr sz="2000"/>
          </a:p>
          <a:p>
            <a:pPr lvl="1">
              <a:defRPr/>
            </a:pPr>
            <a:r>
              <a:rPr lang="fr-FR"/>
              <a:t>Pondérations</a:t>
            </a:r>
            <a:r>
              <a:rPr/>
              <a:t> : </a:t>
            </a:r>
            <a:r>
              <a:rPr sz="2000"/>
              <a:t>écartées</a:t>
            </a:r>
            <a:endParaRPr lang="fr-FR"/>
          </a:p>
          <a:p>
            <a:pPr lvl="1">
              <a:defRPr/>
            </a:pPr>
            <a:endParaRPr/>
          </a:p>
        </p:txBody>
      </p:sp>
      <p:sp>
        <p:nvSpPr>
          <p:cNvPr id="839886046" name="Espace réservé du texte 3"/>
          <p:cNvSpPr>
            <a:spLocks noGrp="1"/>
          </p:cNvSpPr>
          <p:nvPr>
            <p:ph sz="quarter" idx="13"/>
          </p:nvPr>
        </p:nvSpPr>
        <p:spPr bwMode="auto">
          <a:xfrm flipH="0" flipV="0">
            <a:off x="6202361" y="1565273"/>
            <a:ext cx="5379878" cy="4320000"/>
          </a:xfrm>
          <a:prstGeom prst="rect">
            <a:avLst/>
          </a:prstGeo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rgbClr val="EF7757"/>
                </a:solidFill>
                <a:latin typeface="Arial"/>
                <a:ea typeface="Arial"/>
                <a:cs typeface="Arial"/>
              </a:rPr>
              <a:t>Arrêt des versions 1 des profils :</a:t>
            </a:r>
            <a:endParaRPr/>
          </a:p>
          <a:p>
            <a:pPr marL="68580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UFR</a:t>
            </a:r>
            <a:endParaRPr lang="fr-FR" sz="2400" b="0" i="0" u="none" strike="noStrike" cap="none" spc="0">
              <a:solidFill>
                <a:srgbClr val="292574"/>
              </a:solidFill>
              <a:latin typeface="Arial"/>
              <a:cs typeface="Arial"/>
            </a:endParaRPr>
          </a:p>
          <a:p>
            <a:pPr marL="68580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Mental, cognitif ou psychique</a:t>
            </a:r>
            <a:endParaRPr lang="fr-FR" sz="2400" b="0" i="0" u="none" strike="noStrike" cap="none" spc="0">
              <a:solidFill>
                <a:srgbClr val="292574"/>
              </a:solidFill>
              <a:latin typeface="Arial"/>
              <a:cs typeface="Arial"/>
            </a:endParaRPr>
          </a:p>
          <a:p>
            <a:pPr marL="68580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Non ou malentendant</a:t>
            </a:r>
            <a:endParaRPr lang="fr-FR" sz="2400" b="0" i="0" u="none" strike="noStrike" cap="none" spc="0">
              <a:solidFill>
                <a:srgbClr val="292574"/>
              </a:solidFill>
              <a:latin typeface="Arial"/>
              <a:cs typeface="Arial"/>
            </a:endParaRPr>
          </a:p>
          <a:p>
            <a:pPr marL="68580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Non ou mal</a:t>
            </a: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voyant</a:t>
            </a:r>
            <a:endParaRPr/>
          </a:p>
          <a:p>
            <a:pPr lvl="0">
              <a:defRPr/>
            </a:pPr>
            <a:endParaRPr lang="fr-FR"/>
          </a:p>
          <a:p>
            <a:pPr lv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4 familles, mais plusieurs profils au sein de ces 4 familles</a:t>
            </a:r>
            <a:endParaRPr lang="fr-FR" sz="2400" b="0" i="0" u="none" strike="noStrike" cap="none" spc="0">
              <a:solidFill>
                <a:srgbClr val="292574"/>
              </a:solidFill>
              <a:latin typeface="Arial"/>
              <a:cs typeface="Arial"/>
            </a:endParaRPr>
          </a:p>
        </p:txBody>
      </p:sp>
      <p:sp>
        <p:nvSpPr>
          <p:cNvPr id="1519440310" name="Titre 4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ERDA : Retours</a:t>
            </a:r>
            <a:r>
              <a:rPr/>
              <a:t> de la réunion 7 (27 juin 2025)</a:t>
            </a:r>
            <a:endParaRPr/>
          </a:p>
        </p:txBody>
      </p:sp>
      <p:sp>
        <p:nvSpPr>
          <p:cNvPr id="525706082" name="Espace réservé du pied de page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27/06/2025 – ERDA – plénière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835497" name="Espace réservé du texte 2"/>
          <p:cNvSpPr>
            <a:spLocks noGrp="1"/>
          </p:cNvSpPr>
          <p:nvPr>
            <p:ph sz="quarter" idx="12"/>
          </p:nvPr>
        </p:nvSpPr>
        <p:spPr bwMode="auto">
          <a:xfrm flipH="0" flipV="0">
            <a:off x="279399" y="1565273"/>
            <a:ext cx="5311884" cy="432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rgbClr val="EF7757"/>
                </a:solidFill>
                <a:latin typeface="+mn-lt"/>
                <a:ea typeface="+mn-ea"/>
                <a:cs typeface="+mn-cs"/>
              </a:rPr>
              <a:t>Pistes de travail pour 2e semestre 2025</a:t>
            </a:r>
            <a:endParaRPr lang="fr-FR"/>
          </a:p>
          <a:p>
            <a:pPr marL="685800" marR="0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Découpler « réellement » les profils</a:t>
            </a:r>
            <a:endParaRPr lang="fr-FR" sz="2400" b="0" i="0" u="none" strike="noStrike" cap="none" spc="0">
              <a:solidFill>
                <a:srgbClr val="292574"/>
              </a:solidFill>
              <a:latin typeface="Times New Roman"/>
              <a:cs typeface="Times New Roman"/>
            </a:endParaRPr>
          </a:p>
          <a:p>
            <a:pPr marL="108585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Non et malvoyant</a:t>
            </a: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 en priorité</a:t>
            </a:r>
            <a:endParaRPr lang="fr-FR" sz="2000" b="0" i="0" u="none" strike="noStrike" cap="none" spc="0">
              <a:solidFill>
                <a:srgbClr val="292574"/>
              </a:solidFill>
              <a:latin typeface="Times New Roman"/>
              <a:cs typeface="Times New Roman"/>
            </a:endParaRPr>
          </a:p>
          <a:p>
            <a:pPr marL="108585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Non et malentendant</a:t>
            </a:r>
            <a:endParaRPr lang="fr-FR" sz="2000" b="0" i="0" u="none" strike="noStrike" cap="none" spc="0">
              <a:solidFill>
                <a:srgbClr val="292574"/>
              </a:solidFill>
              <a:latin typeface="Times New Roman"/>
              <a:cs typeface="Times New Roman"/>
            </a:endParaRPr>
          </a:p>
          <a:p>
            <a:pPr marL="108585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UFR manuel et électrique</a:t>
            </a:r>
            <a:endParaRPr lang="fr-FR" sz="2000" b="0" i="0" u="none" strike="noStrike" cap="none" spc="0">
              <a:solidFill>
                <a:srgbClr val="292574"/>
              </a:solidFill>
              <a:latin typeface="Times New Roman"/>
              <a:cs typeface="Times New Roman"/>
            </a:endParaRPr>
          </a:p>
          <a:p>
            <a:pPr marL="685800" marR="0" lvl="0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Présentation de ce premier travail aux partenaires moins présents dans le sous-groupe</a:t>
            </a:r>
            <a:endParaRPr lang="fr-FR" sz="2400" b="0" i="0" u="none" strike="noStrike" cap="none" spc="0">
              <a:solidFill>
                <a:srgbClr val="292574"/>
              </a:solidFill>
              <a:latin typeface="Times New Roman"/>
              <a:cs typeface="Times New Roman"/>
            </a:endParaRPr>
          </a:p>
          <a:p>
            <a:pPr marL="108585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Membres du GT7</a:t>
            </a:r>
            <a:endParaRPr lang="fr-FR" sz="2000" b="0" i="0" u="none" strike="noStrike" cap="none" spc="0">
              <a:solidFill>
                <a:srgbClr val="292574"/>
              </a:solidFill>
              <a:latin typeface="Times New Roman"/>
              <a:cs typeface="Times New Roman"/>
            </a:endParaRPr>
          </a:p>
          <a:p>
            <a:pPr marL="1085850" marR="0" lvl="1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0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Régions et fournisseurs de calculateurs d’itinéraires</a:t>
            </a:r>
            <a:endParaRPr lang="fr-FR"/>
          </a:p>
          <a:p>
            <a:pPr lvl="2">
              <a:defRPr/>
            </a:pPr>
            <a:endParaRPr lang="fr-FR"/>
          </a:p>
          <a:p>
            <a:pPr>
              <a:defRPr/>
            </a:pPr>
            <a:endParaRPr/>
          </a:p>
        </p:txBody>
      </p:sp>
      <p:sp>
        <p:nvSpPr>
          <p:cNvPr id="1702793553" name="Espace réservé du texte 3"/>
          <p:cNvSpPr>
            <a:spLocks noGrp="1"/>
          </p:cNvSpPr>
          <p:nvPr>
            <p:ph sz="quarter" idx="13"/>
          </p:nvPr>
        </p:nvSpPr>
        <p:spPr bwMode="auto">
          <a:xfrm flipH="0" flipV="0">
            <a:off x="6202361" y="1565273"/>
            <a:ext cx="5851679" cy="432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Pistes de travail pour 2026</a:t>
            </a:r>
            <a:endParaRPr lang="fr-FR"/>
          </a:p>
          <a:p>
            <a:pPr marL="685800" marR="0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Continuer la pédagogie autour des premiers travaux, s’assurer qu’ils soient utiles aux utilisateurs finaux (calculateurs)</a:t>
            </a:r>
            <a:endParaRPr lang="fr-FR" sz="2400" b="0" i="0" u="none" strike="noStrike" cap="none" spc="0">
              <a:solidFill>
                <a:srgbClr val="292574"/>
              </a:solidFill>
              <a:latin typeface="Arial"/>
              <a:ea typeface="Arial"/>
              <a:cs typeface="Arial"/>
            </a:endParaRPr>
          </a:p>
          <a:p>
            <a:pPr marL="685800" marR="0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Écrire une méthodologie pour travailler </a:t>
            </a: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avec les représentants de PH/PA (pour ajuster au mieux les calculateurs d'itinéraires</a:t>
            </a: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)</a:t>
            </a:r>
            <a:endParaRPr lang="fr-FR" sz="2400" b="0" i="0" u="none" strike="noStrike" cap="none" spc="0">
              <a:solidFill>
                <a:srgbClr val="292574"/>
              </a:solidFill>
              <a:latin typeface="Arial"/>
              <a:ea typeface="Arial"/>
              <a:cs typeface="Arial"/>
            </a:endParaRPr>
          </a:p>
          <a:p>
            <a:pPr marL="685800" marR="0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2400" b="0" i="0" u="none" strike="noStrike" cap="none" spc="0">
                <a:solidFill>
                  <a:srgbClr val="292574"/>
                </a:solidFill>
                <a:latin typeface="Arial"/>
                <a:ea typeface="Arial"/>
                <a:cs typeface="Arial"/>
              </a:rPr>
              <a:t>Travail bibliographique pour émettre quelques recommandations sur la symbologie</a:t>
            </a:r>
            <a:endParaRPr lang="fr-FR" sz="2400" b="0" i="0" u="none" strike="noStrike" cap="none" spc="0">
              <a:solidFill>
                <a:srgbClr val="292574"/>
              </a:solidFill>
              <a:latin typeface="Arial"/>
              <a:ea typeface="Arial"/>
              <a:cs typeface="Arial"/>
            </a:endParaRPr>
          </a:p>
          <a:p>
            <a:pPr marL="685800" marR="0" indent="-228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endParaRPr lang="fr-FR" sz="2400" b="0" i="0" u="none" strike="noStrike" cap="none" spc="0">
              <a:solidFill>
                <a:srgbClr val="292574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endParaRPr lang="fr-FR"/>
          </a:p>
        </p:txBody>
      </p:sp>
      <p:sp>
        <p:nvSpPr>
          <p:cNvPr id="1215413851" name="Titre 4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z="3600" b="1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ERDA : </a:t>
            </a:r>
            <a:r>
              <a:rPr lang="fr-FR"/>
              <a:t>Retours</a:t>
            </a:r>
            <a:r>
              <a:rPr/>
              <a:t> de la réunion 7 (27 juin 2025)</a:t>
            </a:r>
            <a:endParaRPr/>
          </a:p>
        </p:txBody>
      </p:sp>
      <p:sp>
        <p:nvSpPr>
          <p:cNvPr id="751434470" name="Espace réservé du pied de page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27/06/2025 – ERDA – plénière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erama">
  <a:themeElements>
    <a:clrScheme name="CER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7757"/>
      </a:accent1>
      <a:accent2>
        <a:srgbClr val="292574"/>
      </a:accent2>
      <a:accent3>
        <a:srgbClr val="B0CC4E"/>
      </a:accent3>
      <a:accent4>
        <a:srgbClr val="FDEB7D"/>
      </a:accent4>
      <a:accent5>
        <a:srgbClr val="7E97CE"/>
      </a:accent5>
      <a:accent6>
        <a:srgbClr val="60B46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ERDA réunion 5 profil non et malvoyant</dc:title>
  <dc:creator>Jean-Christophe MOREAU</dc:creator>
  <cp:lastModifiedBy/>
  <cp:revision>106</cp:revision>
  <dcterms:created xsi:type="dcterms:W3CDTF">2022-02-17T09:50:23Z</dcterms:created>
  <dcterms:modified xsi:type="dcterms:W3CDTF">2025-07-01T15:00:18Z</dcterms:modified>
</cp:coreProperties>
</file>