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theme/theme7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9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ppt/notesSlides/notesSlide10.xml" ContentType="application/vnd.openxmlformats-officedocument.presentationml.notesSlide+xml"/>
  <Override PartName="/ppt/ink/ink9.xml" ContentType="application/inkml+xml"/>
  <Override PartName="/ppt/notesSlides/notesSlide11.xml" ContentType="application/vnd.openxmlformats-officedocument.presentationml.notesSlide+xml"/>
  <Override PartName="/ppt/ink/ink10.xml" ContentType="application/inkml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  <p:sldMasterId id="2147483665" r:id="rId5"/>
    <p:sldMasterId id="2147483690" r:id="rId6"/>
    <p:sldMasterId id="2147483692" r:id="rId7"/>
    <p:sldMasterId id="2147483713" r:id="rId8"/>
    <p:sldMasterId id="2147483721" r:id="rId9"/>
    <p:sldMasterId id="2147483729" r:id="rId10"/>
    <p:sldMasterId id="2147483731" r:id="rId11"/>
    <p:sldMasterId id="2147483742" r:id="rId12"/>
    <p:sldMasterId id="2147483753" r:id="rId13"/>
  </p:sldMasterIdLst>
  <p:notesMasterIdLst>
    <p:notesMasterId r:id="rId31"/>
  </p:notesMasterIdLst>
  <p:handoutMasterIdLst>
    <p:handoutMasterId r:id="rId32"/>
  </p:handoutMasterIdLst>
  <p:sldIdLst>
    <p:sldId id="732" r:id="rId14"/>
    <p:sldId id="772" r:id="rId15"/>
    <p:sldId id="730" r:id="rId16"/>
    <p:sldId id="777" r:id="rId17"/>
    <p:sldId id="761" r:id="rId18"/>
    <p:sldId id="774" r:id="rId19"/>
    <p:sldId id="752" r:id="rId20"/>
    <p:sldId id="758" r:id="rId21"/>
    <p:sldId id="775" r:id="rId22"/>
    <p:sldId id="776" r:id="rId23"/>
    <p:sldId id="762" r:id="rId24"/>
    <p:sldId id="753" r:id="rId25"/>
    <p:sldId id="755" r:id="rId26"/>
    <p:sldId id="763" r:id="rId27"/>
    <p:sldId id="725" r:id="rId28"/>
    <p:sldId id="739" r:id="rId29"/>
    <p:sldId id="757" r:id="rId30"/>
  </p:sldIdLst>
  <p:sldSz cx="12192000" cy="6858000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66CD415-AB66-7B51-192D-7E3EDD71FF5A}" name="Marion Lacroix" initials="ML" userId="S::mlacroix@ignf.onmicrosoft.com::9df64882-6113-4c49-9d2b-3e68714ee988" providerId="AD"/>
  <p188:author id="{A74D592B-1C76-9E2E-E9AB-90F9693CC65E}" name="Loic Brignone" initials="LB" userId="S::lbrignone@ignf.onmicrosoft.com::a1efbad3-713d-49d2-9711-50d65828dad4" providerId="AD"/>
  <p188:author id="{BAFB0943-2FA6-0F68-58C5-FE81A57F26EC}" name="Marion Lacroix" initials="ML" userId="S::marion.lacroix@ign.fr::9df64882-6113-4c49-9d2b-3e68714ee988" providerId="AD"/>
  <p188:author id="{B4E282A7-7901-E486-CF4A-32846AE4F99F}" name="Marianne JANOWSKI" initials="MJ" userId="S::mjanowski@ignf.onmicrosoft.com::4baf287f-b9fc-4012-b573-cc645235dd3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Thierry Saffroy" initials="TS [2]" lastIdx="1" clrIdx="6">
    <p:extLst>
      <p:ext uri="{19B8F6BF-5375-455C-9EA6-DF929625EA0E}">
        <p15:presenceInfo xmlns:p15="http://schemas.microsoft.com/office/powerpoint/2012/main" userId="S::tsaffroy@ignf.onmicrosoft.com::ce28d226-01c7-4cd3-a339-989f2bb19eb3" providerId="AD"/>
      </p:ext>
    </p:extLst>
  </p:cmAuthor>
  <p:cmAuthor id="1" name="MONCHAUX Philippe" initials="MP" lastIdx="16" clrIdx="0"/>
  <p:cmAuthor id="8" name="Marion Lacroix" initials="ML [2]" lastIdx="1" clrIdx="7">
    <p:extLst>
      <p:ext uri="{19B8F6BF-5375-455C-9EA6-DF929625EA0E}">
        <p15:presenceInfo xmlns:p15="http://schemas.microsoft.com/office/powerpoint/2012/main" userId="S::marion.lacroix@ign.fr::9df64882-6113-4c49-9d2b-3e68714ee988" providerId="AD"/>
      </p:ext>
    </p:extLst>
  </p:cmAuthor>
  <p:cmAuthor id="2" name="PIN-JOUENNE Beatrice" initials="PB" lastIdx="12" clrIdx="1"/>
  <p:cmAuthor id="3" name="GINET Christophe" initials="GC" lastIdx="1" clrIdx="2"/>
  <p:cmAuthor id="4" name="MORILLON Vincent" initials="MV" lastIdx="7" clrIdx="3"/>
  <p:cmAuthor id="5" name="Marion Lacroix" initials="ML" lastIdx="3" clrIdx="4">
    <p:extLst>
      <p:ext uri="{19B8F6BF-5375-455C-9EA6-DF929625EA0E}">
        <p15:presenceInfo xmlns:p15="http://schemas.microsoft.com/office/powerpoint/2012/main" userId="S::MLacroix@IGNF.onmicrosoft.com::9df64882-6113-4c49-9d2b-3e68714ee988" providerId="AD"/>
      </p:ext>
    </p:extLst>
  </p:cmAuthor>
  <p:cmAuthor id="6" name="Thierry Saffroy" initials="TS" lastIdx="1" clrIdx="5">
    <p:extLst>
      <p:ext uri="{19B8F6BF-5375-455C-9EA6-DF929625EA0E}">
        <p15:presenceInfo xmlns:p15="http://schemas.microsoft.com/office/powerpoint/2012/main" userId="S::thierry.saffroy@ign.fr::ce28d226-01c7-4cd3-a339-989f2bb19eb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4FD"/>
    <a:srgbClr val="C3C3FC"/>
    <a:srgbClr val="79E9B3"/>
    <a:srgbClr val="8FACFF"/>
    <a:srgbClr val="D4F2F6"/>
    <a:srgbClr val="FD8087"/>
    <a:srgbClr val="996633"/>
    <a:srgbClr val="C00000"/>
    <a:srgbClr val="820000"/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BAFD80-7799-188A-2A79-88A97DE4FC78}" v="9" dt="2025-02-04T15:18:02.961"/>
    <p1510:client id="{57151C8C-EBC7-4D13-4A89-4D99DFE9C4B1}" v="202" dt="2025-02-04T16:05:05.399"/>
    <p1510:client id="{9594C267-9097-2F21-5BF2-3916CF560587}" v="11" dt="2025-02-04T15:07:06.035"/>
    <p1510:client id="{BC6343A9-B902-E0D1-8690-88B8733BB2B8}" v="8" dt="2025-02-05T16:40:49.142"/>
    <p1510:client id="{C9463FD7-466B-81FE-37C6-7101EE881EB7}" v="383" dt="2025-02-05T11:25:52.076"/>
    <p1510:client id="{F6CC76CB-076C-9D64-F47C-E368B200D89E}" v="13" dt="2025-02-04T15:09:01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0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microsoft.com/office/2018/10/relationships/authors" Target="authors.xml"/><Relationship Id="rId21" Type="http://schemas.openxmlformats.org/officeDocument/2006/relationships/slide" Target="slides/slide8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1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6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7137" cy="512304"/>
          </a:xfrm>
          <a:prstGeom prst="rect">
            <a:avLst/>
          </a:prstGeom>
        </p:spPr>
        <p:txBody>
          <a:bodyPr vert="horz" lIns="94750" tIns="47375" rIns="94750" bIns="47375" rtlCol="0"/>
          <a:lstStyle>
            <a:lvl1pPr algn="l">
              <a:defRPr sz="1100"/>
            </a:lvl1pPr>
          </a:lstStyle>
          <a:p>
            <a:r>
              <a:rPr lang="fr-FR"/>
              <a:t>CoPil NaviForest n°4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0508" y="0"/>
            <a:ext cx="3077137" cy="512304"/>
          </a:xfrm>
          <a:prstGeom prst="rect">
            <a:avLst/>
          </a:prstGeom>
        </p:spPr>
        <p:txBody>
          <a:bodyPr vert="horz" lIns="94750" tIns="47375" rIns="94750" bIns="47375" rtlCol="0"/>
          <a:lstStyle>
            <a:lvl1pPr algn="r">
              <a:defRPr sz="1100"/>
            </a:lvl1pPr>
          </a:lstStyle>
          <a:p>
            <a:r>
              <a:rPr lang="fr-FR"/>
              <a:t>13/06/2023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2" y="9722309"/>
            <a:ext cx="3077137" cy="512304"/>
          </a:xfrm>
          <a:prstGeom prst="rect">
            <a:avLst/>
          </a:prstGeom>
        </p:spPr>
        <p:txBody>
          <a:bodyPr vert="horz" lIns="94750" tIns="47375" rIns="94750" bIns="47375" rtlCol="0" anchor="b"/>
          <a:lstStyle>
            <a:lvl1pPr algn="l">
              <a:defRPr sz="1100"/>
            </a:lvl1pPr>
          </a:lstStyle>
          <a:p>
            <a:r>
              <a:rPr lang="fr-FR"/>
              <a:t>FCBA-IGN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0508" y="9722309"/>
            <a:ext cx="3077137" cy="512304"/>
          </a:xfrm>
          <a:prstGeom prst="rect">
            <a:avLst/>
          </a:prstGeom>
        </p:spPr>
        <p:txBody>
          <a:bodyPr vert="horz" lIns="94750" tIns="47375" rIns="94750" bIns="47375" rtlCol="0" anchor="b"/>
          <a:lstStyle>
            <a:lvl1pPr algn="r">
              <a:defRPr sz="1100"/>
            </a:lvl1pPr>
          </a:lstStyle>
          <a:p>
            <a:fld id="{768F9535-FCA2-4290-A8B4-639E928017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1730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7137" cy="512304"/>
          </a:xfrm>
          <a:prstGeom prst="rect">
            <a:avLst/>
          </a:prstGeom>
        </p:spPr>
        <p:txBody>
          <a:bodyPr vert="horz" lIns="94750" tIns="47375" rIns="94750" bIns="47375" rtlCol="0"/>
          <a:lstStyle>
            <a:lvl1pPr algn="l">
              <a:defRPr sz="1100"/>
            </a:lvl1pPr>
          </a:lstStyle>
          <a:p>
            <a:r>
              <a:rPr lang="fr-FR"/>
              <a:t>CoPil NaviForest n°4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0508" y="0"/>
            <a:ext cx="3077137" cy="512304"/>
          </a:xfrm>
          <a:prstGeom prst="rect">
            <a:avLst/>
          </a:prstGeom>
        </p:spPr>
        <p:txBody>
          <a:bodyPr vert="horz" lIns="94750" tIns="47375" rIns="94750" bIns="47375" rtlCol="0"/>
          <a:lstStyle>
            <a:lvl1pPr algn="r">
              <a:defRPr sz="1100"/>
            </a:lvl1pPr>
          </a:lstStyle>
          <a:p>
            <a:r>
              <a:rPr lang="fr-FR"/>
              <a:t>13/06/2023</a:t>
            </a:r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0" tIns="47375" rIns="94750" bIns="47375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01" y="4924989"/>
            <a:ext cx="5680103" cy="4029684"/>
          </a:xfrm>
          <a:prstGeom prst="rect">
            <a:avLst/>
          </a:prstGeom>
        </p:spPr>
        <p:txBody>
          <a:bodyPr vert="horz" lIns="94750" tIns="47375" rIns="94750" bIns="47375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2" y="9722309"/>
            <a:ext cx="3077137" cy="512304"/>
          </a:xfrm>
          <a:prstGeom prst="rect">
            <a:avLst/>
          </a:prstGeom>
        </p:spPr>
        <p:txBody>
          <a:bodyPr vert="horz" lIns="94750" tIns="47375" rIns="94750" bIns="47375" rtlCol="0" anchor="b"/>
          <a:lstStyle>
            <a:lvl1pPr algn="l">
              <a:defRPr sz="1100"/>
            </a:lvl1pPr>
          </a:lstStyle>
          <a:p>
            <a:r>
              <a:rPr lang="fr-FR"/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0508" y="9722309"/>
            <a:ext cx="3077137" cy="512304"/>
          </a:xfrm>
          <a:prstGeom prst="rect">
            <a:avLst/>
          </a:prstGeom>
        </p:spPr>
        <p:txBody>
          <a:bodyPr vert="horz" lIns="94750" tIns="47375" rIns="94750" bIns="47375" rtlCol="0" anchor="b"/>
          <a:lstStyle>
            <a:lvl1pPr algn="r">
              <a:defRPr sz="1100"/>
            </a:lvl1pPr>
          </a:lstStyle>
          <a:p>
            <a:fld id="{135E84F5-E102-4049-B206-4567741B1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65332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6CD8F-B7ED-4A05-9FB1-A01CC0EF02C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91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8220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fr-FR"/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E84F5-E102-4049-B206-4567741B159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688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fr-FR"/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E84F5-E102-4049-B206-4567741B159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353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64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358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4592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505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555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468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220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40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2116670"/>
            <a:ext cx="9144000" cy="163883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600" b="1">
                <a:solidFill>
                  <a:srgbClr val="5545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 de chapitre</a:t>
            </a:r>
          </a:p>
        </p:txBody>
      </p:sp>
      <p:sp>
        <p:nvSpPr>
          <p:cNvPr id="8" name="Sous-titre 2"/>
          <p:cNvSpPr>
            <a:spLocks noGrp="1"/>
          </p:cNvSpPr>
          <p:nvPr>
            <p:ph type="subTitle" idx="1"/>
          </p:nvPr>
        </p:nvSpPr>
        <p:spPr>
          <a:xfrm>
            <a:off x="1524000" y="3847575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="1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359779" y="6552010"/>
            <a:ext cx="4114800" cy="2387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07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 +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sur 1 ou 2 lignes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582919" y="1056443"/>
            <a:ext cx="11111932" cy="152483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t>23/05/2019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FDCCF6A-CD24-4809-A0CF-2C58009B08AC}" type="slidenum">
              <a:rPr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58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+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sur 1 ou 2 lignes</a:t>
            </a:r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4"/>
          </p:nvPr>
        </p:nvSpPr>
        <p:spPr>
          <a:xfrm>
            <a:off x="607490" y="1056448"/>
            <a:ext cx="11087367" cy="4912557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t>23/05/2019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FDCCF6A-CD24-4809-A0CF-2C58009B08AC}" type="slidenum">
              <a:rPr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4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t>23/05/2019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CF6A-CD24-4809-A0CF-2C58009B08AC}" type="slidenum">
              <a:rPr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050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AB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t>23/05/2019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CF6A-CD24-4809-A0CF-2C58009B08AC}" type="slidenum">
              <a:rPr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464235" y="3301560"/>
            <a:ext cx="11111932" cy="288426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41194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_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1322"/>
          <p:cNvSpPr/>
          <p:nvPr userDrawn="1"/>
        </p:nvSpPr>
        <p:spPr>
          <a:xfrm>
            <a:off x="4792337" y="710996"/>
            <a:ext cx="5513560" cy="5766004"/>
          </a:xfrm>
          <a:custGeom>
            <a:avLst/>
            <a:gdLst>
              <a:gd name="connsiteX0" fmla="*/ 0 w 4163745"/>
              <a:gd name="connsiteY0" fmla="*/ 0 h 5613604"/>
              <a:gd name="connsiteX1" fmla="*/ 4163745 w 4163745"/>
              <a:gd name="connsiteY1" fmla="*/ 0 h 5613604"/>
              <a:gd name="connsiteX2" fmla="*/ 4163745 w 4163745"/>
              <a:gd name="connsiteY2" fmla="*/ 5613604 h 5613604"/>
              <a:gd name="connsiteX3" fmla="*/ 0 w 4163745"/>
              <a:gd name="connsiteY3" fmla="*/ 5613604 h 5613604"/>
              <a:gd name="connsiteX4" fmla="*/ 0 w 4163745"/>
              <a:gd name="connsiteY4" fmla="*/ 0 h 5613604"/>
              <a:gd name="connsiteX0" fmla="*/ 0 w 4163745"/>
              <a:gd name="connsiteY0" fmla="*/ 0 h 5613604"/>
              <a:gd name="connsiteX1" fmla="*/ 3268395 w 4163745"/>
              <a:gd name="connsiteY1" fmla="*/ 600075 h 5613604"/>
              <a:gd name="connsiteX2" fmla="*/ 4163745 w 4163745"/>
              <a:gd name="connsiteY2" fmla="*/ 5613604 h 5613604"/>
              <a:gd name="connsiteX3" fmla="*/ 0 w 4163745"/>
              <a:gd name="connsiteY3" fmla="*/ 5613604 h 5613604"/>
              <a:gd name="connsiteX4" fmla="*/ 0 w 4163745"/>
              <a:gd name="connsiteY4" fmla="*/ 0 h 5613604"/>
              <a:gd name="connsiteX0" fmla="*/ 0 w 4163745"/>
              <a:gd name="connsiteY0" fmla="*/ 0 h 5613604"/>
              <a:gd name="connsiteX1" fmla="*/ 4011345 w 4163745"/>
              <a:gd name="connsiteY1" fmla="*/ 228600 h 5613604"/>
              <a:gd name="connsiteX2" fmla="*/ 4163745 w 4163745"/>
              <a:gd name="connsiteY2" fmla="*/ 5613604 h 5613604"/>
              <a:gd name="connsiteX3" fmla="*/ 0 w 4163745"/>
              <a:gd name="connsiteY3" fmla="*/ 5613604 h 5613604"/>
              <a:gd name="connsiteX4" fmla="*/ 0 w 4163745"/>
              <a:gd name="connsiteY4" fmla="*/ 0 h 5613604"/>
              <a:gd name="connsiteX0" fmla="*/ 0 w 4163745"/>
              <a:gd name="connsiteY0" fmla="*/ 0 h 5613604"/>
              <a:gd name="connsiteX1" fmla="*/ 4011345 w 4163745"/>
              <a:gd name="connsiteY1" fmla="*/ 228600 h 5613604"/>
              <a:gd name="connsiteX2" fmla="*/ 4163745 w 4163745"/>
              <a:gd name="connsiteY2" fmla="*/ 5613604 h 5613604"/>
              <a:gd name="connsiteX3" fmla="*/ 901548 w 4163745"/>
              <a:gd name="connsiteY3" fmla="*/ 5613604 h 5613604"/>
              <a:gd name="connsiteX4" fmla="*/ 0 w 4163745"/>
              <a:gd name="connsiteY4" fmla="*/ 5613604 h 5613604"/>
              <a:gd name="connsiteX5" fmla="*/ 0 w 4163745"/>
              <a:gd name="connsiteY5" fmla="*/ 0 h 5613604"/>
              <a:gd name="connsiteX0" fmla="*/ 0 w 4163745"/>
              <a:gd name="connsiteY0" fmla="*/ 0 h 5613604"/>
              <a:gd name="connsiteX1" fmla="*/ 4011345 w 4163745"/>
              <a:gd name="connsiteY1" fmla="*/ 228600 h 5613604"/>
              <a:gd name="connsiteX2" fmla="*/ 4163745 w 4163745"/>
              <a:gd name="connsiteY2" fmla="*/ 5613604 h 5613604"/>
              <a:gd name="connsiteX3" fmla="*/ 901548 w 4163745"/>
              <a:gd name="connsiteY3" fmla="*/ 5613604 h 5613604"/>
              <a:gd name="connsiteX4" fmla="*/ 762000 w 4163745"/>
              <a:gd name="connsiteY4" fmla="*/ 2994229 h 5613604"/>
              <a:gd name="connsiteX5" fmla="*/ 0 w 4163745"/>
              <a:gd name="connsiteY5" fmla="*/ 0 h 5613604"/>
              <a:gd name="connsiteX0" fmla="*/ 0 w 4163745"/>
              <a:gd name="connsiteY0" fmla="*/ 0 h 5613604"/>
              <a:gd name="connsiteX1" fmla="*/ 4011345 w 4163745"/>
              <a:gd name="connsiteY1" fmla="*/ 228600 h 5613604"/>
              <a:gd name="connsiteX2" fmla="*/ 4163745 w 4163745"/>
              <a:gd name="connsiteY2" fmla="*/ 5613604 h 5613604"/>
              <a:gd name="connsiteX3" fmla="*/ 901548 w 4163745"/>
              <a:gd name="connsiteY3" fmla="*/ 5613604 h 5613604"/>
              <a:gd name="connsiteX4" fmla="*/ 19050 w 4163745"/>
              <a:gd name="connsiteY4" fmla="*/ 4842079 h 5613604"/>
              <a:gd name="connsiteX5" fmla="*/ 0 w 4163745"/>
              <a:gd name="connsiteY5" fmla="*/ 0 h 5613604"/>
              <a:gd name="connsiteX0" fmla="*/ 0 w 4163745"/>
              <a:gd name="connsiteY0" fmla="*/ 0 h 5766004"/>
              <a:gd name="connsiteX1" fmla="*/ 4011345 w 4163745"/>
              <a:gd name="connsiteY1" fmla="*/ 228600 h 5766004"/>
              <a:gd name="connsiteX2" fmla="*/ 4163745 w 4163745"/>
              <a:gd name="connsiteY2" fmla="*/ 5613604 h 5766004"/>
              <a:gd name="connsiteX3" fmla="*/ 1492098 w 4163745"/>
              <a:gd name="connsiteY3" fmla="*/ 5766004 h 5766004"/>
              <a:gd name="connsiteX4" fmla="*/ 19050 w 4163745"/>
              <a:gd name="connsiteY4" fmla="*/ 4842079 h 5766004"/>
              <a:gd name="connsiteX5" fmla="*/ 0 w 4163745"/>
              <a:gd name="connsiteY5" fmla="*/ 0 h 5766004"/>
              <a:gd name="connsiteX0" fmla="*/ 0 w 4011345"/>
              <a:gd name="connsiteY0" fmla="*/ 0 h 5766004"/>
              <a:gd name="connsiteX1" fmla="*/ 4011345 w 4011345"/>
              <a:gd name="connsiteY1" fmla="*/ 228600 h 5766004"/>
              <a:gd name="connsiteX2" fmla="*/ 3916095 w 4011345"/>
              <a:gd name="connsiteY2" fmla="*/ 4680154 h 5766004"/>
              <a:gd name="connsiteX3" fmla="*/ 1492098 w 4011345"/>
              <a:gd name="connsiteY3" fmla="*/ 5766004 h 5766004"/>
              <a:gd name="connsiteX4" fmla="*/ 19050 w 4011345"/>
              <a:gd name="connsiteY4" fmla="*/ 4842079 h 5766004"/>
              <a:gd name="connsiteX5" fmla="*/ 0 w 4011345"/>
              <a:gd name="connsiteY5" fmla="*/ 0 h 5766004"/>
              <a:gd name="connsiteX0" fmla="*/ 0 w 4135170"/>
              <a:gd name="connsiteY0" fmla="*/ 0 h 5766004"/>
              <a:gd name="connsiteX1" fmla="*/ 4011345 w 4135170"/>
              <a:gd name="connsiteY1" fmla="*/ 228600 h 5766004"/>
              <a:gd name="connsiteX2" fmla="*/ 4135170 w 4135170"/>
              <a:gd name="connsiteY2" fmla="*/ 5413579 h 5766004"/>
              <a:gd name="connsiteX3" fmla="*/ 1492098 w 4135170"/>
              <a:gd name="connsiteY3" fmla="*/ 5766004 h 5766004"/>
              <a:gd name="connsiteX4" fmla="*/ 19050 w 4135170"/>
              <a:gd name="connsiteY4" fmla="*/ 4842079 h 5766004"/>
              <a:gd name="connsiteX5" fmla="*/ 0 w 4135170"/>
              <a:gd name="connsiteY5" fmla="*/ 0 h 576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5170" h="5766004">
                <a:moveTo>
                  <a:pt x="0" y="0"/>
                </a:moveTo>
                <a:lnTo>
                  <a:pt x="4011345" y="228600"/>
                </a:lnTo>
                <a:lnTo>
                  <a:pt x="4135170" y="5413579"/>
                </a:lnTo>
                <a:lnTo>
                  <a:pt x="1492098" y="5766004"/>
                </a:lnTo>
                <a:lnTo>
                  <a:pt x="19050" y="484207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4000">
                <a:schemeClr val="accent2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grpSp>
        <p:nvGrpSpPr>
          <p:cNvPr id="7" name="Group 13"/>
          <p:cNvGrpSpPr>
            <a:grpSpLocks noChangeAspect="1"/>
          </p:cNvGrpSpPr>
          <p:nvPr userDrawn="1"/>
        </p:nvGrpSpPr>
        <p:grpSpPr bwMode="auto">
          <a:xfrm>
            <a:off x="1020356" y="550081"/>
            <a:ext cx="1214845" cy="1000649"/>
            <a:chOff x="2023" y="1221"/>
            <a:chExt cx="1710" cy="1878"/>
          </a:xfrm>
        </p:grpSpPr>
        <p:sp>
          <p:nvSpPr>
            <p:cNvPr id="8" name="Rectangle 14"/>
            <p:cNvSpPr>
              <a:spLocks noChangeArrowheads="1"/>
            </p:cNvSpPr>
            <p:nvPr userDrawn="1"/>
          </p:nvSpPr>
          <p:spPr bwMode="auto">
            <a:xfrm>
              <a:off x="2023" y="2206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9" name="Freeform 15"/>
            <p:cNvSpPr>
              <a:spLocks/>
            </p:cNvSpPr>
            <p:nvPr userDrawn="1"/>
          </p:nvSpPr>
          <p:spPr bwMode="auto">
            <a:xfrm>
              <a:off x="2073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9 w 66"/>
                <a:gd name="T21" fmla="*/ 3 h 75"/>
                <a:gd name="T22" fmla="*/ 23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9" y="75"/>
                    <a:pt x="55" y="75"/>
                  </a:cubicBezTo>
                  <a:cubicBezTo>
                    <a:pt x="52" y="75"/>
                    <a:pt x="50" y="75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5" y="0"/>
                    <a:pt x="17" y="1"/>
                    <a:pt x="19" y="3"/>
                  </a:cubicBezTo>
                  <a:cubicBezTo>
                    <a:pt x="20" y="3"/>
                    <a:pt x="21" y="5"/>
                    <a:pt x="23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0" name="Freeform 16"/>
            <p:cNvSpPr>
              <a:spLocks/>
            </p:cNvSpPr>
            <p:nvPr userDrawn="1"/>
          </p:nvSpPr>
          <p:spPr bwMode="auto">
            <a:xfrm>
              <a:off x="2201" y="2206"/>
              <a:ext cx="88" cy="112"/>
            </a:xfrm>
            <a:custGeom>
              <a:avLst/>
              <a:gdLst>
                <a:gd name="T0" fmla="*/ 58 w 58"/>
                <a:gd name="T1" fmla="*/ 11 h 74"/>
                <a:gd name="T2" fmla="*/ 24 w 58"/>
                <a:gd name="T3" fmla="*/ 11 h 74"/>
                <a:gd name="T4" fmla="*/ 14 w 58"/>
                <a:gd name="T5" fmla="*/ 14 h 74"/>
                <a:gd name="T6" fmla="*/ 13 w 58"/>
                <a:gd name="T7" fmla="*/ 24 h 74"/>
                <a:gd name="T8" fmla="*/ 16 w 58"/>
                <a:gd name="T9" fmla="*/ 30 h 74"/>
                <a:gd name="T10" fmla="*/ 24 w 58"/>
                <a:gd name="T11" fmla="*/ 32 h 74"/>
                <a:gd name="T12" fmla="*/ 38 w 58"/>
                <a:gd name="T13" fmla="*/ 32 h 74"/>
                <a:gd name="T14" fmla="*/ 53 w 58"/>
                <a:gd name="T15" fmla="*/ 36 h 74"/>
                <a:gd name="T16" fmla="*/ 58 w 58"/>
                <a:gd name="T17" fmla="*/ 47 h 74"/>
                <a:gd name="T18" fmla="*/ 58 w 58"/>
                <a:gd name="T19" fmla="*/ 58 h 74"/>
                <a:gd name="T20" fmla="*/ 53 w 58"/>
                <a:gd name="T21" fmla="*/ 70 h 74"/>
                <a:gd name="T22" fmla="*/ 38 w 58"/>
                <a:gd name="T23" fmla="*/ 74 h 74"/>
                <a:gd name="T24" fmla="*/ 0 w 58"/>
                <a:gd name="T25" fmla="*/ 74 h 74"/>
                <a:gd name="T26" fmla="*/ 0 w 58"/>
                <a:gd name="T27" fmla="*/ 63 h 74"/>
                <a:gd name="T28" fmla="*/ 34 w 58"/>
                <a:gd name="T29" fmla="*/ 63 h 74"/>
                <a:gd name="T30" fmla="*/ 44 w 58"/>
                <a:gd name="T31" fmla="*/ 60 h 74"/>
                <a:gd name="T32" fmla="*/ 45 w 58"/>
                <a:gd name="T33" fmla="*/ 50 h 74"/>
                <a:gd name="T34" fmla="*/ 34 w 58"/>
                <a:gd name="T35" fmla="*/ 42 h 74"/>
                <a:gd name="T36" fmla="*/ 20 w 58"/>
                <a:gd name="T37" fmla="*/ 42 h 74"/>
                <a:gd name="T38" fmla="*/ 6 w 58"/>
                <a:gd name="T39" fmla="*/ 38 h 74"/>
                <a:gd name="T40" fmla="*/ 0 w 58"/>
                <a:gd name="T41" fmla="*/ 27 h 74"/>
                <a:gd name="T42" fmla="*/ 0 w 58"/>
                <a:gd name="T43" fmla="*/ 16 h 74"/>
                <a:gd name="T44" fmla="*/ 6 w 58"/>
                <a:gd name="T45" fmla="*/ 3 h 74"/>
                <a:gd name="T46" fmla="*/ 20 w 58"/>
                <a:gd name="T47" fmla="*/ 0 h 74"/>
                <a:gd name="T48" fmla="*/ 58 w 58"/>
                <a:gd name="T49" fmla="*/ 0 h 74"/>
                <a:gd name="T50" fmla="*/ 58 w 58"/>
                <a:gd name="T51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74">
                  <a:moveTo>
                    <a:pt x="58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19" y="11"/>
                    <a:pt x="15" y="12"/>
                    <a:pt x="14" y="14"/>
                  </a:cubicBezTo>
                  <a:cubicBezTo>
                    <a:pt x="13" y="16"/>
                    <a:pt x="13" y="19"/>
                    <a:pt x="13" y="24"/>
                  </a:cubicBezTo>
                  <a:cubicBezTo>
                    <a:pt x="13" y="26"/>
                    <a:pt x="14" y="28"/>
                    <a:pt x="16" y="30"/>
                  </a:cubicBezTo>
                  <a:cubicBezTo>
                    <a:pt x="18" y="31"/>
                    <a:pt x="21" y="32"/>
                    <a:pt x="24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44" y="32"/>
                    <a:pt x="49" y="33"/>
                    <a:pt x="53" y="36"/>
                  </a:cubicBezTo>
                  <a:cubicBezTo>
                    <a:pt x="56" y="38"/>
                    <a:pt x="58" y="42"/>
                    <a:pt x="58" y="47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64"/>
                    <a:pt x="56" y="67"/>
                    <a:pt x="53" y="70"/>
                  </a:cubicBezTo>
                  <a:cubicBezTo>
                    <a:pt x="49" y="73"/>
                    <a:pt x="44" y="74"/>
                    <a:pt x="38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9" y="63"/>
                    <a:pt x="43" y="62"/>
                    <a:pt x="44" y="60"/>
                  </a:cubicBezTo>
                  <a:cubicBezTo>
                    <a:pt x="45" y="58"/>
                    <a:pt x="45" y="55"/>
                    <a:pt x="45" y="50"/>
                  </a:cubicBezTo>
                  <a:cubicBezTo>
                    <a:pt x="45" y="45"/>
                    <a:pt x="41" y="42"/>
                    <a:pt x="34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4" y="42"/>
                    <a:pt x="9" y="41"/>
                    <a:pt x="6" y="38"/>
                  </a:cubicBezTo>
                  <a:cubicBezTo>
                    <a:pt x="2" y="36"/>
                    <a:pt x="0" y="32"/>
                    <a:pt x="0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6" y="3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58" y="11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1" name="Freeform 17"/>
            <p:cNvSpPr>
              <a:spLocks/>
            </p:cNvSpPr>
            <p:nvPr userDrawn="1"/>
          </p:nvSpPr>
          <p:spPr bwMode="auto">
            <a:xfrm>
              <a:off x="2313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 userDrawn="1"/>
          </p:nvSpPr>
          <p:spPr bwMode="auto">
            <a:xfrm>
              <a:off x="2422" y="2206"/>
              <a:ext cx="21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3" name="Freeform 19"/>
            <p:cNvSpPr>
              <a:spLocks/>
            </p:cNvSpPr>
            <p:nvPr userDrawn="1"/>
          </p:nvSpPr>
          <p:spPr bwMode="auto">
            <a:xfrm>
              <a:off x="2464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3 w 87"/>
                <a:gd name="T3" fmla="*/ 17 h 112"/>
                <a:gd name="T4" fmla="*/ 53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3" y="17"/>
                  </a:lnTo>
                  <a:lnTo>
                    <a:pt x="53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4" name="Freeform 20"/>
            <p:cNvSpPr>
              <a:spLocks/>
            </p:cNvSpPr>
            <p:nvPr userDrawn="1"/>
          </p:nvSpPr>
          <p:spPr bwMode="auto">
            <a:xfrm>
              <a:off x="2572" y="2206"/>
              <a:ext cx="100" cy="112"/>
            </a:xfrm>
            <a:custGeom>
              <a:avLst/>
              <a:gdLst>
                <a:gd name="T0" fmla="*/ 66 w 66"/>
                <a:gd name="T1" fmla="*/ 56 h 74"/>
                <a:gd name="T2" fmla="*/ 65 w 66"/>
                <a:gd name="T3" fmla="*/ 63 h 74"/>
                <a:gd name="T4" fmla="*/ 60 w 66"/>
                <a:gd name="T5" fmla="*/ 70 h 74"/>
                <a:gd name="T6" fmla="*/ 52 w 66"/>
                <a:gd name="T7" fmla="*/ 74 h 74"/>
                <a:gd name="T8" fmla="*/ 43 w 66"/>
                <a:gd name="T9" fmla="*/ 74 h 74"/>
                <a:gd name="T10" fmla="*/ 23 w 66"/>
                <a:gd name="T11" fmla="*/ 74 h 74"/>
                <a:gd name="T12" fmla="*/ 14 w 66"/>
                <a:gd name="T13" fmla="*/ 74 h 74"/>
                <a:gd name="T14" fmla="*/ 6 w 66"/>
                <a:gd name="T15" fmla="*/ 70 h 74"/>
                <a:gd name="T16" fmla="*/ 1 w 66"/>
                <a:gd name="T17" fmla="*/ 63 h 74"/>
                <a:gd name="T18" fmla="*/ 0 w 66"/>
                <a:gd name="T19" fmla="*/ 56 h 74"/>
                <a:gd name="T20" fmla="*/ 0 w 66"/>
                <a:gd name="T21" fmla="*/ 0 h 74"/>
                <a:gd name="T22" fmla="*/ 14 w 66"/>
                <a:gd name="T23" fmla="*/ 0 h 74"/>
                <a:gd name="T24" fmla="*/ 14 w 66"/>
                <a:gd name="T25" fmla="*/ 54 h 74"/>
                <a:gd name="T26" fmla="*/ 16 w 66"/>
                <a:gd name="T27" fmla="*/ 61 h 74"/>
                <a:gd name="T28" fmla="*/ 26 w 66"/>
                <a:gd name="T29" fmla="*/ 63 h 74"/>
                <a:gd name="T30" fmla="*/ 40 w 66"/>
                <a:gd name="T31" fmla="*/ 63 h 74"/>
                <a:gd name="T32" fmla="*/ 50 w 66"/>
                <a:gd name="T33" fmla="*/ 61 h 74"/>
                <a:gd name="T34" fmla="*/ 53 w 66"/>
                <a:gd name="T35" fmla="*/ 54 h 74"/>
                <a:gd name="T36" fmla="*/ 53 w 66"/>
                <a:gd name="T37" fmla="*/ 0 h 74"/>
                <a:gd name="T38" fmla="*/ 66 w 66"/>
                <a:gd name="T39" fmla="*/ 0 h 74"/>
                <a:gd name="T40" fmla="*/ 66 w 66"/>
                <a:gd name="T41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74">
                  <a:moveTo>
                    <a:pt x="66" y="56"/>
                  </a:moveTo>
                  <a:cubicBezTo>
                    <a:pt x="66" y="59"/>
                    <a:pt x="65" y="62"/>
                    <a:pt x="65" y="63"/>
                  </a:cubicBezTo>
                  <a:cubicBezTo>
                    <a:pt x="64" y="66"/>
                    <a:pt x="62" y="68"/>
                    <a:pt x="60" y="70"/>
                  </a:cubicBezTo>
                  <a:cubicBezTo>
                    <a:pt x="58" y="72"/>
                    <a:pt x="55" y="73"/>
                    <a:pt x="52" y="74"/>
                  </a:cubicBezTo>
                  <a:cubicBezTo>
                    <a:pt x="51" y="74"/>
                    <a:pt x="48" y="74"/>
                    <a:pt x="4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19" y="74"/>
                    <a:pt x="16" y="74"/>
                    <a:pt x="14" y="74"/>
                  </a:cubicBezTo>
                  <a:cubicBezTo>
                    <a:pt x="11" y="73"/>
                    <a:pt x="8" y="72"/>
                    <a:pt x="6" y="70"/>
                  </a:cubicBezTo>
                  <a:cubicBezTo>
                    <a:pt x="4" y="68"/>
                    <a:pt x="2" y="66"/>
                    <a:pt x="1" y="63"/>
                  </a:cubicBezTo>
                  <a:cubicBezTo>
                    <a:pt x="1" y="62"/>
                    <a:pt x="0" y="59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7"/>
                    <a:pt x="14" y="60"/>
                    <a:pt x="16" y="61"/>
                  </a:cubicBezTo>
                  <a:cubicBezTo>
                    <a:pt x="18" y="63"/>
                    <a:pt x="21" y="63"/>
                    <a:pt x="26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5" y="63"/>
                    <a:pt x="48" y="63"/>
                    <a:pt x="50" y="61"/>
                  </a:cubicBezTo>
                  <a:cubicBezTo>
                    <a:pt x="52" y="60"/>
                    <a:pt x="53" y="58"/>
                    <a:pt x="53" y="5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6" y="5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5" name="Freeform 21"/>
            <p:cNvSpPr>
              <a:spLocks/>
            </p:cNvSpPr>
            <p:nvPr userDrawn="1"/>
          </p:nvSpPr>
          <p:spPr bwMode="auto">
            <a:xfrm>
              <a:off x="2693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6" name="Freeform 22"/>
            <p:cNvSpPr>
              <a:spLocks/>
            </p:cNvSpPr>
            <p:nvPr userDrawn="1"/>
          </p:nvSpPr>
          <p:spPr bwMode="auto">
            <a:xfrm>
              <a:off x="2851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3 h 75"/>
                <a:gd name="T22" fmla="*/ 23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5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4" y="0"/>
                    <a:pt x="17" y="1"/>
                    <a:pt x="18" y="3"/>
                  </a:cubicBezTo>
                  <a:cubicBezTo>
                    <a:pt x="19" y="3"/>
                    <a:pt x="21" y="5"/>
                    <a:pt x="23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7" name="Freeform 23"/>
            <p:cNvSpPr>
              <a:spLocks noEditPoints="1"/>
            </p:cNvSpPr>
            <p:nvPr userDrawn="1"/>
          </p:nvSpPr>
          <p:spPr bwMode="auto">
            <a:xfrm>
              <a:off x="2970" y="2206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30 w 80"/>
                <a:gd name="T13" fmla="*/ 7 h 74"/>
                <a:gd name="T14" fmla="*/ 40 w 80"/>
                <a:gd name="T15" fmla="*/ 0 h 74"/>
                <a:gd name="T16" fmla="*/ 51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39 w 80"/>
                <a:gd name="T23" fmla="*/ 13 h 74"/>
                <a:gd name="T24" fmla="*/ 26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3"/>
                    <a:pt x="35" y="0"/>
                    <a:pt x="40" y="0"/>
                  </a:cubicBezTo>
                  <a:cubicBezTo>
                    <a:pt x="45" y="0"/>
                    <a:pt x="49" y="3"/>
                    <a:pt x="51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26" y="46"/>
                    <a:pt x="26" y="46"/>
                    <a:pt x="26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8" name="Freeform 24"/>
            <p:cNvSpPr>
              <a:spLocks/>
            </p:cNvSpPr>
            <p:nvPr userDrawn="1"/>
          </p:nvSpPr>
          <p:spPr bwMode="auto">
            <a:xfrm>
              <a:off x="3091" y="2206"/>
              <a:ext cx="88" cy="112"/>
            </a:xfrm>
            <a:custGeom>
              <a:avLst/>
              <a:gdLst>
                <a:gd name="T0" fmla="*/ 88 w 88"/>
                <a:gd name="T1" fmla="*/ 17 h 112"/>
                <a:gd name="T2" fmla="*/ 54 w 88"/>
                <a:gd name="T3" fmla="*/ 17 h 112"/>
                <a:gd name="T4" fmla="*/ 54 w 88"/>
                <a:gd name="T5" fmla="*/ 112 h 112"/>
                <a:gd name="T6" fmla="*/ 35 w 88"/>
                <a:gd name="T7" fmla="*/ 112 h 112"/>
                <a:gd name="T8" fmla="*/ 35 w 88"/>
                <a:gd name="T9" fmla="*/ 17 h 112"/>
                <a:gd name="T10" fmla="*/ 0 w 88"/>
                <a:gd name="T11" fmla="*/ 17 h 112"/>
                <a:gd name="T12" fmla="*/ 0 w 88"/>
                <a:gd name="T13" fmla="*/ 0 h 112"/>
                <a:gd name="T14" fmla="*/ 88 w 88"/>
                <a:gd name="T15" fmla="*/ 0 h 112"/>
                <a:gd name="T16" fmla="*/ 88 w 88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12">
                  <a:moveTo>
                    <a:pt x="88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5" y="112"/>
                  </a:lnTo>
                  <a:lnTo>
                    <a:pt x="35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9" name="Rectangle 25"/>
            <p:cNvSpPr>
              <a:spLocks noChangeArrowheads="1"/>
            </p:cNvSpPr>
            <p:nvPr userDrawn="1"/>
          </p:nvSpPr>
          <p:spPr bwMode="auto">
            <a:xfrm>
              <a:off x="3201" y="2206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0" name="Freeform 26"/>
            <p:cNvSpPr>
              <a:spLocks noEditPoints="1"/>
            </p:cNvSpPr>
            <p:nvPr userDrawn="1"/>
          </p:nvSpPr>
          <p:spPr bwMode="auto">
            <a:xfrm>
              <a:off x="3251" y="2206"/>
              <a:ext cx="96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7 w 64"/>
                <a:gd name="T7" fmla="*/ 71 h 74"/>
                <a:gd name="T8" fmla="*/ 0 w 64"/>
                <a:gd name="T9" fmla="*/ 58 h 74"/>
                <a:gd name="T10" fmla="*/ 0 w 64"/>
                <a:gd name="T11" fmla="*/ 17 h 74"/>
                <a:gd name="T12" fmla="*/ 7 w 64"/>
                <a:gd name="T13" fmla="*/ 4 h 74"/>
                <a:gd name="T14" fmla="*/ 22 w 64"/>
                <a:gd name="T15" fmla="*/ 0 h 74"/>
                <a:gd name="T16" fmla="*/ 43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5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6 w 64"/>
                <a:gd name="T31" fmla="*/ 11 h 74"/>
                <a:gd name="T32" fmla="*/ 16 w 64"/>
                <a:gd name="T33" fmla="*/ 13 h 74"/>
                <a:gd name="T34" fmla="*/ 14 w 64"/>
                <a:gd name="T35" fmla="*/ 20 h 74"/>
                <a:gd name="T36" fmla="*/ 14 w 64"/>
                <a:gd name="T37" fmla="*/ 54 h 74"/>
                <a:gd name="T38" fmla="*/ 17 w 64"/>
                <a:gd name="T39" fmla="*/ 62 h 74"/>
                <a:gd name="T40" fmla="*/ 26 w 64"/>
                <a:gd name="T41" fmla="*/ 63 h 74"/>
                <a:gd name="T42" fmla="*/ 39 w 64"/>
                <a:gd name="T43" fmla="*/ 63 h 74"/>
                <a:gd name="T44" fmla="*/ 48 w 64"/>
                <a:gd name="T45" fmla="*/ 62 h 74"/>
                <a:gd name="T46" fmla="*/ 51 w 64"/>
                <a:gd name="T4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9"/>
                    <a:pt x="57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7" y="71"/>
                  </a:cubicBezTo>
                  <a:cubicBezTo>
                    <a:pt x="2" y="68"/>
                    <a:pt x="0" y="63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3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5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7"/>
                    <a:pt x="50" y="14"/>
                    <a:pt x="48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4"/>
                    <a:pt x="14" y="17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8"/>
                    <a:pt x="15" y="60"/>
                    <a:pt x="17" y="62"/>
                  </a:cubicBezTo>
                  <a:cubicBezTo>
                    <a:pt x="18" y="63"/>
                    <a:pt x="21" y="63"/>
                    <a:pt x="26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4" y="63"/>
                    <a:pt x="46" y="63"/>
                    <a:pt x="48" y="62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" name="Freeform 27"/>
            <p:cNvSpPr>
              <a:spLocks/>
            </p:cNvSpPr>
            <p:nvPr userDrawn="1"/>
          </p:nvSpPr>
          <p:spPr bwMode="auto">
            <a:xfrm>
              <a:off x="3379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7 w 66"/>
                <a:gd name="T7" fmla="*/ 73 h 75"/>
                <a:gd name="T8" fmla="*/ 43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3 h 75"/>
                <a:gd name="T22" fmla="*/ 22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5"/>
                    <a:pt x="47" y="73"/>
                  </a:cubicBezTo>
                  <a:cubicBezTo>
                    <a:pt x="47" y="72"/>
                    <a:pt x="45" y="70"/>
                    <a:pt x="43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19" y="3"/>
                    <a:pt x="20" y="5"/>
                    <a:pt x="2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" name="Freeform 28"/>
            <p:cNvSpPr>
              <a:spLocks noEditPoints="1"/>
            </p:cNvSpPr>
            <p:nvPr userDrawn="1"/>
          </p:nvSpPr>
          <p:spPr bwMode="auto">
            <a:xfrm>
              <a:off x="3498" y="2206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29 w 80"/>
                <a:gd name="T13" fmla="*/ 7 h 74"/>
                <a:gd name="T14" fmla="*/ 40 w 80"/>
                <a:gd name="T15" fmla="*/ 0 h 74"/>
                <a:gd name="T16" fmla="*/ 50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39 w 80"/>
                <a:gd name="T23" fmla="*/ 13 h 74"/>
                <a:gd name="T24" fmla="*/ 26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1" y="3"/>
                    <a:pt x="35" y="0"/>
                    <a:pt x="40" y="0"/>
                  </a:cubicBezTo>
                  <a:cubicBezTo>
                    <a:pt x="45" y="0"/>
                    <a:pt x="48" y="3"/>
                    <a:pt x="50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26" y="46"/>
                    <a:pt x="26" y="46"/>
                    <a:pt x="26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 userDrawn="1"/>
          </p:nvSpPr>
          <p:spPr bwMode="auto">
            <a:xfrm>
              <a:off x="3638" y="2206"/>
              <a:ext cx="89" cy="112"/>
            </a:xfrm>
            <a:custGeom>
              <a:avLst/>
              <a:gdLst>
                <a:gd name="T0" fmla="*/ 59 w 59"/>
                <a:gd name="T1" fmla="*/ 74 h 74"/>
                <a:gd name="T2" fmla="*/ 24 w 59"/>
                <a:gd name="T3" fmla="*/ 74 h 74"/>
                <a:gd name="T4" fmla="*/ 6 w 59"/>
                <a:gd name="T5" fmla="*/ 70 h 74"/>
                <a:gd name="T6" fmla="*/ 0 w 59"/>
                <a:gd name="T7" fmla="*/ 56 h 74"/>
                <a:gd name="T8" fmla="*/ 0 w 59"/>
                <a:gd name="T9" fmla="*/ 0 h 74"/>
                <a:gd name="T10" fmla="*/ 13 w 59"/>
                <a:gd name="T11" fmla="*/ 0 h 74"/>
                <a:gd name="T12" fmla="*/ 13 w 59"/>
                <a:gd name="T13" fmla="*/ 54 h 74"/>
                <a:gd name="T14" fmla="*/ 16 w 59"/>
                <a:gd name="T15" fmla="*/ 62 h 74"/>
                <a:gd name="T16" fmla="*/ 27 w 59"/>
                <a:gd name="T17" fmla="*/ 64 h 74"/>
                <a:gd name="T18" fmla="*/ 59 w 59"/>
                <a:gd name="T19" fmla="*/ 64 h 74"/>
                <a:gd name="T20" fmla="*/ 59 w 59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74">
                  <a:moveTo>
                    <a:pt x="59" y="74"/>
                  </a:moveTo>
                  <a:cubicBezTo>
                    <a:pt x="24" y="74"/>
                    <a:pt x="24" y="74"/>
                    <a:pt x="24" y="74"/>
                  </a:cubicBezTo>
                  <a:cubicBezTo>
                    <a:pt x="16" y="74"/>
                    <a:pt x="10" y="73"/>
                    <a:pt x="6" y="70"/>
                  </a:cubicBezTo>
                  <a:cubicBezTo>
                    <a:pt x="2" y="68"/>
                    <a:pt x="0" y="63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8"/>
                    <a:pt x="14" y="60"/>
                    <a:pt x="16" y="62"/>
                  </a:cubicBezTo>
                  <a:cubicBezTo>
                    <a:pt x="18" y="63"/>
                    <a:pt x="22" y="64"/>
                    <a:pt x="27" y="64"/>
                  </a:cubicBezTo>
                  <a:cubicBezTo>
                    <a:pt x="59" y="64"/>
                    <a:pt x="59" y="64"/>
                    <a:pt x="59" y="64"/>
                  </a:cubicBezTo>
                  <a:lnTo>
                    <a:pt x="59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" name="Freeform 30"/>
            <p:cNvSpPr>
              <a:spLocks noEditPoints="1"/>
            </p:cNvSpPr>
            <p:nvPr userDrawn="1"/>
          </p:nvSpPr>
          <p:spPr bwMode="auto">
            <a:xfrm>
              <a:off x="2023" y="2467"/>
              <a:ext cx="100" cy="112"/>
            </a:xfrm>
            <a:custGeom>
              <a:avLst/>
              <a:gdLst>
                <a:gd name="T0" fmla="*/ 66 w 66"/>
                <a:gd name="T1" fmla="*/ 57 h 74"/>
                <a:gd name="T2" fmla="*/ 60 w 66"/>
                <a:gd name="T3" fmla="*/ 69 h 74"/>
                <a:gd name="T4" fmla="*/ 46 w 66"/>
                <a:gd name="T5" fmla="*/ 74 h 74"/>
                <a:gd name="T6" fmla="*/ 0 w 66"/>
                <a:gd name="T7" fmla="*/ 74 h 74"/>
                <a:gd name="T8" fmla="*/ 0 w 66"/>
                <a:gd name="T9" fmla="*/ 0 h 74"/>
                <a:gd name="T10" fmla="*/ 46 w 66"/>
                <a:gd name="T11" fmla="*/ 0 h 74"/>
                <a:gd name="T12" fmla="*/ 66 w 66"/>
                <a:gd name="T13" fmla="*/ 16 h 74"/>
                <a:gd name="T14" fmla="*/ 66 w 66"/>
                <a:gd name="T15" fmla="*/ 57 h 74"/>
                <a:gd name="T16" fmla="*/ 52 w 66"/>
                <a:gd name="T17" fmla="*/ 53 h 74"/>
                <a:gd name="T18" fmla="*/ 52 w 66"/>
                <a:gd name="T19" fmla="*/ 19 h 74"/>
                <a:gd name="T20" fmla="*/ 42 w 66"/>
                <a:gd name="T21" fmla="*/ 10 h 74"/>
                <a:gd name="T22" fmla="*/ 13 w 66"/>
                <a:gd name="T23" fmla="*/ 10 h 74"/>
                <a:gd name="T24" fmla="*/ 13 w 66"/>
                <a:gd name="T25" fmla="*/ 63 h 74"/>
                <a:gd name="T26" fmla="*/ 42 w 66"/>
                <a:gd name="T27" fmla="*/ 63 h 74"/>
                <a:gd name="T28" fmla="*/ 52 w 66"/>
                <a:gd name="T29" fmla="*/ 5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74">
                  <a:moveTo>
                    <a:pt x="66" y="57"/>
                  </a:moveTo>
                  <a:cubicBezTo>
                    <a:pt x="66" y="62"/>
                    <a:pt x="64" y="66"/>
                    <a:pt x="60" y="69"/>
                  </a:cubicBezTo>
                  <a:cubicBezTo>
                    <a:pt x="57" y="72"/>
                    <a:pt x="52" y="74"/>
                    <a:pt x="46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9" y="0"/>
                    <a:pt x="66" y="5"/>
                    <a:pt x="66" y="16"/>
                  </a:cubicBezTo>
                  <a:lnTo>
                    <a:pt x="66" y="57"/>
                  </a:lnTo>
                  <a:close/>
                  <a:moveTo>
                    <a:pt x="52" y="53"/>
                  </a:moveTo>
                  <a:cubicBezTo>
                    <a:pt x="52" y="19"/>
                    <a:pt x="52" y="19"/>
                    <a:pt x="52" y="19"/>
                  </a:cubicBezTo>
                  <a:cubicBezTo>
                    <a:pt x="52" y="13"/>
                    <a:pt x="49" y="10"/>
                    <a:pt x="42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9" y="63"/>
                    <a:pt x="52" y="60"/>
                    <a:pt x="52" y="53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 userDrawn="1"/>
          </p:nvSpPr>
          <p:spPr bwMode="auto">
            <a:xfrm>
              <a:off x="2155" y="2467"/>
              <a:ext cx="89" cy="112"/>
            </a:xfrm>
            <a:custGeom>
              <a:avLst/>
              <a:gdLst>
                <a:gd name="T0" fmla="*/ 56 w 59"/>
                <a:gd name="T1" fmla="*/ 42 h 74"/>
                <a:gd name="T2" fmla="*/ 13 w 59"/>
                <a:gd name="T3" fmla="*/ 42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4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0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9" y="73"/>
                    <a:pt x="6" y="70"/>
                  </a:cubicBezTo>
                  <a:cubicBezTo>
                    <a:pt x="2" y="67"/>
                    <a:pt x="0" y="63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 userDrawn="1"/>
          </p:nvSpPr>
          <p:spPr bwMode="auto">
            <a:xfrm>
              <a:off x="2351" y="2467"/>
              <a:ext cx="89" cy="112"/>
            </a:xfrm>
            <a:custGeom>
              <a:avLst/>
              <a:gdLst>
                <a:gd name="T0" fmla="*/ 59 w 59"/>
                <a:gd name="T1" fmla="*/ 74 h 74"/>
                <a:gd name="T2" fmla="*/ 24 w 59"/>
                <a:gd name="T3" fmla="*/ 74 h 74"/>
                <a:gd name="T4" fmla="*/ 6 w 59"/>
                <a:gd name="T5" fmla="*/ 70 h 74"/>
                <a:gd name="T6" fmla="*/ 0 w 59"/>
                <a:gd name="T7" fmla="*/ 56 h 74"/>
                <a:gd name="T8" fmla="*/ 0 w 59"/>
                <a:gd name="T9" fmla="*/ 0 h 74"/>
                <a:gd name="T10" fmla="*/ 13 w 59"/>
                <a:gd name="T11" fmla="*/ 0 h 74"/>
                <a:gd name="T12" fmla="*/ 13 w 59"/>
                <a:gd name="T13" fmla="*/ 54 h 74"/>
                <a:gd name="T14" fmla="*/ 17 w 59"/>
                <a:gd name="T15" fmla="*/ 61 h 74"/>
                <a:gd name="T16" fmla="*/ 27 w 59"/>
                <a:gd name="T17" fmla="*/ 63 h 74"/>
                <a:gd name="T18" fmla="*/ 59 w 59"/>
                <a:gd name="T19" fmla="*/ 63 h 74"/>
                <a:gd name="T20" fmla="*/ 59 w 59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74">
                  <a:moveTo>
                    <a:pt x="59" y="74"/>
                  </a:moveTo>
                  <a:cubicBezTo>
                    <a:pt x="24" y="74"/>
                    <a:pt x="24" y="74"/>
                    <a:pt x="24" y="74"/>
                  </a:cubicBezTo>
                  <a:cubicBezTo>
                    <a:pt x="16" y="74"/>
                    <a:pt x="10" y="73"/>
                    <a:pt x="6" y="70"/>
                  </a:cubicBezTo>
                  <a:cubicBezTo>
                    <a:pt x="2" y="67"/>
                    <a:pt x="0" y="63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7" y="61"/>
                  </a:cubicBezTo>
                  <a:cubicBezTo>
                    <a:pt x="18" y="63"/>
                    <a:pt x="22" y="63"/>
                    <a:pt x="27" y="63"/>
                  </a:cubicBezTo>
                  <a:cubicBezTo>
                    <a:pt x="59" y="63"/>
                    <a:pt x="59" y="63"/>
                    <a:pt x="59" y="63"/>
                  </a:cubicBezTo>
                  <a:lnTo>
                    <a:pt x="59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 userDrawn="1"/>
          </p:nvSpPr>
          <p:spPr bwMode="auto">
            <a:xfrm>
              <a:off x="2438" y="2450"/>
              <a:ext cx="20" cy="40"/>
            </a:xfrm>
            <a:custGeom>
              <a:avLst/>
              <a:gdLst>
                <a:gd name="T0" fmla="*/ 13 w 13"/>
                <a:gd name="T1" fmla="*/ 8 h 26"/>
                <a:gd name="T2" fmla="*/ 13 w 13"/>
                <a:gd name="T3" fmla="*/ 12 h 26"/>
                <a:gd name="T4" fmla="*/ 7 w 13"/>
                <a:gd name="T5" fmla="*/ 26 h 26"/>
                <a:gd name="T6" fmla="*/ 0 w 13"/>
                <a:gd name="T7" fmla="*/ 26 h 26"/>
                <a:gd name="T8" fmla="*/ 5 w 13"/>
                <a:gd name="T9" fmla="*/ 14 h 26"/>
                <a:gd name="T10" fmla="*/ 1 w 13"/>
                <a:gd name="T11" fmla="*/ 7 h 26"/>
                <a:gd name="T12" fmla="*/ 3 w 13"/>
                <a:gd name="T13" fmla="*/ 2 h 26"/>
                <a:gd name="T14" fmla="*/ 7 w 13"/>
                <a:gd name="T15" fmla="*/ 0 h 26"/>
                <a:gd name="T16" fmla="*/ 12 w 13"/>
                <a:gd name="T17" fmla="*/ 2 h 26"/>
                <a:gd name="T18" fmla="*/ 13 w 13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26">
                  <a:moveTo>
                    <a:pt x="13" y="8"/>
                  </a:moveTo>
                  <a:cubicBezTo>
                    <a:pt x="13" y="9"/>
                    <a:pt x="13" y="11"/>
                    <a:pt x="13" y="1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1"/>
                    <a:pt x="1" y="9"/>
                    <a:pt x="1" y="7"/>
                  </a:cubicBezTo>
                  <a:cubicBezTo>
                    <a:pt x="1" y="5"/>
                    <a:pt x="1" y="3"/>
                    <a:pt x="3" y="2"/>
                  </a:cubicBezTo>
                  <a:cubicBezTo>
                    <a:pt x="4" y="1"/>
                    <a:pt x="5" y="0"/>
                    <a:pt x="7" y="0"/>
                  </a:cubicBezTo>
                  <a:cubicBezTo>
                    <a:pt x="9" y="0"/>
                    <a:pt x="10" y="1"/>
                    <a:pt x="12" y="2"/>
                  </a:cubicBezTo>
                  <a:cubicBezTo>
                    <a:pt x="13" y="4"/>
                    <a:pt x="13" y="6"/>
                    <a:pt x="13" y="8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" name="Rectangle 34"/>
            <p:cNvSpPr>
              <a:spLocks noChangeArrowheads="1"/>
            </p:cNvSpPr>
            <p:nvPr userDrawn="1"/>
          </p:nvSpPr>
          <p:spPr bwMode="auto">
            <a:xfrm>
              <a:off x="2495" y="2467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 userDrawn="1"/>
          </p:nvSpPr>
          <p:spPr bwMode="auto">
            <a:xfrm>
              <a:off x="2547" y="2467"/>
              <a:ext cx="99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9 w 66"/>
                <a:gd name="T21" fmla="*/ 2 h 75"/>
                <a:gd name="T22" fmla="*/ 23 w 66"/>
                <a:gd name="T23" fmla="*/ 8 h 75"/>
                <a:gd name="T24" fmla="*/ 53 w 66"/>
                <a:gd name="T25" fmla="*/ 60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9" y="75"/>
                    <a:pt x="55" y="75"/>
                  </a:cubicBezTo>
                  <a:cubicBezTo>
                    <a:pt x="52" y="75"/>
                    <a:pt x="50" y="74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0" y="3"/>
                    <a:pt x="21" y="5"/>
                    <a:pt x="23" y="8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 userDrawn="1"/>
          </p:nvSpPr>
          <p:spPr bwMode="auto">
            <a:xfrm>
              <a:off x="2678" y="2467"/>
              <a:ext cx="90" cy="112"/>
            </a:xfrm>
            <a:custGeom>
              <a:avLst/>
              <a:gdLst>
                <a:gd name="T0" fmla="*/ 60 w 60"/>
                <a:gd name="T1" fmla="*/ 42 h 74"/>
                <a:gd name="T2" fmla="*/ 14 w 60"/>
                <a:gd name="T3" fmla="*/ 42 h 74"/>
                <a:gd name="T4" fmla="*/ 14 w 60"/>
                <a:gd name="T5" fmla="*/ 74 h 74"/>
                <a:gd name="T6" fmla="*/ 0 w 60"/>
                <a:gd name="T7" fmla="*/ 74 h 74"/>
                <a:gd name="T8" fmla="*/ 0 w 60"/>
                <a:gd name="T9" fmla="*/ 15 h 74"/>
                <a:gd name="T10" fmla="*/ 6 w 60"/>
                <a:gd name="T11" fmla="*/ 3 h 74"/>
                <a:gd name="T12" fmla="*/ 21 w 60"/>
                <a:gd name="T13" fmla="*/ 0 h 74"/>
                <a:gd name="T14" fmla="*/ 60 w 60"/>
                <a:gd name="T15" fmla="*/ 0 h 74"/>
                <a:gd name="T16" fmla="*/ 60 w 60"/>
                <a:gd name="T17" fmla="*/ 11 h 74"/>
                <a:gd name="T18" fmla="*/ 25 w 60"/>
                <a:gd name="T19" fmla="*/ 11 h 74"/>
                <a:gd name="T20" fmla="*/ 14 w 60"/>
                <a:gd name="T21" fmla="*/ 18 h 74"/>
                <a:gd name="T22" fmla="*/ 14 w 60"/>
                <a:gd name="T23" fmla="*/ 32 h 74"/>
                <a:gd name="T24" fmla="*/ 60 w 60"/>
                <a:gd name="T25" fmla="*/ 32 h 74"/>
                <a:gd name="T26" fmla="*/ 60 w 60"/>
                <a:gd name="T2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74">
                  <a:moveTo>
                    <a:pt x="60" y="42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2" y="6"/>
                    <a:pt x="6" y="3"/>
                  </a:cubicBezTo>
                  <a:cubicBezTo>
                    <a:pt x="10" y="1"/>
                    <a:pt x="15" y="0"/>
                    <a:pt x="2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4" y="13"/>
                    <a:pt x="14" y="18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0" y="32"/>
                    <a:pt x="60" y="32"/>
                    <a:pt x="60" y="32"/>
                  </a:cubicBezTo>
                  <a:lnTo>
                    <a:pt x="60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" name="Freeform 37"/>
            <p:cNvSpPr>
              <a:spLocks noEditPoints="1"/>
            </p:cNvSpPr>
            <p:nvPr userDrawn="1"/>
          </p:nvSpPr>
          <p:spPr bwMode="auto">
            <a:xfrm>
              <a:off x="2803" y="246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6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6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4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3 w 64"/>
                <a:gd name="T35" fmla="*/ 20 h 74"/>
                <a:gd name="T36" fmla="*/ 13 w 64"/>
                <a:gd name="T37" fmla="*/ 54 h 74"/>
                <a:gd name="T38" fmla="*/ 16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8"/>
                    <a:pt x="56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6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4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6"/>
                    <a:pt x="50" y="14"/>
                    <a:pt x="48" y="13"/>
                  </a:cubicBezTo>
                  <a:cubicBezTo>
                    <a:pt x="46" y="11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1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6" y="61"/>
                  </a:cubicBezTo>
                  <a:cubicBezTo>
                    <a:pt x="18" y="62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2"/>
                    <a:pt x="48" y="61"/>
                  </a:cubicBezTo>
                  <a:cubicBezTo>
                    <a:pt x="50" y="60"/>
                    <a:pt x="51" y="58"/>
                    <a:pt x="51" y="54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" name="Freeform 38"/>
            <p:cNvSpPr>
              <a:spLocks/>
            </p:cNvSpPr>
            <p:nvPr userDrawn="1"/>
          </p:nvSpPr>
          <p:spPr bwMode="auto">
            <a:xfrm>
              <a:off x="2931" y="246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8 w 65"/>
                <a:gd name="T3" fmla="*/ 74 h 74"/>
                <a:gd name="T4" fmla="*/ 16 w 65"/>
                <a:gd name="T5" fmla="*/ 45 h 74"/>
                <a:gd name="T6" fmla="*/ 14 w 65"/>
                <a:gd name="T7" fmla="*/ 41 h 74"/>
                <a:gd name="T8" fmla="*/ 23 w 65"/>
                <a:gd name="T9" fmla="*/ 35 h 74"/>
                <a:gd name="T10" fmla="*/ 42 w 65"/>
                <a:gd name="T11" fmla="*/ 34 h 74"/>
                <a:gd name="T12" fmla="*/ 52 w 65"/>
                <a:gd name="T13" fmla="*/ 27 h 74"/>
                <a:gd name="T14" fmla="*/ 52 w 65"/>
                <a:gd name="T15" fmla="*/ 19 h 74"/>
                <a:gd name="T16" fmla="*/ 41 w 65"/>
                <a:gd name="T17" fmla="*/ 11 h 74"/>
                <a:gd name="T18" fmla="*/ 13 w 65"/>
                <a:gd name="T19" fmla="*/ 11 h 74"/>
                <a:gd name="T20" fmla="*/ 13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60 w 65"/>
                <a:gd name="T33" fmla="*/ 40 h 74"/>
                <a:gd name="T34" fmla="*/ 46 w 65"/>
                <a:gd name="T35" fmla="*/ 44 h 74"/>
                <a:gd name="T36" fmla="*/ 31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8" y="74"/>
                    <a:pt x="48" y="74"/>
                    <a:pt x="48" y="7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5" y="45"/>
                    <a:pt x="14" y="43"/>
                    <a:pt x="14" y="41"/>
                  </a:cubicBezTo>
                  <a:cubicBezTo>
                    <a:pt x="14" y="37"/>
                    <a:pt x="17" y="35"/>
                    <a:pt x="23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8" y="34"/>
                    <a:pt x="52" y="32"/>
                    <a:pt x="52" y="27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3"/>
                    <a:pt x="48" y="11"/>
                    <a:pt x="4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3" y="37"/>
                    <a:pt x="60" y="40"/>
                  </a:cubicBezTo>
                  <a:cubicBezTo>
                    <a:pt x="56" y="42"/>
                    <a:pt x="51" y="44"/>
                    <a:pt x="46" y="44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" name="Freeform 39"/>
            <p:cNvSpPr>
              <a:spLocks/>
            </p:cNvSpPr>
            <p:nvPr userDrawn="1"/>
          </p:nvSpPr>
          <p:spPr bwMode="auto">
            <a:xfrm>
              <a:off x="3058" y="2467"/>
              <a:ext cx="137" cy="115"/>
            </a:xfrm>
            <a:custGeom>
              <a:avLst/>
              <a:gdLst>
                <a:gd name="T0" fmla="*/ 91 w 91"/>
                <a:gd name="T1" fmla="*/ 74 h 76"/>
                <a:gd name="T2" fmla="*/ 79 w 91"/>
                <a:gd name="T3" fmla="*/ 74 h 76"/>
                <a:gd name="T4" fmla="*/ 79 w 91"/>
                <a:gd name="T5" fmla="*/ 16 h 76"/>
                <a:gd name="T6" fmla="*/ 55 w 91"/>
                <a:gd name="T7" fmla="*/ 68 h 76"/>
                <a:gd name="T8" fmla="*/ 46 w 91"/>
                <a:gd name="T9" fmla="*/ 76 h 76"/>
                <a:gd name="T10" fmla="*/ 40 w 91"/>
                <a:gd name="T11" fmla="*/ 73 h 76"/>
                <a:gd name="T12" fmla="*/ 37 w 91"/>
                <a:gd name="T13" fmla="*/ 68 h 76"/>
                <a:gd name="T14" fmla="*/ 13 w 91"/>
                <a:gd name="T15" fmla="*/ 16 h 76"/>
                <a:gd name="T16" fmla="*/ 13 w 91"/>
                <a:gd name="T17" fmla="*/ 74 h 76"/>
                <a:gd name="T18" fmla="*/ 0 w 91"/>
                <a:gd name="T19" fmla="*/ 74 h 76"/>
                <a:gd name="T20" fmla="*/ 0 w 91"/>
                <a:gd name="T21" fmla="*/ 10 h 76"/>
                <a:gd name="T22" fmla="*/ 3 w 91"/>
                <a:gd name="T23" fmla="*/ 3 h 76"/>
                <a:gd name="T24" fmla="*/ 12 w 91"/>
                <a:gd name="T25" fmla="*/ 0 h 76"/>
                <a:gd name="T26" fmla="*/ 23 w 91"/>
                <a:gd name="T27" fmla="*/ 7 h 76"/>
                <a:gd name="T28" fmla="*/ 46 w 91"/>
                <a:gd name="T29" fmla="*/ 59 h 76"/>
                <a:gd name="T30" fmla="*/ 69 w 91"/>
                <a:gd name="T31" fmla="*/ 7 h 76"/>
                <a:gd name="T32" fmla="*/ 80 w 91"/>
                <a:gd name="T33" fmla="*/ 0 h 76"/>
                <a:gd name="T34" fmla="*/ 89 w 91"/>
                <a:gd name="T35" fmla="*/ 3 h 76"/>
                <a:gd name="T36" fmla="*/ 91 w 91"/>
                <a:gd name="T37" fmla="*/ 10 h 76"/>
                <a:gd name="T38" fmla="*/ 91 w 91"/>
                <a:gd name="T39" fmla="*/ 7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76">
                  <a:moveTo>
                    <a:pt x="91" y="74"/>
                  </a:moveTo>
                  <a:cubicBezTo>
                    <a:pt x="79" y="74"/>
                    <a:pt x="79" y="74"/>
                    <a:pt x="79" y="74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3" y="73"/>
                    <a:pt x="50" y="76"/>
                    <a:pt x="46" y="76"/>
                  </a:cubicBezTo>
                  <a:cubicBezTo>
                    <a:pt x="43" y="76"/>
                    <a:pt x="41" y="75"/>
                    <a:pt x="40" y="73"/>
                  </a:cubicBezTo>
                  <a:cubicBezTo>
                    <a:pt x="39" y="72"/>
                    <a:pt x="38" y="71"/>
                    <a:pt x="37" y="6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7" y="0"/>
                    <a:pt x="21" y="2"/>
                    <a:pt x="23" y="7"/>
                  </a:cubicBezTo>
                  <a:cubicBezTo>
                    <a:pt x="46" y="59"/>
                    <a:pt x="46" y="59"/>
                    <a:pt x="46" y="5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1" y="2"/>
                    <a:pt x="75" y="0"/>
                    <a:pt x="80" y="0"/>
                  </a:cubicBezTo>
                  <a:cubicBezTo>
                    <a:pt x="84" y="0"/>
                    <a:pt x="87" y="1"/>
                    <a:pt x="89" y="3"/>
                  </a:cubicBezTo>
                  <a:cubicBezTo>
                    <a:pt x="90" y="5"/>
                    <a:pt x="91" y="7"/>
                    <a:pt x="91" y="10"/>
                  </a:cubicBezTo>
                  <a:lnTo>
                    <a:pt x="91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" name="Freeform 40"/>
            <p:cNvSpPr>
              <a:spLocks noEditPoints="1"/>
            </p:cNvSpPr>
            <p:nvPr userDrawn="1"/>
          </p:nvSpPr>
          <p:spPr bwMode="auto">
            <a:xfrm>
              <a:off x="3216" y="2467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30 w 80"/>
                <a:gd name="T13" fmla="*/ 7 h 74"/>
                <a:gd name="T14" fmla="*/ 40 w 80"/>
                <a:gd name="T15" fmla="*/ 0 h 74"/>
                <a:gd name="T16" fmla="*/ 51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40 w 80"/>
                <a:gd name="T23" fmla="*/ 13 h 74"/>
                <a:gd name="T24" fmla="*/ 27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2"/>
                    <a:pt x="35" y="0"/>
                    <a:pt x="40" y="0"/>
                  </a:cubicBezTo>
                  <a:cubicBezTo>
                    <a:pt x="45" y="0"/>
                    <a:pt x="49" y="2"/>
                    <a:pt x="51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40" y="13"/>
                    <a:pt x="40" y="13"/>
                    <a:pt x="40" y="13"/>
                  </a:cubicBezTo>
                  <a:cubicBezTo>
                    <a:pt x="27" y="46"/>
                    <a:pt x="27" y="46"/>
                    <a:pt x="27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" name="Freeform 41"/>
            <p:cNvSpPr>
              <a:spLocks/>
            </p:cNvSpPr>
            <p:nvPr userDrawn="1"/>
          </p:nvSpPr>
          <p:spPr bwMode="auto">
            <a:xfrm>
              <a:off x="3338" y="2467"/>
              <a:ext cx="88" cy="112"/>
            </a:xfrm>
            <a:custGeom>
              <a:avLst/>
              <a:gdLst>
                <a:gd name="T0" fmla="*/ 88 w 88"/>
                <a:gd name="T1" fmla="*/ 15 h 112"/>
                <a:gd name="T2" fmla="*/ 55 w 88"/>
                <a:gd name="T3" fmla="*/ 15 h 112"/>
                <a:gd name="T4" fmla="*/ 55 w 88"/>
                <a:gd name="T5" fmla="*/ 112 h 112"/>
                <a:gd name="T6" fmla="*/ 35 w 88"/>
                <a:gd name="T7" fmla="*/ 112 h 112"/>
                <a:gd name="T8" fmla="*/ 35 w 88"/>
                <a:gd name="T9" fmla="*/ 15 h 112"/>
                <a:gd name="T10" fmla="*/ 0 w 88"/>
                <a:gd name="T11" fmla="*/ 15 h 112"/>
                <a:gd name="T12" fmla="*/ 0 w 88"/>
                <a:gd name="T13" fmla="*/ 0 h 112"/>
                <a:gd name="T14" fmla="*/ 88 w 88"/>
                <a:gd name="T15" fmla="*/ 0 h 112"/>
                <a:gd name="T16" fmla="*/ 88 w 88"/>
                <a:gd name="T17" fmla="*/ 1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12">
                  <a:moveTo>
                    <a:pt x="88" y="15"/>
                  </a:moveTo>
                  <a:lnTo>
                    <a:pt x="55" y="15"/>
                  </a:lnTo>
                  <a:lnTo>
                    <a:pt x="55" y="112"/>
                  </a:lnTo>
                  <a:lnTo>
                    <a:pt x="35" y="112"/>
                  </a:lnTo>
                  <a:lnTo>
                    <a:pt x="35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" name="Rectangle 42"/>
            <p:cNvSpPr>
              <a:spLocks noChangeArrowheads="1"/>
            </p:cNvSpPr>
            <p:nvPr userDrawn="1"/>
          </p:nvSpPr>
          <p:spPr bwMode="auto">
            <a:xfrm>
              <a:off x="3448" y="2467"/>
              <a:ext cx="22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" name="Freeform 43"/>
            <p:cNvSpPr>
              <a:spLocks noEditPoints="1"/>
            </p:cNvSpPr>
            <p:nvPr userDrawn="1"/>
          </p:nvSpPr>
          <p:spPr bwMode="auto">
            <a:xfrm>
              <a:off x="3501" y="246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6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6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4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3 w 64"/>
                <a:gd name="T35" fmla="*/ 20 h 74"/>
                <a:gd name="T36" fmla="*/ 13 w 64"/>
                <a:gd name="T37" fmla="*/ 54 h 74"/>
                <a:gd name="T38" fmla="*/ 16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8"/>
                    <a:pt x="56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9" y="73"/>
                    <a:pt x="6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6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4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6"/>
                    <a:pt x="50" y="14"/>
                    <a:pt x="48" y="13"/>
                  </a:cubicBezTo>
                  <a:cubicBezTo>
                    <a:pt x="46" y="11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1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6" y="61"/>
                  </a:cubicBezTo>
                  <a:cubicBezTo>
                    <a:pt x="18" y="62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2"/>
                    <a:pt x="48" y="61"/>
                  </a:cubicBezTo>
                  <a:cubicBezTo>
                    <a:pt x="50" y="60"/>
                    <a:pt x="51" y="58"/>
                    <a:pt x="51" y="54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" name="Freeform 44"/>
            <p:cNvSpPr>
              <a:spLocks/>
            </p:cNvSpPr>
            <p:nvPr userDrawn="1"/>
          </p:nvSpPr>
          <p:spPr bwMode="auto">
            <a:xfrm>
              <a:off x="3629" y="2467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7 w 66"/>
                <a:gd name="T7" fmla="*/ 73 h 75"/>
                <a:gd name="T8" fmla="*/ 43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2 h 75"/>
                <a:gd name="T22" fmla="*/ 22 w 66"/>
                <a:gd name="T23" fmla="*/ 8 h 75"/>
                <a:gd name="T24" fmla="*/ 53 w 66"/>
                <a:gd name="T25" fmla="*/ 60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4"/>
                    <a:pt x="47" y="73"/>
                  </a:cubicBezTo>
                  <a:cubicBezTo>
                    <a:pt x="47" y="72"/>
                    <a:pt x="45" y="70"/>
                    <a:pt x="43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9" y="3"/>
                    <a:pt x="21" y="5"/>
                    <a:pt x="22" y="8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9" name="Freeform 45"/>
            <p:cNvSpPr>
              <a:spLocks/>
            </p:cNvSpPr>
            <p:nvPr userDrawn="1"/>
          </p:nvSpPr>
          <p:spPr bwMode="auto">
            <a:xfrm>
              <a:off x="2023" y="2726"/>
              <a:ext cx="98" cy="114"/>
            </a:xfrm>
            <a:custGeom>
              <a:avLst/>
              <a:gdLst>
                <a:gd name="T0" fmla="*/ 65 w 65"/>
                <a:gd name="T1" fmla="*/ 57 h 75"/>
                <a:gd name="T2" fmla="*/ 60 w 65"/>
                <a:gd name="T3" fmla="*/ 70 h 75"/>
                <a:gd name="T4" fmla="*/ 45 w 65"/>
                <a:gd name="T5" fmla="*/ 75 h 75"/>
                <a:gd name="T6" fmla="*/ 22 w 65"/>
                <a:gd name="T7" fmla="*/ 75 h 75"/>
                <a:gd name="T8" fmla="*/ 5 w 65"/>
                <a:gd name="T9" fmla="*/ 70 h 75"/>
                <a:gd name="T10" fmla="*/ 0 w 65"/>
                <a:gd name="T11" fmla="*/ 63 h 75"/>
                <a:gd name="T12" fmla="*/ 0 w 65"/>
                <a:gd name="T13" fmla="*/ 55 h 75"/>
                <a:gd name="T14" fmla="*/ 0 w 65"/>
                <a:gd name="T15" fmla="*/ 18 h 75"/>
                <a:gd name="T16" fmla="*/ 1 w 65"/>
                <a:gd name="T17" fmla="*/ 10 h 75"/>
                <a:gd name="T18" fmla="*/ 6 w 65"/>
                <a:gd name="T19" fmla="*/ 4 h 75"/>
                <a:gd name="T20" fmla="*/ 22 w 65"/>
                <a:gd name="T21" fmla="*/ 0 h 75"/>
                <a:gd name="T22" fmla="*/ 60 w 65"/>
                <a:gd name="T23" fmla="*/ 0 h 75"/>
                <a:gd name="T24" fmla="*/ 60 w 65"/>
                <a:gd name="T25" fmla="*/ 11 h 75"/>
                <a:gd name="T26" fmla="*/ 24 w 65"/>
                <a:gd name="T27" fmla="*/ 11 h 75"/>
                <a:gd name="T28" fmla="*/ 16 w 65"/>
                <a:gd name="T29" fmla="*/ 13 h 75"/>
                <a:gd name="T30" fmla="*/ 13 w 65"/>
                <a:gd name="T31" fmla="*/ 20 h 75"/>
                <a:gd name="T32" fmla="*/ 13 w 65"/>
                <a:gd name="T33" fmla="*/ 55 h 75"/>
                <a:gd name="T34" fmla="*/ 16 w 65"/>
                <a:gd name="T35" fmla="*/ 62 h 75"/>
                <a:gd name="T36" fmla="*/ 24 w 65"/>
                <a:gd name="T37" fmla="*/ 64 h 75"/>
                <a:gd name="T38" fmla="*/ 41 w 65"/>
                <a:gd name="T39" fmla="*/ 64 h 75"/>
                <a:gd name="T40" fmla="*/ 51 w 65"/>
                <a:gd name="T41" fmla="*/ 55 h 75"/>
                <a:gd name="T42" fmla="*/ 51 w 65"/>
                <a:gd name="T43" fmla="*/ 34 h 75"/>
                <a:gd name="T44" fmla="*/ 65 w 65"/>
                <a:gd name="T45" fmla="*/ 34 h 75"/>
                <a:gd name="T46" fmla="*/ 65 w 65"/>
                <a:gd name="T47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75">
                  <a:moveTo>
                    <a:pt x="65" y="57"/>
                  </a:moveTo>
                  <a:cubicBezTo>
                    <a:pt x="65" y="62"/>
                    <a:pt x="63" y="67"/>
                    <a:pt x="60" y="70"/>
                  </a:cubicBezTo>
                  <a:cubicBezTo>
                    <a:pt x="56" y="73"/>
                    <a:pt x="51" y="75"/>
                    <a:pt x="45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9" y="73"/>
                    <a:pt x="5" y="70"/>
                  </a:cubicBezTo>
                  <a:cubicBezTo>
                    <a:pt x="3" y="68"/>
                    <a:pt x="1" y="66"/>
                    <a:pt x="0" y="63"/>
                  </a:cubicBezTo>
                  <a:cubicBezTo>
                    <a:pt x="0" y="62"/>
                    <a:pt x="0" y="59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2"/>
                    <a:pt x="1" y="10"/>
                  </a:cubicBezTo>
                  <a:cubicBezTo>
                    <a:pt x="2" y="8"/>
                    <a:pt x="4" y="6"/>
                    <a:pt x="6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0" y="11"/>
                    <a:pt x="17" y="12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8"/>
                    <a:pt x="14" y="61"/>
                    <a:pt x="16" y="62"/>
                  </a:cubicBezTo>
                  <a:cubicBezTo>
                    <a:pt x="18" y="63"/>
                    <a:pt x="20" y="64"/>
                    <a:pt x="24" y="64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8" y="64"/>
                    <a:pt x="51" y="61"/>
                    <a:pt x="51" y="55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65" y="34"/>
                    <a:pt x="65" y="34"/>
                    <a:pt x="65" y="34"/>
                  </a:cubicBezTo>
                  <a:lnTo>
                    <a:pt x="65" y="5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0" name="Freeform 46"/>
            <p:cNvSpPr>
              <a:spLocks noEditPoints="1"/>
            </p:cNvSpPr>
            <p:nvPr userDrawn="1"/>
          </p:nvSpPr>
          <p:spPr bwMode="auto">
            <a:xfrm>
              <a:off x="2179" y="2698"/>
              <a:ext cx="89" cy="142"/>
            </a:xfrm>
            <a:custGeom>
              <a:avLst/>
              <a:gdLst>
                <a:gd name="T0" fmla="*/ 59 w 59"/>
                <a:gd name="T1" fmla="*/ 94 h 94"/>
                <a:gd name="T2" fmla="*/ 21 w 59"/>
                <a:gd name="T3" fmla="*/ 94 h 94"/>
                <a:gd name="T4" fmla="*/ 6 w 59"/>
                <a:gd name="T5" fmla="*/ 90 h 94"/>
                <a:gd name="T6" fmla="*/ 0 w 59"/>
                <a:gd name="T7" fmla="*/ 78 h 94"/>
                <a:gd name="T8" fmla="*/ 0 w 59"/>
                <a:gd name="T9" fmla="*/ 36 h 94"/>
                <a:gd name="T10" fmla="*/ 5 w 59"/>
                <a:gd name="T11" fmla="*/ 24 h 94"/>
                <a:gd name="T12" fmla="*/ 20 w 59"/>
                <a:gd name="T13" fmla="*/ 19 h 94"/>
                <a:gd name="T14" fmla="*/ 59 w 59"/>
                <a:gd name="T15" fmla="*/ 19 h 94"/>
                <a:gd name="T16" fmla="*/ 59 w 59"/>
                <a:gd name="T17" fmla="*/ 30 h 94"/>
                <a:gd name="T18" fmla="*/ 24 w 59"/>
                <a:gd name="T19" fmla="*/ 30 h 94"/>
                <a:gd name="T20" fmla="*/ 13 w 59"/>
                <a:gd name="T21" fmla="*/ 39 h 94"/>
                <a:gd name="T22" fmla="*/ 13 w 59"/>
                <a:gd name="T23" fmla="*/ 51 h 94"/>
                <a:gd name="T24" fmla="*/ 59 w 59"/>
                <a:gd name="T25" fmla="*/ 51 h 94"/>
                <a:gd name="T26" fmla="*/ 59 w 59"/>
                <a:gd name="T27" fmla="*/ 62 h 94"/>
                <a:gd name="T28" fmla="*/ 13 w 59"/>
                <a:gd name="T29" fmla="*/ 62 h 94"/>
                <a:gd name="T30" fmla="*/ 13 w 59"/>
                <a:gd name="T31" fmla="*/ 74 h 94"/>
                <a:gd name="T32" fmla="*/ 24 w 59"/>
                <a:gd name="T33" fmla="*/ 83 h 94"/>
                <a:gd name="T34" fmla="*/ 59 w 59"/>
                <a:gd name="T35" fmla="*/ 83 h 94"/>
                <a:gd name="T36" fmla="*/ 59 w 59"/>
                <a:gd name="T37" fmla="*/ 94 h 94"/>
                <a:gd name="T38" fmla="*/ 44 w 59"/>
                <a:gd name="T39" fmla="*/ 0 h 94"/>
                <a:gd name="T40" fmla="*/ 34 w 59"/>
                <a:gd name="T41" fmla="*/ 13 h 94"/>
                <a:gd name="T42" fmla="*/ 24 w 59"/>
                <a:gd name="T43" fmla="*/ 13 h 94"/>
                <a:gd name="T44" fmla="*/ 33 w 59"/>
                <a:gd name="T45" fmla="*/ 0 h 94"/>
                <a:gd name="T46" fmla="*/ 44 w 59"/>
                <a:gd name="T4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94">
                  <a:moveTo>
                    <a:pt x="59" y="94"/>
                  </a:moveTo>
                  <a:cubicBezTo>
                    <a:pt x="21" y="94"/>
                    <a:pt x="21" y="94"/>
                    <a:pt x="21" y="94"/>
                  </a:cubicBezTo>
                  <a:cubicBezTo>
                    <a:pt x="14" y="94"/>
                    <a:pt x="9" y="92"/>
                    <a:pt x="6" y="90"/>
                  </a:cubicBezTo>
                  <a:cubicBezTo>
                    <a:pt x="2" y="87"/>
                    <a:pt x="0" y="83"/>
                    <a:pt x="0" y="7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1"/>
                    <a:pt x="1" y="27"/>
                    <a:pt x="5" y="24"/>
                  </a:cubicBezTo>
                  <a:cubicBezTo>
                    <a:pt x="8" y="21"/>
                    <a:pt x="13" y="19"/>
                    <a:pt x="20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17" y="30"/>
                    <a:pt x="13" y="33"/>
                    <a:pt x="13" y="39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80"/>
                    <a:pt x="17" y="83"/>
                    <a:pt x="24" y="83"/>
                  </a:cubicBezTo>
                  <a:cubicBezTo>
                    <a:pt x="59" y="83"/>
                    <a:pt x="59" y="83"/>
                    <a:pt x="59" y="83"/>
                  </a:cubicBezTo>
                  <a:lnTo>
                    <a:pt x="59" y="94"/>
                  </a:lnTo>
                  <a:close/>
                  <a:moveTo>
                    <a:pt x="44" y="0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1" name="Freeform 47"/>
            <p:cNvSpPr>
              <a:spLocks noEditPoints="1"/>
            </p:cNvSpPr>
            <p:nvPr userDrawn="1"/>
          </p:nvSpPr>
          <p:spPr bwMode="auto">
            <a:xfrm>
              <a:off x="2322" y="2726"/>
              <a:ext cx="97" cy="114"/>
            </a:xfrm>
            <a:custGeom>
              <a:avLst/>
              <a:gdLst>
                <a:gd name="T0" fmla="*/ 64 w 64"/>
                <a:gd name="T1" fmla="*/ 58 h 75"/>
                <a:gd name="T2" fmla="*/ 42 w 64"/>
                <a:gd name="T3" fmla="*/ 75 h 75"/>
                <a:gd name="T4" fmla="*/ 22 w 64"/>
                <a:gd name="T5" fmla="*/ 75 h 75"/>
                <a:gd name="T6" fmla="*/ 7 w 64"/>
                <a:gd name="T7" fmla="*/ 71 h 75"/>
                <a:gd name="T8" fmla="*/ 0 w 64"/>
                <a:gd name="T9" fmla="*/ 58 h 75"/>
                <a:gd name="T10" fmla="*/ 0 w 64"/>
                <a:gd name="T11" fmla="*/ 17 h 75"/>
                <a:gd name="T12" fmla="*/ 7 w 64"/>
                <a:gd name="T13" fmla="*/ 4 h 75"/>
                <a:gd name="T14" fmla="*/ 22 w 64"/>
                <a:gd name="T15" fmla="*/ 0 h 75"/>
                <a:gd name="T16" fmla="*/ 43 w 64"/>
                <a:gd name="T17" fmla="*/ 0 h 75"/>
                <a:gd name="T18" fmla="*/ 64 w 64"/>
                <a:gd name="T19" fmla="*/ 17 h 75"/>
                <a:gd name="T20" fmla="*/ 64 w 64"/>
                <a:gd name="T21" fmla="*/ 58 h 75"/>
                <a:gd name="T22" fmla="*/ 51 w 64"/>
                <a:gd name="T23" fmla="*/ 55 h 75"/>
                <a:gd name="T24" fmla="*/ 51 w 64"/>
                <a:gd name="T25" fmla="*/ 21 h 75"/>
                <a:gd name="T26" fmla="*/ 48 w 64"/>
                <a:gd name="T27" fmla="*/ 13 h 75"/>
                <a:gd name="T28" fmla="*/ 39 w 64"/>
                <a:gd name="T29" fmla="*/ 11 h 75"/>
                <a:gd name="T30" fmla="*/ 26 w 64"/>
                <a:gd name="T31" fmla="*/ 11 h 75"/>
                <a:gd name="T32" fmla="*/ 16 w 64"/>
                <a:gd name="T33" fmla="*/ 13 h 75"/>
                <a:gd name="T34" fmla="*/ 14 w 64"/>
                <a:gd name="T35" fmla="*/ 21 h 75"/>
                <a:gd name="T36" fmla="*/ 14 w 64"/>
                <a:gd name="T37" fmla="*/ 55 h 75"/>
                <a:gd name="T38" fmla="*/ 17 w 64"/>
                <a:gd name="T39" fmla="*/ 62 h 75"/>
                <a:gd name="T40" fmla="*/ 26 w 64"/>
                <a:gd name="T41" fmla="*/ 64 h 75"/>
                <a:gd name="T42" fmla="*/ 39 w 64"/>
                <a:gd name="T43" fmla="*/ 64 h 75"/>
                <a:gd name="T44" fmla="*/ 48 w 64"/>
                <a:gd name="T45" fmla="*/ 62 h 75"/>
                <a:gd name="T46" fmla="*/ 51 w 64"/>
                <a:gd name="T47" fmla="*/ 5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5">
                  <a:moveTo>
                    <a:pt x="64" y="58"/>
                  </a:moveTo>
                  <a:cubicBezTo>
                    <a:pt x="64" y="69"/>
                    <a:pt x="57" y="75"/>
                    <a:pt x="42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3"/>
                    <a:pt x="7" y="71"/>
                  </a:cubicBezTo>
                  <a:cubicBezTo>
                    <a:pt x="3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3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8"/>
                  </a:lnTo>
                  <a:close/>
                  <a:moveTo>
                    <a:pt x="51" y="55"/>
                  </a:moveTo>
                  <a:cubicBezTo>
                    <a:pt x="51" y="21"/>
                    <a:pt x="51" y="21"/>
                    <a:pt x="51" y="21"/>
                  </a:cubicBezTo>
                  <a:cubicBezTo>
                    <a:pt x="51" y="17"/>
                    <a:pt x="50" y="15"/>
                    <a:pt x="48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5"/>
                    <a:pt x="14" y="17"/>
                    <a:pt x="14" y="21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8"/>
                    <a:pt x="15" y="60"/>
                    <a:pt x="17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4" y="64"/>
                    <a:pt x="47" y="63"/>
                    <a:pt x="48" y="62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2" name="Freeform 48"/>
            <p:cNvSpPr>
              <a:spLocks/>
            </p:cNvSpPr>
            <p:nvPr userDrawn="1"/>
          </p:nvSpPr>
          <p:spPr bwMode="auto">
            <a:xfrm>
              <a:off x="2476" y="2726"/>
              <a:ext cx="98" cy="114"/>
            </a:xfrm>
            <a:custGeom>
              <a:avLst/>
              <a:gdLst>
                <a:gd name="T0" fmla="*/ 65 w 65"/>
                <a:gd name="T1" fmla="*/ 57 h 75"/>
                <a:gd name="T2" fmla="*/ 60 w 65"/>
                <a:gd name="T3" fmla="*/ 70 h 75"/>
                <a:gd name="T4" fmla="*/ 45 w 65"/>
                <a:gd name="T5" fmla="*/ 75 h 75"/>
                <a:gd name="T6" fmla="*/ 22 w 65"/>
                <a:gd name="T7" fmla="*/ 75 h 75"/>
                <a:gd name="T8" fmla="*/ 6 w 65"/>
                <a:gd name="T9" fmla="*/ 70 h 75"/>
                <a:gd name="T10" fmla="*/ 1 w 65"/>
                <a:gd name="T11" fmla="*/ 63 h 75"/>
                <a:gd name="T12" fmla="*/ 0 w 65"/>
                <a:gd name="T13" fmla="*/ 55 h 75"/>
                <a:gd name="T14" fmla="*/ 0 w 65"/>
                <a:gd name="T15" fmla="*/ 18 h 75"/>
                <a:gd name="T16" fmla="*/ 1 w 65"/>
                <a:gd name="T17" fmla="*/ 10 h 75"/>
                <a:gd name="T18" fmla="*/ 7 w 65"/>
                <a:gd name="T19" fmla="*/ 4 h 75"/>
                <a:gd name="T20" fmla="*/ 22 w 65"/>
                <a:gd name="T21" fmla="*/ 0 h 75"/>
                <a:gd name="T22" fmla="*/ 60 w 65"/>
                <a:gd name="T23" fmla="*/ 0 h 75"/>
                <a:gd name="T24" fmla="*/ 60 w 65"/>
                <a:gd name="T25" fmla="*/ 11 h 75"/>
                <a:gd name="T26" fmla="*/ 25 w 65"/>
                <a:gd name="T27" fmla="*/ 11 h 75"/>
                <a:gd name="T28" fmla="*/ 16 w 65"/>
                <a:gd name="T29" fmla="*/ 13 h 75"/>
                <a:gd name="T30" fmla="*/ 14 w 65"/>
                <a:gd name="T31" fmla="*/ 20 h 75"/>
                <a:gd name="T32" fmla="*/ 14 w 65"/>
                <a:gd name="T33" fmla="*/ 55 h 75"/>
                <a:gd name="T34" fmla="*/ 17 w 65"/>
                <a:gd name="T35" fmla="*/ 62 h 75"/>
                <a:gd name="T36" fmla="*/ 25 w 65"/>
                <a:gd name="T37" fmla="*/ 64 h 75"/>
                <a:gd name="T38" fmla="*/ 42 w 65"/>
                <a:gd name="T39" fmla="*/ 64 h 75"/>
                <a:gd name="T40" fmla="*/ 52 w 65"/>
                <a:gd name="T41" fmla="*/ 55 h 75"/>
                <a:gd name="T42" fmla="*/ 52 w 65"/>
                <a:gd name="T43" fmla="*/ 34 h 75"/>
                <a:gd name="T44" fmla="*/ 65 w 65"/>
                <a:gd name="T45" fmla="*/ 34 h 75"/>
                <a:gd name="T46" fmla="*/ 65 w 65"/>
                <a:gd name="T47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75">
                  <a:moveTo>
                    <a:pt x="65" y="57"/>
                  </a:moveTo>
                  <a:cubicBezTo>
                    <a:pt x="65" y="62"/>
                    <a:pt x="64" y="67"/>
                    <a:pt x="60" y="70"/>
                  </a:cubicBezTo>
                  <a:cubicBezTo>
                    <a:pt x="57" y="73"/>
                    <a:pt x="52" y="75"/>
                    <a:pt x="45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3"/>
                    <a:pt x="6" y="70"/>
                  </a:cubicBezTo>
                  <a:cubicBezTo>
                    <a:pt x="4" y="68"/>
                    <a:pt x="2" y="66"/>
                    <a:pt x="1" y="63"/>
                  </a:cubicBezTo>
                  <a:cubicBezTo>
                    <a:pt x="1" y="62"/>
                    <a:pt x="0" y="59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1" y="12"/>
                    <a:pt x="1" y="10"/>
                  </a:cubicBezTo>
                  <a:cubicBezTo>
                    <a:pt x="2" y="8"/>
                    <a:pt x="4" y="6"/>
                    <a:pt x="7" y="4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4"/>
                    <a:pt x="14" y="16"/>
                    <a:pt x="14" y="20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8"/>
                    <a:pt x="15" y="61"/>
                    <a:pt x="17" y="62"/>
                  </a:cubicBezTo>
                  <a:cubicBezTo>
                    <a:pt x="18" y="63"/>
                    <a:pt x="21" y="64"/>
                    <a:pt x="25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9" y="64"/>
                    <a:pt x="52" y="61"/>
                    <a:pt x="52" y="55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65" y="34"/>
                    <a:pt x="65" y="34"/>
                    <a:pt x="65" y="34"/>
                  </a:cubicBezTo>
                  <a:lnTo>
                    <a:pt x="65" y="5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3" name="Freeform 49"/>
            <p:cNvSpPr>
              <a:spLocks/>
            </p:cNvSpPr>
            <p:nvPr userDrawn="1"/>
          </p:nvSpPr>
          <p:spPr bwMode="auto">
            <a:xfrm>
              <a:off x="2631" y="2728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9 w 65"/>
                <a:gd name="T3" fmla="*/ 74 h 74"/>
                <a:gd name="T4" fmla="*/ 16 w 65"/>
                <a:gd name="T5" fmla="*/ 45 h 74"/>
                <a:gd name="T6" fmla="*/ 15 w 65"/>
                <a:gd name="T7" fmla="*/ 40 h 74"/>
                <a:gd name="T8" fmla="*/ 23 w 65"/>
                <a:gd name="T9" fmla="*/ 34 h 74"/>
                <a:gd name="T10" fmla="*/ 42 w 65"/>
                <a:gd name="T11" fmla="*/ 34 h 74"/>
                <a:gd name="T12" fmla="*/ 52 w 65"/>
                <a:gd name="T13" fmla="*/ 27 h 74"/>
                <a:gd name="T14" fmla="*/ 52 w 65"/>
                <a:gd name="T15" fmla="*/ 18 h 74"/>
                <a:gd name="T16" fmla="*/ 41 w 65"/>
                <a:gd name="T17" fmla="*/ 10 h 74"/>
                <a:gd name="T18" fmla="*/ 14 w 65"/>
                <a:gd name="T19" fmla="*/ 10 h 74"/>
                <a:gd name="T20" fmla="*/ 14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5 h 74"/>
                <a:gd name="T30" fmla="*/ 65 w 65"/>
                <a:gd name="T31" fmla="*/ 28 h 74"/>
                <a:gd name="T32" fmla="*/ 60 w 65"/>
                <a:gd name="T33" fmla="*/ 39 h 74"/>
                <a:gd name="T34" fmla="*/ 46 w 65"/>
                <a:gd name="T35" fmla="*/ 43 h 74"/>
                <a:gd name="T36" fmla="*/ 31 w 65"/>
                <a:gd name="T37" fmla="*/ 43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5" y="44"/>
                    <a:pt x="15" y="43"/>
                    <a:pt x="15" y="40"/>
                  </a:cubicBezTo>
                  <a:cubicBezTo>
                    <a:pt x="15" y="36"/>
                    <a:pt x="17" y="34"/>
                    <a:pt x="23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4"/>
                    <a:pt x="52" y="32"/>
                    <a:pt x="52" y="27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3"/>
                    <a:pt x="48" y="10"/>
                    <a:pt x="41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5" y="33"/>
                    <a:pt x="63" y="36"/>
                    <a:pt x="60" y="39"/>
                  </a:cubicBezTo>
                  <a:cubicBezTo>
                    <a:pt x="56" y="42"/>
                    <a:pt x="52" y="43"/>
                    <a:pt x="46" y="43"/>
                  </a:cubicBezTo>
                  <a:cubicBezTo>
                    <a:pt x="31" y="43"/>
                    <a:pt x="31" y="43"/>
                    <a:pt x="31" y="43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4" name="Freeform 50"/>
            <p:cNvSpPr>
              <a:spLocks noEditPoints="1"/>
            </p:cNvSpPr>
            <p:nvPr userDrawn="1"/>
          </p:nvSpPr>
          <p:spPr bwMode="auto">
            <a:xfrm>
              <a:off x="2773" y="2728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5 h 74"/>
                <a:gd name="T6" fmla="*/ 22 w 80"/>
                <a:gd name="T7" fmla="*/ 55 h 74"/>
                <a:gd name="T8" fmla="*/ 14 w 80"/>
                <a:gd name="T9" fmla="*/ 74 h 74"/>
                <a:gd name="T10" fmla="*/ 0 w 80"/>
                <a:gd name="T11" fmla="*/ 74 h 74"/>
                <a:gd name="T12" fmla="*/ 29 w 80"/>
                <a:gd name="T13" fmla="*/ 6 h 74"/>
                <a:gd name="T14" fmla="*/ 40 w 80"/>
                <a:gd name="T15" fmla="*/ 0 h 74"/>
                <a:gd name="T16" fmla="*/ 50 w 80"/>
                <a:gd name="T17" fmla="*/ 6 h 74"/>
                <a:gd name="T18" fmla="*/ 80 w 80"/>
                <a:gd name="T19" fmla="*/ 74 h 74"/>
                <a:gd name="T20" fmla="*/ 54 w 80"/>
                <a:gd name="T21" fmla="*/ 45 h 74"/>
                <a:gd name="T22" fmla="*/ 39 w 80"/>
                <a:gd name="T23" fmla="*/ 12 h 74"/>
                <a:gd name="T24" fmla="*/ 26 w 80"/>
                <a:gd name="T25" fmla="*/ 45 h 74"/>
                <a:gd name="T26" fmla="*/ 54 w 80"/>
                <a:gd name="T27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1" y="2"/>
                    <a:pt x="35" y="0"/>
                    <a:pt x="40" y="0"/>
                  </a:cubicBezTo>
                  <a:cubicBezTo>
                    <a:pt x="45" y="0"/>
                    <a:pt x="48" y="2"/>
                    <a:pt x="50" y="6"/>
                  </a:cubicBezTo>
                  <a:lnTo>
                    <a:pt x="80" y="74"/>
                  </a:lnTo>
                  <a:close/>
                  <a:moveTo>
                    <a:pt x="54" y="45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26" y="45"/>
                    <a:pt x="26" y="45"/>
                    <a:pt x="26" y="45"/>
                  </a:cubicBezTo>
                  <a:lnTo>
                    <a:pt x="54" y="4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5" name="Freeform 51"/>
            <p:cNvSpPr>
              <a:spLocks noEditPoints="1"/>
            </p:cNvSpPr>
            <p:nvPr userDrawn="1"/>
          </p:nvSpPr>
          <p:spPr bwMode="auto">
            <a:xfrm>
              <a:off x="2939" y="2726"/>
              <a:ext cx="99" cy="114"/>
            </a:xfrm>
            <a:custGeom>
              <a:avLst/>
              <a:gdLst>
                <a:gd name="T0" fmla="*/ 66 w 66"/>
                <a:gd name="T1" fmla="*/ 31 h 75"/>
                <a:gd name="T2" fmla="*/ 60 w 66"/>
                <a:gd name="T3" fmla="*/ 42 h 75"/>
                <a:gd name="T4" fmla="*/ 46 w 66"/>
                <a:gd name="T5" fmla="*/ 47 h 75"/>
                <a:gd name="T6" fmla="*/ 14 w 66"/>
                <a:gd name="T7" fmla="*/ 47 h 75"/>
                <a:gd name="T8" fmla="*/ 14 w 66"/>
                <a:gd name="T9" fmla="*/ 75 h 75"/>
                <a:gd name="T10" fmla="*/ 0 w 66"/>
                <a:gd name="T11" fmla="*/ 75 h 75"/>
                <a:gd name="T12" fmla="*/ 0 w 66"/>
                <a:gd name="T13" fmla="*/ 0 h 75"/>
                <a:gd name="T14" fmla="*/ 45 w 66"/>
                <a:gd name="T15" fmla="*/ 0 h 75"/>
                <a:gd name="T16" fmla="*/ 60 w 66"/>
                <a:gd name="T17" fmla="*/ 4 h 75"/>
                <a:gd name="T18" fmla="*/ 66 w 66"/>
                <a:gd name="T19" fmla="*/ 15 h 75"/>
                <a:gd name="T20" fmla="*/ 66 w 66"/>
                <a:gd name="T21" fmla="*/ 31 h 75"/>
                <a:gd name="T22" fmla="*/ 52 w 66"/>
                <a:gd name="T23" fmla="*/ 27 h 75"/>
                <a:gd name="T24" fmla="*/ 52 w 66"/>
                <a:gd name="T25" fmla="*/ 18 h 75"/>
                <a:gd name="T26" fmla="*/ 42 w 66"/>
                <a:gd name="T27" fmla="*/ 11 h 75"/>
                <a:gd name="T28" fmla="*/ 14 w 66"/>
                <a:gd name="T29" fmla="*/ 11 h 75"/>
                <a:gd name="T30" fmla="*/ 14 w 66"/>
                <a:gd name="T31" fmla="*/ 36 h 75"/>
                <a:gd name="T32" fmla="*/ 41 w 66"/>
                <a:gd name="T33" fmla="*/ 36 h 75"/>
                <a:gd name="T34" fmla="*/ 52 w 66"/>
                <a:gd name="T35" fmla="*/ 2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5">
                  <a:moveTo>
                    <a:pt x="66" y="31"/>
                  </a:moveTo>
                  <a:cubicBezTo>
                    <a:pt x="66" y="36"/>
                    <a:pt x="64" y="40"/>
                    <a:pt x="60" y="42"/>
                  </a:cubicBezTo>
                  <a:cubicBezTo>
                    <a:pt x="57" y="45"/>
                    <a:pt x="52" y="47"/>
                    <a:pt x="46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6" y="1"/>
                    <a:pt x="60" y="4"/>
                  </a:cubicBezTo>
                  <a:cubicBezTo>
                    <a:pt x="63" y="7"/>
                    <a:pt x="65" y="10"/>
                    <a:pt x="66" y="15"/>
                  </a:cubicBezTo>
                  <a:cubicBezTo>
                    <a:pt x="66" y="20"/>
                    <a:pt x="66" y="25"/>
                    <a:pt x="66" y="31"/>
                  </a:cubicBezTo>
                  <a:close/>
                  <a:moveTo>
                    <a:pt x="52" y="27"/>
                  </a:moveTo>
                  <a:cubicBezTo>
                    <a:pt x="52" y="18"/>
                    <a:pt x="52" y="18"/>
                    <a:pt x="52" y="18"/>
                  </a:cubicBezTo>
                  <a:cubicBezTo>
                    <a:pt x="52" y="14"/>
                    <a:pt x="49" y="11"/>
                    <a:pt x="42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9" y="36"/>
                    <a:pt x="52" y="33"/>
                    <a:pt x="52" y="27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6" name="Freeform 52"/>
            <p:cNvSpPr>
              <a:spLocks/>
            </p:cNvSpPr>
            <p:nvPr userDrawn="1"/>
          </p:nvSpPr>
          <p:spPr bwMode="auto">
            <a:xfrm>
              <a:off x="3094" y="2726"/>
              <a:ext cx="100" cy="114"/>
            </a:xfrm>
            <a:custGeom>
              <a:avLst/>
              <a:gdLst>
                <a:gd name="T0" fmla="*/ 100 w 100"/>
                <a:gd name="T1" fmla="*/ 114 h 114"/>
                <a:gd name="T2" fmla="*/ 80 w 100"/>
                <a:gd name="T3" fmla="*/ 114 h 114"/>
                <a:gd name="T4" fmla="*/ 80 w 100"/>
                <a:gd name="T5" fmla="*/ 65 h 114"/>
                <a:gd name="T6" fmla="*/ 20 w 100"/>
                <a:gd name="T7" fmla="*/ 65 h 114"/>
                <a:gd name="T8" fmla="*/ 20 w 100"/>
                <a:gd name="T9" fmla="*/ 114 h 114"/>
                <a:gd name="T10" fmla="*/ 0 w 100"/>
                <a:gd name="T11" fmla="*/ 114 h 114"/>
                <a:gd name="T12" fmla="*/ 0 w 100"/>
                <a:gd name="T13" fmla="*/ 0 h 114"/>
                <a:gd name="T14" fmla="*/ 20 w 100"/>
                <a:gd name="T15" fmla="*/ 0 h 114"/>
                <a:gd name="T16" fmla="*/ 20 w 100"/>
                <a:gd name="T17" fmla="*/ 49 h 114"/>
                <a:gd name="T18" fmla="*/ 80 w 100"/>
                <a:gd name="T19" fmla="*/ 49 h 114"/>
                <a:gd name="T20" fmla="*/ 80 w 100"/>
                <a:gd name="T21" fmla="*/ 0 h 114"/>
                <a:gd name="T22" fmla="*/ 100 w 100"/>
                <a:gd name="T23" fmla="*/ 0 h 114"/>
                <a:gd name="T24" fmla="*/ 100 w 100"/>
                <a:gd name="T2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14">
                  <a:moveTo>
                    <a:pt x="100" y="114"/>
                  </a:moveTo>
                  <a:lnTo>
                    <a:pt x="80" y="114"/>
                  </a:lnTo>
                  <a:lnTo>
                    <a:pt x="80" y="65"/>
                  </a:lnTo>
                  <a:lnTo>
                    <a:pt x="20" y="65"/>
                  </a:lnTo>
                  <a:lnTo>
                    <a:pt x="20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49"/>
                  </a:lnTo>
                  <a:lnTo>
                    <a:pt x="80" y="49"/>
                  </a:lnTo>
                  <a:lnTo>
                    <a:pt x="80" y="0"/>
                  </a:lnTo>
                  <a:lnTo>
                    <a:pt x="100" y="0"/>
                  </a:lnTo>
                  <a:lnTo>
                    <a:pt x="100" y="11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7" name="Rectangle 53"/>
            <p:cNvSpPr>
              <a:spLocks noChangeArrowheads="1"/>
            </p:cNvSpPr>
            <p:nvPr userDrawn="1"/>
          </p:nvSpPr>
          <p:spPr bwMode="auto">
            <a:xfrm>
              <a:off x="3251" y="2726"/>
              <a:ext cx="20" cy="114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8" name="Freeform 54"/>
            <p:cNvSpPr>
              <a:spLocks noEditPoints="1"/>
            </p:cNvSpPr>
            <p:nvPr userDrawn="1"/>
          </p:nvSpPr>
          <p:spPr bwMode="auto">
            <a:xfrm>
              <a:off x="3328" y="2726"/>
              <a:ext cx="98" cy="129"/>
            </a:xfrm>
            <a:custGeom>
              <a:avLst/>
              <a:gdLst>
                <a:gd name="T0" fmla="*/ 65 w 65"/>
                <a:gd name="T1" fmla="*/ 58 h 85"/>
                <a:gd name="T2" fmla="*/ 51 w 65"/>
                <a:gd name="T3" fmla="*/ 74 h 85"/>
                <a:gd name="T4" fmla="*/ 64 w 65"/>
                <a:gd name="T5" fmla="*/ 85 h 85"/>
                <a:gd name="T6" fmla="*/ 46 w 65"/>
                <a:gd name="T7" fmla="*/ 85 h 85"/>
                <a:gd name="T8" fmla="*/ 33 w 65"/>
                <a:gd name="T9" fmla="*/ 75 h 85"/>
                <a:gd name="T10" fmla="*/ 22 w 65"/>
                <a:gd name="T11" fmla="*/ 75 h 85"/>
                <a:gd name="T12" fmla="*/ 7 w 65"/>
                <a:gd name="T13" fmla="*/ 71 h 85"/>
                <a:gd name="T14" fmla="*/ 0 w 65"/>
                <a:gd name="T15" fmla="*/ 58 h 85"/>
                <a:gd name="T16" fmla="*/ 0 w 65"/>
                <a:gd name="T17" fmla="*/ 17 h 85"/>
                <a:gd name="T18" fmla="*/ 7 w 65"/>
                <a:gd name="T19" fmla="*/ 4 h 85"/>
                <a:gd name="T20" fmla="*/ 22 w 65"/>
                <a:gd name="T21" fmla="*/ 0 h 85"/>
                <a:gd name="T22" fmla="*/ 43 w 65"/>
                <a:gd name="T23" fmla="*/ 0 h 85"/>
                <a:gd name="T24" fmla="*/ 58 w 65"/>
                <a:gd name="T25" fmla="*/ 4 h 85"/>
                <a:gd name="T26" fmla="*/ 65 w 65"/>
                <a:gd name="T27" fmla="*/ 17 h 85"/>
                <a:gd name="T28" fmla="*/ 65 w 65"/>
                <a:gd name="T29" fmla="*/ 58 h 85"/>
                <a:gd name="T30" fmla="*/ 52 w 65"/>
                <a:gd name="T31" fmla="*/ 56 h 85"/>
                <a:gd name="T32" fmla="*/ 52 w 65"/>
                <a:gd name="T33" fmla="*/ 20 h 85"/>
                <a:gd name="T34" fmla="*/ 49 w 65"/>
                <a:gd name="T35" fmla="*/ 13 h 85"/>
                <a:gd name="T36" fmla="*/ 39 w 65"/>
                <a:gd name="T37" fmla="*/ 11 h 85"/>
                <a:gd name="T38" fmla="*/ 26 w 65"/>
                <a:gd name="T39" fmla="*/ 11 h 85"/>
                <a:gd name="T40" fmla="*/ 16 w 65"/>
                <a:gd name="T41" fmla="*/ 13 h 85"/>
                <a:gd name="T42" fmla="*/ 14 w 65"/>
                <a:gd name="T43" fmla="*/ 20 h 85"/>
                <a:gd name="T44" fmla="*/ 14 w 65"/>
                <a:gd name="T45" fmla="*/ 55 h 85"/>
                <a:gd name="T46" fmla="*/ 17 w 65"/>
                <a:gd name="T47" fmla="*/ 62 h 85"/>
                <a:gd name="T48" fmla="*/ 26 w 65"/>
                <a:gd name="T49" fmla="*/ 64 h 85"/>
                <a:gd name="T50" fmla="*/ 39 w 65"/>
                <a:gd name="T51" fmla="*/ 64 h 85"/>
                <a:gd name="T52" fmla="*/ 49 w 65"/>
                <a:gd name="T53" fmla="*/ 62 h 85"/>
                <a:gd name="T54" fmla="*/ 52 w 65"/>
                <a:gd name="T55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85">
                  <a:moveTo>
                    <a:pt x="65" y="58"/>
                  </a:moveTo>
                  <a:cubicBezTo>
                    <a:pt x="65" y="67"/>
                    <a:pt x="60" y="72"/>
                    <a:pt x="51" y="74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4"/>
                    <a:pt x="7" y="71"/>
                  </a:cubicBezTo>
                  <a:cubicBezTo>
                    <a:pt x="2" y="69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0" y="0"/>
                    <a:pt x="55" y="2"/>
                    <a:pt x="58" y="4"/>
                  </a:cubicBezTo>
                  <a:cubicBezTo>
                    <a:pt x="63" y="7"/>
                    <a:pt x="65" y="11"/>
                    <a:pt x="65" y="17"/>
                  </a:cubicBezTo>
                  <a:lnTo>
                    <a:pt x="65" y="58"/>
                  </a:lnTo>
                  <a:close/>
                  <a:moveTo>
                    <a:pt x="52" y="56"/>
                  </a:moveTo>
                  <a:cubicBezTo>
                    <a:pt x="52" y="20"/>
                    <a:pt x="52" y="20"/>
                    <a:pt x="52" y="20"/>
                  </a:cubicBezTo>
                  <a:cubicBezTo>
                    <a:pt x="52" y="17"/>
                    <a:pt x="51" y="14"/>
                    <a:pt x="49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4" y="14"/>
                    <a:pt x="14" y="17"/>
                    <a:pt x="14" y="20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9"/>
                    <a:pt x="15" y="61"/>
                    <a:pt x="17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4" y="64"/>
                    <a:pt x="47" y="63"/>
                    <a:pt x="49" y="62"/>
                  </a:cubicBezTo>
                  <a:cubicBezTo>
                    <a:pt x="51" y="61"/>
                    <a:pt x="52" y="59"/>
                    <a:pt x="52" y="56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9" name="Freeform 55"/>
            <p:cNvSpPr>
              <a:spLocks/>
            </p:cNvSpPr>
            <p:nvPr userDrawn="1"/>
          </p:nvSpPr>
          <p:spPr bwMode="auto">
            <a:xfrm>
              <a:off x="3483" y="2726"/>
              <a:ext cx="98" cy="114"/>
            </a:xfrm>
            <a:custGeom>
              <a:avLst/>
              <a:gdLst>
                <a:gd name="T0" fmla="*/ 65 w 65"/>
                <a:gd name="T1" fmla="*/ 56 h 75"/>
                <a:gd name="T2" fmla="*/ 64 w 65"/>
                <a:gd name="T3" fmla="*/ 64 h 75"/>
                <a:gd name="T4" fmla="*/ 60 w 65"/>
                <a:gd name="T5" fmla="*/ 70 h 75"/>
                <a:gd name="T6" fmla="*/ 52 w 65"/>
                <a:gd name="T7" fmla="*/ 74 h 75"/>
                <a:gd name="T8" fmla="*/ 43 w 65"/>
                <a:gd name="T9" fmla="*/ 75 h 75"/>
                <a:gd name="T10" fmla="*/ 22 w 65"/>
                <a:gd name="T11" fmla="*/ 75 h 75"/>
                <a:gd name="T12" fmla="*/ 13 w 65"/>
                <a:gd name="T13" fmla="*/ 74 h 75"/>
                <a:gd name="T14" fmla="*/ 6 w 65"/>
                <a:gd name="T15" fmla="*/ 70 h 75"/>
                <a:gd name="T16" fmla="*/ 1 w 65"/>
                <a:gd name="T17" fmla="*/ 64 h 75"/>
                <a:gd name="T18" fmla="*/ 0 w 65"/>
                <a:gd name="T19" fmla="*/ 56 h 75"/>
                <a:gd name="T20" fmla="*/ 0 w 65"/>
                <a:gd name="T21" fmla="*/ 0 h 75"/>
                <a:gd name="T22" fmla="*/ 13 w 65"/>
                <a:gd name="T23" fmla="*/ 0 h 75"/>
                <a:gd name="T24" fmla="*/ 13 w 65"/>
                <a:gd name="T25" fmla="*/ 54 h 75"/>
                <a:gd name="T26" fmla="*/ 16 w 65"/>
                <a:gd name="T27" fmla="*/ 62 h 75"/>
                <a:gd name="T28" fmla="*/ 26 w 65"/>
                <a:gd name="T29" fmla="*/ 64 h 75"/>
                <a:gd name="T30" fmla="*/ 40 w 65"/>
                <a:gd name="T31" fmla="*/ 64 h 75"/>
                <a:gd name="T32" fmla="*/ 49 w 65"/>
                <a:gd name="T33" fmla="*/ 62 h 75"/>
                <a:gd name="T34" fmla="*/ 52 w 65"/>
                <a:gd name="T35" fmla="*/ 54 h 75"/>
                <a:gd name="T36" fmla="*/ 52 w 65"/>
                <a:gd name="T37" fmla="*/ 0 h 75"/>
                <a:gd name="T38" fmla="*/ 65 w 65"/>
                <a:gd name="T39" fmla="*/ 0 h 75"/>
                <a:gd name="T40" fmla="*/ 65 w 65"/>
                <a:gd name="T41" fmla="*/ 5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75">
                  <a:moveTo>
                    <a:pt x="65" y="56"/>
                  </a:moveTo>
                  <a:cubicBezTo>
                    <a:pt x="65" y="59"/>
                    <a:pt x="65" y="62"/>
                    <a:pt x="64" y="64"/>
                  </a:cubicBezTo>
                  <a:cubicBezTo>
                    <a:pt x="64" y="66"/>
                    <a:pt x="62" y="68"/>
                    <a:pt x="60" y="70"/>
                  </a:cubicBezTo>
                  <a:cubicBezTo>
                    <a:pt x="57" y="72"/>
                    <a:pt x="55" y="73"/>
                    <a:pt x="52" y="74"/>
                  </a:cubicBezTo>
                  <a:cubicBezTo>
                    <a:pt x="50" y="74"/>
                    <a:pt x="47" y="75"/>
                    <a:pt x="43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8" y="75"/>
                    <a:pt x="15" y="74"/>
                    <a:pt x="13" y="74"/>
                  </a:cubicBezTo>
                  <a:cubicBezTo>
                    <a:pt x="11" y="73"/>
                    <a:pt x="8" y="72"/>
                    <a:pt x="6" y="70"/>
                  </a:cubicBezTo>
                  <a:cubicBezTo>
                    <a:pt x="3" y="68"/>
                    <a:pt x="2" y="66"/>
                    <a:pt x="1" y="64"/>
                  </a:cubicBezTo>
                  <a:cubicBezTo>
                    <a:pt x="0" y="62"/>
                    <a:pt x="0" y="59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8"/>
                    <a:pt x="14" y="60"/>
                    <a:pt x="16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4" y="64"/>
                    <a:pt x="48" y="63"/>
                    <a:pt x="49" y="62"/>
                  </a:cubicBezTo>
                  <a:cubicBezTo>
                    <a:pt x="51" y="60"/>
                    <a:pt x="52" y="58"/>
                    <a:pt x="52" y="5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5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0" name="Freeform 56"/>
            <p:cNvSpPr>
              <a:spLocks/>
            </p:cNvSpPr>
            <p:nvPr userDrawn="1"/>
          </p:nvSpPr>
          <p:spPr bwMode="auto">
            <a:xfrm>
              <a:off x="3638" y="2728"/>
              <a:ext cx="89" cy="112"/>
            </a:xfrm>
            <a:custGeom>
              <a:avLst/>
              <a:gdLst>
                <a:gd name="T0" fmla="*/ 57 w 59"/>
                <a:gd name="T1" fmla="*/ 42 h 74"/>
                <a:gd name="T2" fmla="*/ 14 w 59"/>
                <a:gd name="T3" fmla="*/ 42 h 74"/>
                <a:gd name="T4" fmla="*/ 14 w 59"/>
                <a:gd name="T5" fmla="*/ 54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2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6 h 74"/>
                <a:gd name="T20" fmla="*/ 6 w 59"/>
                <a:gd name="T21" fmla="*/ 4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0 h 74"/>
                <a:gd name="T28" fmla="*/ 25 w 59"/>
                <a:gd name="T29" fmla="*/ 10 h 74"/>
                <a:gd name="T30" fmla="*/ 14 w 59"/>
                <a:gd name="T31" fmla="*/ 19 h 74"/>
                <a:gd name="T32" fmla="*/ 14 w 59"/>
                <a:gd name="T33" fmla="*/ 31 h 74"/>
                <a:gd name="T34" fmla="*/ 57 w 59"/>
                <a:gd name="T35" fmla="*/ 31 h 74"/>
                <a:gd name="T36" fmla="*/ 57 w 59"/>
                <a:gd name="T3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7" y="42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60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2"/>
                    <a:pt x="6" y="70"/>
                  </a:cubicBezTo>
                  <a:cubicBezTo>
                    <a:pt x="2" y="67"/>
                    <a:pt x="0" y="63"/>
                    <a:pt x="0" y="5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17" y="10"/>
                    <a:pt x="14" y="13"/>
                    <a:pt x="14" y="19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57" y="31"/>
                    <a:pt x="57" y="31"/>
                    <a:pt x="57" y="31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1" name="Freeform 57"/>
            <p:cNvSpPr>
              <a:spLocks/>
            </p:cNvSpPr>
            <p:nvPr userDrawn="1"/>
          </p:nvSpPr>
          <p:spPr bwMode="auto">
            <a:xfrm>
              <a:off x="2023" y="2987"/>
              <a:ext cx="89" cy="112"/>
            </a:xfrm>
            <a:custGeom>
              <a:avLst/>
              <a:gdLst>
                <a:gd name="T0" fmla="*/ 56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4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4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4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4" y="74"/>
                    <a:pt x="9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1" y="8"/>
                    <a:pt x="5" y="5"/>
                  </a:cubicBezTo>
                  <a:cubicBezTo>
                    <a:pt x="9" y="2"/>
                    <a:pt x="13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2" name="Freeform 58"/>
            <p:cNvSpPr>
              <a:spLocks/>
            </p:cNvSpPr>
            <p:nvPr userDrawn="1"/>
          </p:nvSpPr>
          <p:spPr bwMode="auto">
            <a:xfrm>
              <a:off x="2164" y="2987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3" name="Freeform 59"/>
            <p:cNvSpPr>
              <a:spLocks/>
            </p:cNvSpPr>
            <p:nvPr userDrawn="1"/>
          </p:nvSpPr>
          <p:spPr bwMode="auto">
            <a:xfrm>
              <a:off x="2394" y="2987"/>
              <a:ext cx="89" cy="112"/>
            </a:xfrm>
            <a:custGeom>
              <a:avLst/>
              <a:gdLst>
                <a:gd name="T0" fmla="*/ 59 w 59"/>
                <a:gd name="T1" fmla="*/ 43 h 74"/>
                <a:gd name="T2" fmla="*/ 13 w 59"/>
                <a:gd name="T3" fmla="*/ 43 h 74"/>
                <a:gd name="T4" fmla="*/ 13 w 59"/>
                <a:gd name="T5" fmla="*/ 74 h 74"/>
                <a:gd name="T6" fmla="*/ 0 w 59"/>
                <a:gd name="T7" fmla="*/ 74 h 74"/>
                <a:gd name="T8" fmla="*/ 0 w 59"/>
                <a:gd name="T9" fmla="*/ 15 h 74"/>
                <a:gd name="T10" fmla="*/ 6 w 59"/>
                <a:gd name="T11" fmla="*/ 4 h 74"/>
                <a:gd name="T12" fmla="*/ 20 w 59"/>
                <a:gd name="T13" fmla="*/ 0 h 74"/>
                <a:gd name="T14" fmla="*/ 59 w 59"/>
                <a:gd name="T15" fmla="*/ 0 h 74"/>
                <a:gd name="T16" fmla="*/ 59 w 59"/>
                <a:gd name="T17" fmla="*/ 11 h 74"/>
                <a:gd name="T18" fmla="*/ 24 w 59"/>
                <a:gd name="T19" fmla="*/ 11 h 74"/>
                <a:gd name="T20" fmla="*/ 13 w 59"/>
                <a:gd name="T21" fmla="*/ 19 h 74"/>
                <a:gd name="T22" fmla="*/ 13 w 59"/>
                <a:gd name="T23" fmla="*/ 32 h 74"/>
                <a:gd name="T24" fmla="*/ 59 w 59"/>
                <a:gd name="T25" fmla="*/ 32 h 74"/>
                <a:gd name="T26" fmla="*/ 59 w 59"/>
                <a:gd name="T2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74">
                  <a:moveTo>
                    <a:pt x="59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6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9" y="32"/>
                    <a:pt x="59" y="32"/>
                    <a:pt x="59" y="32"/>
                  </a:cubicBezTo>
                  <a:lnTo>
                    <a:pt x="59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4" name="Freeform 60"/>
            <p:cNvSpPr>
              <a:spLocks noEditPoints="1"/>
            </p:cNvSpPr>
            <p:nvPr userDrawn="1"/>
          </p:nvSpPr>
          <p:spPr bwMode="auto">
            <a:xfrm>
              <a:off x="2542" y="298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7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7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5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4 w 64"/>
                <a:gd name="T35" fmla="*/ 20 h 74"/>
                <a:gd name="T36" fmla="*/ 14 w 64"/>
                <a:gd name="T37" fmla="*/ 54 h 74"/>
                <a:gd name="T38" fmla="*/ 17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9"/>
                    <a:pt x="57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7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7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5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7"/>
                    <a:pt x="50" y="14"/>
                    <a:pt x="48" y="13"/>
                  </a:cubicBezTo>
                  <a:cubicBezTo>
                    <a:pt x="46" y="12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4" y="14"/>
                    <a:pt x="14" y="17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7"/>
                    <a:pt x="15" y="60"/>
                    <a:pt x="17" y="61"/>
                  </a:cubicBezTo>
                  <a:cubicBezTo>
                    <a:pt x="18" y="63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3"/>
                    <a:pt x="48" y="61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5" name="Freeform 61"/>
            <p:cNvSpPr>
              <a:spLocks/>
            </p:cNvSpPr>
            <p:nvPr userDrawn="1"/>
          </p:nvSpPr>
          <p:spPr bwMode="auto">
            <a:xfrm>
              <a:off x="2696" y="298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8 w 65"/>
                <a:gd name="T3" fmla="*/ 74 h 74"/>
                <a:gd name="T4" fmla="*/ 16 w 65"/>
                <a:gd name="T5" fmla="*/ 46 h 74"/>
                <a:gd name="T6" fmla="*/ 14 w 65"/>
                <a:gd name="T7" fmla="*/ 41 h 74"/>
                <a:gd name="T8" fmla="*/ 22 w 65"/>
                <a:gd name="T9" fmla="*/ 35 h 74"/>
                <a:gd name="T10" fmla="*/ 42 w 65"/>
                <a:gd name="T11" fmla="*/ 35 h 74"/>
                <a:gd name="T12" fmla="*/ 51 w 65"/>
                <a:gd name="T13" fmla="*/ 27 h 74"/>
                <a:gd name="T14" fmla="*/ 51 w 65"/>
                <a:gd name="T15" fmla="*/ 19 h 74"/>
                <a:gd name="T16" fmla="*/ 40 w 65"/>
                <a:gd name="T17" fmla="*/ 11 h 74"/>
                <a:gd name="T18" fmla="*/ 13 w 65"/>
                <a:gd name="T19" fmla="*/ 11 h 74"/>
                <a:gd name="T20" fmla="*/ 13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4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59 w 65"/>
                <a:gd name="T33" fmla="*/ 40 h 74"/>
                <a:gd name="T34" fmla="*/ 45 w 65"/>
                <a:gd name="T35" fmla="*/ 44 h 74"/>
                <a:gd name="T36" fmla="*/ 30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8" y="74"/>
                    <a:pt x="48" y="74"/>
                    <a:pt x="48" y="7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5"/>
                    <a:pt x="14" y="43"/>
                    <a:pt x="14" y="41"/>
                  </a:cubicBezTo>
                  <a:cubicBezTo>
                    <a:pt x="14" y="37"/>
                    <a:pt x="17" y="35"/>
                    <a:pt x="2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8" y="35"/>
                    <a:pt x="51" y="32"/>
                    <a:pt x="51" y="27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4"/>
                    <a:pt x="48" y="11"/>
                    <a:pt x="40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3" y="37"/>
                    <a:pt x="59" y="40"/>
                  </a:cubicBezTo>
                  <a:cubicBezTo>
                    <a:pt x="56" y="43"/>
                    <a:pt x="51" y="44"/>
                    <a:pt x="45" y="44"/>
                  </a:cubicBezTo>
                  <a:cubicBezTo>
                    <a:pt x="30" y="44"/>
                    <a:pt x="30" y="44"/>
                    <a:pt x="30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6" name="Freeform 62"/>
            <p:cNvSpPr>
              <a:spLocks/>
            </p:cNvSpPr>
            <p:nvPr userDrawn="1"/>
          </p:nvSpPr>
          <p:spPr bwMode="auto">
            <a:xfrm>
              <a:off x="2847" y="2987"/>
              <a:ext cx="89" cy="112"/>
            </a:xfrm>
            <a:custGeom>
              <a:avLst/>
              <a:gdLst>
                <a:gd name="T0" fmla="*/ 57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6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7 w 59"/>
                <a:gd name="T35" fmla="*/ 32 h 74"/>
                <a:gd name="T36" fmla="*/ 57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7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7" y="32"/>
                    <a:pt x="57" y="32"/>
                    <a:pt x="57" y="32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7" name="Freeform 63"/>
            <p:cNvSpPr>
              <a:spLocks/>
            </p:cNvSpPr>
            <p:nvPr userDrawn="1"/>
          </p:nvSpPr>
          <p:spPr bwMode="auto">
            <a:xfrm>
              <a:off x="2995" y="2987"/>
              <a:ext cx="89" cy="112"/>
            </a:xfrm>
            <a:custGeom>
              <a:avLst/>
              <a:gdLst>
                <a:gd name="T0" fmla="*/ 59 w 59"/>
                <a:gd name="T1" fmla="*/ 11 h 74"/>
                <a:gd name="T2" fmla="*/ 25 w 59"/>
                <a:gd name="T3" fmla="*/ 11 h 74"/>
                <a:gd name="T4" fmla="*/ 14 w 59"/>
                <a:gd name="T5" fmla="*/ 14 h 74"/>
                <a:gd name="T6" fmla="*/ 13 w 59"/>
                <a:gd name="T7" fmla="*/ 24 h 74"/>
                <a:gd name="T8" fmla="*/ 16 w 59"/>
                <a:gd name="T9" fmla="*/ 30 h 74"/>
                <a:gd name="T10" fmla="*/ 25 w 59"/>
                <a:gd name="T11" fmla="*/ 31 h 74"/>
                <a:gd name="T12" fmla="*/ 39 w 59"/>
                <a:gd name="T13" fmla="*/ 31 h 74"/>
                <a:gd name="T14" fmla="*/ 53 w 59"/>
                <a:gd name="T15" fmla="*/ 35 h 74"/>
                <a:gd name="T16" fmla="*/ 58 w 59"/>
                <a:gd name="T17" fmla="*/ 47 h 74"/>
                <a:gd name="T18" fmla="*/ 58 w 59"/>
                <a:gd name="T19" fmla="*/ 58 h 74"/>
                <a:gd name="T20" fmla="*/ 53 w 59"/>
                <a:gd name="T21" fmla="*/ 70 h 74"/>
                <a:gd name="T22" fmla="*/ 38 w 59"/>
                <a:gd name="T23" fmla="*/ 74 h 74"/>
                <a:gd name="T24" fmla="*/ 0 w 59"/>
                <a:gd name="T25" fmla="*/ 74 h 74"/>
                <a:gd name="T26" fmla="*/ 0 w 59"/>
                <a:gd name="T27" fmla="*/ 63 h 74"/>
                <a:gd name="T28" fmla="*/ 34 w 59"/>
                <a:gd name="T29" fmla="*/ 63 h 74"/>
                <a:gd name="T30" fmla="*/ 44 w 59"/>
                <a:gd name="T31" fmla="*/ 60 h 74"/>
                <a:gd name="T32" fmla="*/ 45 w 59"/>
                <a:gd name="T33" fmla="*/ 50 h 74"/>
                <a:gd name="T34" fmla="*/ 34 w 59"/>
                <a:gd name="T35" fmla="*/ 42 h 74"/>
                <a:gd name="T36" fmla="*/ 20 w 59"/>
                <a:gd name="T37" fmla="*/ 42 h 74"/>
                <a:gd name="T38" fmla="*/ 6 w 59"/>
                <a:gd name="T39" fmla="*/ 38 h 74"/>
                <a:gd name="T40" fmla="*/ 0 w 59"/>
                <a:gd name="T41" fmla="*/ 27 h 74"/>
                <a:gd name="T42" fmla="*/ 0 w 59"/>
                <a:gd name="T43" fmla="*/ 16 h 74"/>
                <a:gd name="T44" fmla="*/ 6 w 59"/>
                <a:gd name="T45" fmla="*/ 3 h 74"/>
                <a:gd name="T46" fmla="*/ 20 w 59"/>
                <a:gd name="T47" fmla="*/ 0 h 74"/>
                <a:gd name="T48" fmla="*/ 59 w 59"/>
                <a:gd name="T49" fmla="*/ 0 h 74"/>
                <a:gd name="T50" fmla="*/ 59 w 59"/>
                <a:gd name="T51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" h="74">
                  <a:moveTo>
                    <a:pt x="59" y="11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9" y="11"/>
                    <a:pt x="16" y="12"/>
                    <a:pt x="14" y="14"/>
                  </a:cubicBezTo>
                  <a:cubicBezTo>
                    <a:pt x="13" y="16"/>
                    <a:pt x="13" y="19"/>
                    <a:pt x="13" y="24"/>
                  </a:cubicBezTo>
                  <a:cubicBezTo>
                    <a:pt x="13" y="26"/>
                    <a:pt x="14" y="28"/>
                    <a:pt x="16" y="30"/>
                  </a:cubicBezTo>
                  <a:cubicBezTo>
                    <a:pt x="18" y="31"/>
                    <a:pt x="21" y="31"/>
                    <a:pt x="25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5" y="31"/>
                    <a:pt x="49" y="33"/>
                    <a:pt x="53" y="35"/>
                  </a:cubicBezTo>
                  <a:cubicBezTo>
                    <a:pt x="57" y="38"/>
                    <a:pt x="58" y="42"/>
                    <a:pt x="58" y="47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63"/>
                    <a:pt x="57" y="67"/>
                    <a:pt x="53" y="70"/>
                  </a:cubicBezTo>
                  <a:cubicBezTo>
                    <a:pt x="49" y="73"/>
                    <a:pt x="44" y="74"/>
                    <a:pt x="38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9" y="63"/>
                    <a:pt x="43" y="62"/>
                    <a:pt x="44" y="60"/>
                  </a:cubicBezTo>
                  <a:cubicBezTo>
                    <a:pt x="45" y="58"/>
                    <a:pt x="45" y="55"/>
                    <a:pt x="45" y="50"/>
                  </a:cubicBezTo>
                  <a:cubicBezTo>
                    <a:pt x="45" y="45"/>
                    <a:pt x="42" y="42"/>
                    <a:pt x="34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4" y="42"/>
                    <a:pt x="10" y="41"/>
                    <a:pt x="6" y="38"/>
                  </a:cubicBezTo>
                  <a:cubicBezTo>
                    <a:pt x="2" y="36"/>
                    <a:pt x="0" y="32"/>
                    <a:pt x="0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6"/>
                    <a:pt x="6" y="3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11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8" name="Freeform 64"/>
            <p:cNvSpPr>
              <a:spLocks/>
            </p:cNvSpPr>
            <p:nvPr userDrawn="1"/>
          </p:nvSpPr>
          <p:spPr bwMode="auto">
            <a:xfrm>
              <a:off x="3132" y="2987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 userDrawn="1"/>
          </p:nvSpPr>
          <p:spPr bwMode="auto">
            <a:xfrm>
              <a:off x="3266" y="2987"/>
              <a:ext cx="21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0" name="Freeform 66"/>
            <p:cNvSpPr>
              <a:spLocks noEditPoints="1"/>
            </p:cNvSpPr>
            <p:nvPr userDrawn="1"/>
          </p:nvSpPr>
          <p:spPr bwMode="auto">
            <a:xfrm>
              <a:off x="3343" y="2959"/>
              <a:ext cx="89" cy="140"/>
            </a:xfrm>
            <a:custGeom>
              <a:avLst/>
              <a:gdLst>
                <a:gd name="T0" fmla="*/ 59 w 59"/>
                <a:gd name="T1" fmla="*/ 93 h 93"/>
                <a:gd name="T2" fmla="*/ 21 w 59"/>
                <a:gd name="T3" fmla="*/ 93 h 93"/>
                <a:gd name="T4" fmla="*/ 6 w 59"/>
                <a:gd name="T5" fmla="*/ 89 h 93"/>
                <a:gd name="T6" fmla="*/ 0 w 59"/>
                <a:gd name="T7" fmla="*/ 77 h 93"/>
                <a:gd name="T8" fmla="*/ 0 w 59"/>
                <a:gd name="T9" fmla="*/ 36 h 93"/>
                <a:gd name="T10" fmla="*/ 5 w 59"/>
                <a:gd name="T11" fmla="*/ 23 h 93"/>
                <a:gd name="T12" fmla="*/ 20 w 59"/>
                <a:gd name="T13" fmla="*/ 19 h 93"/>
                <a:gd name="T14" fmla="*/ 59 w 59"/>
                <a:gd name="T15" fmla="*/ 19 h 93"/>
                <a:gd name="T16" fmla="*/ 59 w 59"/>
                <a:gd name="T17" fmla="*/ 30 h 93"/>
                <a:gd name="T18" fmla="*/ 25 w 59"/>
                <a:gd name="T19" fmla="*/ 30 h 93"/>
                <a:gd name="T20" fmla="*/ 13 w 59"/>
                <a:gd name="T21" fmla="*/ 38 h 93"/>
                <a:gd name="T22" fmla="*/ 13 w 59"/>
                <a:gd name="T23" fmla="*/ 51 h 93"/>
                <a:gd name="T24" fmla="*/ 59 w 59"/>
                <a:gd name="T25" fmla="*/ 51 h 93"/>
                <a:gd name="T26" fmla="*/ 59 w 59"/>
                <a:gd name="T27" fmla="*/ 62 h 93"/>
                <a:gd name="T28" fmla="*/ 13 w 59"/>
                <a:gd name="T29" fmla="*/ 62 h 93"/>
                <a:gd name="T30" fmla="*/ 13 w 59"/>
                <a:gd name="T31" fmla="*/ 74 h 93"/>
                <a:gd name="T32" fmla="*/ 25 w 59"/>
                <a:gd name="T33" fmla="*/ 82 h 93"/>
                <a:gd name="T34" fmla="*/ 59 w 59"/>
                <a:gd name="T35" fmla="*/ 82 h 93"/>
                <a:gd name="T36" fmla="*/ 59 w 59"/>
                <a:gd name="T37" fmla="*/ 93 h 93"/>
                <a:gd name="T38" fmla="*/ 44 w 59"/>
                <a:gd name="T39" fmla="*/ 13 h 93"/>
                <a:gd name="T40" fmla="*/ 34 w 59"/>
                <a:gd name="T41" fmla="*/ 13 h 93"/>
                <a:gd name="T42" fmla="*/ 24 w 59"/>
                <a:gd name="T43" fmla="*/ 0 h 93"/>
                <a:gd name="T44" fmla="*/ 35 w 59"/>
                <a:gd name="T45" fmla="*/ 0 h 93"/>
                <a:gd name="T46" fmla="*/ 44 w 59"/>
                <a:gd name="T47" fmla="*/ 1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93">
                  <a:moveTo>
                    <a:pt x="59" y="93"/>
                  </a:moveTo>
                  <a:cubicBezTo>
                    <a:pt x="21" y="93"/>
                    <a:pt x="21" y="93"/>
                    <a:pt x="21" y="93"/>
                  </a:cubicBezTo>
                  <a:cubicBezTo>
                    <a:pt x="15" y="93"/>
                    <a:pt x="10" y="92"/>
                    <a:pt x="6" y="89"/>
                  </a:cubicBezTo>
                  <a:cubicBezTo>
                    <a:pt x="2" y="87"/>
                    <a:pt x="0" y="83"/>
                    <a:pt x="0" y="7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0"/>
                    <a:pt x="2" y="26"/>
                    <a:pt x="5" y="23"/>
                  </a:cubicBezTo>
                  <a:cubicBezTo>
                    <a:pt x="9" y="21"/>
                    <a:pt x="14" y="19"/>
                    <a:pt x="20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17" y="30"/>
                    <a:pt x="13" y="33"/>
                    <a:pt x="13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80"/>
                    <a:pt x="17" y="82"/>
                    <a:pt x="25" y="82"/>
                  </a:cubicBezTo>
                  <a:cubicBezTo>
                    <a:pt x="59" y="82"/>
                    <a:pt x="59" y="82"/>
                    <a:pt x="59" y="82"/>
                  </a:cubicBezTo>
                  <a:lnTo>
                    <a:pt x="59" y="93"/>
                  </a:lnTo>
                  <a:close/>
                  <a:moveTo>
                    <a:pt x="44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4" y="1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1" name="Freeform 67"/>
            <p:cNvSpPr>
              <a:spLocks/>
            </p:cNvSpPr>
            <p:nvPr userDrawn="1"/>
          </p:nvSpPr>
          <p:spPr bwMode="auto">
            <a:xfrm>
              <a:off x="3486" y="298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9 w 65"/>
                <a:gd name="T3" fmla="*/ 74 h 74"/>
                <a:gd name="T4" fmla="*/ 16 w 65"/>
                <a:gd name="T5" fmla="*/ 46 h 74"/>
                <a:gd name="T6" fmla="*/ 15 w 65"/>
                <a:gd name="T7" fmla="*/ 41 h 74"/>
                <a:gd name="T8" fmla="*/ 23 w 65"/>
                <a:gd name="T9" fmla="*/ 35 h 74"/>
                <a:gd name="T10" fmla="*/ 42 w 65"/>
                <a:gd name="T11" fmla="*/ 35 h 74"/>
                <a:gd name="T12" fmla="*/ 52 w 65"/>
                <a:gd name="T13" fmla="*/ 27 h 74"/>
                <a:gd name="T14" fmla="*/ 52 w 65"/>
                <a:gd name="T15" fmla="*/ 19 h 74"/>
                <a:gd name="T16" fmla="*/ 41 w 65"/>
                <a:gd name="T17" fmla="*/ 11 h 74"/>
                <a:gd name="T18" fmla="*/ 14 w 65"/>
                <a:gd name="T19" fmla="*/ 11 h 74"/>
                <a:gd name="T20" fmla="*/ 14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60 w 65"/>
                <a:gd name="T33" fmla="*/ 40 h 74"/>
                <a:gd name="T34" fmla="*/ 46 w 65"/>
                <a:gd name="T35" fmla="*/ 44 h 74"/>
                <a:gd name="T36" fmla="*/ 31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5"/>
                    <a:pt x="15" y="43"/>
                    <a:pt x="15" y="41"/>
                  </a:cubicBezTo>
                  <a:cubicBezTo>
                    <a:pt x="15" y="37"/>
                    <a:pt x="18" y="35"/>
                    <a:pt x="23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9" y="35"/>
                    <a:pt x="52" y="32"/>
                    <a:pt x="52" y="27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4"/>
                    <a:pt x="48" y="11"/>
                    <a:pt x="41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4" y="37"/>
                    <a:pt x="60" y="40"/>
                  </a:cubicBezTo>
                  <a:cubicBezTo>
                    <a:pt x="57" y="43"/>
                    <a:pt x="52" y="44"/>
                    <a:pt x="46" y="44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2" name="Freeform 68"/>
            <p:cNvSpPr>
              <a:spLocks/>
            </p:cNvSpPr>
            <p:nvPr userDrawn="1"/>
          </p:nvSpPr>
          <p:spPr bwMode="auto">
            <a:xfrm>
              <a:off x="3638" y="2987"/>
              <a:ext cx="89" cy="112"/>
            </a:xfrm>
            <a:custGeom>
              <a:avLst/>
              <a:gdLst>
                <a:gd name="T0" fmla="*/ 56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2" y="8"/>
                    <a:pt x="5" y="5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 userDrawn="1"/>
          </p:nvSpPr>
          <p:spPr bwMode="auto">
            <a:xfrm>
              <a:off x="2023" y="1245"/>
              <a:ext cx="148" cy="751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4" name="Freeform 70"/>
            <p:cNvSpPr>
              <a:spLocks/>
            </p:cNvSpPr>
            <p:nvPr userDrawn="1"/>
          </p:nvSpPr>
          <p:spPr bwMode="auto">
            <a:xfrm>
              <a:off x="3145" y="1221"/>
              <a:ext cx="588" cy="801"/>
            </a:xfrm>
            <a:custGeom>
              <a:avLst/>
              <a:gdLst>
                <a:gd name="T0" fmla="*/ 299 w 390"/>
                <a:gd name="T1" fmla="*/ 16 h 531"/>
                <a:gd name="T2" fmla="*/ 299 w 390"/>
                <a:gd name="T3" fmla="*/ 314 h 531"/>
                <a:gd name="T4" fmla="*/ 15 w 390"/>
                <a:gd name="T5" fmla="*/ 0 h 531"/>
                <a:gd name="T6" fmla="*/ 0 w 390"/>
                <a:gd name="T7" fmla="*/ 0 h 531"/>
                <a:gd name="T8" fmla="*/ 0 w 390"/>
                <a:gd name="T9" fmla="*/ 514 h 531"/>
                <a:gd name="T10" fmla="*/ 91 w 390"/>
                <a:gd name="T11" fmla="*/ 514 h 531"/>
                <a:gd name="T12" fmla="*/ 91 w 390"/>
                <a:gd name="T13" fmla="*/ 220 h 531"/>
                <a:gd name="T14" fmla="*/ 374 w 390"/>
                <a:gd name="T15" fmla="*/ 531 h 531"/>
                <a:gd name="T16" fmla="*/ 390 w 390"/>
                <a:gd name="T17" fmla="*/ 531 h 531"/>
                <a:gd name="T18" fmla="*/ 390 w 390"/>
                <a:gd name="T19" fmla="*/ 16 h 531"/>
                <a:gd name="T20" fmla="*/ 299 w 390"/>
                <a:gd name="T21" fmla="*/ 1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531">
                  <a:moveTo>
                    <a:pt x="299" y="16"/>
                  </a:moveTo>
                  <a:cubicBezTo>
                    <a:pt x="299" y="314"/>
                    <a:pt x="299" y="314"/>
                    <a:pt x="299" y="314"/>
                  </a:cubicBezTo>
                  <a:cubicBezTo>
                    <a:pt x="283" y="296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91" y="514"/>
                    <a:pt x="91" y="514"/>
                    <a:pt x="91" y="514"/>
                  </a:cubicBezTo>
                  <a:cubicBezTo>
                    <a:pt x="91" y="220"/>
                    <a:pt x="91" y="220"/>
                    <a:pt x="91" y="220"/>
                  </a:cubicBezTo>
                  <a:cubicBezTo>
                    <a:pt x="107" y="238"/>
                    <a:pt x="374" y="531"/>
                    <a:pt x="374" y="531"/>
                  </a:cubicBezTo>
                  <a:cubicBezTo>
                    <a:pt x="390" y="531"/>
                    <a:pt x="390" y="531"/>
                    <a:pt x="390" y="531"/>
                  </a:cubicBezTo>
                  <a:cubicBezTo>
                    <a:pt x="390" y="16"/>
                    <a:pt x="390" y="16"/>
                    <a:pt x="390" y="16"/>
                  </a:cubicBezTo>
                  <a:lnTo>
                    <a:pt x="299" y="1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5" name="Freeform 71"/>
            <p:cNvSpPr>
              <a:spLocks/>
            </p:cNvSpPr>
            <p:nvPr userDrawn="1"/>
          </p:nvSpPr>
          <p:spPr bwMode="auto">
            <a:xfrm>
              <a:off x="2286" y="1221"/>
              <a:ext cx="687" cy="801"/>
            </a:xfrm>
            <a:custGeom>
              <a:avLst/>
              <a:gdLst>
                <a:gd name="T0" fmla="*/ 365 w 456"/>
                <a:gd name="T1" fmla="*/ 370 h 531"/>
                <a:gd name="T2" fmla="*/ 360 w 456"/>
                <a:gd name="T3" fmla="*/ 370 h 531"/>
                <a:gd name="T4" fmla="*/ 360 w 456"/>
                <a:gd name="T5" fmla="*/ 422 h 531"/>
                <a:gd name="T6" fmla="*/ 272 w 456"/>
                <a:gd name="T7" fmla="*/ 439 h 531"/>
                <a:gd name="T8" fmla="*/ 97 w 456"/>
                <a:gd name="T9" fmla="*/ 257 h 531"/>
                <a:gd name="T10" fmla="*/ 266 w 456"/>
                <a:gd name="T11" fmla="*/ 88 h 531"/>
                <a:gd name="T12" fmla="*/ 411 w 456"/>
                <a:gd name="T13" fmla="*/ 153 h 531"/>
                <a:gd name="T14" fmla="*/ 419 w 456"/>
                <a:gd name="T15" fmla="*/ 162 h 531"/>
                <a:gd name="T16" fmla="*/ 426 w 456"/>
                <a:gd name="T17" fmla="*/ 49 h 531"/>
                <a:gd name="T18" fmla="*/ 424 w 456"/>
                <a:gd name="T19" fmla="*/ 47 h 531"/>
                <a:gd name="T20" fmla="*/ 382 w 456"/>
                <a:gd name="T21" fmla="*/ 24 h 531"/>
                <a:gd name="T22" fmla="*/ 268 w 456"/>
                <a:gd name="T23" fmla="*/ 0 h 531"/>
                <a:gd name="T24" fmla="*/ 75 w 456"/>
                <a:gd name="T25" fmla="*/ 74 h 531"/>
                <a:gd name="T26" fmla="*/ 0 w 456"/>
                <a:gd name="T27" fmla="*/ 264 h 531"/>
                <a:gd name="T28" fmla="*/ 262 w 456"/>
                <a:gd name="T29" fmla="*/ 531 h 531"/>
                <a:gd name="T30" fmla="*/ 380 w 456"/>
                <a:gd name="T31" fmla="*/ 512 h 531"/>
                <a:gd name="T32" fmla="*/ 453 w 456"/>
                <a:gd name="T33" fmla="*/ 482 h 531"/>
                <a:gd name="T34" fmla="*/ 456 w 456"/>
                <a:gd name="T35" fmla="*/ 481 h 531"/>
                <a:gd name="T36" fmla="*/ 456 w 456"/>
                <a:gd name="T37" fmla="*/ 355 h 531"/>
                <a:gd name="T38" fmla="*/ 450 w 456"/>
                <a:gd name="T39" fmla="*/ 357 h 531"/>
                <a:gd name="T40" fmla="*/ 365 w 456"/>
                <a:gd name="T41" fmla="*/ 37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6" h="531">
                  <a:moveTo>
                    <a:pt x="365" y="370"/>
                  </a:moveTo>
                  <a:cubicBezTo>
                    <a:pt x="360" y="370"/>
                    <a:pt x="360" y="370"/>
                    <a:pt x="360" y="370"/>
                  </a:cubicBezTo>
                  <a:cubicBezTo>
                    <a:pt x="360" y="422"/>
                    <a:pt x="360" y="422"/>
                    <a:pt x="360" y="422"/>
                  </a:cubicBezTo>
                  <a:cubicBezTo>
                    <a:pt x="327" y="434"/>
                    <a:pt x="302" y="439"/>
                    <a:pt x="272" y="439"/>
                  </a:cubicBezTo>
                  <a:cubicBezTo>
                    <a:pt x="166" y="439"/>
                    <a:pt x="97" y="368"/>
                    <a:pt x="97" y="257"/>
                  </a:cubicBezTo>
                  <a:cubicBezTo>
                    <a:pt x="97" y="153"/>
                    <a:pt x="162" y="88"/>
                    <a:pt x="266" y="88"/>
                  </a:cubicBezTo>
                  <a:cubicBezTo>
                    <a:pt x="325" y="88"/>
                    <a:pt x="374" y="110"/>
                    <a:pt x="411" y="153"/>
                  </a:cubicBezTo>
                  <a:cubicBezTo>
                    <a:pt x="419" y="162"/>
                    <a:pt x="419" y="162"/>
                    <a:pt x="419" y="162"/>
                  </a:cubicBezTo>
                  <a:cubicBezTo>
                    <a:pt x="426" y="49"/>
                    <a:pt x="426" y="49"/>
                    <a:pt x="426" y="49"/>
                  </a:cubicBezTo>
                  <a:cubicBezTo>
                    <a:pt x="424" y="47"/>
                    <a:pt x="424" y="47"/>
                    <a:pt x="424" y="47"/>
                  </a:cubicBezTo>
                  <a:cubicBezTo>
                    <a:pt x="408" y="36"/>
                    <a:pt x="401" y="32"/>
                    <a:pt x="382" y="24"/>
                  </a:cubicBezTo>
                  <a:cubicBezTo>
                    <a:pt x="343" y="7"/>
                    <a:pt x="310" y="0"/>
                    <a:pt x="268" y="0"/>
                  </a:cubicBezTo>
                  <a:cubicBezTo>
                    <a:pt x="192" y="0"/>
                    <a:pt x="124" y="26"/>
                    <a:pt x="75" y="74"/>
                  </a:cubicBezTo>
                  <a:cubicBezTo>
                    <a:pt x="27" y="121"/>
                    <a:pt x="0" y="189"/>
                    <a:pt x="0" y="264"/>
                  </a:cubicBezTo>
                  <a:cubicBezTo>
                    <a:pt x="0" y="418"/>
                    <a:pt x="110" y="531"/>
                    <a:pt x="262" y="531"/>
                  </a:cubicBezTo>
                  <a:cubicBezTo>
                    <a:pt x="300" y="531"/>
                    <a:pt x="343" y="524"/>
                    <a:pt x="380" y="512"/>
                  </a:cubicBezTo>
                  <a:cubicBezTo>
                    <a:pt x="406" y="505"/>
                    <a:pt x="420" y="499"/>
                    <a:pt x="453" y="482"/>
                  </a:cubicBezTo>
                  <a:cubicBezTo>
                    <a:pt x="456" y="481"/>
                    <a:pt x="456" y="481"/>
                    <a:pt x="456" y="481"/>
                  </a:cubicBezTo>
                  <a:cubicBezTo>
                    <a:pt x="456" y="355"/>
                    <a:pt x="456" y="355"/>
                    <a:pt x="456" y="355"/>
                  </a:cubicBezTo>
                  <a:cubicBezTo>
                    <a:pt x="450" y="357"/>
                    <a:pt x="450" y="357"/>
                    <a:pt x="450" y="357"/>
                  </a:cubicBezTo>
                  <a:cubicBezTo>
                    <a:pt x="423" y="367"/>
                    <a:pt x="395" y="371"/>
                    <a:pt x="365" y="370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6" name="Freeform 72"/>
            <p:cNvSpPr>
              <a:spLocks/>
            </p:cNvSpPr>
            <p:nvPr userDrawn="1"/>
          </p:nvSpPr>
          <p:spPr bwMode="auto">
            <a:xfrm>
              <a:off x="2547" y="1514"/>
              <a:ext cx="469" cy="241"/>
            </a:xfrm>
            <a:custGeom>
              <a:avLst/>
              <a:gdLst>
                <a:gd name="T0" fmla="*/ 173 w 311"/>
                <a:gd name="T1" fmla="*/ 16 h 160"/>
                <a:gd name="T2" fmla="*/ 172 w 311"/>
                <a:gd name="T3" fmla="*/ 16 h 160"/>
                <a:gd name="T4" fmla="*/ 0 w 311"/>
                <a:gd name="T5" fmla="*/ 40 h 160"/>
                <a:gd name="T6" fmla="*/ 139 w 311"/>
                <a:gd name="T7" fmla="*/ 144 h 160"/>
                <a:gd name="T8" fmla="*/ 139 w 311"/>
                <a:gd name="T9" fmla="*/ 144 h 160"/>
                <a:gd name="T10" fmla="*/ 311 w 311"/>
                <a:gd name="T11" fmla="*/ 120 h 160"/>
                <a:gd name="T12" fmla="*/ 173 w 311"/>
                <a:gd name="T13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160">
                  <a:moveTo>
                    <a:pt x="173" y="16"/>
                  </a:moveTo>
                  <a:cubicBezTo>
                    <a:pt x="172" y="16"/>
                    <a:pt x="172" y="16"/>
                    <a:pt x="172" y="16"/>
                  </a:cubicBezTo>
                  <a:cubicBezTo>
                    <a:pt x="110" y="0"/>
                    <a:pt x="47" y="9"/>
                    <a:pt x="0" y="40"/>
                  </a:cubicBezTo>
                  <a:cubicBezTo>
                    <a:pt x="26" y="89"/>
                    <a:pt x="77" y="127"/>
                    <a:pt x="139" y="144"/>
                  </a:cubicBezTo>
                  <a:cubicBezTo>
                    <a:pt x="139" y="144"/>
                    <a:pt x="139" y="144"/>
                    <a:pt x="139" y="144"/>
                  </a:cubicBezTo>
                  <a:cubicBezTo>
                    <a:pt x="201" y="160"/>
                    <a:pt x="264" y="151"/>
                    <a:pt x="311" y="120"/>
                  </a:cubicBezTo>
                  <a:cubicBezTo>
                    <a:pt x="285" y="71"/>
                    <a:pt x="234" y="32"/>
                    <a:pt x="173" y="16"/>
                  </a:cubicBezTo>
                  <a:close/>
                </a:path>
              </a:pathLst>
            </a:custGeom>
            <a:solidFill>
              <a:srgbClr val="94C0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</p:grpSp>
      <p:grpSp>
        <p:nvGrpSpPr>
          <p:cNvPr id="2937" name="Groupe 2936"/>
          <p:cNvGrpSpPr/>
          <p:nvPr userDrawn="1"/>
        </p:nvGrpSpPr>
        <p:grpSpPr>
          <a:xfrm>
            <a:off x="3660861" y="570436"/>
            <a:ext cx="4516967" cy="2699223"/>
            <a:chOff x="2745640" y="570435"/>
            <a:chExt cx="3387725" cy="2699223"/>
          </a:xfrm>
        </p:grpSpPr>
        <p:grpSp>
          <p:nvGrpSpPr>
            <p:cNvPr id="2011" name="Groupe 2010"/>
            <p:cNvGrpSpPr/>
            <p:nvPr userDrawn="1"/>
          </p:nvGrpSpPr>
          <p:grpSpPr>
            <a:xfrm>
              <a:off x="2745640" y="570435"/>
              <a:ext cx="3387725" cy="111917"/>
              <a:chOff x="2746375" y="570435"/>
              <a:chExt cx="3387725" cy="111917"/>
            </a:xfrm>
          </p:grpSpPr>
          <p:sp>
            <p:nvSpPr>
              <p:cNvPr id="1801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2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3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4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5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6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7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8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9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0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1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2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3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4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5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6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7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8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9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0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1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2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3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4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5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6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7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8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9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0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1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2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3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4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5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6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7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8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9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0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1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2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3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4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5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6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7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8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9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0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1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2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3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4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5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6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7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8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9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0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1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2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3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4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5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6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7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8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9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0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012" name="Groupe 2011"/>
            <p:cNvGrpSpPr/>
            <p:nvPr userDrawn="1"/>
          </p:nvGrpSpPr>
          <p:grpSpPr>
            <a:xfrm>
              <a:off x="2745640" y="769459"/>
              <a:ext cx="3387725" cy="111917"/>
              <a:chOff x="2746375" y="570435"/>
              <a:chExt cx="3387725" cy="111917"/>
            </a:xfrm>
          </p:grpSpPr>
          <p:sp>
            <p:nvSpPr>
              <p:cNvPr id="201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083" name="Groupe 2082"/>
            <p:cNvGrpSpPr/>
            <p:nvPr userDrawn="1"/>
          </p:nvGrpSpPr>
          <p:grpSpPr>
            <a:xfrm>
              <a:off x="2745640" y="968483"/>
              <a:ext cx="3387725" cy="111917"/>
              <a:chOff x="2746375" y="570435"/>
              <a:chExt cx="3387725" cy="111917"/>
            </a:xfrm>
          </p:grpSpPr>
          <p:sp>
            <p:nvSpPr>
              <p:cNvPr id="2084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5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6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7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8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9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0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1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2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3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4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5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6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7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8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9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0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1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2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3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4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5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6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7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8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9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0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1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2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3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4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5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6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7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8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9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0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1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2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3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4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5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6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7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8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9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0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1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2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3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4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5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6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7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8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9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0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1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2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3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4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5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6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7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8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9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0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1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2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3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154" name="Groupe 2153"/>
            <p:cNvGrpSpPr/>
            <p:nvPr userDrawn="1"/>
          </p:nvGrpSpPr>
          <p:grpSpPr>
            <a:xfrm>
              <a:off x="2745640" y="1167507"/>
              <a:ext cx="3387725" cy="111917"/>
              <a:chOff x="2746375" y="570435"/>
              <a:chExt cx="3387725" cy="111917"/>
            </a:xfrm>
          </p:grpSpPr>
          <p:sp>
            <p:nvSpPr>
              <p:cNvPr id="215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225" name="Groupe 2224"/>
            <p:cNvGrpSpPr/>
            <p:nvPr userDrawn="1"/>
          </p:nvGrpSpPr>
          <p:grpSpPr>
            <a:xfrm>
              <a:off x="2745640" y="1366531"/>
              <a:ext cx="3387725" cy="111917"/>
              <a:chOff x="2746375" y="570435"/>
              <a:chExt cx="3387725" cy="111917"/>
            </a:xfrm>
          </p:grpSpPr>
          <p:sp>
            <p:nvSpPr>
              <p:cNvPr id="2226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7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8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9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0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1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2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3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4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5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6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7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8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9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0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1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2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3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4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5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6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7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8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9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0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1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2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3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4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5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6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7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8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9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0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1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2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3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4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5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6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7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8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9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0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1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2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3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4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5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6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7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8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9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0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1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2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3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4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5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6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7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8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9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0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1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2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3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4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5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296" name="Groupe 2295"/>
            <p:cNvGrpSpPr/>
            <p:nvPr userDrawn="1"/>
          </p:nvGrpSpPr>
          <p:grpSpPr>
            <a:xfrm>
              <a:off x="2745640" y="1565555"/>
              <a:ext cx="3387725" cy="111917"/>
              <a:chOff x="2746375" y="570435"/>
              <a:chExt cx="3387725" cy="111917"/>
            </a:xfrm>
          </p:grpSpPr>
          <p:sp>
            <p:nvSpPr>
              <p:cNvPr id="2297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8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9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0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1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2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3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4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5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6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7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8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9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0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1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2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3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4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5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6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7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8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9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0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1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2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3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4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5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6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7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8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9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0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1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2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3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4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5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6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7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8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9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0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1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2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3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4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5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6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7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8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9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0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1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2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3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4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5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6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7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8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9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0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1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2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3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4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5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6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69" name="Groupe 2368"/>
            <p:cNvGrpSpPr/>
            <p:nvPr userDrawn="1"/>
          </p:nvGrpSpPr>
          <p:grpSpPr>
            <a:xfrm>
              <a:off x="2745640" y="1764579"/>
              <a:ext cx="3387725" cy="111917"/>
              <a:chOff x="2746375" y="570435"/>
              <a:chExt cx="3387725" cy="111917"/>
            </a:xfrm>
          </p:grpSpPr>
          <p:sp>
            <p:nvSpPr>
              <p:cNvPr id="272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70" name="Groupe 2369"/>
            <p:cNvGrpSpPr/>
            <p:nvPr userDrawn="1"/>
          </p:nvGrpSpPr>
          <p:grpSpPr>
            <a:xfrm>
              <a:off x="2745640" y="1963603"/>
              <a:ext cx="3387725" cy="111917"/>
              <a:chOff x="2746375" y="570435"/>
              <a:chExt cx="3387725" cy="111917"/>
            </a:xfrm>
          </p:grpSpPr>
          <p:sp>
            <p:nvSpPr>
              <p:cNvPr id="265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71" name="Groupe 2370"/>
            <p:cNvGrpSpPr/>
            <p:nvPr userDrawn="1"/>
          </p:nvGrpSpPr>
          <p:grpSpPr>
            <a:xfrm>
              <a:off x="2745640" y="2162627"/>
              <a:ext cx="3387725" cy="111917"/>
              <a:chOff x="2746375" y="570435"/>
              <a:chExt cx="3387725" cy="111917"/>
            </a:xfrm>
          </p:grpSpPr>
          <p:sp>
            <p:nvSpPr>
              <p:cNvPr id="258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72" name="Groupe 2371"/>
            <p:cNvGrpSpPr/>
            <p:nvPr userDrawn="1"/>
          </p:nvGrpSpPr>
          <p:grpSpPr>
            <a:xfrm>
              <a:off x="2745640" y="2361651"/>
              <a:ext cx="3387725" cy="111917"/>
              <a:chOff x="2746375" y="570435"/>
              <a:chExt cx="3387725" cy="111917"/>
            </a:xfrm>
          </p:grpSpPr>
          <p:sp>
            <p:nvSpPr>
              <p:cNvPr id="251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73" name="Groupe 2372"/>
            <p:cNvGrpSpPr/>
            <p:nvPr userDrawn="1"/>
          </p:nvGrpSpPr>
          <p:grpSpPr>
            <a:xfrm>
              <a:off x="2745640" y="2560675"/>
              <a:ext cx="3387725" cy="111917"/>
              <a:chOff x="2746375" y="570435"/>
              <a:chExt cx="3387725" cy="111917"/>
            </a:xfrm>
          </p:grpSpPr>
          <p:sp>
            <p:nvSpPr>
              <p:cNvPr id="244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74" name="Groupe 2373"/>
            <p:cNvGrpSpPr/>
            <p:nvPr userDrawn="1"/>
          </p:nvGrpSpPr>
          <p:grpSpPr>
            <a:xfrm>
              <a:off x="2745640" y="2759699"/>
              <a:ext cx="3387725" cy="111917"/>
              <a:chOff x="2746375" y="570435"/>
              <a:chExt cx="3387725" cy="111917"/>
            </a:xfrm>
          </p:grpSpPr>
          <p:sp>
            <p:nvSpPr>
              <p:cNvPr id="237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7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7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7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7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795" name="Groupe 2794"/>
            <p:cNvGrpSpPr/>
            <p:nvPr userDrawn="1"/>
          </p:nvGrpSpPr>
          <p:grpSpPr>
            <a:xfrm>
              <a:off x="2745640" y="2958723"/>
              <a:ext cx="3387725" cy="111917"/>
              <a:chOff x="2746375" y="570435"/>
              <a:chExt cx="3387725" cy="111917"/>
            </a:xfrm>
          </p:grpSpPr>
          <p:sp>
            <p:nvSpPr>
              <p:cNvPr id="2796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7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8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9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0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1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2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3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4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5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6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7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8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9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0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1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2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3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4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5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6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7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8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9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0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1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2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3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4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5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6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7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8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9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0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1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2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3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4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5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6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7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8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9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0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1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2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3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4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5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6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7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8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9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0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1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2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3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4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5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6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7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8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9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0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1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2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3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4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5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866" name="Groupe 2865"/>
            <p:cNvGrpSpPr/>
            <p:nvPr userDrawn="1"/>
          </p:nvGrpSpPr>
          <p:grpSpPr>
            <a:xfrm>
              <a:off x="2745640" y="3157741"/>
              <a:ext cx="3387725" cy="111917"/>
              <a:chOff x="2746375" y="570435"/>
              <a:chExt cx="3387725" cy="111917"/>
            </a:xfrm>
          </p:grpSpPr>
          <p:sp>
            <p:nvSpPr>
              <p:cNvPr id="2867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8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9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0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1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2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3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4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5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6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7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8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9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0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1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2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3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4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5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6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7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8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9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0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1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2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3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4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5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6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7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8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9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0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1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2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3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4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5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6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7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8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9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0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1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2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3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4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5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6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7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8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9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0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1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2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3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4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5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6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7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8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9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0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1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2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3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4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5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6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</p:grpSp>
      <p:sp>
        <p:nvSpPr>
          <p:cNvPr id="4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5533043" y="1275585"/>
            <a:ext cx="4495800" cy="690414"/>
          </a:xfrm>
        </p:spPr>
        <p:txBody>
          <a:bodyPr>
            <a:noAutofit/>
          </a:bodyPr>
          <a:lstStyle>
            <a:lvl1pPr marL="0" indent="0">
              <a:buNone/>
              <a:defRPr sz="2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Merci de votre attention</a:t>
            </a:r>
          </a:p>
        </p:txBody>
      </p:sp>
      <p:sp>
        <p:nvSpPr>
          <p:cNvPr id="1063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5533043" y="2101434"/>
            <a:ext cx="4495800" cy="283819"/>
          </a:xfrm>
        </p:spPr>
        <p:txBody>
          <a:bodyPr>
            <a:noAutofit/>
          </a:bodyPr>
          <a:lstStyle>
            <a:lvl1pPr marL="0" indent="0">
              <a:buNone/>
              <a:defRPr sz="20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ign.fr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6913" y="2633480"/>
            <a:ext cx="10258179" cy="2921395"/>
          </a:xfrm>
          <a:prstGeom prst="rect">
            <a:avLst/>
          </a:prstGeom>
        </p:spPr>
      </p:pic>
      <p:sp>
        <p:nvSpPr>
          <p:cNvPr id="1065" name="ZoneTexte 1064"/>
          <p:cNvSpPr txBox="1"/>
          <p:nvPr userDrawn="1"/>
        </p:nvSpPr>
        <p:spPr>
          <a:xfrm>
            <a:off x="10176761" y="5508724"/>
            <a:ext cx="1778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900">
                <a:solidFill>
                  <a:srgbClr val="231F20"/>
                </a:solidFill>
              </a:rPr>
              <a:t>© IGN-SHOM</a:t>
            </a:r>
          </a:p>
          <a:p>
            <a:endParaRPr lang="fr-FR">
              <a:solidFill>
                <a:srgbClr val="231F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451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20333" y="3268133"/>
            <a:ext cx="9144000" cy="1126068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defRPr sz="3600" b="1">
                <a:solidFill>
                  <a:srgbClr val="5545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0333" y="4575704"/>
            <a:ext cx="9144000" cy="614362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24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007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084893"/>
            <a:ext cx="9144000" cy="1185475"/>
          </a:xfrm>
          <a:prstGeom prst="rect">
            <a:avLst/>
          </a:prstGeom>
        </p:spPr>
        <p:txBody>
          <a:bodyPr anchor="ctr"/>
          <a:lstStyle>
            <a:lvl1pPr algn="ctr">
              <a:defRPr sz="4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17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19E0-880E-4295-B65F-49848F6A42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339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784" y="228894"/>
            <a:ext cx="11662887" cy="42559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3"/>
          </p:nvPr>
        </p:nvSpPr>
        <p:spPr>
          <a:xfrm>
            <a:off x="359784" y="1041395"/>
            <a:ext cx="11662887" cy="5112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>
                <a:solidFill>
                  <a:srgbClr val="5545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000" b="1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5838" indent="-1762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359779" y="6552010"/>
            <a:ext cx="4114800" cy="2387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115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contenu 2"/>
          <p:cNvSpPr>
            <a:spLocks noGrp="1"/>
          </p:cNvSpPr>
          <p:nvPr>
            <p:ph idx="13"/>
          </p:nvPr>
        </p:nvSpPr>
        <p:spPr>
          <a:xfrm>
            <a:off x="359779" y="1041395"/>
            <a:ext cx="5760000" cy="5148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>
                <a:solidFill>
                  <a:srgbClr val="5545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000" b="1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5838" indent="-1762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359784" y="228894"/>
            <a:ext cx="11662887" cy="425594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4"/>
          </p:nvPr>
        </p:nvSpPr>
        <p:spPr>
          <a:xfrm>
            <a:off x="6262665" y="1041395"/>
            <a:ext cx="5760000" cy="5148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>
                <a:solidFill>
                  <a:srgbClr val="5545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000" b="1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5838" indent="-1762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359779" y="6552010"/>
            <a:ext cx="4114800" cy="2387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9943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20333" y="3268133"/>
            <a:ext cx="9144000" cy="1126068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defRPr sz="3600" b="1">
                <a:solidFill>
                  <a:srgbClr val="5545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0333" y="4575704"/>
            <a:ext cx="9144000" cy="614362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24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00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3"/>
          </p:nvPr>
        </p:nvSpPr>
        <p:spPr>
          <a:xfrm>
            <a:off x="243606" y="2647405"/>
            <a:ext cx="11787535" cy="372370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>
                <a:solidFill>
                  <a:srgbClr val="5545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000" b="1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359779" y="6552010"/>
            <a:ext cx="4114800" cy="2387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348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661800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19/05/2021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0" y="661800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9981171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19/05/2021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80000" y="3128061"/>
            <a:ext cx="11232000" cy="27696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4333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0" indent="0">
              <a:spcBef>
                <a:spcPts val="667"/>
              </a:spcBef>
              <a:spcAft>
                <a:spcPts val="0"/>
              </a:spcAft>
              <a:buNone/>
              <a:defRPr sz="2467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4589366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79999" y="1200000"/>
            <a:ext cx="11232000" cy="960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19/05/2021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9997" y="2522624"/>
            <a:ext cx="3360000" cy="3374400"/>
          </a:xfrm>
        </p:spPr>
        <p:txBody>
          <a:bodyPr/>
          <a:lstStyle>
            <a:lvl1pPr marL="191995" indent="-191995">
              <a:spcBef>
                <a:spcPts val="533"/>
              </a:spcBef>
              <a:spcAft>
                <a:spcPts val="1067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431989" indent="-191995">
              <a:spcBef>
                <a:spcPts val="800"/>
              </a:spcBef>
              <a:spcAft>
                <a:spcPts val="1067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416000" y="2524800"/>
            <a:ext cx="3360000" cy="3374400"/>
          </a:xfrm>
        </p:spPr>
        <p:txBody>
          <a:bodyPr/>
          <a:lstStyle>
            <a:lvl1pPr marL="191995" indent="-191995">
              <a:spcBef>
                <a:spcPts val="533"/>
              </a:spcBef>
              <a:spcAft>
                <a:spcPts val="1067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431989" indent="-191995">
              <a:spcBef>
                <a:spcPts val="800"/>
              </a:spcBef>
              <a:spcAft>
                <a:spcPts val="1067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51999" y="2524800"/>
            <a:ext cx="3360000" cy="3374400"/>
          </a:xfrm>
        </p:spPr>
        <p:txBody>
          <a:bodyPr/>
          <a:lstStyle>
            <a:lvl1pPr marL="191995" indent="-191995">
              <a:spcBef>
                <a:spcPts val="533"/>
              </a:spcBef>
              <a:spcAft>
                <a:spcPts val="1067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431989" indent="-191995">
              <a:spcBef>
                <a:spcPts val="800"/>
              </a:spcBef>
              <a:spcAft>
                <a:spcPts val="1067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25558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984000"/>
            <a:ext cx="12192000" cy="5875200"/>
          </a:xfrm>
          <a:solidFill>
            <a:schemeClr val="bg1">
              <a:lumMod val="85000"/>
            </a:schemeClr>
          </a:solidFill>
        </p:spPr>
        <p:txBody>
          <a:bodyPr tIns="1080000" anchor="ctr" anchorCtr="0"/>
          <a:lstStyle>
            <a:lvl1pPr algn="ctr">
              <a:defRPr cap="all" baseline="0"/>
            </a:lvl1pPr>
          </a:lstStyle>
          <a:p>
            <a:r>
              <a:rPr lang="fr-FR"/>
              <a:t>Sélectionner l’icône pour insérer une image, </a:t>
            </a:r>
            <a:br>
              <a:rPr lang="fr-FR"/>
            </a:br>
            <a:r>
              <a:rPr lang="fr-FR"/>
              <a:t>puis disposer l’image en arrière plan </a:t>
            </a:r>
            <a:br>
              <a:rPr lang="fr-FR"/>
            </a:br>
            <a:r>
              <a:rPr lang="fr-FR"/>
              <a:t>(Sélectionner l’image avec le bouton droit de la souris / </a:t>
            </a:r>
            <a:br>
              <a:rPr lang="fr-FR"/>
            </a:br>
            <a:r>
              <a:rPr lang="fr-FR"/>
              <a:t>Mettre à l’arrière plan)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79999" y="984000"/>
            <a:ext cx="11232000" cy="5395200"/>
          </a:xfrm>
          <a:custGeom>
            <a:avLst/>
            <a:gdLst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4000" h="4046400" stroke="0" extrusionOk="0">
                <a:moveTo>
                  <a:pt x="8424000" y="4046400"/>
                </a:moveTo>
                <a:lnTo>
                  <a:pt x="0" y="4046360"/>
                </a:lnTo>
                <a:lnTo>
                  <a:pt x="0" y="40"/>
                </a:lnTo>
                <a:cubicBezTo>
                  <a:pt x="0" y="18"/>
                  <a:pt x="3771553" y="0"/>
                  <a:pt x="8424000" y="0"/>
                </a:cubicBezTo>
                <a:lnTo>
                  <a:pt x="8424000" y="4046400"/>
                </a:lnTo>
                <a:close/>
              </a:path>
              <a:path w="8424000" h="4046400" fill="none">
                <a:moveTo>
                  <a:pt x="8424000" y="4046400"/>
                </a:moveTo>
                <a:lnTo>
                  <a:pt x="0" y="4046360"/>
                </a:lnTo>
              </a:path>
            </a:pathLst>
          </a:custGeom>
          <a:ln w="10160">
            <a:solidFill>
              <a:schemeClr val="tx1"/>
            </a:solidFill>
          </a:ln>
        </p:spPr>
        <p:txBody>
          <a:bodyPr lIns="0" bIns="360000" anchor="ctr" anchorCtr="0"/>
          <a:lstStyle>
            <a:lvl1pPr marL="527987" indent="-527987">
              <a:buFont typeface="+mj-lt"/>
              <a:buAutoNum type="arabicPeriod"/>
              <a:defRPr sz="4333"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19/05/2021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6175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s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79999" y="1200000"/>
            <a:ext cx="11232000" cy="960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19/05/2021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16000" y="240000"/>
            <a:ext cx="7296000" cy="480000"/>
          </a:xfrm>
        </p:spPr>
        <p:txBody>
          <a:bodyPr/>
          <a:lstStyle>
            <a:lvl1pPr marL="143996" indent="-143996" algn="r">
              <a:spcAft>
                <a:spcPts val="0"/>
              </a:spcAft>
              <a:buFont typeface="+mj-lt"/>
              <a:buAutoNum type="arabicPeriod"/>
              <a:defRPr sz="1000" b="1"/>
            </a:lvl1pPr>
            <a:lvl2pPr marL="143996" indent="-143996" algn="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1000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9999" y="2448000"/>
            <a:ext cx="3360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16000" y="2448000"/>
            <a:ext cx="3360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352000" y="2448000"/>
            <a:ext cx="3360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</p:spTree>
    <p:extLst>
      <p:ext uri="{BB962C8B-B14F-4D97-AF65-F5344CB8AC3E}">
        <p14:creationId xmlns:p14="http://schemas.microsoft.com/office/powerpoint/2010/main" val="1460709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+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4"/>
          </p:nvPr>
        </p:nvSpPr>
        <p:spPr>
          <a:xfrm>
            <a:off x="607486" y="1517650"/>
            <a:ext cx="9730316" cy="4451351"/>
          </a:xfrm>
        </p:spPr>
        <p:txBody>
          <a:bodyPr rtlCol="0">
            <a:noAutofit/>
          </a:bodyPr>
          <a:lstStyle/>
          <a:p>
            <a:pPr lvl="0"/>
            <a:endParaRPr lang="fr-FR" noProof="0"/>
          </a:p>
        </p:txBody>
      </p:sp>
      <p:sp>
        <p:nvSpPr>
          <p:cNvPr id="4" name="Espace réservé de la date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4D51C-3F0E-42D0-8106-15D3A2B37E1D}" type="datetime1"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pPr>
                <a:defRPr/>
              </a:pPr>
              <a:t>05/02/2025</a:t>
            </a:fld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Espace réservé du numéro de diapositiv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71FF7-2BB2-4C58-8A31-213E11C90CED}" type="slidenum">
              <a:rPr>
                <a:solidFill>
                  <a:prstClr val="white"/>
                </a:solidFill>
              </a:rPr>
              <a:pPr>
                <a:defRPr/>
              </a:pPr>
              <a:t>‹N°›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2985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78BEB-CB5F-4DC3-8267-6B4093870A95}" type="slidenum">
              <a:rPr>
                <a:solidFill>
                  <a:prstClr val="white"/>
                </a:solidFill>
              </a:rPr>
              <a:pPr>
                <a:defRPr/>
              </a:pPr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83BB7-0317-42D1-A653-F25EDCBFBA3C}" type="datetime1"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pPr>
                <a:defRPr/>
              </a:pPr>
              <a:t>05/02/2025</a:t>
            </a:fld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700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479999" y="1200000"/>
            <a:ext cx="11232000" cy="960000"/>
          </a:xfrm>
        </p:spPr>
        <p:txBody>
          <a:bodyPr/>
          <a:lstStyle/>
          <a:p>
            <a:r>
              <a:rPr lang="fr-FR" noProof="0"/>
              <a:t>Titre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4" hasCustomPrompt="1"/>
          </p:nvPr>
        </p:nvSpPr>
        <p:spPr bwMode="gray">
          <a:xfrm>
            <a:off x="479997" y="2448000"/>
            <a:ext cx="11232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  <p:sp>
        <p:nvSpPr>
          <p:cNvPr id="15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16000" y="240000"/>
            <a:ext cx="7296000" cy="480000"/>
          </a:xfrm>
        </p:spPr>
        <p:txBody>
          <a:bodyPr/>
          <a:lstStyle>
            <a:lvl1pPr marL="143996" indent="-143996" algn="r">
              <a:spcAft>
                <a:spcPts val="0"/>
              </a:spcAft>
              <a:buFont typeface="+mj-lt"/>
              <a:buAutoNum type="arabicPeriod"/>
              <a:defRPr sz="1000" b="1"/>
            </a:lvl1pPr>
            <a:lvl2pPr marL="143996" indent="-143996" algn="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1000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3170544467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784" y="228893"/>
            <a:ext cx="11662887" cy="42559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3"/>
          </p:nvPr>
        </p:nvSpPr>
        <p:spPr>
          <a:xfrm>
            <a:off x="359784" y="1041395"/>
            <a:ext cx="11662887" cy="5112000"/>
          </a:xfrm>
          <a:prstGeom prst="rect">
            <a:avLst/>
          </a:prstGeom>
        </p:spPr>
        <p:txBody>
          <a:bodyPr/>
          <a:lstStyle>
            <a:lvl1pPr marL="342891" indent="-34289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>
                <a:solidFill>
                  <a:srgbClr val="5545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000" b="1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5814" indent="-176209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359779" y="6552011"/>
            <a:ext cx="4114800" cy="2387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2699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661800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XX/XX/XXXX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960000" y="5226529"/>
            <a:ext cx="4320000" cy="1200000"/>
          </a:xfrm>
        </p:spPr>
        <p:txBody>
          <a:bodyPr anchor="b" anchorCtr="0"/>
          <a:lstStyle>
            <a:lvl1pPr>
              <a:defRPr sz="1533"/>
            </a:lvl1pPr>
          </a:lstStyle>
          <a:p>
            <a:r>
              <a:rPr lang="fr-FR"/>
              <a:t>Institut national de l’information géographique et forestière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0" y="661800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94090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20333" y="3268133"/>
            <a:ext cx="9144000" cy="1126068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defRPr sz="3600" b="1">
                <a:solidFill>
                  <a:srgbClr val="5545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0333" y="4575704"/>
            <a:ext cx="9144000" cy="614362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24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3982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80000" y="3128061"/>
            <a:ext cx="11232000" cy="27696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4333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0" indent="0">
              <a:spcBef>
                <a:spcPts val="667"/>
              </a:spcBef>
              <a:spcAft>
                <a:spcPts val="0"/>
              </a:spcAft>
              <a:buNone/>
              <a:defRPr sz="2467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480000" y="6379200"/>
            <a:ext cx="11232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40000" y="240000"/>
            <a:ext cx="1920000" cy="19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726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79999" y="1200000"/>
            <a:ext cx="11232000" cy="960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9997" y="2522624"/>
            <a:ext cx="3360000" cy="3374400"/>
          </a:xfrm>
        </p:spPr>
        <p:txBody>
          <a:bodyPr/>
          <a:lstStyle>
            <a:lvl1pPr marL="191995" indent="-191995">
              <a:spcBef>
                <a:spcPts val="533"/>
              </a:spcBef>
              <a:spcAft>
                <a:spcPts val="1067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431989" indent="-191995">
              <a:spcBef>
                <a:spcPts val="800"/>
              </a:spcBef>
              <a:spcAft>
                <a:spcPts val="1067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416000" y="2524800"/>
            <a:ext cx="3360000" cy="3374400"/>
          </a:xfrm>
        </p:spPr>
        <p:txBody>
          <a:bodyPr/>
          <a:lstStyle>
            <a:lvl1pPr marL="191995" indent="-191995">
              <a:spcBef>
                <a:spcPts val="533"/>
              </a:spcBef>
              <a:spcAft>
                <a:spcPts val="1067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431989" indent="-191995">
              <a:spcBef>
                <a:spcPts val="800"/>
              </a:spcBef>
              <a:spcAft>
                <a:spcPts val="1067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51999" y="2524800"/>
            <a:ext cx="3360000" cy="3374400"/>
          </a:xfrm>
        </p:spPr>
        <p:txBody>
          <a:bodyPr/>
          <a:lstStyle>
            <a:lvl1pPr marL="191995" indent="-191995">
              <a:spcBef>
                <a:spcPts val="533"/>
              </a:spcBef>
              <a:spcAft>
                <a:spcPts val="1067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431989" indent="-191995">
              <a:spcBef>
                <a:spcPts val="800"/>
              </a:spcBef>
              <a:spcAft>
                <a:spcPts val="1067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7159649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1CE700A9-F0F7-4C92-A3D4-908C25F8B4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26697" y="982798"/>
            <a:ext cx="8812803" cy="5875201"/>
          </a:xfrm>
          <a:prstGeom prst="rect">
            <a:avLst/>
          </a:prstGeom>
        </p:spPr>
      </p:pic>
      <p:sp>
        <p:nvSpPr>
          <p:cNvPr id="8" name="Espace réservé pour une image 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984000"/>
            <a:ext cx="12192000" cy="5875200"/>
          </a:xfrm>
          <a:solidFill>
            <a:schemeClr val="bg1">
              <a:lumMod val="85000"/>
            </a:schemeClr>
          </a:solidFill>
        </p:spPr>
        <p:txBody>
          <a:bodyPr tIns="1080000" anchor="ctr" anchorCtr="0"/>
          <a:lstStyle>
            <a:lvl1pPr algn="ctr">
              <a:defRPr cap="all" baseline="0"/>
            </a:lvl1pPr>
          </a:lstStyle>
          <a:p>
            <a:r>
              <a:rPr lang="fr-FR"/>
              <a:t>Sélectionner l’icône pour insérer une image, </a:t>
            </a:r>
            <a:br>
              <a:rPr lang="fr-FR"/>
            </a:br>
            <a:r>
              <a:rPr lang="fr-FR"/>
              <a:t>puis disposer l’image en arrière plan </a:t>
            </a:r>
            <a:br>
              <a:rPr lang="fr-FR"/>
            </a:br>
            <a:r>
              <a:rPr lang="fr-FR"/>
              <a:t>(Sélectionner l’image avec le bouton droit de la souris / </a:t>
            </a:r>
            <a:br>
              <a:rPr lang="fr-FR"/>
            </a:br>
            <a:r>
              <a:rPr lang="fr-FR"/>
              <a:t>Mettre à l’arrière plan)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79999" y="984000"/>
            <a:ext cx="11232000" cy="5395200"/>
          </a:xfrm>
          <a:custGeom>
            <a:avLst/>
            <a:gdLst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4000" h="4046400" stroke="0" extrusionOk="0">
                <a:moveTo>
                  <a:pt x="8424000" y="4046400"/>
                </a:moveTo>
                <a:lnTo>
                  <a:pt x="0" y="4046360"/>
                </a:lnTo>
                <a:lnTo>
                  <a:pt x="0" y="40"/>
                </a:lnTo>
                <a:cubicBezTo>
                  <a:pt x="0" y="18"/>
                  <a:pt x="3771553" y="0"/>
                  <a:pt x="8424000" y="0"/>
                </a:cubicBezTo>
                <a:lnTo>
                  <a:pt x="8424000" y="4046400"/>
                </a:lnTo>
                <a:close/>
              </a:path>
              <a:path w="8424000" h="4046400" fill="none">
                <a:moveTo>
                  <a:pt x="8424000" y="4046400"/>
                </a:moveTo>
                <a:lnTo>
                  <a:pt x="0" y="4046360"/>
                </a:lnTo>
              </a:path>
            </a:pathLst>
          </a:custGeom>
          <a:ln w="10160">
            <a:solidFill>
              <a:schemeClr val="tx1"/>
            </a:solidFill>
          </a:ln>
        </p:spPr>
        <p:txBody>
          <a:bodyPr lIns="0" bIns="360000" anchor="ctr" anchorCtr="0"/>
          <a:lstStyle>
            <a:lvl1pPr marL="527987" indent="-527987">
              <a:buFont typeface="+mj-lt"/>
              <a:buAutoNum type="arabicPeriod"/>
              <a:defRPr sz="4333"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4141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s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79999" y="1200000"/>
            <a:ext cx="11232000" cy="960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16000" y="240000"/>
            <a:ext cx="7296000" cy="480000"/>
          </a:xfrm>
        </p:spPr>
        <p:txBody>
          <a:bodyPr/>
          <a:lstStyle>
            <a:lvl1pPr marL="143996" indent="-143996" algn="r">
              <a:spcAft>
                <a:spcPts val="0"/>
              </a:spcAft>
              <a:buFont typeface="+mj-lt"/>
              <a:buAutoNum type="arabicPeriod"/>
              <a:defRPr sz="1000" b="1"/>
            </a:lvl1pPr>
            <a:lvl2pPr marL="143996" indent="-143996" algn="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1000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9999" y="2448000"/>
            <a:ext cx="3360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16000" y="2448000"/>
            <a:ext cx="3360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352000" y="2448000"/>
            <a:ext cx="3360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</p:spTree>
    <p:extLst>
      <p:ext uri="{BB962C8B-B14F-4D97-AF65-F5344CB8AC3E}">
        <p14:creationId xmlns:p14="http://schemas.microsoft.com/office/powerpoint/2010/main" val="21275333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479999" y="1200000"/>
            <a:ext cx="11232000" cy="960000"/>
          </a:xfrm>
        </p:spPr>
        <p:txBody>
          <a:bodyPr/>
          <a:lstStyle/>
          <a:p>
            <a:r>
              <a:rPr lang="fr-FR" noProof="0"/>
              <a:t>Titre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4" hasCustomPrompt="1"/>
          </p:nvPr>
        </p:nvSpPr>
        <p:spPr bwMode="gray">
          <a:xfrm>
            <a:off x="479997" y="2448000"/>
            <a:ext cx="11232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  <p:sp>
        <p:nvSpPr>
          <p:cNvPr id="15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16000" y="240000"/>
            <a:ext cx="7296000" cy="480000"/>
          </a:xfrm>
        </p:spPr>
        <p:txBody>
          <a:bodyPr/>
          <a:lstStyle>
            <a:lvl1pPr marL="143996" indent="-143996" algn="r">
              <a:spcAft>
                <a:spcPts val="0"/>
              </a:spcAft>
              <a:buFont typeface="+mj-lt"/>
              <a:buAutoNum type="arabicPeriod"/>
              <a:defRPr sz="1000" b="1"/>
            </a:lvl1pPr>
            <a:lvl2pPr marL="143996" indent="-143996" algn="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1000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33966768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3498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661800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XX/XX/XXXX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960000" y="5226529"/>
            <a:ext cx="4320000" cy="1200000"/>
          </a:xfrm>
        </p:spPr>
        <p:txBody>
          <a:bodyPr anchor="b" anchorCtr="0"/>
          <a:lstStyle>
            <a:lvl1pPr>
              <a:defRPr sz="1533"/>
            </a:lvl1pPr>
          </a:lstStyle>
          <a:p>
            <a:r>
              <a:rPr lang="fr-FR"/>
              <a:t>Institut national de l’information géographique et forestière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0" y="661800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Titre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20000" y="480000"/>
            <a:ext cx="3600000" cy="3600000"/>
          </a:xfrm>
          <a:prstGeom prst="rect">
            <a:avLst/>
          </a:prstGeom>
        </p:spPr>
      </p:pic>
      <p:pic>
        <p:nvPicPr>
          <p:cNvPr id="6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819" y="635059"/>
            <a:ext cx="3648405" cy="1656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0491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/>
              <a:t>Institut national de l’information géographique et forestière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80000" y="3128061"/>
            <a:ext cx="11232000" cy="27696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4333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0" indent="0">
              <a:spcBef>
                <a:spcPts val="667"/>
              </a:spcBef>
              <a:spcAft>
                <a:spcPts val="0"/>
              </a:spcAft>
              <a:buNone/>
              <a:defRPr sz="2467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480000" y="6379200"/>
            <a:ext cx="11232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40000" y="240000"/>
            <a:ext cx="1920000" cy="1920000"/>
          </a:xfrm>
          <a:prstGeom prst="rect">
            <a:avLst/>
          </a:prstGeom>
        </p:spPr>
      </p:pic>
      <p:pic>
        <p:nvPicPr>
          <p:cNvPr id="7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028" y="373144"/>
            <a:ext cx="3648405" cy="1656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952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79999" y="1200000"/>
            <a:ext cx="11232000" cy="960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Institut national de l’information géographique et forestière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9997" y="2522624"/>
            <a:ext cx="3360000" cy="3374400"/>
          </a:xfrm>
        </p:spPr>
        <p:txBody>
          <a:bodyPr/>
          <a:lstStyle>
            <a:lvl1pPr marL="191995" indent="-191995">
              <a:spcBef>
                <a:spcPts val="533"/>
              </a:spcBef>
              <a:spcAft>
                <a:spcPts val="1067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431989" indent="-191995">
              <a:spcBef>
                <a:spcPts val="800"/>
              </a:spcBef>
              <a:spcAft>
                <a:spcPts val="1067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416000" y="2524800"/>
            <a:ext cx="3360000" cy="3374400"/>
          </a:xfrm>
        </p:spPr>
        <p:txBody>
          <a:bodyPr/>
          <a:lstStyle>
            <a:lvl1pPr marL="191995" indent="-191995">
              <a:spcBef>
                <a:spcPts val="533"/>
              </a:spcBef>
              <a:spcAft>
                <a:spcPts val="1067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431989" indent="-191995">
              <a:spcBef>
                <a:spcPts val="800"/>
              </a:spcBef>
              <a:spcAft>
                <a:spcPts val="1067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51999" y="2524800"/>
            <a:ext cx="3360000" cy="3374400"/>
          </a:xfrm>
        </p:spPr>
        <p:txBody>
          <a:bodyPr/>
          <a:lstStyle>
            <a:lvl1pPr marL="191995" indent="-191995">
              <a:spcBef>
                <a:spcPts val="533"/>
              </a:spcBef>
              <a:spcAft>
                <a:spcPts val="1067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431989" indent="-191995">
              <a:spcBef>
                <a:spcPts val="800"/>
              </a:spcBef>
              <a:spcAft>
                <a:spcPts val="1067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52310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1CE700A9-F0F7-4C92-A3D4-908C25F8B4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26697" y="982798"/>
            <a:ext cx="8812803" cy="5875201"/>
          </a:xfrm>
          <a:prstGeom prst="rect">
            <a:avLst/>
          </a:prstGeom>
        </p:spPr>
      </p:pic>
      <p:sp>
        <p:nvSpPr>
          <p:cNvPr id="8" name="Espace réservé pour une image 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984000"/>
            <a:ext cx="12192000" cy="5875200"/>
          </a:xfrm>
          <a:solidFill>
            <a:schemeClr val="bg1">
              <a:lumMod val="85000"/>
            </a:schemeClr>
          </a:solidFill>
        </p:spPr>
        <p:txBody>
          <a:bodyPr tIns="1080000" anchor="ctr" anchorCtr="0"/>
          <a:lstStyle>
            <a:lvl1pPr algn="ctr">
              <a:defRPr cap="all" baseline="0"/>
            </a:lvl1pPr>
          </a:lstStyle>
          <a:p>
            <a:r>
              <a:rPr lang="fr-FR"/>
              <a:t>Sélectionner l’icône pour insérer une image, </a:t>
            </a:r>
            <a:br>
              <a:rPr lang="fr-FR"/>
            </a:br>
            <a:r>
              <a:rPr lang="fr-FR"/>
              <a:t>puis disposer l’image en arrière plan </a:t>
            </a:r>
            <a:br>
              <a:rPr lang="fr-FR"/>
            </a:br>
            <a:r>
              <a:rPr lang="fr-FR"/>
              <a:t>(Sélectionner l’image avec le bouton droit de la souris / </a:t>
            </a:r>
            <a:br>
              <a:rPr lang="fr-FR"/>
            </a:br>
            <a:r>
              <a:rPr lang="fr-FR"/>
              <a:t>Mettre à l’arrière plan)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79999" y="984000"/>
            <a:ext cx="11232000" cy="5395200"/>
          </a:xfrm>
          <a:custGeom>
            <a:avLst/>
            <a:gdLst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4000" h="4046400" stroke="0" extrusionOk="0">
                <a:moveTo>
                  <a:pt x="8424000" y="4046400"/>
                </a:moveTo>
                <a:lnTo>
                  <a:pt x="0" y="4046360"/>
                </a:lnTo>
                <a:lnTo>
                  <a:pt x="0" y="40"/>
                </a:lnTo>
                <a:cubicBezTo>
                  <a:pt x="0" y="18"/>
                  <a:pt x="3771553" y="0"/>
                  <a:pt x="8424000" y="0"/>
                </a:cubicBezTo>
                <a:lnTo>
                  <a:pt x="8424000" y="4046400"/>
                </a:lnTo>
                <a:close/>
              </a:path>
              <a:path w="8424000" h="4046400" fill="none">
                <a:moveTo>
                  <a:pt x="8424000" y="4046400"/>
                </a:moveTo>
                <a:lnTo>
                  <a:pt x="0" y="4046360"/>
                </a:lnTo>
              </a:path>
            </a:pathLst>
          </a:custGeom>
          <a:ln w="10160">
            <a:solidFill>
              <a:schemeClr val="tx1"/>
            </a:solidFill>
          </a:ln>
        </p:spPr>
        <p:txBody>
          <a:bodyPr lIns="0" bIns="360000" anchor="ctr" anchorCtr="0"/>
          <a:lstStyle>
            <a:lvl1pPr marL="527987" indent="-527987">
              <a:buFont typeface="+mj-lt"/>
              <a:buAutoNum type="arabicPeriod"/>
              <a:defRPr sz="4333"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Institut national de l’information géographique et forestière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31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20333" y="3268133"/>
            <a:ext cx="9144000" cy="1126068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defRPr sz="3600" b="1">
                <a:solidFill>
                  <a:srgbClr val="5545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0333" y="4575704"/>
            <a:ext cx="9144000" cy="614362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24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3982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s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79999" y="1200000"/>
            <a:ext cx="11232000" cy="960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Institut national de l’information géographique et forestière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16000" y="240000"/>
            <a:ext cx="7296000" cy="480000"/>
          </a:xfrm>
        </p:spPr>
        <p:txBody>
          <a:bodyPr/>
          <a:lstStyle>
            <a:lvl1pPr marL="143996" indent="-143996" algn="r">
              <a:spcAft>
                <a:spcPts val="0"/>
              </a:spcAft>
              <a:buFont typeface="+mj-lt"/>
              <a:buAutoNum type="arabicPeriod"/>
              <a:defRPr sz="1000" b="1"/>
            </a:lvl1pPr>
            <a:lvl2pPr marL="143996" indent="-143996" algn="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1000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9999" y="2448000"/>
            <a:ext cx="3360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16000" y="2448000"/>
            <a:ext cx="3360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352000" y="2448000"/>
            <a:ext cx="3360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</p:spTree>
    <p:extLst>
      <p:ext uri="{BB962C8B-B14F-4D97-AF65-F5344CB8AC3E}">
        <p14:creationId xmlns:p14="http://schemas.microsoft.com/office/powerpoint/2010/main" val="16589634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479999" y="1200000"/>
            <a:ext cx="11232000" cy="960000"/>
          </a:xfrm>
        </p:spPr>
        <p:txBody>
          <a:bodyPr/>
          <a:lstStyle/>
          <a:p>
            <a:r>
              <a:rPr lang="fr-FR" noProof="0"/>
              <a:t>Titre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Institut national de l’information géographique et forestière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4" hasCustomPrompt="1"/>
          </p:nvPr>
        </p:nvSpPr>
        <p:spPr bwMode="gray">
          <a:xfrm>
            <a:off x="479997" y="2448000"/>
            <a:ext cx="11232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  <p:sp>
        <p:nvSpPr>
          <p:cNvPr id="15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16000" y="240000"/>
            <a:ext cx="7296000" cy="480000"/>
          </a:xfrm>
        </p:spPr>
        <p:txBody>
          <a:bodyPr/>
          <a:lstStyle>
            <a:lvl1pPr marL="143996" indent="-143996" algn="r">
              <a:spcAft>
                <a:spcPts val="0"/>
              </a:spcAft>
              <a:buFont typeface="+mj-lt"/>
              <a:buAutoNum type="arabicPeriod"/>
              <a:defRPr sz="1000" b="1"/>
            </a:lvl1pPr>
            <a:lvl2pPr marL="143996" indent="-143996" algn="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1000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19692439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24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_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" name="Rectangle 2938"/>
          <p:cNvSpPr/>
          <p:nvPr userDrawn="1"/>
        </p:nvSpPr>
        <p:spPr>
          <a:xfrm>
            <a:off x="0" y="13724"/>
            <a:ext cx="12192000" cy="6844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064" name="Rectangle 1322"/>
          <p:cNvSpPr/>
          <p:nvPr userDrawn="1"/>
        </p:nvSpPr>
        <p:spPr>
          <a:xfrm>
            <a:off x="4792337" y="710996"/>
            <a:ext cx="5513560" cy="5766004"/>
          </a:xfrm>
          <a:custGeom>
            <a:avLst/>
            <a:gdLst>
              <a:gd name="connsiteX0" fmla="*/ 0 w 4163745"/>
              <a:gd name="connsiteY0" fmla="*/ 0 h 5613604"/>
              <a:gd name="connsiteX1" fmla="*/ 4163745 w 4163745"/>
              <a:gd name="connsiteY1" fmla="*/ 0 h 5613604"/>
              <a:gd name="connsiteX2" fmla="*/ 4163745 w 4163745"/>
              <a:gd name="connsiteY2" fmla="*/ 5613604 h 5613604"/>
              <a:gd name="connsiteX3" fmla="*/ 0 w 4163745"/>
              <a:gd name="connsiteY3" fmla="*/ 5613604 h 5613604"/>
              <a:gd name="connsiteX4" fmla="*/ 0 w 4163745"/>
              <a:gd name="connsiteY4" fmla="*/ 0 h 5613604"/>
              <a:gd name="connsiteX0" fmla="*/ 0 w 4163745"/>
              <a:gd name="connsiteY0" fmla="*/ 0 h 5613604"/>
              <a:gd name="connsiteX1" fmla="*/ 3268395 w 4163745"/>
              <a:gd name="connsiteY1" fmla="*/ 600075 h 5613604"/>
              <a:gd name="connsiteX2" fmla="*/ 4163745 w 4163745"/>
              <a:gd name="connsiteY2" fmla="*/ 5613604 h 5613604"/>
              <a:gd name="connsiteX3" fmla="*/ 0 w 4163745"/>
              <a:gd name="connsiteY3" fmla="*/ 5613604 h 5613604"/>
              <a:gd name="connsiteX4" fmla="*/ 0 w 4163745"/>
              <a:gd name="connsiteY4" fmla="*/ 0 h 5613604"/>
              <a:gd name="connsiteX0" fmla="*/ 0 w 4163745"/>
              <a:gd name="connsiteY0" fmla="*/ 0 h 5613604"/>
              <a:gd name="connsiteX1" fmla="*/ 4011345 w 4163745"/>
              <a:gd name="connsiteY1" fmla="*/ 228600 h 5613604"/>
              <a:gd name="connsiteX2" fmla="*/ 4163745 w 4163745"/>
              <a:gd name="connsiteY2" fmla="*/ 5613604 h 5613604"/>
              <a:gd name="connsiteX3" fmla="*/ 0 w 4163745"/>
              <a:gd name="connsiteY3" fmla="*/ 5613604 h 5613604"/>
              <a:gd name="connsiteX4" fmla="*/ 0 w 4163745"/>
              <a:gd name="connsiteY4" fmla="*/ 0 h 5613604"/>
              <a:gd name="connsiteX0" fmla="*/ 0 w 4163745"/>
              <a:gd name="connsiteY0" fmla="*/ 0 h 5613604"/>
              <a:gd name="connsiteX1" fmla="*/ 4011345 w 4163745"/>
              <a:gd name="connsiteY1" fmla="*/ 228600 h 5613604"/>
              <a:gd name="connsiteX2" fmla="*/ 4163745 w 4163745"/>
              <a:gd name="connsiteY2" fmla="*/ 5613604 h 5613604"/>
              <a:gd name="connsiteX3" fmla="*/ 901548 w 4163745"/>
              <a:gd name="connsiteY3" fmla="*/ 5613604 h 5613604"/>
              <a:gd name="connsiteX4" fmla="*/ 0 w 4163745"/>
              <a:gd name="connsiteY4" fmla="*/ 5613604 h 5613604"/>
              <a:gd name="connsiteX5" fmla="*/ 0 w 4163745"/>
              <a:gd name="connsiteY5" fmla="*/ 0 h 5613604"/>
              <a:gd name="connsiteX0" fmla="*/ 0 w 4163745"/>
              <a:gd name="connsiteY0" fmla="*/ 0 h 5613604"/>
              <a:gd name="connsiteX1" fmla="*/ 4011345 w 4163745"/>
              <a:gd name="connsiteY1" fmla="*/ 228600 h 5613604"/>
              <a:gd name="connsiteX2" fmla="*/ 4163745 w 4163745"/>
              <a:gd name="connsiteY2" fmla="*/ 5613604 h 5613604"/>
              <a:gd name="connsiteX3" fmla="*/ 901548 w 4163745"/>
              <a:gd name="connsiteY3" fmla="*/ 5613604 h 5613604"/>
              <a:gd name="connsiteX4" fmla="*/ 762000 w 4163745"/>
              <a:gd name="connsiteY4" fmla="*/ 2994229 h 5613604"/>
              <a:gd name="connsiteX5" fmla="*/ 0 w 4163745"/>
              <a:gd name="connsiteY5" fmla="*/ 0 h 5613604"/>
              <a:gd name="connsiteX0" fmla="*/ 0 w 4163745"/>
              <a:gd name="connsiteY0" fmla="*/ 0 h 5613604"/>
              <a:gd name="connsiteX1" fmla="*/ 4011345 w 4163745"/>
              <a:gd name="connsiteY1" fmla="*/ 228600 h 5613604"/>
              <a:gd name="connsiteX2" fmla="*/ 4163745 w 4163745"/>
              <a:gd name="connsiteY2" fmla="*/ 5613604 h 5613604"/>
              <a:gd name="connsiteX3" fmla="*/ 901548 w 4163745"/>
              <a:gd name="connsiteY3" fmla="*/ 5613604 h 5613604"/>
              <a:gd name="connsiteX4" fmla="*/ 19050 w 4163745"/>
              <a:gd name="connsiteY4" fmla="*/ 4842079 h 5613604"/>
              <a:gd name="connsiteX5" fmla="*/ 0 w 4163745"/>
              <a:gd name="connsiteY5" fmla="*/ 0 h 5613604"/>
              <a:gd name="connsiteX0" fmla="*/ 0 w 4163745"/>
              <a:gd name="connsiteY0" fmla="*/ 0 h 5766004"/>
              <a:gd name="connsiteX1" fmla="*/ 4011345 w 4163745"/>
              <a:gd name="connsiteY1" fmla="*/ 228600 h 5766004"/>
              <a:gd name="connsiteX2" fmla="*/ 4163745 w 4163745"/>
              <a:gd name="connsiteY2" fmla="*/ 5613604 h 5766004"/>
              <a:gd name="connsiteX3" fmla="*/ 1492098 w 4163745"/>
              <a:gd name="connsiteY3" fmla="*/ 5766004 h 5766004"/>
              <a:gd name="connsiteX4" fmla="*/ 19050 w 4163745"/>
              <a:gd name="connsiteY4" fmla="*/ 4842079 h 5766004"/>
              <a:gd name="connsiteX5" fmla="*/ 0 w 4163745"/>
              <a:gd name="connsiteY5" fmla="*/ 0 h 5766004"/>
              <a:gd name="connsiteX0" fmla="*/ 0 w 4011345"/>
              <a:gd name="connsiteY0" fmla="*/ 0 h 5766004"/>
              <a:gd name="connsiteX1" fmla="*/ 4011345 w 4011345"/>
              <a:gd name="connsiteY1" fmla="*/ 228600 h 5766004"/>
              <a:gd name="connsiteX2" fmla="*/ 3916095 w 4011345"/>
              <a:gd name="connsiteY2" fmla="*/ 4680154 h 5766004"/>
              <a:gd name="connsiteX3" fmla="*/ 1492098 w 4011345"/>
              <a:gd name="connsiteY3" fmla="*/ 5766004 h 5766004"/>
              <a:gd name="connsiteX4" fmla="*/ 19050 w 4011345"/>
              <a:gd name="connsiteY4" fmla="*/ 4842079 h 5766004"/>
              <a:gd name="connsiteX5" fmla="*/ 0 w 4011345"/>
              <a:gd name="connsiteY5" fmla="*/ 0 h 5766004"/>
              <a:gd name="connsiteX0" fmla="*/ 0 w 4135170"/>
              <a:gd name="connsiteY0" fmla="*/ 0 h 5766004"/>
              <a:gd name="connsiteX1" fmla="*/ 4011345 w 4135170"/>
              <a:gd name="connsiteY1" fmla="*/ 228600 h 5766004"/>
              <a:gd name="connsiteX2" fmla="*/ 4135170 w 4135170"/>
              <a:gd name="connsiteY2" fmla="*/ 5413579 h 5766004"/>
              <a:gd name="connsiteX3" fmla="*/ 1492098 w 4135170"/>
              <a:gd name="connsiteY3" fmla="*/ 5766004 h 5766004"/>
              <a:gd name="connsiteX4" fmla="*/ 19050 w 4135170"/>
              <a:gd name="connsiteY4" fmla="*/ 4842079 h 5766004"/>
              <a:gd name="connsiteX5" fmla="*/ 0 w 4135170"/>
              <a:gd name="connsiteY5" fmla="*/ 0 h 576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5170" h="5766004">
                <a:moveTo>
                  <a:pt x="0" y="0"/>
                </a:moveTo>
                <a:lnTo>
                  <a:pt x="4011345" y="228600"/>
                </a:lnTo>
                <a:lnTo>
                  <a:pt x="4135170" y="5413579"/>
                </a:lnTo>
                <a:lnTo>
                  <a:pt x="1492098" y="5766004"/>
                </a:lnTo>
                <a:lnTo>
                  <a:pt x="19050" y="484207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4000">
                <a:schemeClr val="accent2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grpSp>
        <p:nvGrpSpPr>
          <p:cNvPr id="7" name="Group 13"/>
          <p:cNvGrpSpPr>
            <a:grpSpLocks noChangeAspect="1"/>
          </p:cNvGrpSpPr>
          <p:nvPr userDrawn="1"/>
        </p:nvGrpSpPr>
        <p:grpSpPr bwMode="auto">
          <a:xfrm>
            <a:off x="1020356" y="550081"/>
            <a:ext cx="1214845" cy="1000649"/>
            <a:chOff x="2023" y="1221"/>
            <a:chExt cx="1710" cy="1878"/>
          </a:xfrm>
        </p:grpSpPr>
        <p:sp>
          <p:nvSpPr>
            <p:cNvPr id="8" name="Rectangle 14"/>
            <p:cNvSpPr>
              <a:spLocks noChangeArrowheads="1"/>
            </p:cNvSpPr>
            <p:nvPr userDrawn="1"/>
          </p:nvSpPr>
          <p:spPr bwMode="auto">
            <a:xfrm>
              <a:off x="2023" y="2206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9" name="Freeform 15"/>
            <p:cNvSpPr>
              <a:spLocks/>
            </p:cNvSpPr>
            <p:nvPr userDrawn="1"/>
          </p:nvSpPr>
          <p:spPr bwMode="auto">
            <a:xfrm>
              <a:off x="2073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9 w 66"/>
                <a:gd name="T21" fmla="*/ 3 h 75"/>
                <a:gd name="T22" fmla="*/ 23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9" y="75"/>
                    <a:pt x="55" y="75"/>
                  </a:cubicBezTo>
                  <a:cubicBezTo>
                    <a:pt x="52" y="75"/>
                    <a:pt x="50" y="75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5" y="0"/>
                    <a:pt x="17" y="1"/>
                    <a:pt x="19" y="3"/>
                  </a:cubicBezTo>
                  <a:cubicBezTo>
                    <a:pt x="20" y="3"/>
                    <a:pt x="21" y="5"/>
                    <a:pt x="23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0" name="Freeform 16"/>
            <p:cNvSpPr>
              <a:spLocks/>
            </p:cNvSpPr>
            <p:nvPr userDrawn="1"/>
          </p:nvSpPr>
          <p:spPr bwMode="auto">
            <a:xfrm>
              <a:off x="2201" y="2206"/>
              <a:ext cx="88" cy="112"/>
            </a:xfrm>
            <a:custGeom>
              <a:avLst/>
              <a:gdLst>
                <a:gd name="T0" fmla="*/ 58 w 58"/>
                <a:gd name="T1" fmla="*/ 11 h 74"/>
                <a:gd name="T2" fmla="*/ 24 w 58"/>
                <a:gd name="T3" fmla="*/ 11 h 74"/>
                <a:gd name="T4" fmla="*/ 14 w 58"/>
                <a:gd name="T5" fmla="*/ 14 h 74"/>
                <a:gd name="T6" fmla="*/ 13 w 58"/>
                <a:gd name="T7" fmla="*/ 24 h 74"/>
                <a:gd name="T8" fmla="*/ 16 w 58"/>
                <a:gd name="T9" fmla="*/ 30 h 74"/>
                <a:gd name="T10" fmla="*/ 24 w 58"/>
                <a:gd name="T11" fmla="*/ 32 h 74"/>
                <a:gd name="T12" fmla="*/ 38 w 58"/>
                <a:gd name="T13" fmla="*/ 32 h 74"/>
                <a:gd name="T14" fmla="*/ 53 w 58"/>
                <a:gd name="T15" fmla="*/ 36 h 74"/>
                <a:gd name="T16" fmla="*/ 58 w 58"/>
                <a:gd name="T17" fmla="*/ 47 h 74"/>
                <a:gd name="T18" fmla="*/ 58 w 58"/>
                <a:gd name="T19" fmla="*/ 58 h 74"/>
                <a:gd name="T20" fmla="*/ 53 w 58"/>
                <a:gd name="T21" fmla="*/ 70 h 74"/>
                <a:gd name="T22" fmla="*/ 38 w 58"/>
                <a:gd name="T23" fmla="*/ 74 h 74"/>
                <a:gd name="T24" fmla="*/ 0 w 58"/>
                <a:gd name="T25" fmla="*/ 74 h 74"/>
                <a:gd name="T26" fmla="*/ 0 w 58"/>
                <a:gd name="T27" fmla="*/ 63 h 74"/>
                <a:gd name="T28" fmla="*/ 34 w 58"/>
                <a:gd name="T29" fmla="*/ 63 h 74"/>
                <a:gd name="T30" fmla="*/ 44 w 58"/>
                <a:gd name="T31" fmla="*/ 60 h 74"/>
                <a:gd name="T32" fmla="*/ 45 w 58"/>
                <a:gd name="T33" fmla="*/ 50 h 74"/>
                <a:gd name="T34" fmla="*/ 34 w 58"/>
                <a:gd name="T35" fmla="*/ 42 h 74"/>
                <a:gd name="T36" fmla="*/ 20 w 58"/>
                <a:gd name="T37" fmla="*/ 42 h 74"/>
                <a:gd name="T38" fmla="*/ 6 w 58"/>
                <a:gd name="T39" fmla="*/ 38 h 74"/>
                <a:gd name="T40" fmla="*/ 0 w 58"/>
                <a:gd name="T41" fmla="*/ 27 h 74"/>
                <a:gd name="T42" fmla="*/ 0 w 58"/>
                <a:gd name="T43" fmla="*/ 16 h 74"/>
                <a:gd name="T44" fmla="*/ 6 w 58"/>
                <a:gd name="T45" fmla="*/ 3 h 74"/>
                <a:gd name="T46" fmla="*/ 20 w 58"/>
                <a:gd name="T47" fmla="*/ 0 h 74"/>
                <a:gd name="T48" fmla="*/ 58 w 58"/>
                <a:gd name="T49" fmla="*/ 0 h 74"/>
                <a:gd name="T50" fmla="*/ 58 w 58"/>
                <a:gd name="T51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74">
                  <a:moveTo>
                    <a:pt x="58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19" y="11"/>
                    <a:pt x="15" y="12"/>
                    <a:pt x="14" y="14"/>
                  </a:cubicBezTo>
                  <a:cubicBezTo>
                    <a:pt x="13" y="16"/>
                    <a:pt x="13" y="19"/>
                    <a:pt x="13" y="24"/>
                  </a:cubicBezTo>
                  <a:cubicBezTo>
                    <a:pt x="13" y="26"/>
                    <a:pt x="14" y="28"/>
                    <a:pt x="16" y="30"/>
                  </a:cubicBezTo>
                  <a:cubicBezTo>
                    <a:pt x="18" y="31"/>
                    <a:pt x="21" y="32"/>
                    <a:pt x="24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44" y="32"/>
                    <a:pt x="49" y="33"/>
                    <a:pt x="53" y="36"/>
                  </a:cubicBezTo>
                  <a:cubicBezTo>
                    <a:pt x="56" y="38"/>
                    <a:pt x="58" y="42"/>
                    <a:pt x="58" y="47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64"/>
                    <a:pt x="56" y="67"/>
                    <a:pt x="53" y="70"/>
                  </a:cubicBezTo>
                  <a:cubicBezTo>
                    <a:pt x="49" y="73"/>
                    <a:pt x="44" y="74"/>
                    <a:pt x="38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9" y="63"/>
                    <a:pt x="43" y="62"/>
                    <a:pt x="44" y="60"/>
                  </a:cubicBezTo>
                  <a:cubicBezTo>
                    <a:pt x="45" y="58"/>
                    <a:pt x="45" y="55"/>
                    <a:pt x="45" y="50"/>
                  </a:cubicBezTo>
                  <a:cubicBezTo>
                    <a:pt x="45" y="45"/>
                    <a:pt x="41" y="42"/>
                    <a:pt x="34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4" y="42"/>
                    <a:pt x="9" y="41"/>
                    <a:pt x="6" y="38"/>
                  </a:cubicBezTo>
                  <a:cubicBezTo>
                    <a:pt x="2" y="36"/>
                    <a:pt x="0" y="32"/>
                    <a:pt x="0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6" y="3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58" y="11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1" name="Freeform 17"/>
            <p:cNvSpPr>
              <a:spLocks/>
            </p:cNvSpPr>
            <p:nvPr userDrawn="1"/>
          </p:nvSpPr>
          <p:spPr bwMode="auto">
            <a:xfrm>
              <a:off x="2313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 userDrawn="1"/>
          </p:nvSpPr>
          <p:spPr bwMode="auto">
            <a:xfrm>
              <a:off x="2422" y="2206"/>
              <a:ext cx="21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3" name="Freeform 19"/>
            <p:cNvSpPr>
              <a:spLocks/>
            </p:cNvSpPr>
            <p:nvPr userDrawn="1"/>
          </p:nvSpPr>
          <p:spPr bwMode="auto">
            <a:xfrm>
              <a:off x="2464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3 w 87"/>
                <a:gd name="T3" fmla="*/ 17 h 112"/>
                <a:gd name="T4" fmla="*/ 53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3" y="17"/>
                  </a:lnTo>
                  <a:lnTo>
                    <a:pt x="53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4" name="Freeform 20"/>
            <p:cNvSpPr>
              <a:spLocks/>
            </p:cNvSpPr>
            <p:nvPr userDrawn="1"/>
          </p:nvSpPr>
          <p:spPr bwMode="auto">
            <a:xfrm>
              <a:off x="2572" y="2206"/>
              <a:ext cx="100" cy="112"/>
            </a:xfrm>
            <a:custGeom>
              <a:avLst/>
              <a:gdLst>
                <a:gd name="T0" fmla="*/ 66 w 66"/>
                <a:gd name="T1" fmla="*/ 56 h 74"/>
                <a:gd name="T2" fmla="*/ 65 w 66"/>
                <a:gd name="T3" fmla="*/ 63 h 74"/>
                <a:gd name="T4" fmla="*/ 60 w 66"/>
                <a:gd name="T5" fmla="*/ 70 h 74"/>
                <a:gd name="T6" fmla="*/ 52 w 66"/>
                <a:gd name="T7" fmla="*/ 74 h 74"/>
                <a:gd name="T8" fmla="*/ 43 w 66"/>
                <a:gd name="T9" fmla="*/ 74 h 74"/>
                <a:gd name="T10" fmla="*/ 23 w 66"/>
                <a:gd name="T11" fmla="*/ 74 h 74"/>
                <a:gd name="T12" fmla="*/ 14 w 66"/>
                <a:gd name="T13" fmla="*/ 74 h 74"/>
                <a:gd name="T14" fmla="*/ 6 w 66"/>
                <a:gd name="T15" fmla="*/ 70 h 74"/>
                <a:gd name="T16" fmla="*/ 1 w 66"/>
                <a:gd name="T17" fmla="*/ 63 h 74"/>
                <a:gd name="T18" fmla="*/ 0 w 66"/>
                <a:gd name="T19" fmla="*/ 56 h 74"/>
                <a:gd name="T20" fmla="*/ 0 w 66"/>
                <a:gd name="T21" fmla="*/ 0 h 74"/>
                <a:gd name="T22" fmla="*/ 14 w 66"/>
                <a:gd name="T23" fmla="*/ 0 h 74"/>
                <a:gd name="T24" fmla="*/ 14 w 66"/>
                <a:gd name="T25" fmla="*/ 54 h 74"/>
                <a:gd name="T26" fmla="*/ 16 w 66"/>
                <a:gd name="T27" fmla="*/ 61 h 74"/>
                <a:gd name="T28" fmla="*/ 26 w 66"/>
                <a:gd name="T29" fmla="*/ 63 h 74"/>
                <a:gd name="T30" fmla="*/ 40 w 66"/>
                <a:gd name="T31" fmla="*/ 63 h 74"/>
                <a:gd name="T32" fmla="*/ 50 w 66"/>
                <a:gd name="T33" fmla="*/ 61 h 74"/>
                <a:gd name="T34" fmla="*/ 53 w 66"/>
                <a:gd name="T35" fmla="*/ 54 h 74"/>
                <a:gd name="T36" fmla="*/ 53 w 66"/>
                <a:gd name="T37" fmla="*/ 0 h 74"/>
                <a:gd name="T38" fmla="*/ 66 w 66"/>
                <a:gd name="T39" fmla="*/ 0 h 74"/>
                <a:gd name="T40" fmla="*/ 66 w 66"/>
                <a:gd name="T41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74">
                  <a:moveTo>
                    <a:pt x="66" y="56"/>
                  </a:moveTo>
                  <a:cubicBezTo>
                    <a:pt x="66" y="59"/>
                    <a:pt x="65" y="62"/>
                    <a:pt x="65" y="63"/>
                  </a:cubicBezTo>
                  <a:cubicBezTo>
                    <a:pt x="64" y="66"/>
                    <a:pt x="62" y="68"/>
                    <a:pt x="60" y="70"/>
                  </a:cubicBezTo>
                  <a:cubicBezTo>
                    <a:pt x="58" y="72"/>
                    <a:pt x="55" y="73"/>
                    <a:pt x="52" y="74"/>
                  </a:cubicBezTo>
                  <a:cubicBezTo>
                    <a:pt x="51" y="74"/>
                    <a:pt x="48" y="74"/>
                    <a:pt x="4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19" y="74"/>
                    <a:pt x="16" y="74"/>
                    <a:pt x="14" y="74"/>
                  </a:cubicBezTo>
                  <a:cubicBezTo>
                    <a:pt x="11" y="73"/>
                    <a:pt x="8" y="72"/>
                    <a:pt x="6" y="70"/>
                  </a:cubicBezTo>
                  <a:cubicBezTo>
                    <a:pt x="4" y="68"/>
                    <a:pt x="2" y="66"/>
                    <a:pt x="1" y="63"/>
                  </a:cubicBezTo>
                  <a:cubicBezTo>
                    <a:pt x="1" y="62"/>
                    <a:pt x="0" y="59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7"/>
                    <a:pt x="14" y="60"/>
                    <a:pt x="16" y="61"/>
                  </a:cubicBezTo>
                  <a:cubicBezTo>
                    <a:pt x="18" y="63"/>
                    <a:pt x="21" y="63"/>
                    <a:pt x="26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5" y="63"/>
                    <a:pt x="48" y="63"/>
                    <a:pt x="50" y="61"/>
                  </a:cubicBezTo>
                  <a:cubicBezTo>
                    <a:pt x="52" y="60"/>
                    <a:pt x="53" y="58"/>
                    <a:pt x="53" y="5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6" y="5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5" name="Freeform 21"/>
            <p:cNvSpPr>
              <a:spLocks/>
            </p:cNvSpPr>
            <p:nvPr userDrawn="1"/>
          </p:nvSpPr>
          <p:spPr bwMode="auto">
            <a:xfrm>
              <a:off x="2693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6" name="Freeform 22"/>
            <p:cNvSpPr>
              <a:spLocks/>
            </p:cNvSpPr>
            <p:nvPr userDrawn="1"/>
          </p:nvSpPr>
          <p:spPr bwMode="auto">
            <a:xfrm>
              <a:off x="2851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3 h 75"/>
                <a:gd name="T22" fmla="*/ 23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5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4" y="0"/>
                    <a:pt x="17" y="1"/>
                    <a:pt x="18" y="3"/>
                  </a:cubicBezTo>
                  <a:cubicBezTo>
                    <a:pt x="19" y="3"/>
                    <a:pt x="21" y="5"/>
                    <a:pt x="23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7" name="Freeform 23"/>
            <p:cNvSpPr>
              <a:spLocks noEditPoints="1"/>
            </p:cNvSpPr>
            <p:nvPr userDrawn="1"/>
          </p:nvSpPr>
          <p:spPr bwMode="auto">
            <a:xfrm>
              <a:off x="2970" y="2206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30 w 80"/>
                <a:gd name="T13" fmla="*/ 7 h 74"/>
                <a:gd name="T14" fmla="*/ 40 w 80"/>
                <a:gd name="T15" fmla="*/ 0 h 74"/>
                <a:gd name="T16" fmla="*/ 51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39 w 80"/>
                <a:gd name="T23" fmla="*/ 13 h 74"/>
                <a:gd name="T24" fmla="*/ 26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3"/>
                    <a:pt x="35" y="0"/>
                    <a:pt x="40" y="0"/>
                  </a:cubicBezTo>
                  <a:cubicBezTo>
                    <a:pt x="45" y="0"/>
                    <a:pt x="49" y="3"/>
                    <a:pt x="51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26" y="46"/>
                    <a:pt x="26" y="46"/>
                    <a:pt x="26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8" name="Freeform 24"/>
            <p:cNvSpPr>
              <a:spLocks/>
            </p:cNvSpPr>
            <p:nvPr userDrawn="1"/>
          </p:nvSpPr>
          <p:spPr bwMode="auto">
            <a:xfrm>
              <a:off x="3091" y="2206"/>
              <a:ext cx="88" cy="112"/>
            </a:xfrm>
            <a:custGeom>
              <a:avLst/>
              <a:gdLst>
                <a:gd name="T0" fmla="*/ 88 w 88"/>
                <a:gd name="T1" fmla="*/ 17 h 112"/>
                <a:gd name="T2" fmla="*/ 54 w 88"/>
                <a:gd name="T3" fmla="*/ 17 h 112"/>
                <a:gd name="T4" fmla="*/ 54 w 88"/>
                <a:gd name="T5" fmla="*/ 112 h 112"/>
                <a:gd name="T6" fmla="*/ 35 w 88"/>
                <a:gd name="T7" fmla="*/ 112 h 112"/>
                <a:gd name="T8" fmla="*/ 35 w 88"/>
                <a:gd name="T9" fmla="*/ 17 h 112"/>
                <a:gd name="T10" fmla="*/ 0 w 88"/>
                <a:gd name="T11" fmla="*/ 17 h 112"/>
                <a:gd name="T12" fmla="*/ 0 w 88"/>
                <a:gd name="T13" fmla="*/ 0 h 112"/>
                <a:gd name="T14" fmla="*/ 88 w 88"/>
                <a:gd name="T15" fmla="*/ 0 h 112"/>
                <a:gd name="T16" fmla="*/ 88 w 88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12">
                  <a:moveTo>
                    <a:pt x="88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5" y="112"/>
                  </a:lnTo>
                  <a:lnTo>
                    <a:pt x="35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9" name="Rectangle 25"/>
            <p:cNvSpPr>
              <a:spLocks noChangeArrowheads="1"/>
            </p:cNvSpPr>
            <p:nvPr userDrawn="1"/>
          </p:nvSpPr>
          <p:spPr bwMode="auto">
            <a:xfrm>
              <a:off x="3201" y="2206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0" name="Freeform 26"/>
            <p:cNvSpPr>
              <a:spLocks noEditPoints="1"/>
            </p:cNvSpPr>
            <p:nvPr userDrawn="1"/>
          </p:nvSpPr>
          <p:spPr bwMode="auto">
            <a:xfrm>
              <a:off x="3251" y="2206"/>
              <a:ext cx="96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7 w 64"/>
                <a:gd name="T7" fmla="*/ 71 h 74"/>
                <a:gd name="T8" fmla="*/ 0 w 64"/>
                <a:gd name="T9" fmla="*/ 58 h 74"/>
                <a:gd name="T10" fmla="*/ 0 w 64"/>
                <a:gd name="T11" fmla="*/ 17 h 74"/>
                <a:gd name="T12" fmla="*/ 7 w 64"/>
                <a:gd name="T13" fmla="*/ 4 h 74"/>
                <a:gd name="T14" fmla="*/ 22 w 64"/>
                <a:gd name="T15" fmla="*/ 0 h 74"/>
                <a:gd name="T16" fmla="*/ 43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5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6 w 64"/>
                <a:gd name="T31" fmla="*/ 11 h 74"/>
                <a:gd name="T32" fmla="*/ 16 w 64"/>
                <a:gd name="T33" fmla="*/ 13 h 74"/>
                <a:gd name="T34" fmla="*/ 14 w 64"/>
                <a:gd name="T35" fmla="*/ 20 h 74"/>
                <a:gd name="T36" fmla="*/ 14 w 64"/>
                <a:gd name="T37" fmla="*/ 54 h 74"/>
                <a:gd name="T38" fmla="*/ 17 w 64"/>
                <a:gd name="T39" fmla="*/ 62 h 74"/>
                <a:gd name="T40" fmla="*/ 26 w 64"/>
                <a:gd name="T41" fmla="*/ 63 h 74"/>
                <a:gd name="T42" fmla="*/ 39 w 64"/>
                <a:gd name="T43" fmla="*/ 63 h 74"/>
                <a:gd name="T44" fmla="*/ 48 w 64"/>
                <a:gd name="T45" fmla="*/ 62 h 74"/>
                <a:gd name="T46" fmla="*/ 51 w 64"/>
                <a:gd name="T4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9"/>
                    <a:pt x="57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7" y="71"/>
                  </a:cubicBezTo>
                  <a:cubicBezTo>
                    <a:pt x="2" y="68"/>
                    <a:pt x="0" y="63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3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5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7"/>
                    <a:pt x="50" y="14"/>
                    <a:pt x="48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4"/>
                    <a:pt x="14" y="17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8"/>
                    <a:pt x="15" y="60"/>
                    <a:pt x="17" y="62"/>
                  </a:cubicBezTo>
                  <a:cubicBezTo>
                    <a:pt x="18" y="63"/>
                    <a:pt x="21" y="63"/>
                    <a:pt x="26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4" y="63"/>
                    <a:pt x="46" y="63"/>
                    <a:pt x="48" y="62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" name="Freeform 27"/>
            <p:cNvSpPr>
              <a:spLocks/>
            </p:cNvSpPr>
            <p:nvPr userDrawn="1"/>
          </p:nvSpPr>
          <p:spPr bwMode="auto">
            <a:xfrm>
              <a:off x="3379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7 w 66"/>
                <a:gd name="T7" fmla="*/ 73 h 75"/>
                <a:gd name="T8" fmla="*/ 43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3 h 75"/>
                <a:gd name="T22" fmla="*/ 22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5"/>
                    <a:pt x="47" y="73"/>
                  </a:cubicBezTo>
                  <a:cubicBezTo>
                    <a:pt x="47" y="72"/>
                    <a:pt x="45" y="70"/>
                    <a:pt x="43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19" y="3"/>
                    <a:pt x="20" y="5"/>
                    <a:pt x="2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" name="Freeform 28"/>
            <p:cNvSpPr>
              <a:spLocks noEditPoints="1"/>
            </p:cNvSpPr>
            <p:nvPr userDrawn="1"/>
          </p:nvSpPr>
          <p:spPr bwMode="auto">
            <a:xfrm>
              <a:off x="3498" y="2206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29 w 80"/>
                <a:gd name="T13" fmla="*/ 7 h 74"/>
                <a:gd name="T14" fmla="*/ 40 w 80"/>
                <a:gd name="T15" fmla="*/ 0 h 74"/>
                <a:gd name="T16" fmla="*/ 50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39 w 80"/>
                <a:gd name="T23" fmla="*/ 13 h 74"/>
                <a:gd name="T24" fmla="*/ 26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1" y="3"/>
                    <a:pt x="35" y="0"/>
                    <a:pt x="40" y="0"/>
                  </a:cubicBezTo>
                  <a:cubicBezTo>
                    <a:pt x="45" y="0"/>
                    <a:pt x="48" y="3"/>
                    <a:pt x="50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26" y="46"/>
                    <a:pt x="26" y="46"/>
                    <a:pt x="26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 userDrawn="1"/>
          </p:nvSpPr>
          <p:spPr bwMode="auto">
            <a:xfrm>
              <a:off x="3638" y="2206"/>
              <a:ext cx="89" cy="112"/>
            </a:xfrm>
            <a:custGeom>
              <a:avLst/>
              <a:gdLst>
                <a:gd name="T0" fmla="*/ 59 w 59"/>
                <a:gd name="T1" fmla="*/ 74 h 74"/>
                <a:gd name="T2" fmla="*/ 24 w 59"/>
                <a:gd name="T3" fmla="*/ 74 h 74"/>
                <a:gd name="T4" fmla="*/ 6 w 59"/>
                <a:gd name="T5" fmla="*/ 70 h 74"/>
                <a:gd name="T6" fmla="*/ 0 w 59"/>
                <a:gd name="T7" fmla="*/ 56 h 74"/>
                <a:gd name="T8" fmla="*/ 0 w 59"/>
                <a:gd name="T9" fmla="*/ 0 h 74"/>
                <a:gd name="T10" fmla="*/ 13 w 59"/>
                <a:gd name="T11" fmla="*/ 0 h 74"/>
                <a:gd name="T12" fmla="*/ 13 w 59"/>
                <a:gd name="T13" fmla="*/ 54 h 74"/>
                <a:gd name="T14" fmla="*/ 16 w 59"/>
                <a:gd name="T15" fmla="*/ 62 h 74"/>
                <a:gd name="T16" fmla="*/ 27 w 59"/>
                <a:gd name="T17" fmla="*/ 64 h 74"/>
                <a:gd name="T18" fmla="*/ 59 w 59"/>
                <a:gd name="T19" fmla="*/ 64 h 74"/>
                <a:gd name="T20" fmla="*/ 59 w 59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74">
                  <a:moveTo>
                    <a:pt x="59" y="74"/>
                  </a:moveTo>
                  <a:cubicBezTo>
                    <a:pt x="24" y="74"/>
                    <a:pt x="24" y="74"/>
                    <a:pt x="24" y="74"/>
                  </a:cubicBezTo>
                  <a:cubicBezTo>
                    <a:pt x="16" y="74"/>
                    <a:pt x="10" y="73"/>
                    <a:pt x="6" y="70"/>
                  </a:cubicBezTo>
                  <a:cubicBezTo>
                    <a:pt x="2" y="68"/>
                    <a:pt x="0" y="63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8"/>
                    <a:pt x="14" y="60"/>
                    <a:pt x="16" y="62"/>
                  </a:cubicBezTo>
                  <a:cubicBezTo>
                    <a:pt x="18" y="63"/>
                    <a:pt x="22" y="64"/>
                    <a:pt x="27" y="64"/>
                  </a:cubicBezTo>
                  <a:cubicBezTo>
                    <a:pt x="59" y="64"/>
                    <a:pt x="59" y="64"/>
                    <a:pt x="59" y="64"/>
                  </a:cubicBezTo>
                  <a:lnTo>
                    <a:pt x="59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" name="Freeform 30"/>
            <p:cNvSpPr>
              <a:spLocks noEditPoints="1"/>
            </p:cNvSpPr>
            <p:nvPr userDrawn="1"/>
          </p:nvSpPr>
          <p:spPr bwMode="auto">
            <a:xfrm>
              <a:off x="2023" y="2467"/>
              <a:ext cx="100" cy="112"/>
            </a:xfrm>
            <a:custGeom>
              <a:avLst/>
              <a:gdLst>
                <a:gd name="T0" fmla="*/ 66 w 66"/>
                <a:gd name="T1" fmla="*/ 57 h 74"/>
                <a:gd name="T2" fmla="*/ 60 w 66"/>
                <a:gd name="T3" fmla="*/ 69 h 74"/>
                <a:gd name="T4" fmla="*/ 46 w 66"/>
                <a:gd name="T5" fmla="*/ 74 h 74"/>
                <a:gd name="T6" fmla="*/ 0 w 66"/>
                <a:gd name="T7" fmla="*/ 74 h 74"/>
                <a:gd name="T8" fmla="*/ 0 w 66"/>
                <a:gd name="T9" fmla="*/ 0 h 74"/>
                <a:gd name="T10" fmla="*/ 46 w 66"/>
                <a:gd name="T11" fmla="*/ 0 h 74"/>
                <a:gd name="T12" fmla="*/ 66 w 66"/>
                <a:gd name="T13" fmla="*/ 16 h 74"/>
                <a:gd name="T14" fmla="*/ 66 w 66"/>
                <a:gd name="T15" fmla="*/ 57 h 74"/>
                <a:gd name="T16" fmla="*/ 52 w 66"/>
                <a:gd name="T17" fmla="*/ 53 h 74"/>
                <a:gd name="T18" fmla="*/ 52 w 66"/>
                <a:gd name="T19" fmla="*/ 19 h 74"/>
                <a:gd name="T20" fmla="*/ 42 w 66"/>
                <a:gd name="T21" fmla="*/ 10 h 74"/>
                <a:gd name="T22" fmla="*/ 13 w 66"/>
                <a:gd name="T23" fmla="*/ 10 h 74"/>
                <a:gd name="T24" fmla="*/ 13 w 66"/>
                <a:gd name="T25" fmla="*/ 63 h 74"/>
                <a:gd name="T26" fmla="*/ 42 w 66"/>
                <a:gd name="T27" fmla="*/ 63 h 74"/>
                <a:gd name="T28" fmla="*/ 52 w 66"/>
                <a:gd name="T29" fmla="*/ 5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74">
                  <a:moveTo>
                    <a:pt x="66" y="57"/>
                  </a:moveTo>
                  <a:cubicBezTo>
                    <a:pt x="66" y="62"/>
                    <a:pt x="64" y="66"/>
                    <a:pt x="60" y="69"/>
                  </a:cubicBezTo>
                  <a:cubicBezTo>
                    <a:pt x="57" y="72"/>
                    <a:pt x="52" y="74"/>
                    <a:pt x="46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9" y="0"/>
                    <a:pt x="66" y="5"/>
                    <a:pt x="66" y="16"/>
                  </a:cubicBezTo>
                  <a:lnTo>
                    <a:pt x="66" y="57"/>
                  </a:lnTo>
                  <a:close/>
                  <a:moveTo>
                    <a:pt x="52" y="53"/>
                  </a:moveTo>
                  <a:cubicBezTo>
                    <a:pt x="52" y="19"/>
                    <a:pt x="52" y="19"/>
                    <a:pt x="52" y="19"/>
                  </a:cubicBezTo>
                  <a:cubicBezTo>
                    <a:pt x="52" y="13"/>
                    <a:pt x="49" y="10"/>
                    <a:pt x="42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9" y="63"/>
                    <a:pt x="52" y="60"/>
                    <a:pt x="52" y="53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 userDrawn="1"/>
          </p:nvSpPr>
          <p:spPr bwMode="auto">
            <a:xfrm>
              <a:off x="2155" y="2467"/>
              <a:ext cx="89" cy="112"/>
            </a:xfrm>
            <a:custGeom>
              <a:avLst/>
              <a:gdLst>
                <a:gd name="T0" fmla="*/ 56 w 59"/>
                <a:gd name="T1" fmla="*/ 42 h 74"/>
                <a:gd name="T2" fmla="*/ 13 w 59"/>
                <a:gd name="T3" fmla="*/ 42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4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0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9" y="73"/>
                    <a:pt x="6" y="70"/>
                  </a:cubicBezTo>
                  <a:cubicBezTo>
                    <a:pt x="2" y="67"/>
                    <a:pt x="0" y="63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 userDrawn="1"/>
          </p:nvSpPr>
          <p:spPr bwMode="auto">
            <a:xfrm>
              <a:off x="2351" y="2467"/>
              <a:ext cx="89" cy="112"/>
            </a:xfrm>
            <a:custGeom>
              <a:avLst/>
              <a:gdLst>
                <a:gd name="T0" fmla="*/ 59 w 59"/>
                <a:gd name="T1" fmla="*/ 74 h 74"/>
                <a:gd name="T2" fmla="*/ 24 w 59"/>
                <a:gd name="T3" fmla="*/ 74 h 74"/>
                <a:gd name="T4" fmla="*/ 6 w 59"/>
                <a:gd name="T5" fmla="*/ 70 h 74"/>
                <a:gd name="T6" fmla="*/ 0 w 59"/>
                <a:gd name="T7" fmla="*/ 56 h 74"/>
                <a:gd name="T8" fmla="*/ 0 w 59"/>
                <a:gd name="T9" fmla="*/ 0 h 74"/>
                <a:gd name="T10" fmla="*/ 13 w 59"/>
                <a:gd name="T11" fmla="*/ 0 h 74"/>
                <a:gd name="T12" fmla="*/ 13 w 59"/>
                <a:gd name="T13" fmla="*/ 54 h 74"/>
                <a:gd name="T14" fmla="*/ 17 w 59"/>
                <a:gd name="T15" fmla="*/ 61 h 74"/>
                <a:gd name="T16" fmla="*/ 27 w 59"/>
                <a:gd name="T17" fmla="*/ 63 h 74"/>
                <a:gd name="T18" fmla="*/ 59 w 59"/>
                <a:gd name="T19" fmla="*/ 63 h 74"/>
                <a:gd name="T20" fmla="*/ 59 w 59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74">
                  <a:moveTo>
                    <a:pt x="59" y="74"/>
                  </a:moveTo>
                  <a:cubicBezTo>
                    <a:pt x="24" y="74"/>
                    <a:pt x="24" y="74"/>
                    <a:pt x="24" y="74"/>
                  </a:cubicBezTo>
                  <a:cubicBezTo>
                    <a:pt x="16" y="74"/>
                    <a:pt x="10" y="73"/>
                    <a:pt x="6" y="70"/>
                  </a:cubicBezTo>
                  <a:cubicBezTo>
                    <a:pt x="2" y="67"/>
                    <a:pt x="0" y="63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7" y="61"/>
                  </a:cubicBezTo>
                  <a:cubicBezTo>
                    <a:pt x="18" y="63"/>
                    <a:pt x="22" y="63"/>
                    <a:pt x="27" y="63"/>
                  </a:cubicBezTo>
                  <a:cubicBezTo>
                    <a:pt x="59" y="63"/>
                    <a:pt x="59" y="63"/>
                    <a:pt x="59" y="63"/>
                  </a:cubicBezTo>
                  <a:lnTo>
                    <a:pt x="59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 userDrawn="1"/>
          </p:nvSpPr>
          <p:spPr bwMode="auto">
            <a:xfrm>
              <a:off x="2438" y="2450"/>
              <a:ext cx="20" cy="40"/>
            </a:xfrm>
            <a:custGeom>
              <a:avLst/>
              <a:gdLst>
                <a:gd name="T0" fmla="*/ 13 w 13"/>
                <a:gd name="T1" fmla="*/ 8 h 26"/>
                <a:gd name="T2" fmla="*/ 13 w 13"/>
                <a:gd name="T3" fmla="*/ 12 h 26"/>
                <a:gd name="T4" fmla="*/ 7 w 13"/>
                <a:gd name="T5" fmla="*/ 26 h 26"/>
                <a:gd name="T6" fmla="*/ 0 w 13"/>
                <a:gd name="T7" fmla="*/ 26 h 26"/>
                <a:gd name="T8" fmla="*/ 5 w 13"/>
                <a:gd name="T9" fmla="*/ 14 h 26"/>
                <a:gd name="T10" fmla="*/ 1 w 13"/>
                <a:gd name="T11" fmla="*/ 7 h 26"/>
                <a:gd name="T12" fmla="*/ 3 w 13"/>
                <a:gd name="T13" fmla="*/ 2 h 26"/>
                <a:gd name="T14" fmla="*/ 7 w 13"/>
                <a:gd name="T15" fmla="*/ 0 h 26"/>
                <a:gd name="T16" fmla="*/ 12 w 13"/>
                <a:gd name="T17" fmla="*/ 2 h 26"/>
                <a:gd name="T18" fmla="*/ 13 w 13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26">
                  <a:moveTo>
                    <a:pt x="13" y="8"/>
                  </a:moveTo>
                  <a:cubicBezTo>
                    <a:pt x="13" y="9"/>
                    <a:pt x="13" y="11"/>
                    <a:pt x="13" y="1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1"/>
                    <a:pt x="1" y="9"/>
                    <a:pt x="1" y="7"/>
                  </a:cubicBezTo>
                  <a:cubicBezTo>
                    <a:pt x="1" y="5"/>
                    <a:pt x="1" y="3"/>
                    <a:pt x="3" y="2"/>
                  </a:cubicBezTo>
                  <a:cubicBezTo>
                    <a:pt x="4" y="1"/>
                    <a:pt x="5" y="0"/>
                    <a:pt x="7" y="0"/>
                  </a:cubicBezTo>
                  <a:cubicBezTo>
                    <a:pt x="9" y="0"/>
                    <a:pt x="10" y="1"/>
                    <a:pt x="12" y="2"/>
                  </a:cubicBezTo>
                  <a:cubicBezTo>
                    <a:pt x="13" y="4"/>
                    <a:pt x="13" y="6"/>
                    <a:pt x="13" y="8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" name="Rectangle 34"/>
            <p:cNvSpPr>
              <a:spLocks noChangeArrowheads="1"/>
            </p:cNvSpPr>
            <p:nvPr userDrawn="1"/>
          </p:nvSpPr>
          <p:spPr bwMode="auto">
            <a:xfrm>
              <a:off x="2495" y="2467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 userDrawn="1"/>
          </p:nvSpPr>
          <p:spPr bwMode="auto">
            <a:xfrm>
              <a:off x="2547" y="2467"/>
              <a:ext cx="99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9 w 66"/>
                <a:gd name="T21" fmla="*/ 2 h 75"/>
                <a:gd name="T22" fmla="*/ 23 w 66"/>
                <a:gd name="T23" fmla="*/ 8 h 75"/>
                <a:gd name="T24" fmla="*/ 53 w 66"/>
                <a:gd name="T25" fmla="*/ 60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9" y="75"/>
                    <a:pt x="55" y="75"/>
                  </a:cubicBezTo>
                  <a:cubicBezTo>
                    <a:pt x="52" y="75"/>
                    <a:pt x="50" y="74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0" y="3"/>
                    <a:pt x="21" y="5"/>
                    <a:pt x="23" y="8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 userDrawn="1"/>
          </p:nvSpPr>
          <p:spPr bwMode="auto">
            <a:xfrm>
              <a:off x="2678" y="2467"/>
              <a:ext cx="90" cy="112"/>
            </a:xfrm>
            <a:custGeom>
              <a:avLst/>
              <a:gdLst>
                <a:gd name="T0" fmla="*/ 60 w 60"/>
                <a:gd name="T1" fmla="*/ 42 h 74"/>
                <a:gd name="T2" fmla="*/ 14 w 60"/>
                <a:gd name="T3" fmla="*/ 42 h 74"/>
                <a:gd name="T4" fmla="*/ 14 w 60"/>
                <a:gd name="T5" fmla="*/ 74 h 74"/>
                <a:gd name="T6" fmla="*/ 0 w 60"/>
                <a:gd name="T7" fmla="*/ 74 h 74"/>
                <a:gd name="T8" fmla="*/ 0 w 60"/>
                <a:gd name="T9" fmla="*/ 15 h 74"/>
                <a:gd name="T10" fmla="*/ 6 w 60"/>
                <a:gd name="T11" fmla="*/ 3 h 74"/>
                <a:gd name="T12" fmla="*/ 21 w 60"/>
                <a:gd name="T13" fmla="*/ 0 h 74"/>
                <a:gd name="T14" fmla="*/ 60 w 60"/>
                <a:gd name="T15" fmla="*/ 0 h 74"/>
                <a:gd name="T16" fmla="*/ 60 w 60"/>
                <a:gd name="T17" fmla="*/ 11 h 74"/>
                <a:gd name="T18" fmla="*/ 25 w 60"/>
                <a:gd name="T19" fmla="*/ 11 h 74"/>
                <a:gd name="T20" fmla="*/ 14 w 60"/>
                <a:gd name="T21" fmla="*/ 18 h 74"/>
                <a:gd name="T22" fmla="*/ 14 w 60"/>
                <a:gd name="T23" fmla="*/ 32 h 74"/>
                <a:gd name="T24" fmla="*/ 60 w 60"/>
                <a:gd name="T25" fmla="*/ 32 h 74"/>
                <a:gd name="T26" fmla="*/ 60 w 60"/>
                <a:gd name="T2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74">
                  <a:moveTo>
                    <a:pt x="60" y="42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2" y="6"/>
                    <a:pt x="6" y="3"/>
                  </a:cubicBezTo>
                  <a:cubicBezTo>
                    <a:pt x="10" y="1"/>
                    <a:pt x="15" y="0"/>
                    <a:pt x="2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4" y="13"/>
                    <a:pt x="14" y="18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0" y="32"/>
                    <a:pt x="60" y="32"/>
                    <a:pt x="60" y="32"/>
                  </a:cubicBezTo>
                  <a:lnTo>
                    <a:pt x="60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" name="Freeform 37"/>
            <p:cNvSpPr>
              <a:spLocks noEditPoints="1"/>
            </p:cNvSpPr>
            <p:nvPr userDrawn="1"/>
          </p:nvSpPr>
          <p:spPr bwMode="auto">
            <a:xfrm>
              <a:off x="2803" y="246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6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6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4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3 w 64"/>
                <a:gd name="T35" fmla="*/ 20 h 74"/>
                <a:gd name="T36" fmla="*/ 13 w 64"/>
                <a:gd name="T37" fmla="*/ 54 h 74"/>
                <a:gd name="T38" fmla="*/ 16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8"/>
                    <a:pt x="56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6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4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6"/>
                    <a:pt x="50" y="14"/>
                    <a:pt x="48" y="13"/>
                  </a:cubicBezTo>
                  <a:cubicBezTo>
                    <a:pt x="46" y="11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1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6" y="61"/>
                  </a:cubicBezTo>
                  <a:cubicBezTo>
                    <a:pt x="18" y="62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2"/>
                    <a:pt x="48" y="61"/>
                  </a:cubicBezTo>
                  <a:cubicBezTo>
                    <a:pt x="50" y="60"/>
                    <a:pt x="51" y="58"/>
                    <a:pt x="51" y="54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" name="Freeform 38"/>
            <p:cNvSpPr>
              <a:spLocks/>
            </p:cNvSpPr>
            <p:nvPr userDrawn="1"/>
          </p:nvSpPr>
          <p:spPr bwMode="auto">
            <a:xfrm>
              <a:off x="2931" y="246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8 w 65"/>
                <a:gd name="T3" fmla="*/ 74 h 74"/>
                <a:gd name="T4" fmla="*/ 16 w 65"/>
                <a:gd name="T5" fmla="*/ 45 h 74"/>
                <a:gd name="T6" fmla="*/ 14 w 65"/>
                <a:gd name="T7" fmla="*/ 41 h 74"/>
                <a:gd name="T8" fmla="*/ 23 w 65"/>
                <a:gd name="T9" fmla="*/ 35 h 74"/>
                <a:gd name="T10" fmla="*/ 42 w 65"/>
                <a:gd name="T11" fmla="*/ 34 h 74"/>
                <a:gd name="T12" fmla="*/ 52 w 65"/>
                <a:gd name="T13" fmla="*/ 27 h 74"/>
                <a:gd name="T14" fmla="*/ 52 w 65"/>
                <a:gd name="T15" fmla="*/ 19 h 74"/>
                <a:gd name="T16" fmla="*/ 41 w 65"/>
                <a:gd name="T17" fmla="*/ 11 h 74"/>
                <a:gd name="T18" fmla="*/ 13 w 65"/>
                <a:gd name="T19" fmla="*/ 11 h 74"/>
                <a:gd name="T20" fmla="*/ 13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60 w 65"/>
                <a:gd name="T33" fmla="*/ 40 h 74"/>
                <a:gd name="T34" fmla="*/ 46 w 65"/>
                <a:gd name="T35" fmla="*/ 44 h 74"/>
                <a:gd name="T36" fmla="*/ 31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8" y="74"/>
                    <a:pt x="48" y="74"/>
                    <a:pt x="48" y="7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5" y="45"/>
                    <a:pt x="14" y="43"/>
                    <a:pt x="14" y="41"/>
                  </a:cubicBezTo>
                  <a:cubicBezTo>
                    <a:pt x="14" y="37"/>
                    <a:pt x="17" y="35"/>
                    <a:pt x="23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8" y="34"/>
                    <a:pt x="52" y="32"/>
                    <a:pt x="52" y="27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3"/>
                    <a:pt x="48" y="11"/>
                    <a:pt x="4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3" y="37"/>
                    <a:pt x="60" y="40"/>
                  </a:cubicBezTo>
                  <a:cubicBezTo>
                    <a:pt x="56" y="42"/>
                    <a:pt x="51" y="44"/>
                    <a:pt x="46" y="44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" name="Freeform 39"/>
            <p:cNvSpPr>
              <a:spLocks/>
            </p:cNvSpPr>
            <p:nvPr userDrawn="1"/>
          </p:nvSpPr>
          <p:spPr bwMode="auto">
            <a:xfrm>
              <a:off x="3058" y="2467"/>
              <a:ext cx="137" cy="115"/>
            </a:xfrm>
            <a:custGeom>
              <a:avLst/>
              <a:gdLst>
                <a:gd name="T0" fmla="*/ 91 w 91"/>
                <a:gd name="T1" fmla="*/ 74 h 76"/>
                <a:gd name="T2" fmla="*/ 79 w 91"/>
                <a:gd name="T3" fmla="*/ 74 h 76"/>
                <a:gd name="T4" fmla="*/ 79 w 91"/>
                <a:gd name="T5" fmla="*/ 16 h 76"/>
                <a:gd name="T6" fmla="*/ 55 w 91"/>
                <a:gd name="T7" fmla="*/ 68 h 76"/>
                <a:gd name="T8" fmla="*/ 46 w 91"/>
                <a:gd name="T9" fmla="*/ 76 h 76"/>
                <a:gd name="T10" fmla="*/ 40 w 91"/>
                <a:gd name="T11" fmla="*/ 73 h 76"/>
                <a:gd name="T12" fmla="*/ 37 w 91"/>
                <a:gd name="T13" fmla="*/ 68 h 76"/>
                <a:gd name="T14" fmla="*/ 13 w 91"/>
                <a:gd name="T15" fmla="*/ 16 h 76"/>
                <a:gd name="T16" fmla="*/ 13 w 91"/>
                <a:gd name="T17" fmla="*/ 74 h 76"/>
                <a:gd name="T18" fmla="*/ 0 w 91"/>
                <a:gd name="T19" fmla="*/ 74 h 76"/>
                <a:gd name="T20" fmla="*/ 0 w 91"/>
                <a:gd name="T21" fmla="*/ 10 h 76"/>
                <a:gd name="T22" fmla="*/ 3 w 91"/>
                <a:gd name="T23" fmla="*/ 3 h 76"/>
                <a:gd name="T24" fmla="*/ 12 w 91"/>
                <a:gd name="T25" fmla="*/ 0 h 76"/>
                <a:gd name="T26" fmla="*/ 23 w 91"/>
                <a:gd name="T27" fmla="*/ 7 h 76"/>
                <a:gd name="T28" fmla="*/ 46 w 91"/>
                <a:gd name="T29" fmla="*/ 59 h 76"/>
                <a:gd name="T30" fmla="*/ 69 w 91"/>
                <a:gd name="T31" fmla="*/ 7 h 76"/>
                <a:gd name="T32" fmla="*/ 80 w 91"/>
                <a:gd name="T33" fmla="*/ 0 h 76"/>
                <a:gd name="T34" fmla="*/ 89 w 91"/>
                <a:gd name="T35" fmla="*/ 3 h 76"/>
                <a:gd name="T36" fmla="*/ 91 w 91"/>
                <a:gd name="T37" fmla="*/ 10 h 76"/>
                <a:gd name="T38" fmla="*/ 91 w 91"/>
                <a:gd name="T39" fmla="*/ 7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76">
                  <a:moveTo>
                    <a:pt x="91" y="74"/>
                  </a:moveTo>
                  <a:cubicBezTo>
                    <a:pt x="79" y="74"/>
                    <a:pt x="79" y="74"/>
                    <a:pt x="79" y="74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3" y="73"/>
                    <a:pt x="50" y="76"/>
                    <a:pt x="46" y="76"/>
                  </a:cubicBezTo>
                  <a:cubicBezTo>
                    <a:pt x="43" y="76"/>
                    <a:pt x="41" y="75"/>
                    <a:pt x="40" y="73"/>
                  </a:cubicBezTo>
                  <a:cubicBezTo>
                    <a:pt x="39" y="72"/>
                    <a:pt x="38" y="71"/>
                    <a:pt x="37" y="6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7" y="0"/>
                    <a:pt x="21" y="2"/>
                    <a:pt x="23" y="7"/>
                  </a:cubicBezTo>
                  <a:cubicBezTo>
                    <a:pt x="46" y="59"/>
                    <a:pt x="46" y="59"/>
                    <a:pt x="46" y="5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1" y="2"/>
                    <a:pt x="75" y="0"/>
                    <a:pt x="80" y="0"/>
                  </a:cubicBezTo>
                  <a:cubicBezTo>
                    <a:pt x="84" y="0"/>
                    <a:pt x="87" y="1"/>
                    <a:pt x="89" y="3"/>
                  </a:cubicBezTo>
                  <a:cubicBezTo>
                    <a:pt x="90" y="5"/>
                    <a:pt x="91" y="7"/>
                    <a:pt x="91" y="10"/>
                  </a:cubicBezTo>
                  <a:lnTo>
                    <a:pt x="91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" name="Freeform 40"/>
            <p:cNvSpPr>
              <a:spLocks noEditPoints="1"/>
            </p:cNvSpPr>
            <p:nvPr userDrawn="1"/>
          </p:nvSpPr>
          <p:spPr bwMode="auto">
            <a:xfrm>
              <a:off x="3216" y="2467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30 w 80"/>
                <a:gd name="T13" fmla="*/ 7 h 74"/>
                <a:gd name="T14" fmla="*/ 40 w 80"/>
                <a:gd name="T15" fmla="*/ 0 h 74"/>
                <a:gd name="T16" fmla="*/ 51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40 w 80"/>
                <a:gd name="T23" fmla="*/ 13 h 74"/>
                <a:gd name="T24" fmla="*/ 27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2"/>
                    <a:pt x="35" y="0"/>
                    <a:pt x="40" y="0"/>
                  </a:cubicBezTo>
                  <a:cubicBezTo>
                    <a:pt x="45" y="0"/>
                    <a:pt x="49" y="2"/>
                    <a:pt x="51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40" y="13"/>
                    <a:pt x="40" y="13"/>
                    <a:pt x="40" y="13"/>
                  </a:cubicBezTo>
                  <a:cubicBezTo>
                    <a:pt x="27" y="46"/>
                    <a:pt x="27" y="46"/>
                    <a:pt x="27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" name="Freeform 41"/>
            <p:cNvSpPr>
              <a:spLocks/>
            </p:cNvSpPr>
            <p:nvPr userDrawn="1"/>
          </p:nvSpPr>
          <p:spPr bwMode="auto">
            <a:xfrm>
              <a:off x="3338" y="2467"/>
              <a:ext cx="88" cy="112"/>
            </a:xfrm>
            <a:custGeom>
              <a:avLst/>
              <a:gdLst>
                <a:gd name="T0" fmla="*/ 88 w 88"/>
                <a:gd name="T1" fmla="*/ 15 h 112"/>
                <a:gd name="T2" fmla="*/ 55 w 88"/>
                <a:gd name="T3" fmla="*/ 15 h 112"/>
                <a:gd name="T4" fmla="*/ 55 w 88"/>
                <a:gd name="T5" fmla="*/ 112 h 112"/>
                <a:gd name="T6" fmla="*/ 35 w 88"/>
                <a:gd name="T7" fmla="*/ 112 h 112"/>
                <a:gd name="T8" fmla="*/ 35 w 88"/>
                <a:gd name="T9" fmla="*/ 15 h 112"/>
                <a:gd name="T10" fmla="*/ 0 w 88"/>
                <a:gd name="T11" fmla="*/ 15 h 112"/>
                <a:gd name="T12" fmla="*/ 0 w 88"/>
                <a:gd name="T13" fmla="*/ 0 h 112"/>
                <a:gd name="T14" fmla="*/ 88 w 88"/>
                <a:gd name="T15" fmla="*/ 0 h 112"/>
                <a:gd name="T16" fmla="*/ 88 w 88"/>
                <a:gd name="T17" fmla="*/ 1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12">
                  <a:moveTo>
                    <a:pt x="88" y="15"/>
                  </a:moveTo>
                  <a:lnTo>
                    <a:pt x="55" y="15"/>
                  </a:lnTo>
                  <a:lnTo>
                    <a:pt x="55" y="112"/>
                  </a:lnTo>
                  <a:lnTo>
                    <a:pt x="35" y="112"/>
                  </a:lnTo>
                  <a:lnTo>
                    <a:pt x="35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" name="Rectangle 42"/>
            <p:cNvSpPr>
              <a:spLocks noChangeArrowheads="1"/>
            </p:cNvSpPr>
            <p:nvPr userDrawn="1"/>
          </p:nvSpPr>
          <p:spPr bwMode="auto">
            <a:xfrm>
              <a:off x="3448" y="2467"/>
              <a:ext cx="22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" name="Freeform 43"/>
            <p:cNvSpPr>
              <a:spLocks noEditPoints="1"/>
            </p:cNvSpPr>
            <p:nvPr userDrawn="1"/>
          </p:nvSpPr>
          <p:spPr bwMode="auto">
            <a:xfrm>
              <a:off x="3501" y="246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6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6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4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3 w 64"/>
                <a:gd name="T35" fmla="*/ 20 h 74"/>
                <a:gd name="T36" fmla="*/ 13 w 64"/>
                <a:gd name="T37" fmla="*/ 54 h 74"/>
                <a:gd name="T38" fmla="*/ 16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8"/>
                    <a:pt x="56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9" y="73"/>
                    <a:pt x="6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6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4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6"/>
                    <a:pt x="50" y="14"/>
                    <a:pt x="48" y="13"/>
                  </a:cubicBezTo>
                  <a:cubicBezTo>
                    <a:pt x="46" y="11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1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6" y="61"/>
                  </a:cubicBezTo>
                  <a:cubicBezTo>
                    <a:pt x="18" y="62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2"/>
                    <a:pt x="48" y="61"/>
                  </a:cubicBezTo>
                  <a:cubicBezTo>
                    <a:pt x="50" y="60"/>
                    <a:pt x="51" y="58"/>
                    <a:pt x="51" y="54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" name="Freeform 44"/>
            <p:cNvSpPr>
              <a:spLocks/>
            </p:cNvSpPr>
            <p:nvPr userDrawn="1"/>
          </p:nvSpPr>
          <p:spPr bwMode="auto">
            <a:xfrm>
              <a:off x="3629" y="2467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7 w 66"/>
                <a:gd name="T7" fmla="*/ 73 h 75"/>
                <a:gd name="T8" fmla="*/ 43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2 h 75"/>
                <a:gd name="T22" fmla="*/ 22 w 66"/>
                <a:gd name="T23" fmla="*/ 8 h 75"/>
                <a:gd name="T24" fmla="*/ 53 w 66"/>
                <a:gd name="T25" fmla="*/ 60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4"/>
                    <a:pt x="47" y="73"/>
                  </a:cubicBezTo>
                  <a:cubicBezTo>
                    <a:pt x="47" y="72"/>
                    <a:pt x="45" y="70"/>
                    <a:pt x="43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9" y="3"/>
                    <a:pt x="21" y="5"/>
                    <a:pt x="22" y="8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9" name="Freeform 45"/>
            <p:cNvSpPr>
              <a:spLocks/>
            </p:cNvSpPr>
            <p:nvPr userDrawn="1"/>
          </p:nvSpPr>
          <p:spPr bwMode="auto">
            <a:xfrm>
              <a:off x="2023" y="2726"/>
              <a:ext cx="98" cy="114"/>
            </a:xfrm>
            <a:custGeom>
              <a:avLst/>
              <a:gdLst>
                <a:gd name="T0" fmla="*/ 65 w 65"/>
                <a:gd name="T1" fmla="*/ 57 h 75"/>
                <a:gd name="T2" fmla="*/ 60 w 65"/>
                <a:gd name="T3" fmla="*/ 70 h 75"/>
                <a:gd name="T4" fmla="*/ 45 w 65"/>
                <a:gd name="T5" fmla="*/ 75 h 75"/>
                <a:gd name="T6" fmla="*/ 22 w 65"/>
                <a:gd name="T7" fmla="*/ 75 h 75"/>
                <a:gd name="T8" fmla="*/ 5 w 65"/>
                <a:gd name="T9" fmla="*/ 70 h 75"/>
                <a:gd name="T10" fmla="*/ 0 w 65"/>
                <a:gd name="T11" fmla="*/ 63 h 75"/>
                <a:gd name="T12" fmla="*/ 0 w 65"/>
                <a:gd name="T13" fmla="*/ 55 h 75"/>
                <a:gd name="T14" fmla="*/ 0 w 65"/>
                <a:gd name="T15" fmla="*/ 18 h 75"/>
                <a:gd name="T16" fmla="*/ 1 w 65"/>
                <a:gd name="T17" fmla="*/ 10 h 75"/>
                <a:gd name="T18" fmla="*/ 6 w 65"/>
                <a:gd name="T19" fmla="*/ 4 h 75"/>
                <a:gd name="T20" fmla="*/ 22 w 65"/>
                <a:gd name="T21" fmla="*/ 0 h 75"/>
                <a:gd name="T22" fmla="*/ 60 w 65"/>
                <a:gd name="T23" fmla="*/ 0 h 75"/>
                <a:gd name="T24" fmla="*/ 60 w 65"/>
                <a:gd name="T25" fmla="*/ 11 h 75"/>
                <a:gd name="T26" fmla="*/ 24 w 65"/>
                <a:gd name="T27" fmla="*/ 11 h 75"/>
                <a:gd name="T28" fmla="*/ 16 w 65"/>
                <a:gd name="T29" fmla="*/ 13 h 75"/>
                <a:gd name="T30" fmla="*/ 13 w 65"/>
                <a:gd name="T31" fmla="*/ 20 h 75"/>
                <a:gd name="T32" fmla="*/ 13 w 65"/>
                <a:gd name="T33" fmla="*/ 55 h 75"/>
                <a:gd name="T34" fmla="*/ 16 w 65"/>
                <a:gd name="T35" fmla="*/ 62 h 75"/>
                <a:gd name="T36" fmla="*/ 24 w 65"/>
                <a:gd name="T37" fmla="*/ 64 h 75"/>
                <a:gd name="T38" fmla="*/ 41 w 65"/>
                <a:gd name="T39" fmla="*/ 64 h 75"/>
                <a:gd name="T40" fmla="*/ 51 w 65"/>
                <a:gd name="T41" fmla="*/ 55 h 75"/>
                <a:gd name="T42" fmla="*/ 51 w 65"/>
                <a:gd name="T43" fmla="*/ 34 h 75"/>
                <a:gd name="T44" fmla="*/ 65 w 65"/>
                <a:gd name="T45" fmla="*/ 34 h 75"/>
                <a:gd name="T46" fmla="*/ 65 w 65"/>
                <a:gd name="T47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75">
                  <a:moveTo>
                    <a:pt x="65" y="57"/>
                  </a:moveTo>
                  <a:cubicBezTo>
                    <a:pt x="65" y="62"/>
                    <a:pt x="63" y="67"/>
                    <a:pt x="60" y="70"/>
                  </a:cubicBezTo>
                  <a:cubicBezTo>
                    <a:pt x="56" y="73"/>
                    <a:pt x="51" y="75"/>
                    <a:pt x="45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9" y="73"/>
                    <a:pt x="5" y="70"/>
                  </a:cubicBezTo>
                  <a:cubicBezTo>
                    <a:pt x="3" y="68"/>
                    <a:pt x="1" y="66"/>
                    <a:pt x="0" y="63"/>
                  </a:cubicBezTo>
                  <a:cubicBezTo>
                    <a:pt x="0" y="62"/>
                    <a:pt x="0" y="59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2"/>
                    <a:pt x="1" y="10"/>
                  </a:cubicBezTo>
                  <a:cubicBezTo>
                    <a:pt x="2" y="8"/>
                    <a:pt x="4" y="6"/>
                    <a:pt x="6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0" y="11"/>
                    <a:pt x="17" y="12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8"/>
                    <a:pt x="14" y="61"/>
                    <a:pt x="16" y="62"/>
                  </a:cubicBezTo>
                  <a:cubicBezTo>
                    <a:pt x="18" y="63"/>
                    <a:pt x="20" y="64"/>
                    <a:pt x="24" y="64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8" y="64"/>
                    <a:pt x="51" y="61"/>
                    <a:pt x="51" y="55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65" y="34"/>
                    <a:pt x="65" y="34"/>
                    <a:pt x="65" y="34"/>
                  </a:cubicBezTo>
                  <a:lnTo>
                    <a:pt x="65" y="5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0" name="Freeform 46"/>
            <p:cNvSpPr>
              <a:spLocks noEditPoints="1"/>
            </p:cNvSpPr>
            <p:nvPr userDrawn="1"/>
          </p:nvSpPr>
          <p:spPr bwMode="auto">
            <a:xfrm>
              <a:off x="2179" y="2698"/>
              <a:ext cx="89" cy="142"/>
            </a:xfrm>
            <a:custGeom>
              <a:avLst/>
              <a:gdLst>
                <a:gd name="T0" fmla="*/ 59 w 59"/>
                <a:gd name="T1" fmla="*/ 94 h 94"/>
                <a:gd name="T2" fmla="*/ 21 w 59"/>
                <a:gd name="T3" fmla="*/ 94 h 94"/>
                <a:gd name="T4" fmla="*/ 6 w 59"/>
                <a:gd name="T5" fmla="*/ 90 h 94"/>
                <a:gd name="T6" fmla="*/ 0 w 59"/>
                <a:gd name="T7" fmla="*/ 78 h 94"/>
                <a:gd name="T8" fmla="*/ 0 w 59"/>
                <a:gd name="T9" fmla="*/ 36 h 94"/>
                <a:gd name="T10" fmla="*/ 5 w 59"/>
                <a:gd name="T11" fmla="*/ 24 h 94"/>
                <a:gd name="T12" fmla="*/ 20 w 59"/>
                <a:gd name="T13" fmla="*/ 19 h 94"/>
                <a:gd name="T14" fmla="*/ 59 w 59"/>
                <a:gd name="T15" fmla="*/ 19 h 94"/>
                <a:gd name="T16" fmla="*/ 59 w 59"/>
                <a:gd name="T17" fmla="*/ 30 h 94"/>
                <a:gd name="T18" fmla="*/ 24 w 59"/>
                <a:gd name="T19" fmla="*/ 30 h 94"/>
                <a:gd name="T20" fmla="*/ 13 w 59"/>
                <a:gd name="T21" fmla="*/ 39 h 94"/>
                <a:gd name="T22" fmla="*/ 13 w 59"/>
                <a:gd name="T23" fmla="*/ 51 h 94"/>
                <a:gd name="T24" fmla="*/ 59 w 59"/>
                <a:gd name="T25" fmla="*/ 51 h 94"/>
                <a:gd name="T26" fmla="*/ 59 w 59"/>
                <a:gd name="T27" fmla="*/ 62 h 94"/>
                <a:gd name="T28" fmla="*/ 13 w 59"/>
                <a:gd name="T29" fmla="*/ 62 h 94"/>
                <a:gd name="T30" fmla="*/ 13 w 59"/>
                <a:gd name="T31" fmla="*/ 74 h 94"/>
                <a:gd name="T32" fmla="*/ 24 w 59"/>
                <a:gd name="T33" fmla="*/ 83 h 94"/>
                <a:gd name="T34" fmla="*/ 59 w 59"/>
                <a:gd name="T35" fmla="*/ 83 h 94"/>
                <a:gd name="T36" fmla="*/ 59 w 59"/>
                <a:gd name="T37" fmla="*/ 94 h 94"/>
                <a:gd name="T38" fmla="*/ 44 w 59"/>
                <a:gd name="T39" fmla="*/ 0 h 94"/>
                <a:gd name="T40" fmla="*/ 34 w 59"/>
                <a:gd name="T41" fmla="*/ 13 h 94"/>
                <a:gd name="T42" fmla="*/ 24 w 59"/>
                <a:gd name="T43" fmla="*/ 13 h 94"/>
                <a:gd name="T44" fmla="*/ 33 w 59"/>
                <a:gd name="T45" fmla="*/ 0 h 94"/>
                <a:gd name="T46" fmla="*/ 44 w 59"/>
                <a:gd name="T4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94">
                  <a:moveTo>
                    <a:pt x="59" y="94"/>
                  </a:moveTo>
                  <a:cubicBezTo>
                    <a:pt x="21" y="94"/>
                    <a:pt x="21" y="94"/>
                    <a:pt x="21" y="94"/>
                  </a:cubicBezTo>
                  <a:cubicBezTo>
                    <a:pt x="14" y="94"/>
                    <a:pt x="9" y="92"/>
                    <a:pt x="6" y="90"/>
                  </a:cubicBezTo>
                  <a:cubicBezTo>
                    <a:pt x="2" y="87"/>
                    <a:pt x="0" y="83"/>
                    <a:pt x="0" y="7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1"/>
                    <a:pt x="1" y="27"/>
                    <a:pt x="5" y="24"/>
                  </a:cubicBezTo>
                  <a:cubicBezTo>
                    <a:pt x="8" y="21"/>
                    <a:pt x="13" y="19"/>
                    <a:pt x="20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17" y="30"/>
                    <a:pt x="13" y="33"/>
                    <a:pt x="13" y="39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80"/>
                    <a:pt x="17" y="83"/>
                    <a:pt x="24" y="83"/>
                  </a:cubicBezTo>
                  <a:cubicBezTo>
                    <a:pt x="59" y="83"/>
                    <a:pt x="59" y="83"/>
                    <a:pt x="59" y="83"/>
                  </a:cubicBezTo>
                  <a:lnTo>
                    <a:pt x="59" y="94"/>
                  </a:lnTo>
                  <a:close/>
                  <a:moveTo>
                    <a:pt x="44" y="0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1" name="Freeform 47"/>
            <p:cNvSpPr>
              <a:spLocks noEditPoints="1"/>
            </p:cNvSpPr>
            <p:nvPr userDrawn="1"/>
          </p:nvSpPr>
          <p:spPr bwMode="auto">
            <a:xfrm>
              <a:off x="2322" y="2726"/>
              <a:ext cx="97" cy="114"/>
            </a:xfrm>
            <a:custGeom>
              <a:avLst/>
              <a:gdLst>
                <a:gd name="T0" fmla="*/ 64 w 64"/>
                <a:gd name="T1" fmla="*/ 58 h 75"/>
                <a:gd name="T2" fmla="*/ 42 w 64"/>
                <a:gd name="T3" fmla="*/ 75 h 75"/>
                <a:gd name="T4" fmla="*/ 22 w 64"/>
                <a:gd name="T5" fmla="*/ 75 h 75"/>
                <a:gd name="T6" fmla="*/ 7 w 64"/>
                <a:gd name="T7" fmla="*/ 71 h 75"/>
                <a:gd name="T8" fmla="*/ 0 w 64"/>
                <a:gd name="T9" fmla="*/ 58 h 75"/>
                <a:gd name="T10" fmla="*/ 0 w 64"/>
                <a:gd name="T11" fmla="*/ 17 h 75"/>
                <a:gd name="T12" fmla="*/ 7 w 64"/>
                <a:gd name="T13" fmla="*/ 4 h 75"/>
                <a:gd name="T14" fmla="*/ 22 w 64"/>
                <a:gd name="T15" fmla="*/ 0 h 75"/>
                <a:gd name="T16" fmla="*/ 43 w 64"/>
                <a:gd name="T17" fmla="*/ 0 h 75"/>
                <a:gd name="T18" fmla="*/ 64 w 64"/>
                <a:gd name="T19" fmla="*/ 17 h 75"/>
                <a:gd name="T20" fmla="*/ 64 w 64"/>
                <a:gd name="T21" fmla="*/ 58 h 75"/>
                <a:gd name="T22" fmla="*/ 51 w 64"/>
                <a:gd name="T23" fmla="*/ 55 h 75"/>
                <a:gd name="T24" fmla="*/ 51 w 64"/>
                <a:gd name="T25" fmla="*/ 21 h 75"/>
                <a:gd name="T26" fmla="*/ 48 w 64"/>
                <a:gd name="T27" fmla="*/ 13 h 75"/>
                <a:gd name="T28" fmla="*/ 39 w 64"/>
                <a:gd name="T29" fmla="*/ 11 h 75"/>
                <a:gd name="T30" fmla="*/ 26 w 64"/>
                <a:gd name="T31" fmla="*/ 11 h 75"/>
                <a:gd name="T32" fmla="*/ 16 w 64"/>
                <a:gd name="T33" fmla="*/ 13 h 75"/>
                <a:gd name="T34" fmla="*/ 14 w 64"/>
                <a:gd name="T35" fmla="*/ 21 h 75"/>
                <a:gd name="T36" fmla="*/ 14 w 64"/>
                <a:gd name="T37" fmla="*/ 55 h 75"/>
                <a:gd name="T38" fmla="*/ 17 w 64"/>
                <a:gd name="T39" fmla="*/ 62 h 75"/>
                <a:gd name="T40" fmla="*/ 26 w 64"/>
                <a:gd name="T41" fmla="*/ 64 h 75"/>
                <a:gd name="T42" fmla="*/ 39 w 64"/>
                <a:gd name="T43" fmla="*/ 64 h 75"/>
                <a:gd name="T44" fmla="*/ 48 w 64"/>
                <a:gd name="T45" fmla="*/ 62 h 75"/>
                <a:gd name="T46" fmla="*/ 51 w 64"/>
                <a:gd name="T47" fmla="*/ 5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5">
                  <a:moveTo>
                    <a:pt x="64" y="58"/>
                  </a:moveTo>
                  <a:cubicBezTo>
                    <a:pt x="64" y="69"/>
                    <a:pt x="57" y="75"/>
                    <a:pt x="42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3"/>
                    <a:pt x="7" y="71"/>
                  </a:cubicBezTo>
                  <a:cubicBezTo>
                    <a:pt x="3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3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8"/>
                  </a:lnTo>
                  <a:close/>
                  <a:moveTo>
                    <a:pt x="51" y="55"/>
                  </a:moveTo>
                  <a:cubicBezTo>
                    <a:pt x="51" y="21"/>
                    <a:pt x="51" y="21"/>
                    <a:pt x="51" y="21"/>
                  </a:cubicBezTo>
                  <a:cubicBezTo>
                    <a:pt x="51" y="17"/>
                    <a:pt x="50" y="15"/>
                    <a:pt x="48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5"/>
                    <a:pt x="14" y="17"/>
                    <a:pt x="14" y="21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8"/>
                    <a:pt x="15" y="60"/>
                    <a:pt x="17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4" y="64"/>
                    <a:pt x="47" y="63"/>
                    <a:pt x="48" y="62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2" name="Freeform 48"/>
            <p:cNvSpPr>
              <a:spLocks/>
            </p:cNvSpPr>
            <p:nvPr userDrawn="1"/>
          </p:nvSpPr>
          <p:spPr bwMode="auto">
            <a:xfrm>
              <a:off x="2476" y="2726"/>
              <a:ext cx="98" cy="114"/>
            </a:xfrm>
            <a:custGeom>
              <a:avLst/>
              <a:gdLst>
                <a:gd name="T0" fmla="*/ 65 w 65"/>
                <a:gd name="T1" fmla="*/ 57 h 75"/>
                <a:gd name="T2" fmla="*/ 60 w 65"/>
                <a:gd name="T3" fmla="*/ 70 h 75"/>
                <a:gd name="T4" fmla="*/ 45 w 65"/>
                <a:gd name="T5" fmla="*/ 75 h 75"/>
                <a:gd name="T6" fmla="*/ 22 w 65"/>
                <a:gd name="T7" fmla="*/ 75 h 75"/>
                <a:gd name="T8" fmla="*/ 6 w 65"/>
                <a:gd name="T9" fmla="*/ 70 h 75"/>
                <a:gd name="T10" fmla="*/ 1 w 65"/>
                <a:gd name="T11" fmla="*/ 63 h 75"/>
                <a:gd name="T12" fmla="*/ 0 w 65"/>
                <a:gd name="T13" fmla="*/ 55 h 75"/>
                <a:gd name="T14" fmla="*/ 0 w 65"/>
                <a:gd name="T15" fmla="*/ 18 h 75"/>
                <a:gd name="T16" fmla="*/ 1 w 65"/>
                <a:gd name="T17" fmla="*/ 10 h 75"/>
                <a:gd name="T18" fmla="*/ 7 w 65"/>
                <a:gd name="T19" fmla="*/ 4 h 75"/>
                <a:gd name="T20" fmla="*/ 22 w 65"/>
                <a:gd name="T21" fmla="*/ 0 h 75"/>
                <a:gd name="T22" fmla="*/ 60 w 65"/>
                <a:gd name="T23" fmla="*/ 0 h 75"/>
                <a:gd name="T24" fmla="*/ 60 w 65"/>
                <a:gd name="T25" fmla="*/ 11 h 75"/>
                <a:gd name="T26" fmla="*/ 25 w 65"/>
                <a:gd name="T27" fmla="*/ 11 h 75"/>
                <a:gd name="T28" fmla="*/ 16 w 65"/>
                <a:gd name="T29" fmla="*/ 13 h 75"/>
                <a:gd name="T30" fmla="*/ 14 w 65"/>
                <a:gd name="T31" fmla="*/ 20 h 75"/>
                <a:gd name="T32" fmla="*/ 14 w 65"/>
                <a:gd name="T33" fmla="*/ 55 h 75"/>
                <a:gd name="T34" fmla="*/ 17 w 65"/>
                <a:gd name="T35" fmla="*/ 62 h 75"/>
                <a:gd name="T36" fmla="*/ 25 w 65"/>
                <a:gd name="T37" fmla="*/ 64 h 75"/>
                <a:gd name="T38" fmla="*/ 42 w 65"/>
                <a:gd name="T39" fmla="*/ 64 h 75"/>
                <a:gd name="T40" fmla="*/ 52 w 65"/>
                <a:gd name="T41" fmla="*/ 55 h 75"/>
                <a:gd name="T42" fmla="*/ 52 w 65"/>
                <a:gd name="T43" fmla="*/ 34 h 75"/>
                <a:gd name="T44" fmla="*/ 65 w 65"/>
                <a:gd name="T45" fmla="*/ 34 h 75"/>
                <a:gd name="T46" fmla="*/ 65 w 65"/>
                <a:gd name="T47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75">
                  <a:moveTo>
                    <a:pt x="65" y="57"/>
                  </a:moveTo>
                  <a:cubicBezTo>
                    <a:pt x="65" y="62"/>
                    <a:pt x="64" y="67"/>
                    <a:pt x="60" y="70"/>
                  </a:cubicBezTo>
                  <a:cubicBezTo>
                    <a:pt x="57" y="73"/>
                    <a:pt x="52" y="75"/>
                    <a:pt x="45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3"/>
                    <a:pt x="6" y="70"/>
                  </a:cubicBezTo>
                  <a:cubicBezTo>
                    <a:pt x="4" y="68"/>
                    <a:pt x="2" y="66"/>
                    <a:pt x="1" y="63"/>
                  </a:cubicBezTo>
                  <a:cubicBezTo>
                    <a:pt x="1" y="62"/>
                    <a:pt x="0" y="59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1" y="12"/>
                    <a:pt x="1" y="10"/>
                  </a:cubicBezTo>
                  <a:cubicBezTo>
                    <a:pt x="2" y="8"/>
                    <a:pt x="4" y="6"/>
                    <a:pt x="7" y="4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4"/>
                    <a:pt x="14" y="16"/>
                    <a:pt x="14" y="20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8"/>
                    <a:pt x="15" y="61"/>
                    <a:pt x="17" y="62"/>
                  </a:cubicBezTo>
                  <a:cubicBezTo>
                    <a:pt x="18" y="63"/>
                    <a:pt x="21" y="64"/>
                    <a:pt x="25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9" y="64"/>
                    <a:pt x="52" y="61"/>
                    <a:pt x="52" y="55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65" y="34"/>
                    <a:pt x="65" y="34"/>
                    <a:pt x="65" y="34"/>
                  </a:cubicBezTo>
                  <a:lnTo>
                    <a:pt x="65" y="5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3" name="Freeform 49"/>
            <p:cNvSpPr>
              <a:spLocks/>
            </p:cNvSpPr>
            <p:nvPr userDrawn="1"/>
          </p:nvSpPr>
          <p:spPr bwMode="auto">
            <a:xfrm>
              <a:off x="2631" y="2728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9 w 65"/>
                <a:gd name="T3" fmla="*/ 74 h 74"/>
                <a:gd name="T4" fmla="*/ 16 w 65"/>
                <a:gd name="T5" fmla="*/ 45 h 74"/>
                <a:gd name="T6" fmla="*/ 15 w 65"/>
                <a:gd name="T7" fmla="*/ 40 h 74"/>
                <a:gd name="T8" fmla="*/ 23 w 65"/>
                <a:gd name="T9" fmla="*/ 34 h 74"/>
                <a:gd name="T10" fmla="*/ 42 w 65"/>
                <a:gd name="T11" fmla="*/ 34 h 74"/>
                <a:gd name="T12" fmla="*/ 52 w 65"/>
                <a:gd name="T13" fmla="*/ 27 h 74"/>
                <a:gd name="T14" fmla="*/ 52 w 65"/>
                <a:gd name="T15" fmla="*/ 18 h 74"/>
                <a:gd name="T16" fmla="*/ 41 w 65"/>
                <a:gd name="T17" fmla="*/ 10 h 74"/>
                <a:gd name="T18" fmla="*/ 14 w 65"/>
                <a:gd name="T19" fmla="*/ 10 h 74"/>
                <a:gd name="T20" fmla="*/ 14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5 h 74"/>
                <a:gd name="T30" fmla="*/ 65 w 65"/>
                <a:gd name="T31" fmla="*/ 28 h 74"/>
                <a:gd name="T32" fmla="*/ 60 w 65"/>
                <a:gd name="T33" fmla="*/ 39 h 74"/>
                <a:gd name="T34" fmla="*/ 46 w 65"/>
                <a:gd name="T35" fmla="*/ 43 h 74"/>
                <a:gd name="T36" fmla="*/ 31 w 65"/>
                <a:gd name="T37" fmla="*/ 43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5" y="44"/>
                    <a:pt x="15" y="43"/>
                    <a:pt x="15" y="40"/>
                  </a:cubicBezTo>
                  <a:cubicBezTo>
                    <a:pt x="15" y="36"/>
                    <a:pt x="17" y="34"/>
                    <a:pt x="23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4"/>
                    <a:pt x="52" y="32"/>
                    <a:pt x="52" y="27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3"/>
                    <a:pt x="48" y="10"/>
                    <a:pt x="41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5" y="33"/>
                    <a:pt x="63" y="36"/>
                    <a:pt x="60" y="39"/>
                  </a:cubicBezTo>
                  <a:cubicBezTo>
                    <a:pt x="56" y="42"/>
                    <a:pt x="52" y="43"/>
                    <a:pt x="46" y="43"/>
                  </a:cubicBezTo>
                  <a:cubicBezTo>
                    <a:pt x="31" y="43"/>
                    <a:pt x="31" y="43"/>
                    <a:pt x="31" y="43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4" name="Freeform 50"/>
            <p:cNvSpPr>
              <a:spLocks noEditPoints="1"/>
            </p:cNvSpPr>
            <p:nvPr userDrawn="1"/>
          </p:nvSpPr>
          <p:spPr bwMode="auto">
            <a:xfrm>
              <a:off x="2773" y="2728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5 h 74"/>
                <a:gd name="T6" fmla="*/ 22 w 80"/>
                <a:gd name="T7" fmla="*/ 55 h 74"/>
                <a:gd name="T8" fmla="*/ 14 w 80"/>
                <a:gd name="T9" fmla="*/ 74 h 74"/>
                <a:gd name="T10" fmla="*/ 0 w 80"/>
                <a:gd name="T11" fmla="*/ 74 h 74"/>
                <a:gd name="T12" fmla="*/ 29 w 80"/>
                <a:gd name="T13" fmla="*/ 6 h 74"/>
                <a:gd name="T14" fmla="*/ 40 w 80"/>
                <a:gd name="T15" fmla="*/ 0 h 74"/>
                <a:gd name="T16" fmla="*/ 50 w 80"/>
                <a:gd name="T17" fmla="*/ 6 h 74"/>
                <a:gd name="T18" fmla="*/ 80 w 80"/>
                <a:gd name="T19" fmla="*/ 74 h 74"/>
                <a:gd name="T20" fmla="*/ 54 w 80"/>
                <a:gd name="T21" fmla="*/ 45 h 74"/>
                <a:gd name="T22" fmla="*/ 39 w 80"/>
                <a:gd name="T23" fmla="*/ 12 h 74"/>
                <a:gd name="T24" fmla="*/ 26 w 80"/>
                <a:gd name="T25" fmla="*/ 45 h 74"/>
                <a:gd name="T26" fmla="*/ 54 w 80"/>
                <a:gd name="T27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1" y="2"/>
                    <a:pt x="35" y="0"/>
                    <a:pt x="40" y="0"/>
                  </a:cubicBezTo>
                  <a:cubicBezTo>
                    <a:pt x="45" y="0"/>
                    <a:pt x="48" y="2"/>
                    <a:pt x="50" y="6"/>
                  </a:cubicBezTo>
                  <a:lnTo>
                    <a:pt x="80" y="74"/>
                  </a:lnTo>
                  <a:close/>
                  <a:moveTo>
                    <a:pt x="54" y="45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26" y="45"/>
                    <a:pt x="26" y="45"/>
                    <a:pt x="26" y="45"/>
                  </a:cubicBezTo>
                  <a:lnTo>
                    <a:pt x="54" y="4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5" name="Freeform 51"/>
            <p:cNvSpPr>
              <a:spLocks noEditPoints="1"/>
            </p:cNvSpPr>
            <p:nvPr userDrawn="1"/>
          </p:nvSpPr>
          <p:spPr bwMode="auto">
            <a:xfrm>
              <a:off x="2939" y="2726"/>
              <a:ext cx="99" cy="114"/>
            </a:xfrm>
            <a:custGeom>
              <a:avLst/>
              <a:gdLst>
                <a:gd name="T0" fmla="*/ 66 w 66"/>
                <a:gd name="T1" fmla="*/ 31 h 75"/>
                <a:gd name="T2" fmla="*/ 60 w 66"/>
                <a:gd name="T3" fmla="*/ 42 h 75"/>
                <a:gd name="T4" fmla="*/ 46 w 66"/>
                <a:gd name="T5" fmla="*/ 47 h 75"/>
                <a:gd name="T6" fmla="*/ 14 w 66"/>
                <a:gd name="T7" fmla="*/ 47 h 75"/>
                <a:gd name="T8" fmla="*/ 14 w 66"/>
                <a:gd name="T9" fmla="*/ 75 h 75"/>
                <a:gd name="T10" fmla="*/ 0 w 66"/>
                <a:gd name="T11" fmla="*/ 75 h 75"/>
                <a:gd name="T12" fmla="*/ 0 w 66"/>
                <a:gd name="T13" fmla="*/ 0 h 75"/>
                <a:gd name="T14" fmla="*/ 45 w 66"/>
                <a:gd name="T15" fmla="*/ 0 h 75"/>
                <a:gd name="T16" fmla="*/ 60 w 66"/>
                <a:gd name="T17" fmla="*/ 4 h 75"/>
                <a:gd name="T18" fmla="*/ 66 w 66"/>
                <a:gd name="T19" fmla="*/ 15 h 75"/>
                <a:gd name="T20" fmla="*/ 66 w 66"/>
                <a:gd name="T21" fmla="*/ 31 h 75"/>
                <a:gd name="T22" fmla="*/ 52 w 66"/>
                <a:gd name="T23" fmla="*/ 27 h 75"/>
                <a:gd name="T24" fmla="*/ 52 w 66"/>
                <a:gd name="T25" fmla="*/ 18 h 75"/>
                <a:gd name="T26" fmla="*/ 42 w 66"/>
                <a:gd name="T27" fmla="*/ 11 h 75"/>
                <a:gd name="T28" fmla="*/ 14 w 66"/>
                <a:gd name="T29" fmla="*/ 11 h 75"/>
                <a:gd name="T30" fmla="*/ 14 w 66"/>
                <a:gd name="T31" fmla="*/ 36 h 75"/>
                <a:gd name="T32" fmla="*/ 41 w 66"/>
                <a:gd name="T33" fmla="*/ 36 h 75"/>
                <a:gd name="T34" fmla="*/ 52 w 66"/>
                <a:gd name="T35" fmla="*/ 2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5">
                  <a:moveTo>
                    <a:pt x="66" y="31"/>
                  </a:moveTo>
                  <a:cubicBezTo>
                    <a:pt x="66" y="36"/>
                    <a:pt x="64" y="40"/>
                    <a:pt x="60" y="42"/>
                  </a:cubicBezTo>
                  <a:cubicBezTo>
                    <a:pt x="57" y="45"/>
                    <a:pt x="52" y="47"/>
                    <a:pt x="46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6" y="1"/>
                    <a:pt x="60" y="4"/>
                  </a:cubicBezTo>
                  <a:cubicBezTo>
                    <a:pt x="63" y="7"/>
                    <a:pt x="65" y="10"/>
                    <a:pt x="66" y="15"/>
                  </a:cubicBezTo>
                  <a:cubicBezTo>
                    <a:pt x="66" y="20"/>
                    <a:pt x="66" y="25"/>
                    <a:pt x="66" y="31"/>
                  </a:cubicBezTo>
                  <a:close/>
                  <a:moveTo>
                    <a:pt x="52" y="27"/>
                  </a:moveTo>
                  <a:cubicBezTo>
                    <a:pt x="52" y="18"/>
                    <a:pt x="52" y="18"/>
                    <a:pt x="52" y="18"/>
                  </a:cubicBezTo>
                  <a:cubicBezTo>
                    <a:pt x="52" y="14"/>
                    <a:pt x="49" y="11"/>
                    <a:pt x="42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9" y="36"/>
                    <a:pt x="52" y="33"/>
                    <a:pt x="52" y="27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6" name="Freeform 52"/>
            <p:cNvSpPr>
              <a:spLocks/>
            </p:cNvSpPr>
            <p:nvPr userDrawn="1"/>
          </p:nvSpPr>
          <p:spPr bwMode="auto">
            <a:xfrm>
              <a:off x="3094" y="2726"/>
              <a:ext cx="100" cy="114"/>
            </a:xfrm>
            <a:custGeom>
              <a:avLst/>
              <a:gdLst>
                <a:gd name="T0" fmla="*/ 100 w 100"/>
                <a:gd name="T1" fmla="*/ 114 h 114"/>
                <a:gd name="T2" fmla="*/ 80 w 100"/>
                <a:gd name="T3" fmla="*/ 114 h 114"/>
                <a:gd name="T4" fmla="*/ 80 w 100"/>
                <a:gd name="T5" fmla="*/ 65 h 114"/>
                <a:gd name="T6" fmla="*/ 20 w 100"/>
                <a:gd name="T7" fmla="*/ 65 h 114"/>
                <a:gd name="T8" fmla="*/ 20 w 100"/>
                <a:gd name="T9" fmla="*/ 114 h 114"/>
                <a:gd name="T10" fmla="*/ 0 w 100"/>
                <a:gd name="T11" fmla="*/ 114 h 114"/>
                <a:gd name="T12" fmla="*/ 0 w 100"/>
                <a:gd name="T13" fmla="*/ 0 h 114"/>
                <a:gd name="T14" fmla="*/ 20 w 100"/>
                <a:gd name="T15" fmla="*/ 0 h 114"/>
                <a:gd name="T16" fmla="*/ 20 w 100"/>
                <a:gd name="T17" fmla="*/ 49 h 114"/>
                <a:gd name="T18" fmla="*/ 80 w 100"/>
                <a:gd name="T19" fmla="*/ 49 h 114"/>
                <a:gd name="T20" fmla="*/ 80 w 100"/>
                <a:gd name="T21" fmla="*/ 0 h 114"/>
                <a:gd name="T22" fmla="*/ 100 w 100"/>
                <a:gd name="T23" fmla="*/ 0 h 114"/>
                <a:gd name="T24" fmla="*/ 100 w 100"/>
                <a:gd name="T2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14">
                  <a:moveTo>
                    <a:pt x="100" y="114"/>
                  </a:moveTo>
                  <a:lnTo>
                    <a:pt x="80" y="114"/>
                  </a:lnTo>
                  <a:lnTo>
                    <a:pt x="80" y="65"/>
                  </a:lnTo>
                  <a:lnTo>
                    <a:pt x="20" y="65"/>
                  </a:lnTo>
                  <a:lnTo>
                    <a:pt x="20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49"/>
                  </a:lnTo>
                  <a:lnTo>
                    <a:pt x="80" y="49"/>
                  </a:lnTo>
                  <a:lnTo>
                    <a:pt x="80" y="0"/>
                  </a:lnTo>
                  <a:lnTo>
                    <a:pt x="100" y="0"/>
                  </a:lnTo>
                  <a:lnTo>
                    <a:pt x="100" y="11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7" name="Rectangle 53"/>
            <p:cNvSpPr>
              <a:spLocks noChangeArrowheads="1"/>
            </p:cNvSpPr>
            <p:nvPr userDrawn="1"/>
          </p:nvSpPr>
          <p:spPr bwMode="auto">
            <a:xfrm>
              <a:off x="3251" y="2726"/>
              <a:ext cx="20" cy="114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8" name="Freeform 54"/>
            <p:cNvSpPr>
              <a:spLocks noEditPoints="1"/>
            </p:cNvSpPr>
            <p:nvPr userDrawn="1"/>
          </p:nvSpPr>
          <p:spPr bwMode="auto">
            <a:xfrm>
              <a:off x="3328" y="2726"/>
              <a:ext cx="98" cy="129"/>
            </a:xfrm>
            <a:custGeom>
              <a:avLst/>
              <a:gdLst>
                <a:gd name="T0" fmla="*/ 65 w 65"/>
                <a:gd name="T1" fmla="*/ 58 h 85"/>
                <a:gd name="T2" fmla="*/ 51 w 65"/>
                <a:gd name="T3" fmla="*/ 74 h 85"/>
                <a:gd name="T4" fmla="*/ 64 w 65"/>
                <a:gd name="T5" fmla="*/ 85 h 85"/>
                <a:gd name="T6" fmla="*/ 46 w 65"/>
                <a:gd name="T7" fmla="*/ 85 h 85"/>
                <a:gd name="T8" fmla="*/ 33 w 65"/>
                <a:gd name="T9" fmla="*/ 75 h 85"/>
                <a:gd name="T10" fmla="*/ 22 w 65"/>
                <a:gd name="T11" fmla="*/ 75 h 85"/>
                <a:gd name="T12" fmla="*/ 7 w 65"/>
                <a:gd name="T13" fmla="*/ 71 h 85"/>
                <a:gd name="T14" fmla="*/ 0 w 65"/>
                <a:gd name="T15" fmla="*/ 58 h 85"/>
                <a:gd name="T16" fmla="*/ 0 w 65"/>
                <a:gd name="T17" fmla="*/ 17 h 85"/>
                <a:gd name="T18" fmla="*/ 7 w 65"/>
                <a:gd name="T19" fmla="*/ 4 h 85"/>
                <a:gd name="T20" fmla="*/ 22 w 65"/>
                <a:gd name="T21" fmla="*/ 0 h 85"/>
                <a:gd name="T22" fmla="*/ 43 w 65"/>
                <a:gd name="T23" fmla="*/ 0 h 85"/>
                <a:gd name="T24" fmla="*/ 58 w 65"/>
                <a:gd name="T25" fmla="*/ 4 h 85"/>
                <a:gd name="T26" fmla="*/ 65 w 65"/>
                <a:gd name="T27" fmla="*/ 17 h 85"/>
                <a:gd name="T28" fmla="*/ 65 w 65"/>
                <a:gd name="T29" fmla="*/ 58 h 85"/>
                <a:gd name="T30" fmla="*/ 52 w 65"/>
                <a:gd name="T31" fmla="*/ 56 h 85"/>
                <a:gd name="T32" fmla="*/ 52 w 65"/>
                <a:gd name="T33" fmla="*/ 20 h 85"/>
                <a:gd name="T34" fmla="*/ 49 w 65"/>
                <a:gd name="T35" fmla="*/ 13 h 85"/>
                <a:gd name="T36" fmla="*/ 39 w 65"/>
                <a:gd name="T37" fmla="*/ 11 h 85"/>
                <a:gd name="T38" fmla="*/ 26 w 65"/>
                <a:gd name="T39" fmla="*/ 11 h 85"/>
                <a:gd name="T40" fmla="*/ 16 w 65"/>
                <a:gd name="T41" fmla="*/ 13 h 85"/>
                <a:gd name="T42" fmla="*/ 14 w 65"/>
                <a:gd name="T43" fmla="*/ 20 h 85"/>
                <a:gd name="T44" fmla="*/ 14 w 65"/>
                <a:gd name="T45" fmla="*/ 55 h 85"/>
                <a:gd name="T46" fmla="*/ 17 w 65"/>
                <a:gd name="T47" fmla="*/ 62 h 85"/>
                <a:gd name="T48" fmla="*/ 26 w 65"/>
                <a:gd name="T49" fmla="*/ 64 h 85"/>
                <a:gd name="T50" fmla="*/ 39 w 65"/>
                <a:gd name="T51" fmla="*/ 64 h 85"/>
                <a:gd name="T52" fmla="*/ 49 w 65"/>
                <a:gd name="T53" fmla="*/ 62 h 85"/>
                <a:gd name="T54" fmla="*/ 52 w 65"/>
                <a:gd name="T55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85">
                  <a:moveTo>
                    <a:pt x="65" y="58"/>
                  </a:moveTo>
                  <a:cubicBezTo>
                    <a:pt x="65" y="67"/>
                    <a:pt x="60" y="72"/>
                    <a:pt x="51" y="74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4"/>
                    <a:pt x="7" y="71"/>
                  </a:cubicBezTo>
                  <a:cubicBezTo>
                    <a:pt x="2" y="69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0" y="0"/>
                    <a:pt x="55" y="2"/>
                    <a:pt x="58" y="4"/>
                  </a:cubicBezTo>
                  <a:cubicBezTo>
                    <a:pt x="63" y="7"/>
                    <a:pt x="65" y="11"/>
                    <a:pt x="65" y="17"/>
                  </a:cubicBezTo>
                  <a:lnTo>
                    <a:pt x="65" y="58"/>
                  </a:lnTo>
                  <a:close/>
                  <a:moveTo>
                    <a:pt x="52" y="56"/>
                  </a:moveTo>
                  <a:cubicBezTo>
                    <a:pt x="52" y="20"/>
                    <a:pt x="52" y="20"/>
                    <a:pt x="52" y="20"/>
                  </a:cubicBezTo>
                  <a:cubicBezTo>
                    <a:pt x="52" y="17"/>
                    <a:pt x="51" y="14"/>
                    <a:pt x="49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4" y="14"/>
                    <a:pt x="14" y="17"/>
                    <a:pt x="14" y="20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9"/>
                    <a:pt x="15" y="61"/>
                    <a:pt x="17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4" y="64"/>
                    <a:pt x="47" y="63"/>
                    <a:pt x="49" y="62"/>
                  </a:cubicBezTo>
                  <a:cubicBezTo>
                    <a:pt x="51" y="61"/>
                    <a:pt x="52" y="59"/>
                    <a:pt x="52" y="56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9" name="Freeform 55"/>
            <p:cNvSpPr>
              <a:spLocks/>
            </p:cNvSpPr>
            <p:nvPr userDrawn="1"/>
          </p:nvSpPr>
          <p:spPr bwMode="auto">
            <a:xfrm>
              <a:off x="3483" y="2726"/>
              <a:ext cx="98" cy="114"/>
            </a:xfrm>
            <a:custGeom>
              <a:avLst/>
              <a:gdLst>
                <a:gd name="T0" fmla="*/ 65 w 65"/>
                <a:gd name="T1" fmla="*/ 56 h 75"/>
                <a:gd name="T2" fmla="*/ 64 w 65"/>
                <a:gd name="T3" fmla="*/ 64 h 75"/>
                <a:gd name="T4" fmla="*/ 60 w 65"/>
                <a:gd name="T5" fmla="*/ 70 h 75"/>
                <a:gd name="T6" fmla="*/ 52 w 65"/>
                <a:gd name="T7" fmla="*/ 74 h 75"/>
                <a:gd name="T8" fmla="*/ 43 w 65"/>
                <a:gd name="T9" fmla="*/ 75 h 75"/>
                <a:gd name="T10" fmla="*/ 22 w 65"/>
                <a:gd name="T11" fmla="*/ 75 h 75"/>
                <a:gd name="T12" fmla="*/ 13 w 65"/>
                <a:gd name="T13" fmla="*/ 74 h 75"/>
                <a:gd name="T14" fmla="*/ 6 w 65"/>
                <a:gd name="T15" fmla="*/ 70 h 75"/>
                <a:gd name="T16" fmla="*/ 1 w 65"/>
                <a:gd name="T17" fmla="*/ 64 h 75"/>
                <a:gd name="T18" fmla="*/ 0 w 65"/>
                <a:gd name="T19" fmla="*/ 56 h 75"/>
                <a:gd name="T20" fmla="*/ 0 w 65"/>
                <a:gd name="T21" fmla="*/ 0 h 75"/>
                <a:gd name="T22" fmla="*/ 13 w 65"/>
                <a:gd name="T23" fmla="*/ 0 h 75"/>
                <a:gd name="T24" fmla="*/ 13 w 65"/>
                <a:gd name="T25" fmla="*/ 54 h 75"/>
                <a:gd name="T26" fmla="*/ 16 w 65"/>
                <a:gd name="T27" fmla="*/ 62 h 75"/>
                <a:gd name="T28" fmla="*/ 26 w 65"/>
                <a:gd name="T29" fmla="*/ 64 h 75"/>
                <a:gd name="T30" fmla="*/ 40 w 65"/>
                <a:gd name="T31" fmla="*/ 64 h 75"/>
                <a:gd name="T32" fmla="*/ 49 w 65"/>
                <a:gd name="T33" fmla="*/ 62 h 75"/>
                <a:gd name="T34" fmla="*/ 52 w 65"/>
                <a:gd name="T35" fmla="*/ 54 h 75"/>
                <a:gd name="T36" fmla="*/ 52 w 65"/>
                <a:gd name="T37" fmla="*/ 0 h 75"/>
                <a:gd name="T38" fmla="*/ 65 w 65"/>
                <a:gd name="T39" fmla="*/ 0 h 75"/>
                <a:gd name="T40" fmla="*/ 65 w 65"/>
                <a:gd name="T41" fmla="*/ 5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75">
                  <a:moveTo>
                    <a:pt x="65" y="56"/>
                  </a:moveTo>
                  <a:cubicBezTo>
                    <a:pt x="65" y="59"/>
                    <a:pt x="65" y="62"/>
                    <a:pt x="64" y="64"/>
                  </a:cubicBezTo>
                  <a:cubicBezTo>
                    <a:pt x="64" y="66"/>
                    <a:pt x="62" y="68"/>
                    <a:pt x="60" y="70"/>
                  </a:cubicBezTo>
                  <a:cubicBezTo>
                    <a:pt x="57" y="72"/>
                    <a:pt x="55" y="73"/>
                    <a:pt x="52" y="74"/>
                  </a:cubicBezTo>
                  <a:cubicBezTo>
                    <a:pt x="50" y="74"/>
                    <a:pt x="47" y="75"/>
                    <a:pt x="43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8" y="75"/>
                    <a:pt x="15" y="74"/>
                    <a:pt x="13" y="74"/>
                  </a:cubicBezTo>
                  <a:cubicBezTo>
                    <a:pt x="11" y="73"/>
                    <a:pt x="8" y="72"/>
                    <a:pt x="6" y="70"/>
                  </a:cubicBezTo>
                  <a:cubicBezTo>
                    <a:pt x="3" y="68"/>
                    <a:pt x="2" y="66"/>
                    <a:pt x="1" y="64"/>
                  </a:cubicBezTo>
                  <a:cubicBezTo>
                    <a:pt x="0" y="62"/>
                    <a:pt x="0" y="59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8"/>
                    <a:pt x="14" y="60"/>
                    <a:pt x="16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4" y="64"/>
                    <a:pt x="48" y="63"/>
                    <a:pt x="49" y="62"/>
                  </a:cubicBezTo>
                  <a:cubicBezTo>
                    <a:pt x="51" y="60"/>
                    <a:pt x="52" y="58"/>
                    <a:pt x="52" y="5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5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0" name="Freeform 56"/>
            <p:cNvSpPr>
              <a:spLocks/>
            </p:cNvSpPr>
            <p:nvPr userDrawn="1"/>
          </p:nvSpPr>
          <p:spPr bwMode="auto">
            <a:xfrm>
              <a:off x="3638" y="2728"/>
              <a:ext cx="89" cy="112"/>
            </a:xfrm>
            <a:custGeom>
              <a:avLst/>
              <a:gdLst>
                <a:gd name="T0" fmla="*/ 57 w 59"/>
                <a:gd name="T1" fmla="*/ 42 h 74"/>
                <a:gd name="T2" fmla="*/ 14 w 59"/>
                <a:gd name="T3" fmla="*/ 42 h 74"/>
                <a:gd name="T4" fmla="*/ 14 w 59"/>
                <a:gd name="T5" fmla="*/ 54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2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6 h 74"/>
                <a:gd name="T20" fmla="*/ 6 w 59"/>
                <a:gd name="T21" fmla="*/ 4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0 h 74"/>
                <a:gd name="T28" fmla="*/ 25 w 59"/>
                <a:gd name="T29" fmla="*/ 10 h 74"/>
                <a:gd name="T30" fmla="*/ 14 w 59"/>
                <a:gd name="T31" fmla="*/ 19 h 74"/>
                <a:gd name="T32" fmla="*/ 14 w 59"/>
                <a:gd name="T33" fmla="*/ 31 h 74"/>
                <a:gd name="T34" fmla="*/ 57 w 59"/>
                <a:gd name="T35" fmla="*/ 31 h 74"/>
                <a:gd name="T36" fmla="*/ 57 w 59"/>
                <a:gd name="T3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7" y="42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60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2"/>
                    <a:pt x="6" y="70"/>
                  </a:cubicBezTo>
                  <a:cubicBezTo>
                    <a:pt x="2" y="67"/>
                    <a:pt x="0" y="63"/>
                    <a:pt x="0" y="5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17" y="10"/>
                    <a:pt x="14" y="13"/>
                    <a:pt x="14" y="19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57" y="31"/>
                    <a:pt x="57" y="31"/>
                    <a:pt x="57" y="31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1" name="Freeform 57"/>
            <p:cNvSpPr>
              <a:spLocks/>
            </p:cNvSpPr>
            <p:nvPr userDrawn="1"/>
          </p:nvSpPr>
          <p:spPr bwMode="auto">
            <a:xfrm>
              <a:off x="2023" y="2987"/>
              <a:ext cx="89" cy="112"/>
            </a:xfrm>
            <a:custGeom>
              <a:avLst/>
              <a:gdLst>
                <a:gd name="T0" fmla="*/ 56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4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4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4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4" y="74"/>
                    <a:pt x="9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1" y="8"/>
                    <a:pt x="5" y="5"/>
                  </a:cubicBezTo>
                  <a:cubicBezTo>
                    <a:pt x="9" y="2"/>
                    <a:pt x="13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2" name="Freeform 58"/>
            <p:cNvSpPr>
              <a:spLocks/>
            </p:cNvSpPr>
            <p:nvPr userDrawn="1"/>
          </p:nvSpPr>
          <p:spPr bwMode="auto">
            <a:xfrm>
              <a:off x="2164" y="2987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3" name="Freeform 59"/>
            <p:cNvSpPr>
              <a:spLocks/>
            </p:cNvSpPr>
            <p:nvPr userDrawn="1"/>
          </p:nvSpPr>
          <p:spPr bwMode="auto">
            <a:xfrm>
              <a:off x="2394" y="2987"/>
              <a:ext cx="89" cy="112"/>
            </a:xfrm>
            <a:custGeom>
              <a:avLst/>
              <a:gdLst>
                <a:gd name="T0" fmla="*/ 59 w 59"/>
                <a:gd name="T1" fmla="*/ 43 h 74"/>
                <a:gd name="T2" fmla="*/ 13 w 59"/>
                <a:gd name="T3" fmla="*/ 43 h 74"/>
                <a:gd name="T4" fmla="*/ 13 w 59"/>
                <a:gd name="T5" fmla="*/ 74 h 74"/>
                <a:gd name="T6" fmla="*/ 0 w 59"/>
                <a:gd name="T7" fmla="*/ 74 h 74"/>
                <a:gd name="T8" fmla="*/ 0 w 59"/>
                <a:gd name="T9" fmla="*/ 15 h 74"/>
                <a:gd name="T10" fmla="*/ 6 w 59"/>
                <a:gd name="T11" fmla="*/ 4 h 74"/>
                <a:gd name="T12" fmla="*/ 20 w 59"/>
                <a:gd name="T13" fmla="*/ 0 h 74"/>
                <a:gd name="T14" fmla="*/ 59 w 59"/>
                <a:gd name="T15" fmla="*/ 0 h 74"/>
                <a:gd name="T16" fmla="*/ 59 w 59"/>
                <a:gd name="T17" fmla="*/ 11 h 74"/>
                <a:gd name="T18" fmla="*/ 24 w 59"/>
                <a:gd name="T19" fmla="*/ 11 h 74"/>
                <a:gd name="T20" fmla="*/ 13 w 59"/>
                <a:gd name="T21" fmla="*/ 19 h 74"/>
                <a:gd name="T22" fmla="*/ 13 w 59"/>
                <a:gd name="T23" fmla="*/ 32 h 74"/>
                <a:gd name="T24" fmla="*/ 59 w 59"/>
                <a:gd name="T25" fmla="*/ 32 h 74"/>
                <a:gd name="T26" fmla="*/ 59 w 59"/>
                <a:gd name="T2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74">
                  <a:moveTo>
                    <a:pt x="59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6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9" y="32"/>
                    <a:pt x="59" y="32"/>
                    <a:pt x="59" y="32"/>
                  </a:cubicBezTo>
                  <a:lnTo>
                    <a:pt x="59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4" name="Freeform 60"/>
            <p:cNvSpPr>
              <a:spLocks noEditPoints="1"/>
            </p:cNvSpPr>
            <p:nvPr userDrawn="1"/>
          </p:nvSpPr>
          <p:spPr bwMode="auto">
            <a:xfrm>
              <a:off x="2542" y="298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7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7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5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4 w 64"/>
                <a:gd name="T35" fmla="*/ 20 h 74"/>
                <a:gd name="T36" fmla="*/ 14 w 64"/>
                <a:gd name="T37" fmla="*/ 54 h 74"/>
                <a:gd name="T38" fmla="*/ 17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9"/>
                    <a:pt x="57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7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7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5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7"/>
                    <a:pt x="50" y="14"/>
                    <a:pt x="48" y="13"/>
                  </a:cubicBezTo>
                  <a:cubicBezTo>
                    <a:pt x="46" y="12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4" y="14"/>
                    <a:pt x="14" y="17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7"/>
                    <a:pt x="15" y="60"/>
                    <a:pt x="17" y="61"/>
                  </a:cubicBezTo>
                  <a:cubicBezTo>
                    <a:pt x="18" y="63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3"/>
                    <a:pt x="48" y="61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5" name="Freeform 61"/>
            <p:cNvSpPr>
              <a:spLocks/>
            </p:cNvSpPr>
            <p:nvPr userDrawn="1"/>
          </p:nvSpPr>
          <p:spPr bwMode="auto">
            <a:xfrm>
              <a:off x="2696" y="298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8 w 65"/>
                <a:gd name="T3" fmla="*/ 74 h 74"/>
                <a:gd name="T4" fmla="*/ 16 w 65"/>
                <a:gd name="T5" fmla="*/ 46 h 74"/>
                <a:gd name="T6" fmla="*/ 14 w 65"/>
                <a:gd name="T7" fmla="*/ 41 h 74"/>
                <a:gd name="T8" fmla="*/ 22 w 65"/>
                <a:gd name="T9" fmla="*/ 35 h 74"/>
                <a:gd name="T10" fmla="*/ 42 w 65"/>
                <a:gd name="T11" fmla="*/ 35 h 74"/>
                <a:gd name="T12" fmla="*/ 51 w 65"/>
                <a:gd name="T13" fmla="*/ 27 h 74"/>
                <a:gd name="T14" fmla="*/ 51 w 65"/>
                <a:gd name="T15" fmla="*/ 19 h 74"/>
                <a:gd name="T16" fmla="*/ 40 w 65"/>
                <a:gd name="T17" fmla="*/ 11 h 74"/>
                <a:gd name="T18" fmla="*/ 13 w 65"/>
                <a:gd name="T19" fmla="*/ 11 h 74"/>
                <a:gd name="T20" fmla="*/ 13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4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59 w 65"/>
                <a:gd name="T33" fmla="*/ 40 h 74"/>
                <a:gd name="T34" fmla="*/ 45 w 65"/>
                <a:gd name="T35" fmla="*/ 44 h 74"/>
                <a:gd name="T36" fmla="*/ 30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8" y="74"/>
                    <a:pt x="48" y="74"/>
                    <a:pt x="48" y="7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5"/>
                    <a:pt x="14" y="43"/>
                    <a:pt x="14" y="41"/>
                  </a:cubicBezTo>
                  <a:cubicBezTo>
                    <a:pt x="14" y="37"/>
                    <a:pt x="17" y="35"/>
                    <a:pt x="2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8" y="35"/>
                    <a:pt x="51" y="32"/>
                    <a:pt x="51" y="27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4"/>
                    <a:pt x="48" y="11"/>
                    <a:pt x="40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3" y="37"/>
                    <a:pt x="59" y="40"/>
                  </a:cubicBezTo>
                  <a:cubicBezTo>
                    <a:pt x="56" y="43"/>
                    <a:pt x="51" y="44"/>
                    <a:pt x="45" y="44"/>
                  </a:cubicBezTo>
                  <a:cubicBezTo>
                    <a:pt x="30" y="44"/>
                    <a:pt x="30" y="44"/>
                    <a:pt x="30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6" name="Freeform 62"/>
            <p:cNvSpPr>
              <a:spLocks/>
            </p:cNvSpPr>
            <p:nvPr userDrawn="1"/>
          </p:nvSpPr>
          <p:spPr bwMode="auto">
            <a:xfrm>
              <a:off x="2847" y="2987"/>
              <a:ext cx="89" cy="112"/>
            </a:xfrm>
            <a:custGeom>
              <a:avLst/>
              <a:gdLst>
                <a:gd name="T0" fmla="*/ 57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6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7 w 59"/>
                <a:gd name="T35" fmla="*/ 32 h 74"/>
                <a:gd name="T36" fmla="*/ 57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7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7" y="32"/>
                    <a:pt x="57" y="32"/>
                    <a:pt x="57" y="32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7" name="Freeform 63"/>
            <p:cNvSpPr>
              <a:spLocks/>
            </p:cNvSpPr>
            <p:nvPr userDrawn="1"/>
          </p:nvSpPr>
          <p:spPr bwMode="auto">
            <a:xfrm>
              <a:off x="2995" y="2987"/>
              <a:ext cx="89" cy="112"/>
            </a:xfrm>
            <a:custGeom>
              <a:avLst/>
              <a:gdLst>
                <a:gd name="T0" fmla="*/ 59 w 59"/>
                <a:gd name="T1" fmla="*/ 11 h 74"/>
                <a:gd name="T2" fmla="*/ 25 w 59"/>
                <a:gd name="T3" fmla="*/ 11 h 74"/>
                <a:gd name="T4" fmla="*/ 14 w 59"/>
                <a:gd name="T5" fmla="*/ 14 h 74"/>
                <a:gd name="T6" fmla="*/ 13 w 59"/>
                <a:gd name="T7" fmla="*/ 24 h 74"/>
                <a:gd name="T8" fmla="*/ 16 w 59"/>
                <a:gd name="T9" fmla="*/ 30 h 74"/>
                <a:gd name="T10" fmla="*/ 25 w 59"/>
                <a:gd name="T11" fmla="*/ 31 h 74"/>
                <a:gd name="T12" fmla="*/ 39 w 59"/>
                <a:gd name="T13" fmla="*/ 31 h 74"/>
                <a:gd name="T14" fmla="*/ 53 w 59"/>
                <a:gd name="T15" fmla="*/ 35 h 74"/>
                <a:gd name="T16" fmla="*/ 58 w 59"/>
                <a:gd name="T17" fmla="*/ 47 h 74"/>
                <a:gd name="T18" fmla="*/ 58 w 59"/>
                <a:gd name="T19" fmla="*/ 58 h 74"/>
                <a:gd name="T20" fmla="*/ 53 w 59"/>
                <a:gd name="T21" fmla="*/ 70 h 74"/>
                <a:gd name="T22" fmla="*/ 38 w 59"/>
                <a:gd name="T23" fmla="*/ 74 h 74"/>
                <a:gd name="T24" fmla="*/ 0 w 59"/>
                <a:gd name="T25" fmla="*/ 74 h 74"/>
                <a:gd name="T26" fmla="*/ 0 w 59"/>
                <a:gd name="T27" fmla="*/ 63 h 74"/>
                <a:gd name="T28" fmla="*/ 34 w 59"/>
                <a:gd name="T29" fmla="*/ 63 h 74"/>
                <a:gd name="T30" fmla="*/ 44 w 59"/>
                <a:gd name="T31" fmla="*/ 60 h 74"/>
                <a:gd name="T32" fmla="*/ 45 w 59"/>
                <a:gd name="T33" fmla="*/ 50 h 74"/>
                <a:gd name="T34" fmla="*/ 34 w 59"/>
                <a:gd name="T35" fmla="*/ 42 h 74"/>
                <a:gd name="T36" fmla="*/ 20 w 59"/>
                <a:gd name="T37" fmla="*/ 42 h 74"/>
                <a:gd name="T38" fmla="*/ 6 w 59"/>
                <a:gd name="T39" fmla="*/ 38 h 74"/>
                <a:gd name="T40" fmla="*/ 0 w 59"/>
                <a:gd name="T41" fmla="*/ 27 h 74"/>
                <a:gd name="T42" fmla="*/ 0 w 59"/>
                <a:gd name="T43" fmla="*/ 16 h 74"/>
                <a:gd name="T44" fmla="*/ 6 w 59"/>
                <a:gd name="T45" fmla="*/ 3 h 74"/>
                <a:gd name="T46" fmla="*/ 20 w 59"/>
                <a:gd name="T47" fmla="*/ 0 h 74"/>
                <a:gd name="T48" fmla="*/ 59 w 59"/>
                <a:gd name="T49" fmla="*/ 0 h 74"/>
                <a:gd name="T50" fmla="*/ 59 w 59"/>
                <a:gd name="T51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" h="74">
                  <a:moveTo>
                    <a:pt x="59" y="11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9" y="11"/>
                    <a:pt x="16" y="12"/>
                    <a:pt x="14" y="14"/>
                  </a:cubicBezTo>
                  <a:cubicBezTo>
                    <a:pt x="13" y="16"/>
                    <a:pt x="13" y="19"/>
                    <a:pt x="13" y="24"/>
                  </a:cubicBezTo>
                  <a:cubicBezTo>
                    <a:pt x="13" y="26"/>
                    <a:pt x="14" y="28"/>
                    <a:pt x="16" y="30"/>
                  </a:cubicBezTo>
                  <a:cubicBezTo>
                    <a:pt x="18" y="31"/>
                    <a:pt x="21" y="31"/>
                    <a:pt x="25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5" y="31"/>
                    <a:pt x="49" y="33"/>
                    <a:pt x="53" y="35"/>
                  </a:cubicBezTo>
                  <a:cubicBezTo>
                    <a:pt x="57" y="38"/>
                    <a:pt x="58" y="42"/>
                    <a:pt x="58" y="47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63"/>
                    <a:pt x="57" y="67"/>
                    <a:pt x="53" y="70"/>
                  </a:cubicBezTo>
                  <a:cubicBezTo>
                    <a:pt x="49" y="73"/>
                    <a:pt x="44" y="74"/>
                    <a:pt x="38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9" y="63"/>
                    <a:pt x="43" y="62"/>
                    <a:pt x="44" y="60"/>
                  </a:cubicBezTo>
                  <a:cubicBezTo>
                    <a:pt x="45" y="58"/>
                    <a:pt x="45" y="55"/>
                    <a:pt x="45" y="50"/>
                  </a:cubicBezTo>
                  <a:cubicBezTo>
                    <a:pt x="45" y="45"/>
                    <a:pt x="42" y="42"/>
                    <a:pt x="34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4" y="42"/>
                    <a:pt x="10" y="41"/>
                    <a:pt x="6" y="38"/>
                  </a:cubicBezTo>
                  <a:cubicBezTo>
                    <a:pt x="2" y="36"/>
                    <a:pt x="0" y="32"/>
                    <a:pt x="0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6"/>
                    <a:pt x="6" y="3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11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8" name="Freeform 64"/>
            <p:cNvSpPr>
              <a:spLocks/>
            </p:cNvSpPr>
            <p:nvPr userDrawn="1"/>
          </p:nvSpPr>
          <p:spPr bwMode="auto">
            <a:xfrm>
              <a:off x="3132" y="2987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 userDrawn="1"/>
          </p:nvSpPr>
          <p:spPr bwMode="auto">
            <a:xfrm>
              <a:off x="3266" y="2987"/>
              <a:ext cx="21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0" name="Freeform 66"/>
            <p:cNvSpPr>
              <a:spLocks noEditPoints="1"/>
            </p:cNvSpPr>
            <p:nvPr userDrawn="1"/>
          </p:nvSpPr>
          <p:spPr bwMode="auto">
            <a:xfrm>
              <a:off x="3343" y="2959"/>
              <a:ext cx="89" cy="140"/>
            </a:xfrm>
            <a:custGeom>
              <a:avLst/>
              <a:gdLst>
                <a:gd name="T0" fmla="*/ 59 w 59"/>
                <a:gd name="T1" fmla="*/ 93 h 93"/>
                <a:gd name="T2" fmla="*/ 21 w 59"/>
                <a:gd name="T3" fmla="*/ 93 h 93"/>
                <a:gd name="T4" fmla="*/ 6 w 59"/>
                <a:gd name="T5" fmla="*/ 89 h 93"/>
                <a:gd name="T6" fmla="*/ 0 w 59"/>
                <a:gd name="T7" fmla="*/ 77 h 93"/>
                <a:gd name="T8" fmla="*/ 0 w 59"/>
                <a:gd name="T9" fmla="*/ 36 h 93"/>
                <a:gd name="T10" fmla="*/ 5 w 59"/>
                <a:gd name="T11" fmla="*/ 23 h 93"/>
                <a:gd name="T12" fmla="*/ 20 w 59"/>
                <a:gd name="T13" fmla="*/ 19 h 93"/>
                <a:gd name="T14" fmla="*/ 59 w 59"/>
                <a:gd name="T15" fmla="*/ 19 h 93"/>
                <a:gd name="T16" fmla="*/ 59 w 59"/>
                <a:gd name="T17" fmla="*/ 30 h 93"/>
                <a:gd name="T18" fmla="*/ 25 w 59"/>
                <a:gd name="T19" fmla="*/ 30 h 93"/>
                <a:gd name="T20" fmla="*/ 13 w 59"/>
                <a:gd name="T21" fmla="*/ 38 h 93"/>
                <a:gd name="T22" fmla="*/ 13 w 59"/>
                <a:gd name="T23" fmla="*/ 51 h 93"/>
                <a:gd name="T24" fmla="*/ 59 w 59"/>
                <a:gd name="T25" fmla="*/ 51 h 93"/>
                <a:gd name="T26" fmla="*/ 59 w 59"/>
                <a:gd name="T27" fmla="*/ 62 h 93"/>
                <a:gd name="T28" fmla="*/ 13 w 59"/>
                <a:gd name="T29" fmla="*/ 62 h 93"/>
                <a:gd name="T30" fmla="*/ 13 w 59"/>
                <a:gd name="T31" fmla="*/ 74 h 93"/>
                <a:gd name="T32" fmla="*/ 25 w 59"/>
                <a:gd name="T33" fmla="*/ 82 h 93"/>
                <a:gd name="T34" fmla="*/ 59 w 59"/>
                <a:gd name="T35" fmla="*/ 82 h 93"/>
                <a:gd name="T36" fmla="*/ 59 w 59"/>
                <a:gd name="T37" fmla="*/ 93 h 93"/>
                <a:gd name="T38" fmla="*/ 44 w 59"/>
                <a:gd name="T39" fmla="*/ 13 h 93"/>
                <a:gd name="T40" fmla="*/ 34 w 59"/>
                <a:gd name="T41" fmla="*/ 13 h 93"/>
                <a:gd name="T42" fmla="*/ 24 w 59"/>
                <a:gd name="T43" fmla="*/ 0 h 93"/>
                <a:gd name="T44" fmla="*/ 35 w 59"/>
                <a:gd name="T45" fmla="*/ 0 h 93"/>
                <a:gd name="T46" fmla="*/ 44 w 59"/>
                <a:gd name="T47" fmla="*/ 1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93">
                  <a:moveTo>
                    <a:pt x="59" y="93"/>
                  </a:moveTo>
                  <a:cubicBezTo>
                    <a:pt x="21" y="93"/>
                    <a:pt x="21" y="93"/>
                    <a:pt x="21" y="93"/>
                  </a:cubicBezTo>
                  <a:cubicBezTo>
                    <a:pt x="15" y="93"/>
                    <a:pt x="10" y="92"/>
                    <a:pt x="6" y="89"/>
                  </a:cubicBezTo>
                  <a:cubicBezTo>
                    <a:pt x="2" y="87"/>
                    <a:pt x="0" y="83"/>
                    <a:pt x="0" y="7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0"/>
                    <a:pt x="2" y="26"/>
                    <a:pt x="5" y="23"/>
                  </a:cubicBezTo>
                  <a:cubicBezTo>
                    <a:pt x="9" y="21"/>
                    <a:pt x="14" y="19"/>
                    <a:pt x="20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17" y="30"/>
                    <a:pt x="13" y="33"/>
                    <a:pt x="13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80"/>
                    <a:pt x="17" y="82"/>
                    <a:pt x="25" y="82"/>
                  </a:cubicBezTo>
                  <a:cubicBezTo>
                    <a:pt x="59" y="82"/>
                    <a:pt x="59" y="82"/>
                    <a:pt x="59" y="82"/>
                  </a:cubicBezTo>
                  <a:lnTo>
                    <a:pt x="59" y="93"/>
                  </a:lnTo>
                  <a:close/>
                  <a:moveTo>
                    <a:pt x="44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4" y="1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1" name="Freeform 67"/>
            <p:cNvSpPr>
              <a:spLocks/>
            </p:cNvSpPr>
            <p:nvPr userDrawn="1"/>
          </p:nvSpPr>
          <p:spPr bwMode="auto">
            <a:xfrm>
              <a:off x="3486" y="298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9 w 65"/>
                <a:gd name="T3" fmla="*/ 74 h 74"/>
                <a:gd name="T4" fmla="*/ 16 w 65"/>
                <a:gd name="T5" fmla="*/ 46 h 74"/>
                <a:gd name="T6" fmla="*/ 15 w 65"/>
                <a:gd name="T7" fmla="*/ 41 h 74"/>
                <a:gd name="T8" fmla="*/ 23 w 65"/>
                <a:gd name="T9" fmla="*/ 35 h 74"/>
                <a:gd name="T10" fmla="*/ 42 w 65"/>
                <a:gd name="T11" fmla="*/ 35 h 74"/>
                <a:gd name="T12" fmla="*/ 52 w 65"/>
                <a:gd name="T13" fmla="*/ 27 h 74"/>
                <a:gd name="T14" fmla="*/ 52 w 65"/>
                <a:gd name="T15" fmla="*/ 19 h 74"/>
                <a:gd name="T16" fmla="*/ 41 w 65"/>
                <a:gd name="T17" fmla="*/ 11 h 74"/>
                <a:gd name="T18" fmla="*/ 14 w 65"/>
                <a:gd name="T19" fmla="*/ 11 h 74"/>
                <a:gd name="T20" fmla="*/ 14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60 w 65"/>
                <a:gd name="T33" fmla="*/ 40 h 74"/>
                <a:gd name="T34" fmla="*/ 46 w 65"/>
                <a:gd name="T35" fmla="*/ 44 h 74"/>
                <a:gd name="T36" fmla="*/ 31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5"/>
                    <a:pt x="15" y="43"/>
                    <a:pt x="15" y="41"/>
                  </a:cubicBezTo>
                  <a:cubicBezTo>
                    <a:pt x="15" y="37"/>
                    <a:pt x="18" y="35"/>
                    <a:pt x="23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9" y="35"/>
                    <a:pt x="52" y="32"/>
                    <a:pt x="52" y="27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4"/>
                    <a:pt x="48" y="11"/>
                    <a:pt x="41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4" y="37"/>
                    <a:pt x="60" y="40"/>
                  </a:cubicBezTo>
                  <a:cubicBezTo>
                    <a:pt x="57" y="43"/>
                    <a:pt x="52" y="44"/>
                    <a:pt x="46" y="44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2" name="Freeform 68"/>
            <p:cNvSpPr>
              <a:spLocks/>
            </p:cNvSpPr>
            <p:nvPr userDrawn="1"/>
          </p:nvSpPr>
          <p:spPr bwMode="auto">
            <a:xfrm>
              <a:off x="3638" y="2987"/>
              <a:ext cx="89" cy="112"/>
            </a:xfrm>
            <a:custGeom>
              <a:avLst/>
              <a:gdLst>
                <a:gd name="T0" fmla="*/ 56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2" y="8"/>
                    <a:pt x="5" y="5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 userDrawn="1"/>
          </p:nvSpPr>
          <p:spPr bwMode="auto">
            <a:xfrm>
              <a:off x="2023" y="1245"/>
              <a:ext cx="148" cy="751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4" name="Freeform 70"/>
            <p:cNvSpPr>
              <a:spLocks/>
            </p:cNvSpPr>
            <p:nvPr userDrawn="1"/>
          </p:nvSpPr>
          <p:spPr bwMode="auto">
            <a:xfrm>
              <a:off x="3145" y="1221"/>
              <a:ext cx="588" cy="801"/>
            </a:xfrm>
            <a:custGeom>
              <a:avLst/>
              <a:gdLst>
                <a:gd name="T0" fmla="*/ 299 w 390"/>
                <a:gd name="T1" fmla="*/ 16 h 531"/>
                <a:gd name="T2" fmla="*/ 299 w 390"/>
                <a:gd name="T3" fmla="*/ 314 h 531"/>
                <a:gd name="T4" fmla="*/ 15 w 390"/>
                <a:gd name="T5" fmla="*/ 0 h 531"/>
                <a:gd name="T6" fmla="*/ 0 w 390"/>
                <a:gd name="T7" fmla="*/ 0 h 531"/>
                <a:gd name="T8" fmla="*/ 0 w 390"/>
                <a:gd name="T9" fmla="*/ 514 h 531"/>
                <a:gd name="T10" fmla="*/ 91 w 390"/>
                <a:gd name="T11" fmla="*/ 514 h 531"/>
                <a:gd name="T12" fmla="*/ 91 w 390"/>
                <a:gd name="T13" fmla="*/ 220 h 531"/>
                <a:gd name="T14" fmla="*/ 374 w 390"/>
                <a:gd name="T15" fmla="*/ 531 h 531"/>
                <a:gd name="T16" fmla="*/ 390 w 390"/>
                <a:gd name="T17" fmla="*/ 531 h 531"/>
                <a:gd name="T18" fmla="*/ 390 w 390"/>
                <a:gd name="T19" fmla="*/ 16 h 531"/>
                <a:gd name="T20" fmla="*/ 299 w 390"/>
                <a:gd name="T21" fmla="*/ 1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531">
                  <a:moveTo>
                    <a:pt x="299" y="16"/>
                  </a:moveTo>
                  <a:cubicBezTo>
                    <a:pt x="299" y="314"/>
                    <a:pt x="299" y="314"/>
                    <a:pt x="299" y="314"/>
                  </a:cubicBezTo>
                  <a:cubicBezTo>
                    <a:pt x="283" y="296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91" y="514"/>
                    <a:pt x="91" y="514"/>
                    <a:pt x="91" y="514"/>
                  </a:cubicBezTo>
                  <a:cubicBezTo>
                    <a:pt x="91" y="220"/>
                    <a:pt x="91" y="220"/>
                    <a:pt x="91" y="220"/>
                  </a:cubicBezTo>
                  <a:cubicBezTo>
                    <a:pt x="107" y="238"/>
                    <a:pt x="374" y="531"/>
                    <a:pt x="374" y="531"/>
                  </a:cubicBezTo>
                  <a:cubicBezTo>
                    <a:pt x="390" y="531"/>
                    <a:pt x="390" y="531"/>
                    <a:pt x="390" y="531"/>
                  </a:cubicBezTo>
                  <a:cubicBezTo>
                    <a:pt x="390" y="16"/>
                    <a:pt x="390" y="16"/>
                    <a:pt x="390" y="16"/>
                  </a:cubicBezTo>
                  <a:lnTo>
                    <a:pt x="299" y="1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5" name="Freeform 71"/>
            <p:cNvSpPr>
              <a:spLocks/>
            </p:cNvSpPr>
            <p:nvPr userDrawn="1"/>
          </p:nvSpPr>
          <p:spPr bwMode="auto">
            <a:xfrm>
              <a:off x="2286" y="1221"/>
              <a:ext cx="687" cy="801"/>
            </a:xfrm>
            <a:custGeom>
              <a:avLst/>
              <a:gdLst>
                <a:gd name="T0" fmla="*/ 365 w 456"/>
                <a:gd name="T1" fmla="*/ 370 h 531"/>
                <a:gd name="T2" fmla="*/ 360 w 456"/>
                <a:gd name="T3" fmla="*/ 370 h 531"/>
                <a:gd name="T4" fmla="*/ 360 w 456"/>
                <a:gd name="T5" fmla="*/ 422 h 531"/>
                <a:gd name="T6" fmla="*/ 272 w 456"/>
                <a:gd name="T7" fmla="*/ 439 h 531"/>
                <a:gd name="T8" fmla="*/ 97 w 456"/>
                <a:gd name="T9" fmla="*/ 257 h 531"/>
                <a:gd name="T10" fmla="*/ 266 w 456"/>
                <a:gd name="T11" fmla="*/ 88 h 531"/>
                <a:gd name="T12" fmla="*/ 411 w 456"/>
                <a:gd name="T13" fmla="*/ 153 h 531"/>
                <a:gd name="T14" fmla="*/ 419 w 456"/>
                <a:gd name="T15" fmla="*/ 162 h 531"/>
                <a:gd name="T16" fmla="*/ 426 w 456"/>
                <a:gd name="T17" fmla="*/ 49 h 531"/>
                <a:gd name="T18" fmla="*/ 424 w 456"/>
                <a:gd name="T19" fmla="*/ 47 h 531"/>
                <a:gd name="T20" fmla="*/ 382 w 456"/>
                <a:gd name="T21" fmla="*/ 24 h 531"/>
                <a:gd name="T22" fmla="*/ 268 w 456"/>
                <a:gd name="T23" fmla="*/ 0 h 531"/>
                <a:gd name="T24" fmla="*/ 75 w 456"/>
                <a:gd name="T25" fmla="*/ 74 h 531"/>
                <a:gd name="T26" fmla="*/ 0 w 456"/>
                <a:gd name="T27" fmla="*/ 264 h 531"/>
                <a:gd name="T28" fmla="*/ 262 w 456"/>
                <a:gd name="T29" fmla="*/ 531 h 531"/>
                <a:gd name="T30" fmla="*/ 380 w 456"/>
                <a:gd name="T31" fmla="*/ 512 h 531"/>
                <a:gd name="T32" fmla="*/ 453 w 456"/>
                <a:gd name="T33" fmla="*/ 482 h 531"/>
                <a:gd name="T34" fmla="*/ 456 w 456"/>
                <a:gd name="T35" fmla="*/ 481 h 531"/>
                <a:gd name="T36" fmla="*/ 456 w 456"/>
                <a:gd name="T37" fmla="*/ 355 h 531"/>
                <a:gd name="T38" fmla="*/ 450 w 456"/>
                <a:gd name="T39" fmla="*/ 357 h 531"/>
                <a:gd name="T40" fmla="*/ 365 w 456"/>
                <a:gd name="T41" fmla="*/ 37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6" h="531">
                  <a:moveTo>
                    <a:pt x="365" y="370"/>
                  </a:moveTo>
                  <a:cubicBezTo>
                    <a:pt x="360" y="370"/>
                    <a:pt x="360" y="370"/>
                    <a:pt x="360" y="370"/>
                  </a:cubicBezTo>
                  <a:cubicBezTo>
                    <a:pt x="360" y="422"/>
                    <a:pt x="360" y="422"/>
                    <a:pt x="360" y="422"/>
                  </a:cubicBezTo>
                  <a:cubicBezTo>
                    <a:pt x="327" y="434"/>
                    <a:pt x="302" y="439"/>
                    <a:pt x="272" y="439"/>
                  </a:cubicBezTo>
                  <a:cubicBezTo>
                    <a:pt x="166" y="439"/>
                    <a:pt x="97" y="368"/>
                    <a:pt x="97" y="257"/>
                  </a:cubicBezTo>
                  <a:cubicBezTo>
                    <a:pt x="97" y="153"/>
                    <a:pt x="162" y="88"/>
                    <a:pt x="266" y="88"/>
                  </a:cubicBezTo>
                  <a:cubicBezTo>
                    <a:pt x="325" y="88"/>
                    <a:pt x="374" y="110"/>
                    <a:pt x="411" y="153"/>
                  </a:cubicBezTo>
                  <a:cubicBezTo>
                    <a:pt x="419" y="162"/>
                    <a:pt x="419" y="162"/>
                    <a:pt x="419" y="162"/>
                  </a:cubicBezTo>
                  <a:cubicBezTo>
                    <a:pt x="426" y="49"/>
                    <a:pt x="426" y="49"/>
                    <a:pt x="426" y="49"/>
                  </a:cubicBezTo>
                  <a:cubicBezTo>
                    <a:pt x="424" y="47"/>
                    <a:pt x="424" y="47"/>
                    <a:pt x="424" y="47"/>
                  </a:cubicBezTo>
                  <a:cubicBezTo>
                    <a:pt x="408" y="36"/>
                    <a:pt x="401" y="32"/>
                    <a:pt x="382" y="24"/>
                  </a:cubicBezTo>
                  <a:cubicBezTo>
                    <a:pt x="343" y="7"/>
                    <a:pt x="310" y="0"/>
                    <a:pt x="268" y="0"/>
                  </a:cubicBezTo>
                  <a:cubicBezTo>
                    <a:pt x="192" y="0"/>
                    <a:pt x="124" y="26"/>
                    <a:pt x="75" y="74"/>
                  </a:cubicBezTo>
                  <a:cubicBezTo>
                    <a:pt x="27" y="121"/>
                    <a:pt x="0" y="189"/>
                    <a:pt x="0" y="264"/>
                  </a:cubicBezTo>
                  <a:cubicBezTo>
                    <a:pt x="0" y="418"/>
                    <a:pt x="110" y="531"/>
                    <a:pt x="262" y="531"/>
                  </a:cubicBezTo>
                  <a:cubicBezTo>
                    <a:pt x="300" y="531"/>
                    <a:pt x="343" y="524"/>
                    <a:pt x="380" y="512"/>
                  </a:cubicBezTo>
                  <a:cubicBezTo>
                    <a:pt x="406" y="505"/>
                    <a:pt x="420" y="499"/>
                    <a:pt x="453" y="482"/>
                  </a:cubicBezTo>
                  <a:cubicBezTo>
                    <a:pt x="456" y="481"/>
                    <a:pt x="456" y="481"/>
                    <a:pt x="456" y="481"/>
                  </a:cubicBezTo>
                  <a:cubicBezTo>
                    <a:pt x="456" y="355"/>
                    <a:pt x="456" y="355"/>
                    <a:pt x="456" y="355"/>
                  </a:cubicBezTo>
                  <a:cubicBezTo>
                    <a:pt x="450" y="357"/>
                    <a:pt x="450" y="357"/>
                    <a:pt x="450" y="357"/>
                  </a:cubicBezTo>
                  <a:cubicBezTo>
                    <a:pt x="423" y="367"/>
                    <a:pt x="395" y="371"/>
                    <a:pt x="365" y="370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6" name="Freeform 72"/>
            <p:cNvSpPr>
              <a:spLocks/>
            </p:cNvSpPr>
            <p:nvPr userDrawn="1"/>
          </p:nvSpPr>
          <p:spPr bwMode="auto">
            <a:xfrm>
              <a:off x="2547" y="1514"/>
              <a:ext cx="469" cy="241"/>
            </a:xfrm>
            <a:custGeom>
              <a:avLst/>
              <a:gdLst>
                <a:gd name="T0" fmla="*/ 173 w 311"/>
                <a:gd name="T1" fmla="*/ 16 h 160"/>
                <a:gd name="T2" fmla="*/ 172 w 311"/>
                <a:gd name="T3" fmla="*/ 16 h 160"/>
                <a:gd name="T4" fmla="*/ 0 w 311"/>
                <a:gd name="T5" fmla="*/ 40 h 160"/>
                <a:gd name="T6" fmla="*/ 139 w 311"/>
                <a:gd name="T7" fmla="*/ 144 h 160"/>
                <a:gd name="T8" fmla="*/ 139 w 311"/>
                <a:gd name="T9" fmla="*/ 144 h 160"/>
                <a:gd name="T10" fmla="*/ 311 w 311"/>
                <a:gd name="T11" fmla="*/ 120 h 160"/>
                <a:gd name="T12" fmla="*/ 173 w 311"/>
                <a:gd name="T13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160">
                  <a:moveTo>
                    <a:pt x="173" y="16"/>
                  </a:moveTo>
                  <a:cubicBezTo>
                    <a:pt x="172" y="16"/>
                    <a:pt x="172" y="16"/>
                    <a:pt x="172" y="16"/>
                  </a:cubicBezTo>
                  <a:cubicBezTo>
                    <a:pt x="110" y="0"/>
                    <a:pt x="47" y="9"/>
                    <a:pt x="0" y="40"/>
                  </a:cubicBezTo>
                  <a:cubicBezTo>
                    <a:pt x="26" y="89"/>
                    <a:pt x="77" y="127"/>
                    <a:pt x="139" y="144"/>
                  </a:cubicBezTo>
                  <a:cubicBezTo>
                    <a:pt x="139" y="144"/>
                    <a:pt x="139" y="144"/>
                    <a:pt x="139" y="144"/>
                  </a:cubicBezTo>
                  <a:cubicBezTo>
                    <a:pt x="201" y="160"/>
                    <a:pt x="264" y="151"/>
                    <a:pt x="311" y="120"/>
                  </a:cubicBezTo>
                  <a:cubicBezTo>
                    <a:pt x="285" y="71"/>
                    <a:pt x="234" y="32"/>
                    <a:pt x="173" y="16"/>
                  </a:cubicBezTo>
                  <a:close/>
                </a:path>
              </a:pathLst>
            </a:custGeom>
            <a:solidFill>
              <a:srgbClr val="94C0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</p:grpSp>
      <p:grpSp>
        <p:nvGrpSpPr>
          <p:cNvPr id="2937" name="Groupe 2936"/>
          <p:cNvGrpSpPr/>
          <p:nvPr userDrawn="1"/>
        </p:nvGrpSpPr>
        <p:grpSpPr>
          <a:xfrm>
            <a:off x="3660861" y="570436"/>
            <a:ext cx="4516967" cy="2699223"/>
            <a:chOff x="2745640" y="570435"/>
            <a:chExt cx="3387725" cy="2699223"/>
          </a:xfrm>
        </p:grpSpPr>
        <p:grpSp>
          <p:nvGrpSpPr>
            <p:cNvPr id="2011" name="Groupe 2010"/>
            <p:cNvGrpSpPr/>
            <p:nvPr userDrawn="1"/>
          </p:nvGrpSpPr>
          <p:grpSpPr>
            <a:xfrm>
              <a:off x="2745640" y="570435"/>
              <a:ext cx="3387725" cy="111917"/>
              <a:chOff x="2746375" y="570435"/>
              <a:chExt cx="3387725" cy="111917"/>
            </a:xfrm>
          </p:grpSpPr>
          <p:sp>
            <p:nvSpPr>
              <p:cNvPr id="1801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2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3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4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5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6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7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8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9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0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1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2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3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4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5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6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7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8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9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0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1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2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3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4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5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6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7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8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9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0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1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2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3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4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5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6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7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8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9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0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1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2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3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4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5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6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7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8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9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0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1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2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3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4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5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6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7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8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9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0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1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2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3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4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5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6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7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8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9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0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012" name="Groupe 2011"/>
            <p:cNvGrpSpPr/>
            <p:nvPr userDrawn="1"/>
          </p:nvGrpSpPr>
          <p:grpSpPr>
            <a:xfrm>
              <a:off x="2745640" y="769459"/>
              <a:ext cx="3387725" cy="111917"/>
              <a:chOff x="2746375" y="570435"/>
              <a:chExt cx="3387725" cy="111917"/>
            </a:xfrm>
          </p:grpSpPr>
          <p:sp>
            <p:nvSpPr>
              <p:cNvPr id="201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083" name="Groupe 2082"/>
            <p:cNvGrpSpPr/>
            <p:nvPr userDrawn="1"/>
          </p:nvGrpSpPr>
          <p:grpSpPr>
            <a:xfrm>
              <a:off x="2745640" y="968483"/>
              <a:ext cx="3387725" cy="111917"/>
              <a:chOff x="2746375" y="570435"/>
              <a:chExt cx="3387725" cy="111917"/>
            </a:xfrm>
          </p:grpSpPr>
          <p:sp>
            <p:nvSpPr>
              <p:cNvPr id="2084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5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6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7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8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9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0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1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2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3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4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5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6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7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8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9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0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1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2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3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4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5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6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7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8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9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0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1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2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3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4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5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6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7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8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9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0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1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2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3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4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5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6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7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8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9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0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1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2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3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4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5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6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7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8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9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0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1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2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3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4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5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6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7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8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9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0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1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2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3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154" name="Groupe 2153"/>
            <p:cNvGrpSpPr/>
            <p:nvPr userDrawn="1"/>
          </p:nvGrpSpPr>
          <p:grpSpPr>
            <a:xfrm>
              <a:off x="2745640" y="1167507"/>
              <a:ext cx="3387725" cy="111917"/>
              <a:chOff x="2746375" y="570435"/>
              <a:chExt cx="3387725" cy="111917"/>
            </a:xfrm>
          </p:grpSpPr>
          <p:sp>
            <p:nvSpPr>
              <p:cNvPr id="215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225" name="Groupe 2224"/>
            <p:cNvGrpSpPr/>
            <p:nvPr userDrawn="1"/>
          </p:nvGrpSpPr>
          <p:grpSpPr>
            <a:xfrm>
              <a:off x="2745640" y="1366531"/>
              <a:ext cx="3387725" cy="111917"/>
              <a:chOff x="2746375" y="570435"/>
              <a:chExt cx="3387725" cy="111917"/>
            </a:xfrm>
          </p:grpSpPr>
          <p:sp>
            <p:nvSpPr>
              <p:cNvPr id="2226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7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8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9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0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1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2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3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4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5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6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7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8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9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0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1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2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3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4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5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6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7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8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9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0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1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2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3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4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5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6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7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8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9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0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1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2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3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4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5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6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7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8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9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0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1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2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3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4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5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6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7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8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9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0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1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2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3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4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5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6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7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8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9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0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1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2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3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4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5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296" name="Groupe 2295"/>
            <p:cNvGrpSpPr/>
            <p:nvPr userDrawn="1"/>
          </p:nvGrpSpPr>
          <p:grpSpPr>
            <a:xfrm>
              <a:off x="2745640" y="1565555"/>
              <a:ext cx="3387725" cy="111917"/>
              <a:chOff x="2746375" y="570435"/>
              <a:chExt cx="3387725" cy="111917"/>
            </a:xfrm>
          </p:grpSpPr>
          <p:sp>
            <p:nvSpPr>
              <p:cNvPr id="2297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8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9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0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1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2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3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4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5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6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7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8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9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0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1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2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3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4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5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6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7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8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9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0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1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2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3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4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5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6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7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8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9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0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1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2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3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4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5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6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7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8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9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0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1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2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3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4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5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6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7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8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9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0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1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2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3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4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5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6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7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8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9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0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1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2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3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4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5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6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69" name="Groupe 2368"/>
            <p:cNvGrpSpPr/>
            <p:nvPr userDrawn="1"/>
          </p:nvGrpSpPr>
          <p:grpSpPr>
            <a:xfrm>
              <a:off x="2745640" y="1764579"/>
              <a:ext cx="3387725" cy="111917"/>
              <a:chOff x="2746375" y="570435"/>
              <a:chExt cx="3387725" cy="111917"/>
            </a:xfrm>
          </p:grpSpPr>
          <p:sp>
            <p:nvSpPr>
              <p:cNvPr id="272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70" name="Groupe 2369"/>
            <p:cNvGrpSpPr/>
            <p:nvPr userDrawn="1"/>
          </p:nvGrpSpPr>
          <p:grpSpPr>
            <a:xfrm>
              <a:off x="2745640" y="1963603"/>
              <a:ext cx="3387725" cy="111917"/>
              <a:chOff x="2746375" y="570435"/>
              <a:chExt cx="3387725" cy="111917"/>
            </a:xfrm>
          </p:grpSpPr>
          <p:sp>
            <p:nvSpPr>
              <p:cNvPr id="265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71" name="Groupe 2370"/>
            <p:cNvGrpSpPr/>
            <p:nvPr userDrawn="1"/>
          </p:nvGrpSpPr>
          <p:grpSpPr>
            <a:xfrm>
              <a:off x="2745640" y="2162627"/>
              <a:ext cx="3387725" cy="111917"/>
              <a:chOff x="2746375" y="570435"/>
              <a:chExt cx="3387725" cy="111917"/>
            </a:xfrm>
          </p:grpSpPr>
          <p:sp>
            <p:nvSpPr>
              <p:cNvPr id="258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72" name="Groupe 2371"/>
            <p:cNvGrpSpPr/>
            <p:nvPr userDrawn="1"/>
          </p:nvGrpSpPr>
          <p:grpSpPr>
            <a:xfrm>
              <a:off x="2745640" y="2361651"/>
              <a:ext cx="3387725" cy="111917"/>
              <a:chOff x="2746375" y="570435"/>
              <a:chExt cx="3387725" cy="111917"/>
            </a:xfrm>
          </p:grpSpPr>
          <p:sp>
            <p:nvSpPr>
              <p:cNvPr id="251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73" name="Groupe 2372"/>
            <p:cNvGrpSpPr/>
            <p:nvPr userDrawn="1"/>
          </p:nvGrpSpPr>
          <p:grpSpPr>
            <a:xfrm>
              <a:off x="2745640" y="2560675"/>
              <a:ext cx="3387725" cy="111917"/>
              <a:chOff x="2746375" y="570435"/>
              <a:chExt cx="3387725" cy="111917"/>
            </a:xfrm>
          </p:grpSpPr>
          <p:sp>
            <p:nvSpPr>
              <p:cNvPr id="244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74" name="Groupe 2373"/>
            <p:cNvGrpSpPr/>
            <p:nvPr userDrawn="1"/>
          </p:nvGrpSpPr>
          <p:grpSpPr>
            <a:xfrm>
              <a:off x="2745640" y="2759699"/>
              <a:ext cx="3387725" cy="111917"/>
              <a:chOff x="2746375" y="570435"/>
              <a:chExt cx="3387725" cy="111917"/>
            </a:xfrm>
          </p:grpSpPr>
          <p:sp>
            <p:nvSpPr>
              <p:cNvPr id="237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7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7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7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7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795" name="Groupe 2794"/>
            <p:cNvGrpSpPr/>
            <p:nvPr userDrawn="1"/>
          </p:nvGrpSpPr>
          <p:grpSpPr>
            <a:xfrm>
              <a:off x="2745640" y="2958723"/>
              <a:ext cx="3387725" cy="111917"/>
              <a:chOff x="2746375" y="570435"/>
              <a:chExt cx="3387725" cy="111917"/>
            </a:xfrm>
          </p:grpSpPr>
          <p:sp>
            <p:nvSpPr>
              <p:cNvPr id="2796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7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8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9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0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1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2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3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4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5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6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7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8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9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0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1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2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3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4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5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6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7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8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9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0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1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2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3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4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5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6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7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8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9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0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1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2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3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4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5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6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7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8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9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0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1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2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3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4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5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6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7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8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9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0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1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2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3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4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5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6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7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8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9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0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1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2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3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4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5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866" name="Groupe 2865"/>
            <p:cNvGrpSpPr/>
            <p:nvPr userDrawn="1"/>
          </p:nvGrpSpPr>
          <p:grpSpPr>
            <a:xfrm>
              <a:off x="2745640" y="3157741"/>
              <a:ext cx="3387725" cy="111917"/>
              <a:chOff x="2746375" y="570435"/>
              <a:chExt cx="3387725" cy="111917"/>
            </a:xfrm>
          </p:grpSpPr>
          <p:sp>
            <p:nvSpPr>
              <p:cNvPr id="2867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8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9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0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1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2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3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4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5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6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7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8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9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0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1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2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3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4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5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6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7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8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9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0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1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2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3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4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5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6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7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8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9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0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1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2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3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4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5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6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7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8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9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0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1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2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3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4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5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6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7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8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9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0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1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2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3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4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5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6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7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8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9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0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1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2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3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4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5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6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</p:grpSp>
      <p:sp>
        <p:nvSpPr>
          <p:cNvPr id="4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4807527" y="1015813"/>
            <a:ext cx="5221316" cy="690414"/>
          </a:xfrm>
        </p:spPr>
        <p:txBody>
          <a:bodyPr>
            <a:noAutofit/>
          </a:bodyPr>
          <a:lstStyle>
            <a:lvl1pPr marL="0" indent="0">
              <a:buNone/>
              <a:defRPr sz="2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TITRE DE LA PRESENTATION</a:t>
            </a:r>
          </a:p>
        </p:txBody>
      </p:sp>
      <p:sp>
        <p:nvSpPr>
          <p:cNvPr id="1063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4807527" y="1931396"/>
            <a:ext cx="4495800" cy="283819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87000"/>
              </a:lnSpc>
              <a:spcBef>
                <a:spcPts val="750"/>
              </a:spcBef>
              <a:spcAft>
                <a:spcPts val="1200"/>
              </a:spcAft>
              <a:buClrTx/>
              <a:buSzTx/>
              <a:buFont typeface="Calibri" panose="020F0502020204030204" pitchFamily="34" charset="0"/>
              <a:buNone/>
              <a:tabLst/>
              <a:defRPr sz="1600" cap="none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87000"/>
              </a:lnSpc>
              <a:spcBef>
                <a:spcPts val="750"/>
              </a:spcBef>
              <a:spcAft>
                <a:spcPts val="120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lang="fr-FR"/>
              <a:t>Sous-titre sur 1 ou 2 lignes</a:t>
            </a:r>
          </a:p>
          <a:p>
            <a:pPr lvl="0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6913" y="2633480"/>
            <a:ext cx="10258179" cy="2921395"/>
          </a:xfrm>
          <a:prstGeom prst="rect">
            <a:avLst/>
          </a:prstGeom>
        </p:spPr>
      </p:pic>
      <p:sp>
        <p:nvSpPr>
          <p:cNvPr id="1062" name="ZoneTexte 1061"/>
          <p:cNvSpPr txBox="1"/>
          <p:nvPr userDrawn="1"/>
        </p:nvSpPr>
        <p:spPr>
          <a:xfrm>
            <a:off x="10181277" y="5508724"/>
            <a:ext cx="1778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900">
                <a:solidFill>
                  <a:srgbClr val="231F20"/>
                </a:solidFill>
              </a:rPr>
              <a:t>© IGN-SHOM</a:t>
            </a:r>
          </a:p>
          <a:p>
            <a:endParaRPr lang="fr-FR">
              <a:solidFill>
                <a:srgbClr val="231F20"/>
              </a:solidFill>
            </a:endParaRPr>
          </a:p>
        </p:txBody>
      </p:sp>
      <p:sp>
        <p:nvSpPr>
          <p:cNvPr id="1068" name="Espace réservé du texte 3"/>
          <p:cNvSpPr>
            <a:spLocks noGrp="1"/>
          </p:cNvSpPr>
          <p:nvPr>
            <p:ph type="body" sz="quarter" idx="14" hasCustomPrompt="1"/>
          </p:nvPr>
        </p:nvSpPr>
        <p:spPr>
          <a:xfrm>
            <a:off x="5905482" y="5597609"/>
            <a:ext cx="3750937" cy="283819"/>
          </a:xfrm>
        </p:spPr>
        <p:txBody>
          <a:bodyPr/>
          <a:lstStyle>
            <a:lvl1pPr marL="0" indent="0" algn="ctr">
              <a:buNone/>
              <a:defRPr sz="20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Auteur</a:t>
            </a:r>
          </a:p>
        </p:txBody>
      </p:sp>
      <p:sp>
        <p:nvSpPr>
          <p:cNvPr id="1069" name="Espace réservé du texte 3"/>
          <p:cNvSpPr>
            <a:spLocks noGrp="1"/>
          </p:cNvSpPr>
          <p:nvPr>
            <p:ph type="body" sz="quarter" idx="15" hasCustomPrompt="1"/>
          </p:nvPr>
        </p:nvSpPr>
        <p:spPr>
          <a:xfrm>
            <a:off x="5905482" y="5922729"/>
            <a:ext cx="3750937" cy="283819"/>
          </a:xfrm>
        </p:spPr>
        <p:txBody>
          <a:bodyPr/>
          <a:lstStyle>
            <a:lvl1pPr marL="0" indent="0" algn="ctr">
              <a:buNone/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48703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0" name="Groupe 3879"/>
          <p:cNvGrpSpPr/>
          <p:nvPr userDrawn="1"/>
        </p:nvGrpSpPr>
        <p:grpSpPr>
          <a:xfrm>
            <a:off x="738411" y="544564"/>
            <a:ext cx="6186617" cy="5191661"/>
            <a:chOff x="553803" y="544553"/>
            <a:chExt cx="4639963" cy="5191661"/>
          </a:xfrm>
        </p:grpSpPr>
        <p:grpSp>
          <p:nvGrpSpPr>
            <p:cNvPr id="9" name="Groupe 8"/>
            <p:cNvGrpSpPr/>
            <p:nvPr userDrawn="1"/>
          </p:nvGrpSpPr>
          <p:grpSpPr>
            <a:xfrm>
              <a:off x="553803" y="544557"/>
              <a:ext cx="3679737" cy="121564"/>
              <a:chOff x="2746375" y="570435"/>
              <a:chExt cx="3387725" cy="111917"/>
            </a:xfrm>
          </p:grpSpPr>
          <p:sp>
            <p:nvSpPr>
              <p:cNvPr id="93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3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3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3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3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3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3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4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4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4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4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4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4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4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4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4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4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5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5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5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5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5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5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5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5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5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5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6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6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6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6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6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6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6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6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6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6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7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7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7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7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7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7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7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7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7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7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8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8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8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8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8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8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8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8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8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8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9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9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9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9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9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9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9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9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9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9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0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0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0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0" name="Groupe 9"/>
            <p:cNvGrpSpPr/>
            <p:nvPr userDrawn="1"/>
          </p:nvGrpSpPr>
          <p:grpSpPr>
            <a:xfrm>
              <a:off x="553803" y="760736"/>
              <a:ext cx="3679737" cy="121564"/>
              <a:chOff x="2746375" y="570435"/>
              <a:chExt cx="3387725" cy="111917"/>
            </a:xfrm>
          </p:grpSpPr>
          <p:sp>
            <p:nvSpPr>
              <p:cNvPr id="86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6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6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6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6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6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6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7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7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7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7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7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7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7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7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7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7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8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8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8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8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8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8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8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8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8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8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9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9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9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9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9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9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9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9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9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9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0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0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0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0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0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0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0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0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0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0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1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1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1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1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1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1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1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1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1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1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2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2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2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2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2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2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2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2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2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2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3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3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3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1" name="Groupe 10"/>
            <p:cNvGrpSpPr/>
            <p:nvPr userDrawn="1"/>
          </p:nvGrpSpPr>
          <p:grpSpPr>
            <a:xfrm>
              <a:off x="553803" y="976916"/>
              <a:ext cx="3679737" cy="121564"/>
              <a:chOff x="2746375" y="570435"/>
              <a:chExt cx="3387725" cy="111917"/>
            </a:xfrm>
          </p:grpSpPr>
          <p:sp>
            <p:nvSpPr>
              <p:cNvPr id="79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9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9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9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9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9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9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0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0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0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0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0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0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0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0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0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0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1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1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1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1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1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1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1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1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1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1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2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2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2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2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2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2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2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2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2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2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3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3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3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3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3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3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3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3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3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3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4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4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4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4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4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4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4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4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4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4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5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5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5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5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5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5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5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5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5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5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6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6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6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2" name="Groupe 11"/>
            <p:cNvGrpSpPr/>
            <p:nvPr userDrawn="1"/>
          </p:nvGrpSpPr>
          <p:grpSpPr>
            <a:xfrm>
              <a:off x="553803" y="1193095"/>
              <a:ext cx="3679737" cy="121564"/>
              <a:chOff x="2746375" y="570435"/>
              <a:chExt cx="3387725" cy="111917"/>
            </a:xfrm>
          </p:grpSpPr>
          <p:sp>
            <p:nvSpPr>
              <p:cNvPr id="72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2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2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2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2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2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2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3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3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3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3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3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3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3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3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3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3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4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4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4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4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4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4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4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4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4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4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5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5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5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5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5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5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5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5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5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5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6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6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6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6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6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6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6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6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6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6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7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7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7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7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7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7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7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7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7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7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8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8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8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8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8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8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8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8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8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8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9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9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9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3" name="Groupe 12"/>
            <p:cNvGrpSpPr/>
            <p:nvPr userDrawn="1"/>
          </p:nvGrpSpPr>
          <p:grpSpPr>
            <a:xfrm>
              <a:off x="553803" y="1409274"/>
              <a:ext cx="3679737" cy="121564"/>
              <a:chOff x="2746375" y="570435"/>
              <a:chExt cx="3387725" cy="111917"/>
            </a:xfrm>
          </p:grpSpPr>
          <p:sp>
            <p:nvSpPr>
              <p:cNvPr id="65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5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5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5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5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5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5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6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6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6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6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6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6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6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6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6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6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7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7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7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7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7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7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7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7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7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7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8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8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8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8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8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8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8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8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8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8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9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9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9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9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9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9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9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9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9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9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0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0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0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0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0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0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0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0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0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0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1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1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1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1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1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1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1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1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1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1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2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2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2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4" name="Groupe 13"/>
            <p:cNvGrpSpPr/>
            <p:nvPr userDrawn="1"/>
          </p:nvGrpSpPr>
          <p:grpSpPr>
            <a:xfrm>
              <a:off x="553803" y="1625453"/>
              <a:ext cx="3679737" cy="121564"/>
              <a:chOff x="2746375" y="570435"/>
              <a:chExt cx="3387725" cy="111917"/>
            </a:xfrm>
          </p:grpSpPr>
          <p:sp>
            <p:nvSpPr>
              <p:cNvPr id="58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8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8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8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8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8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8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9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9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9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9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9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9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9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9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9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9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0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0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0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0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0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0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0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0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0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0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1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1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1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1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1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1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1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1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1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1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2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2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2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2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2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2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2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2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2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2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3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3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3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3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3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3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3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3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3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3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4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4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4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4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4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4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4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4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4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4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5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5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5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5" name="Groupe 14"/>
            <p:cNvGrpSpPr/>
            <p:nvPr userDrawn="1"/>
          </p:nvGrpSpPr>
          <p:grpSpPr>
            <a:xfrm>
              <a:off x="553803" y="1841633"/>
              <a:ext cx="3679737" cy="121564"/>
              <a:chOff x="2746375" y="570435"/>
              <a:chExt cx="3387725" cy="111917"/>
            </a:xfrm>
          </p:grpSpPr>
          <p:sp>
            <p:nvSpPr>
              <p:cNvPr id="51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1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1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1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1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1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1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2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2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2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2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2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2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2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2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2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2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3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3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3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3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3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3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3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3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3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3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4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4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4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4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4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4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4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4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4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4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5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5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5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5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5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5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5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5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5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5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6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6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6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6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6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6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6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6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6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6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7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7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7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7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7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7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7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7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7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7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8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8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8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6" name="Groupe 15"/>
            <p:cNvGrpSpPr/>
            <p:nvPr userDrawn="1"/>
          </p:nvGrpSpPr>
          <p:grpSpPr>
            <a:xfrm>
              <a:off x="553803" y="2057813"/>
              <a:ext cx="3679737" cy="121564"/>
              <a:chOff x="2746375" y="570435"/>
              <a:chExt cx="3387725" cy="111917"/>
            </a:xfrm>
          </p:grpSpPr>
          <p:sp>
            <p:nvSpPr>
              <p:cNvPr id="44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4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4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4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4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4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4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5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5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5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5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5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5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5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5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5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5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6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6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6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6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6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6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6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6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6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6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7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7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7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7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7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7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7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7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7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7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8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8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8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8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8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8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8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8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8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8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9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9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9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9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9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9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9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9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9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9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0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0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0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0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0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0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0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0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0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0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1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1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1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7" name="Groupe 16"/>
            <p:cNvGrpSpPr/>
            <p:nvPr userDrawn="1"/>
          </p:nvGrpSpPr>
          <p:grpSpPr>
            <a:xfrm>
              <a:off x="553803" y="2273992"/>
              <a:ext cx="3679737" cy="121564"/>
              <a:chOff x="2746375" y="570435"/>
              <a:chExt cx="3387725" cy="111917"/>
            </a:xfrm>
          </p:grpSpPr>
          <p:sp>
            <p:nvSpPr>
              <p:cNvPr id="37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7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7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7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7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7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7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8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8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8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8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8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8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8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8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8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8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9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9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9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9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9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9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9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9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9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9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0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0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0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0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0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0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0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0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0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0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1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1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1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1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1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1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1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1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1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1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2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2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2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2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2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2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2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2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2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2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3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3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3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3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3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3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3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3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3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3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4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4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4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8" name="Groupe 17"/>
            <p:cNvGrpSpPr/>
            <p:nvPr userDrawn="1"/>
          </p:nvGrpSpPr>
          <p:grpSpPr>
            <a:xfrm>
              <a:off x="553803" y="2490170"/>
              <a:ext cx="3679737" cy="121564"/>
              <a:chOff x="2746375" y="570435"/>
              <a:chExt cx="3387725" cy="111917"/>
            </a:xfrm>
          </p:grpSpPr>
          <p:sp>
            <p:nvSpPr>
              <p:cNvPr id="30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0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0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0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0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0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0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1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1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1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1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1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1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1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1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1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1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2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2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2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2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2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2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2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2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2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2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3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3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3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3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3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3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3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3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3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3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4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4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4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4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4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4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4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4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4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4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5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5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5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5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5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5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5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5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5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5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6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6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6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6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6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6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6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6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6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6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7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7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7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9" name="Groupe 18"/>
            <p:cNvGrpSpPr/>
            <p:nvPr userDrawn="1"/>
          </p:nvGrpSpPr>
          <p:grpSpPr>
            <a:xfrm>
              <a:off x="553803" y="2706349"/>
              <a:ext cx="3679737" cy="121564"/>
              <a:chOff x="2746375" y="570435"/>
              <a:chExt cx="3387725" cy="111917"/>
            </a:xfrm>
          </p:grpSpPr>
          <p:sp>
            <p:nvSpPr>
              <p:cNvPr id="23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0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0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0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0" name="Groupe 19"/>
            <p:cNvGrpSpPr/>
            <p:nvPr userDrawn="1"/>
          </p:nvGrpSpPr>
          <p:grpSpPr>
            <a:xfrm>
              <a:off x="553803" y="2922527"/>
              <a:ext cx="3679737" cy="121564"/>
              <a:chOff x="2746375" y="570435"/>
              <a:chExt cx="3387725" cy="111917"/>
            </a:xfrm>
          </p:grpSpPr>
          <p:sp>
            <p:nvSpPr>
              <p:cNvPr id="16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1" name="Groupe 20"/>
            <p:cNvGrpSpPr/>
            <p:nvPr userDrawn="1"/>
          </p:nvGrpSpPr>
          <p:grpSpPr>
            <a:xfrm>
              <a:off x="553803" y="3138703"/>
              <a:ext cx="3679737" cy="121564"/>
              <a:chOff x="2746375" y="570435"/>
              <a:chExt cx="3387725" cy="111917"/>
            </a:xfrm>
          </p:grpSpPr>
          <p:sp>
            <p:nvSpPr>
              <p:cNvPr id="9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1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1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1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1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1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1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1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1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1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1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2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2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2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2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2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2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2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2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2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2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2" name="Groupe 21"/>
            <p:cNvGrpSpPr/>
            <p:nvPr userDrawn="1"/>
          </p:nvGrpSpPr>
          <p:grpSpPr>
            <a:xfrm>
              <a:off x="553803" y="3354879"/>
              <a:ext cx="3679737" cy="121564"/>
              <a:chOff x="2746375" y="570435"/>
              <a:chExt cx="3387725" cy="111917"/>
            </a:xfrm>
          </p:grpSpPr>
          <p:sp>
            <p:nvSpPr>
              <p:cNvPr id="2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004" name="Groupe 1003"/>
            <p:cNvGrpSpPr/>
            <p:nvPr userDrawn="1"/>
          </p:nvGrpSpPr>
          <p:grpSpPr>
            <a:xfrm>
              <a:off x="553803" y="3563809"/>
              <a:ext cx="3679737" cy="121564"/>
              <a:chOff x="2746375" y="570435"/>
              <a:chExt cx="3387725" cy="111917"/>
            </a:xfrm>
          </p:grpSpPr>
          <p:sp>
            <p:nvSpPr>
              <p:cNvPr id="1928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29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30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31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32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33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34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35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36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37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38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39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40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41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42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43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44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45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46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47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48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49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50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51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52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53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54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55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56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57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58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59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60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61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62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63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64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65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66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67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68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69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70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71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72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73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74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75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76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77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78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79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80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81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82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83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84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85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86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87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88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89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90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91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92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93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94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95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96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97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005" name="Groupe 1004"/>
            <p:cNvGrpSpPr/>
            <p:nvPr userDrawn="1"/>
          </p:nvGrpSpPr>
          <p:grpSpPr>
            <a:xfrm>
              <a:off x="553803" y="3779988"/>
              <a:ext cx="3679737" cy="121564"/>
              <a:chOff x="2746375" y="570435"/>
              <a:chExt cx="3387725" cy="111917"/>
            </a:xfrm>
          </p:grpSpPr>
          <p:sp>
            <p:nvSpPr>
              <p:cNvPr id="1858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9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0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1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2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3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4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5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6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7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8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9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0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1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2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3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4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5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6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7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8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9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80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81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82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83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84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85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86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87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88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89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90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91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92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93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94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95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96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97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98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99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00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01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02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03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04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05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06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07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08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09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10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11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12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13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14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15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16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17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18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19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20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21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22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23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24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25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26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27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006" name="Groupe 1005"/>
            <p:cNvGrpSpPr/>
            <p:nvPr userDrawn="1"/>
          </p:nvGrpSpPr>
          <p:grpSpPr>
            <a:xfrm>
              <a:off x="553803" y="3996168"/>
              <a:ext cx="3679737" cy="121564"/>
              <a:chOff x="2746375" y="570435"/>
              <a:chExt cx="3387725" cy="111917"/>
            </a:xfrm>
          </p:grpSpPr>
          <p:sp>
            <p:nvSpPr>
              <p:cNvPr id="1788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89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90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91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92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93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94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95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96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97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98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99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0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1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2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3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4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5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6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7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8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9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0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1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2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3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4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5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6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7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8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9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0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1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2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3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4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5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6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7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8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9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0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1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2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3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4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5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6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7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8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9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0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1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2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3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4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5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6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7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8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9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0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1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2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3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4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5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6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7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007" name="Groupe 1006"/>
            <p:cNvGrpSpPr/>
            <p:nvPr userDrawn="1"/>
          </p:nvGrpSpPr>
          <p:grpSpPr>
            <a:xfrm>
              <a:off x="553803" y="4212347"/>
              <a:ext cx="3679737" cy="121564"/>
              <a:chOff x="2746375" y="570435"/>
              <a:chExt cx="3387725" cy="111917"/>
            </a:xfrm>
          </p:grpSpPr>
          <p:sp>
            <p:nvSpPr>
              <p:cNvPr id="1718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19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20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21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22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23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24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25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26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27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28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29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30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31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32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33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34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35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36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37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38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39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40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41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42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43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44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45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46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47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48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49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50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51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52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53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54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55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56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57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58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59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60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61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62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63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64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65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66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67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68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69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70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71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72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73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74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75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76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77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78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79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80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81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82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83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84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85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86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87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008" name="Groupe 1007"/>
            <p:cNvGrpSpPr/>
            <p:nvPr userDrawn="1"/>
          </p:nvGrpSpPr>
          <p:grpSpPr>
            <a:xfrm>
              <a:off x="553803" y="4428526"/>
              <a:ext cx="3679737" cy="121564"/>
              <a:chOff x="2746375" y="570435"/>
              <a:chExt cx="3387725" cy="111917"/>
            </a:xfrm>
          </p:grpSpPr>
          <p:sp>
            <p:nvSpPr>
              <p:cNvPr id="1648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49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50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51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52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53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54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55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56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57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58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59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60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61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62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63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64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65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66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67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68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69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70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71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72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73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74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75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76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77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78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79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80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81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82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83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84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85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86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87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88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89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90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91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92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93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94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95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96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97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98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99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00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01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02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03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04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05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06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07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08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09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10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11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12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13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14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15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16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17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009" name="Groupe 1008"/>
            <p:cNvGrpSpPr/>
            <p:nvPr userDrawn="1"/>
          </p:nvGrpSpPr>
          <p:grpSpPr>
            <a:xfrm>
              <a:off x="553803" y="4644705"/>
              <a:ext cx="3679737" cy="121564"/>
              <a:chOff x="2746375" y="570435"/>
              <a:chExt cx="3387725" cy="111917"/>
            </a:xfrm>
          </p:grpSpPr>
          <p:sp>
            <p:nvSpPr>
              <p:cNvPr id="1578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79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80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81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82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83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84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85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86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87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88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89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90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91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92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93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94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95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96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97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98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99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00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01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02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03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04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05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06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07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08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09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10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11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12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13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14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15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16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17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18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19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20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21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22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23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24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25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26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27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28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29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30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31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32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33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34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35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36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37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38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39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40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41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42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43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44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45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46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47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010" name="Groupe 1009"/>
            <p:cNvGrpSpPr/>
            <p:nvPr userDrawn="1"/>
          </p:nvGrpSpPr>
          <p:grpSpPr>
            <a:xfrm>
              <a:off x="553803" y="4860885"/>
              <a:ext cx="3679737" cy="121564"/>
              <a:chOff x="2746375" y="570435"/>
              <a:chExt cx="3387725" cy="111917"/>
            </a:xfrm>
          </p:grpSpPr>
          <p:sp>
            <p:nvSpPr>
              <p:cNvPr id="1508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09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10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11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12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13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14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15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16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17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18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19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20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21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22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23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24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25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26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27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28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29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30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31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32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33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34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35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36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37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38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39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40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41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42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43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44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45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46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47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48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49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50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51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52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53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54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55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56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57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58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59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60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61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62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63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64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65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66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67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68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69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70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71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72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73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74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75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76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77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011" name="Groupe 1010"/>
            <p:cNvGrpSpPr/>
            <p:nvPr userDrawn="1"/>
          </p:nvGrpSpPr>
          <p:grpSpPr>
            <a:xfrm>
              <a:off x="553803" y="5077065"/>
              <a:ext cx="3679737" cy="121564"/>
              <a:chOff x="2746375" y="570435"/>
              <a:chExt cx="3387725" cy="111917"/>
            </a:xfrm>
          </p:grpSpPr>
          <p:sp>
            <p:nvSpPr>
              <p:cNvPr id="1438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39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40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41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42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43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44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45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46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47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48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49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50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51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52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53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54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55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56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57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58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59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60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61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62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63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64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65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66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67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68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69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70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71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72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73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74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75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76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77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78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79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80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81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82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83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84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85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86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87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88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89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90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91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92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93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94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95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96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97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98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99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00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01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02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03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04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05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06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07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012" name="Groupe 1011"/>
            <p:cNvGrpSpPr/>
            <p:nvPr userDrawn="1"/>
          </p:nvGrpSpPr>
          <p:grpSpPr>
            <a:xfrm>
              <a:off x="553803" y="5293244"/>
              <a:ext cx="3679737" cy="121564"/>
              <a:chOff x="2746375" y="570435"/>
              <a:chExt cx="3387725" cy="111917"/>
            </a:xfrm>
          </p:grpSpPr>
          <p:sp>
            <p:nvSpPr>
              <p:cNvPr id="1368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69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70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71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72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73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74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75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76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77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78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79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80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81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82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83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84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85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86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87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88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89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90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91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92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93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94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95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96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97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98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99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00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01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02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03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04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05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06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07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08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09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10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11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12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13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14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15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16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17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18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19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20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21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22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23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24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25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26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27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28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29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30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31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32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33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34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35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36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37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013" name="Groupe 1012"/>
            <p:cNvGrpSpPr/>
            <p:nvPr userDrawn="1"/>
          </p:nvGrpSpPr>
          <p:grpSpPr>
            <a:xfrm>
              <a:off x="553803" y="5509422"/>
              <a:ext cx="3679737" cy="121564"/>
              <a:chOff x="2746375" y="570435"/>
              <a:chExt cx="3387725" cy="111917"/>
            </a:xfrm>
          </p:grpSpPr>
          <p:sp>
            <p:nvSpPr>
              <p:cNvPr id="1298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299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00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01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02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03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04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05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06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07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08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09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10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11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12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13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14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15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16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17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18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19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20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21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22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23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24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25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26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27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28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29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30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31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32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33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34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35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36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37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38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39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40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41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42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43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44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45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46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47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48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49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50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51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52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53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54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55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56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57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58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59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60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61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62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63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64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65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66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67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069" name="Groupe 2068"/>
            <p:cNvGrpSpPr/>
            <p:nvPr userDrawn="1"/>
          </p:nvGrpSpPr>
          <p:grpSpPr>
            <a:xfrm>
              <a:off x="553803" y="5725601"/>
              <a:ext cx="3679737" cy="10613"/>
              <a:chOff x="553803" y="5725601"/>
              <a:chExt cx="3679737" cy="10613"/>
            </a:xfrm>
          </p:grpSpPr>
          <p:sp>
            <p:nvSpPr>
              <p:cNvPr id="2034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553803" y="5725601"/>
                <a:ext cx="964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5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660896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6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767988" y="5725601"/>
                <a:ext cx="1157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7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877010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8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985068" y="5725601"/>
                <a:ext cx="964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9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1092160" y="5725601"/>
                <a:ext cx="1157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0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1201182" y="5725601"/>
                <a:ext cx="964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1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1308274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2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1416331" y="5725601"/>
                <a:ext cx="1157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3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1525354" y="5725601"/>
                <a:ext cx="964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4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1632447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5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1739539" y="5725601"/>
                <a:ext cx="1157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6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1848561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7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1956618" y="5725601"/>
                <a:ext cx="964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8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2063710" y="5725601"/>
                <a:ext cx="1157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9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2172733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0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2279826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1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2387883" y="5725601"/>
                <a:ext cx="1157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2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2496905" y="5725601"/>
                <a:ext cx="964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3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2603998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4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2711090" y="5725601"/>
                <a:ext cx="1157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5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2820112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6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2928169" y="5725601"/>
                <a:ext cx="964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7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3035262" y="5725601"/>
                <a:ext cx="1157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8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3144284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9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3251377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0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3359434" y="5725601"/>
                <a:ext cx="1157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1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3468455" y="5725601"/>
                <a:ext cx="964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2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3575548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3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3683606" y="5725601"/>
                <a:ext cx="1157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4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3791663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5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3899720" y="5725601"/>
                <a:ext cx="964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6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4006813" y="5725601"/>
                <a:ext cx="1157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7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4115834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8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4223892" y="5725601"/>
                <a:ext cx="964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sp>
          <p:nvSpPr>
            <p:cNvPr id="2139" name="Oval 870"/>
            <p:cNvSpPr>
              <a:spLocks noChangeArrowheads="1"/>
            </p:cNvSpPr>
            <p:nvPr userDrawn="1"/>
          </p:nvSpPr>
          <p:spPr bwMode="auto">
            <a:xfrm flipV="1">
              <a:off x="4319658" y="65550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40" name="Oval 871"/>
            <p:cNvSpPr>
              <a:spLocks noChangeArrowheads="1"/>
            </p:cNvSpPr>
            <p:nvPr userDrawn="1"/>
          </p:nvSpPr>
          <p:spPr bwMode="auto">
            <a:xfrm flipV="1">
              <a:off x="4426751" y="65550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41" name="Oval 872"/>
            <p:cNvSpPr>
              <a:spLocks noChangeArrowheads="1"/>
            </p:cNvSpPr>
            <p:nvPr userDrawn="1"/>
          </p:nvSpPr>
          <p:spPr bwMode="auto">
            <a:xfrm flipV="1">
              <a:off x="4533843" y="65550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42" name="Oval 873"/>
            <p:cNvSpPr>
              <a:spLocks noChangeArrowheads="1"/>
            </p:cNvSpPr>
            <p:nvPr userDrawn="1"/>
          </p:nvSpPr>
          <p:spPr bwMode="auto">
            <a:xfrm flipV="1">
              <a:off x="4642865" y="65550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43" name="Oval 874"/>
            <p:cNvSpPr>
              <a:spLocks noChangeArrowheads="1"/>
            </p:cNvSpPr>
            <p:nvPr userDrawn="1"/>
          </p:nvSpPr>
          <p:spPr bwMode="auto">
            <a:xfrm flipV="1">
              <a:off x="4750923" y="65550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44" name="Oval 875"/>
            <p:cNvSpPr>
              <a:spLocks noChangeArrowheads="1"/>
            </p:cNvSpPr>
            <p:nvPr userDrawn="1"/>
          </p:nvSpPr>
          <p:spPr bwMode="auto">
            <a:xfrm flipV="1">
              <a:off x="4858015" y="65550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45" name="Oval 876"/>
            <p:cNvSpPr>
              <a:spLocks noChangeArrowheads="1"/>
            </p:cNvSpPr>
            <p:nvPr userDrawn="1"/>
          </p:nvSpPr>
          <p:spPr bwMode="auto">
            <a:xfrm flipV="1">
              <a:off x="4967038" y="65550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46" name="Oval 877"/>
            <p:cNvSpPr>
              <a:spLocks noChangeArrowheads="1"/>
            </p:cNvSpPr>
            <p:nvPr userDrawn="1"/>
          </p:nvSpPr>
          <p:spPr bwMode="auto">
            <a:xfrm flipV="1">
              <a:off x="5074129" y="65550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47" name="Oval 878"/>
            <p:cNvSpPr>
              <a:spLocks noChangeArrowheads="1"/>
            </p:cNvSpPr>
            <p:nvPr userDrawn="1"/>
          </p:nvSpPr>
          <p:spPr bwMode="auto">
            <a:xfrm flipV="1">
              <a:off x="5182187" y="65550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74" name="Oval 905"/>
            <p:cNvSpPr>
              <a:spLocks noChangeArrowheads="1"/>
            </p:cNvSpPr>
            <p:nvPr userDrawn="1"/>
          </p:nvSpPr>
          <p:spPr bwMode="auto">
            <a:xfrm flipV="1">
              <a:off x="4319659" y="54455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75" name="Oval 906"/>
            <p:cNvSpPr>
              <a:spLocks noChangeArrowheads="1"/>
            </p:cNvSpPr>
            <p:nvPr userDrawn="1"/>
          </p:nvSpPr>
          <p:spPr bwMode="auto">
            <a:xfrm flipV="1">
              <a:off x="4426753" y="54455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76" name="Oval 907"/>
            <p:cNvSpPr>
              <a:spLocks noChangeArrowheads="1"/>
            </p:cNvSpPr>
            <p:nvPr userDrawn="1"/>
          </p:nvSpPr>
          <p:spPr bwMode="auto">
            <a:xfrm flipV="1">
              <a:off x="4533845" y="54455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77" name="Oval 908"/>
            <p:cNvSpPr>
              <a:spLocks noChangeArrowheads="1"/>
            </p:cNvSpPr>
            <p:nvPr userDrawn="1"/>
          </p:nvSpPr>
          <p:spPr bwMode="auto">
            <a:xfrm flipV="1">
              <a:off x="4642867" y="54455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78" name="Oval 909"/>
            <p:cNvSpPr>
              <a:spLocks noChangeArrowheads="1"/>
            </p:cNvSpPr>
            <p:nvPr userDrawn="1"/>
          </p:nvSpPr>
          <p:spPr bwMode="auto">
            <a:xfrm flipV="1">
              <a:off x="4750926" y="54455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79" name="Oval 910"/>
            <p:cNvSpPr>
              <a:spLocks noChangeArrowheads="1"/>
            </p:cNvSpPr>
            <p:nvPr userDrawn="1"/>
          </p:nvSpPr>
          <p:spPr bwMode="auto">
            <a:xfrm flipV="1">
              <a:off x="4858018" y="54455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80" name="Oval 911"/>
            <p:cNvSpPr>
              <a:spLocks noChangeArrowheads="1"/>
            </p:cNvSpPr>
            <p:nvPr userDrawn="1"/>
          </p:nvSpPr>
          <p:spPr bwMode="auto">
            <a:xfrm flipV="1">
              <a:off x="4967042" y="54455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81" name="Oval 912"/>
            <p:cNvSpPr>
              <a:spLocks noChangeArrowheads="1"/>
            </p:cNvSpPr>
            <p:nvPr userDrawn="1"/>
          </p:nvSpPr>
          <p:spPr bwMode="auto">
            <a:xfrm flipV="1">
              <a:off x="5074131" y="54455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82" name="Oval 913"/>
            <p:cNvSpPr>
              <a:spLocks noChangeArrowheads="1"/>
            </p:cNvSpPr>
            <p:nvPr userDrawn="1"/>
          </p:nvSpPr>
          <p:spPr bwMode="auto">
            <a:xfrm flipV="1">
              <a:off x="5182188" y="54455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10" name="Oval 870"/>
            <p:cNvSpPr>
              <a:spLocks noChangeArrowheads="1"/>
            </p:cNvSpPr>
            <p:nvPr userDrawn="1"/>
          </p:nvSpPr>
          <p:spPr bwMode="auto">
            <a:xfrm flipV="1">
              <a:off x="4319658" y="871687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11" name="Oval 871"/>
            <p:cNvSpPr>
              <a:spLocks noChangeArrowheads="1"/>
            </p:cNvSpPr>
            <p:nvPr userDrawn="1"/>
          </p:nvSpPr>
          <p:spPr bwMode="auto">
            <a:xfrm flipV="1">
              <a:off x="4426751" y="871687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12" name="Oval 872"/>
            <p:cNvSpPr>
              <a:spLocks noChangeArrowheads="1"/>
            </p:cNvSpPr>
            <p:nvPr userDrawn="1"/>
          </p:nvSpPr>
          <p:spPr bwMode="auto">
            <a:xfrm flipV="1">
              <a:off x="4533843" y="871687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13" name="Oval 873"/>
            <p:cNvSpPr>
              <a:spLocks noChangeArrowheads="1"/>
            </p:cNvSpPr>
            <p:nvPr userDrawn="1"/>
          </p:nvSpPr>
          <p:spPr bwMode="auto">
            <a:xfrm flipV="1">
              <a:off x="4642865" y="871687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14" name="Oval 874"/>
            <p:cNvSpPr>
              <a:spLocks noChangeArrowheads="1"/>
            </p:cNvSpPr>
            <p:nvPr userDrawn="1"/>
          </p:nvSpPr>
          <p:spPr bwMode="auto">
            <a:xfrm flipV="1">
              <a:off x="4750923" y="871687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15" name="Oval 875"/>
            <p:cNvSpPr>
              <a:spLocks noChangeArrowheads="1"/>
            </p:cNvSpPr>
            <p:nvPr userDrawn="1"/>
          </p:nvSpPr>
          <p:spPr bwMode="auto">
            <a:xfrm flipV="1">
              <a:off x="4858015" y="871687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16" name="Oval 876"/>
            <p:cNvSpPr>
              <a:spLocks noChangeArrowheads="1"/>
            </p:cNvSpPr>
            <p:nvPr userDrawn="1"/>
          </p:nvSpPr>
          <p:spPr bwMode="auto">
            <a:xfrm flipV="1">
              <a:off x="4967038" y="871687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17" name="Oval 877"/>
            <p:cNvSpPr>
              <a:spLocks noChangeArrowheads="1"/>
            </p:cNvSpPr>
            <p:nvPr userDrawn="1"/>
          </p:nvSpPr>
          <p:spPr bwMode="auto">
            <a:xfrm flipV="1">
              <a:off x="5074129" y="871687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18" name="Oval 878"/>
            <p:cNvSpPr>
              <a:spLocks noChangeArrowheads="1"/>
            </p:cNvSpPr>
            <p:nvPr userDrawn="1"/>
          </p:nvSpPr>
          <p:spPr bwMode="auto">
            <a:xfrm flipV="1">
              <a:off x="5182187" y="871687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45" name="Oval 905"/>
            <p:cNvSpPr>
              <a:spLocks noChangeArrowheads="1"/>
            </p:cNvSpPr>
            <p:nvPr userDrawn="1"/>
          </p:nvSpPr>
          <p:spPr bwMode="auto">
            <a:xfrm flipV="1">
              <a:off x="4319659" y="760732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46" name="Oval 906"/>
            <p:cNvSpPr>
              <a:spLocks noChangeArrowheads="1"/>
            </p:cNvSpPr>
            <p:nvPr userDrawn="1"/>
          </p:nvSpPr>
          <p:spPr bwMode="auto">
            <a:xfrm flipV="1">
              <a:off x="4426753" y="760732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47" name="Oval 907"/>
            <p:cNvSpPr>
              <a:spLocks noChangeArrowheads="1"/>
            </p:cNvSpPr>
            <p:nvPr userDrawn="1"/>
          </p:nvSpPr>
          <p:spPr bwMode="auto">
            <a:xfrm flipV="1">
              <a:off x="4533845" y="760732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48" name="Oval 908"/>
            <p:cNvSpPr>
              <a:spLocks noChangeArrowheads="1"/>
            </p:cNvSpPr>
            <p:nvPr userDrawn="1"/>
          </p:nvSpPr>
          <p:spPr bwMode="auto">
            <a:xfrm flipV="1">
              <a:off x="4642867" y="760732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49" name="Oval 909"/>
            <p:cNvSpPr>
              <a:spLocks noChangeArrowheads="1"/>
            </p:cNvSpPr>
            <p:nvPr userDrawn="1"/>
          </p:nvSpPr>
          <p:spPr bwMode="auto">
            <a:xfrm flipV="1">
              <a:off x="4750926" y="760732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50" name="Oval 910"/>
            <p:cNvSpPr>
              <a:spLocks noChangeArrowheads="1"/>
            </p:cNvSpPr>
            <p:nvPr userDrawn="1"/>
          </p:nvSpPr>
          <p:spPr bwMode="auto">
            <a:xfrm flipV="1">
              <a:off x="4858018" y="760732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51" name="Oval 911"/>
            <p:cNvSpPr>
              <a:spLocks noChangeArrowheads="1"/>
            </p:cNvSpPr>
            <p:nvPr userDrawn="1"/>
          </p:nvSpPr>
          <p:spPr bwMode="auto">
            <a:xfrm flipV="1">
              <a:off x="4967042" y="760732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52" name="Oval 912"/>
            <p:cNvSpPr>
              <a:spLocks noChangeArrowheads="1"/>
            </p:cNvSpPr>
            <p:nvPr userDrawn="1"/>
          </p:nvSpPr>
          <p:spPr bwMode="auto">
            <a:xfrm flipV="1">
              <a:off x="5074131" y="760732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53" name="Oval 913"/>
            <p:cNvSpPr>
              <a:spLocks noChangeArrowheads="1"/>
            </p:cNvSpPr>
            <p:nvPr userDrawn="1"/>
          </p:nvSpPr>
          <p:spPr bwMode="auto">
            <a:xfrm flipV="1">
              <a:off x="5182188" y="760732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81" name="Oval 870"/>
            <p:cNvSpPr>
              <a:spLocks noChangeArrowheads="1"/>
            </p:cNvSpPr>
            <p:nvPr userDrawn="1"/>
          </p:nvSpPr>
          <p:spPr bwMode="auto">
            <a:xfrm flipV="1">
              <a:off x="4319658" y="1087867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82" name="Oval 871"/>
            <p:cNvSpPr>
              <a:spLocks noChangeArrowheads="1"/>
            </p:cNvSpPr>
            <p:nvPr userDrawn="1"/>
          </p:nvSpPr>
          <p:spPr bwMode="auto">
            <a:xfrm flipV="1">
              <a:off x="4426751" y="1087867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83" name="Oval 872"/>
            <p:cNvSpPr>
              <a:spLocks noChangeArrowheads="1"/>
            </p:cNvSpPr>
            <p:nvPr userDrawn="1"/>
          </p:nvSpPr>
          <p:spPr bwMode="auto">
            <a:xfrm flipV="1">
              <a:off x="4533843" y="1087867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84" name="Oval 873"/>
            <p:cNvSpPr>
              <a:spLocks noChangeArrowheads="1"/>
            </p:cNvSpPr>
            <p:nvPr userDrawn="1"/>
          </p:nvSpPr>
          <p:spPr bwMode="auto">
            <a:xfrm flipV="1">
              <a:off x="4642865" y="1087867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85" name="Oval 874"/>
            <p:cNvSpPr>
              <a:spLocks noChangeArrowheads="1"/>
            </p:cNvSpPr>
            <p:nvPr userDrawn="1"/>
          </p:nvSpPr>
          <p:spPr bwMode="auto">
            <a:xfrm flipV="1">
              <a:off x="4750923" y="1087867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86" name="Oval 875"/>
            <p:cNvSpPr>
              <a:spLocks noChangeArrowheads="1"/>
            </p:cNvSpPr>
            <p:nvPr userDrawn="1"/>
          </p:nvSpPr>
          <p:spPr bwMode="auto">
            <a:xfrm flipV="1">
              <a:off x="4858015" y="1087867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87" name="Oval 876"/>
            <p:cNvSpPr>
              <a:spLocks noChangeArrowheads="1"/>
            </p:cNvSpPr>
            <p:nvPr userDrawn="1"/>
          </p:nvSpPr>
          <p:spPr bwMode="auto">
            <a:xfrm flipV="1">
              <a:off x="4967038" y="1087867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88" name="Oval 877"/>
            <p:cNvSpPr>
              <a:spLocks noChangeArrowheads="1"/>
            </p:cNvSpPr>
            <p:nvPr userDrawn="1"/>
          </p:nvSpPr>
          <p:spPr bwMode="auto">
            <a:xfrm flipV="1">
              <a:off x="5074129" y="1087867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89" name="Oval 878"/>
            <p:cNvSpPr>
              <a:spLocks noChangeArrowheads="1"/>
            </p:cNvSpPr>
            <p:nvPr userDrawn="1"/>
          </p:nvSpPr>
          <p:spPr bwMode="auto">
            <a:xfrm flipV="1">
              <a:off x="5182187" y="1087867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16" name="Oval 905"/>
            <p:cNvSpPr>
              <a:spLocks noChangeArrowheads="1"/>
            </p:cNvSpPr>
            <p:nvPr userDrawn="1"/>
          </p:nvSpPr>
          <p:spPr bwMode="auto">
            <a:xfrm flipV="1">
              <a:off x="4319659" y="976912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17" name="Oval 906"/>
            <p:cNvSpPr>
              <a:spLocks noChangeArrowheads="1"/>
            </p:cNvSpPr>
            <p:nvPr userDrawn="1"/>
          </p:nvSpPr>
          <p:spPr bwMode="auto">
            <a:xfrm flipV="1">
              <a:off x="4426753" y="976912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18" name="Oval 907"/>
            <p:cNvSpPr>
              <a:spLocks noChangeArrowheads="1"/>
            </p:cNvSpPr>
            <p:nvPr userDrawn="1"/>
          </p:nvSpPr>
          <p:spPr bwMode="auto">
            <a:xfrm flipV="1">
              <a:off x="4533845" y="976912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19" name="Oval 908"/>
            <p:cNvSpPr>
              <a:spLocks noChangeArrowheads="1"/>
            </p:cNvSpPr>
            <p:nvPr userDrawn="1"/>
          </p:nvSpPr>
          <p:spPr bwMode="auto">
            <a:xfrm flipV="1">
              <a:off x="4642867" y="976912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20" name="Oval 909"/>
            <p:cNvSpPr>
              <a:spLocks noChangeArrowheads="1"/>
            </p:cNvSpPr>
            <p:nvPr userDrawn="1"/>
          </p:nvSpPr>
          <p:spPr bwMode="auto">
            <a:xfrm flipV="1">
              <a:off x="4750926" y="976912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21" name="Oval 910"/>
            <p:cNvSpPr>
              <a:spLocks noChangeArrowheads="1"/>
            </p:cNvSpPr>
            <p:nvPr userDrawn="1"/>
          </p:nvSpPr>
          <p:spPr bwMode="auto">
            <a:xfrm flipV="1">
              <a:off x="4858018" y="976912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22" name="Oval 911"/>
            <p:cNvSpPr>
              <a:spLocks noChangeArrowheads="1"/>
            </p:cNvSpPr>
            <p:nvPr userDrawn="1"/>
          </p:nvSpPr>
          <p:spPr bwMode="auto">
            <a:xfrm flipV="1">
              <a:off x="4967042" y="976912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23" name="Oval 912"/>
            <p:cNvSpPr>
              <a:spLocks noChangeArrowheads="1"/>
            </p:cNvSpPr>
            <p:nvPr userDrawn="1"/>
          </p:nvSpPr>
          <p:spPr bwMode="auto">
            <a:xfrm flipV="1">
              <a:off x="5074131" y="976912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24" name="Oval 913"/>
            <p:cNvSpPr>
              <a:spLocks noChangeArrowheads="1"/>
            </p:cNvSpPr>
            <p:nvPr userDrawn="1"/>
          </p:nvSpPr>
          <p:spPr bwMode="auto">
            <a:xfrm flipV="1">
              <a:off x="5182188" y="976912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52" name="Oval 870"/>
            <p:cNvSpPr>
              <a:spLocks noChangeArrowheads="1"/>
            </p:cNvSpPr>
            <p:nvPr userDrawn="1"/>
          </p:nvSpPr>
          <p:spPr bwMode="auto">
            <a:xfrm flipV="1">
              <a:off x="4319658" y="130404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53" name="Oval 871"/>
            <p:cNvSpPr>
              <a:spLocks noChangeArrowheads="1"/>
            </p:cNvSpPr>
            <p:nvPr userDrawn="1"/>
          </p:nvSpPr>
          <p:spPr bwMode="auto">
            <a:xfrm flipV="1">
              <a:off x="4426751" y="130404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54" name="Oval 872"/>
            <p:cNvSpPr>
              <a:spLocks noChangeArrowheads="1"/>
            </p:cNvSpPr>
            <p:nvPr userDrawn="1"/>
          </p:nvSpPr>
          <p:spPr bwMode="auto">
            <a:xfrm flipV="1">
              <a:off x="4533843" y="130404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55" name="Oval 873"/>
            <p:cNvSpPr>
              <a:spLocks noChangeArrowheads="1"/>
            </p:cNvSpPr>
            <p:nvPr userDrawn="1"/>
          </p:nvSpPr>
          <p:spPr bwMode="auto">
            <a:xfrm flipV="1">
              <a:off x="4642865" y="130404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56" name="Oval 874"/>
            <p:cNvSpPr>
              <a:spLocks noChangeArrowheads="1"/>
            </p:cNvSpPr>
            <p:nvPr userDrawn="1"/>
          </p:nvSpPr>
          <p:spPr bwMode="auto">
            <a:xfrm flipV="1">
              <a:off x="4750923" y="130404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57" name="Oval 875"/>
            <p:cNvSpPr>
              <a:spLocks noChangeArrowheads="1"/>
            </p:cNvSpPr>
            <p:nvPr userDrawn="1"/>
          </p:nvSpPr>
          <p:spPr bwMode="auto">
            <a:xfrm flipV="1">
              <a:off x="4858015" y="130404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58" name="Oval 876"/>
            <p:cNvSpPr>
              <a:spLocks noChangeArrowheads="1"/>
            </p:cNvSpPr>
            <p:nvPr userDrawn="1"/>
          </p:nvSpPr>
          <p:spPr bwMode="auto">
            <a:xfrm flipV="1">
              <a:off x="4967038" y="130404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59" name="Oval 877"/>
            <p:cNvSpPr>
              <a:spLocks noChangeArrowheads="1"/>
            </p:cNvSpPr>
            <p:nvPr userDrawn="1"/>
          </p:nvSpPr>
          <p:spPr bwMode="auto">
            <a:xfrm flipV="1">
              <a:off x="5074129" y="130404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60" name="Oval 878"/>
            <p:cNvSpPr>
              <a:spLocks noChangeArrowheads="1"/>
            </p:cNvSpPr>
            <p:nvPr userDrawn="1"/>
          </p:nvSpPr>
          <p:spPr bwMode="auto">
            <a:xfrm flipV="1">
              <a:off x="5182187" y="130404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87" name="Oval 905"/>
            <p:cNvSpPr>
              <a:spLocks noChangeArrowheads="1"/>
            </p:cNvSpPr>
            <p:nvPr userDrawn="1"/>
          </p:nvSpPr>
          <p:spPr bwMode="auto">
            <a:xfrm flipV="1">
              <a:off x="4319659" y="119309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88" name="Oval 906"/>
            <p:cNvSpPr>
              <a:spLocks noChangeArrowheads="1"/>
            </p:cNvSpPr>
            <p:nvPr userDrawn="1"/>
          </p:nvSpPr>
          <p:spPr bwMode="auto">
            <a:xfrm flipV="1">
              <a:off x="4426753" y="119309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89" name="Oval 907"/>
            <p:cNvSpPr>
              <a:spLocks noChangeArrowheads="1"/>
            </p:cNvSpPr>
            <p:nvPr userDrawn="1"/>
          </p:nvSpPr>
          <p:spPr bwMode="auto">
            <a:xfrm flipV="1">
              <a:off x="4533845" y="119309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90" name="Oval 908"/>
            <p:cNvSpPr>
              <a:spLocks noChangeArrowheads="1"/>
            </p:cNvSpPr>
            <p:nvPr userDrawn="1"/>
          </p:nvSpPr>
          <p:spPr bwMode="auto">
            <a:xfrm flipV="1">
              <a:off x="4642867" y="119309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91" name="Oval 909"/>
            <p:cNvSpPr>
              <a:spLocks noChangeArrowheads="1"/>
            </p:cNvSpPr>
            <p:nvPr userDrawn="1"/>
          </p:nvSpPr>
          <p:spPr bwMode="auto">
            <a:xfrm flipV="1">
              <a:off x="4750926" y="119309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92" name="Oval 910"/>
            <p:cNvSpPr>
              <a:spLocks noChangeArrowheads="1"/>
            </p:cNvSpPr>
            <p:nvPr userDrawn="1"/>
          </p:nvSpPr>
          <p:spPr bwMode="auto">
            <a:xfrm flipV="1">
              <a:off x="4858018" y="119309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93" name="Oval 911"/>
            <p:cNvSpPr>
              <a:spLocks noChangeArrowheads="1"/>
            </p:cNvSpPr>
            <p:nvPr userDrawn="1"/>
          </p:nvSpPr>
          <p:spPr bwMode="auto">
            <a:xfrm flipV="1">
              <a:off x="4967042" y="119309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94" name="Oval 912"/>
            <p:cNvSpPr>
              <a:spLocks noChangeArrowheads="1"/>
            </p:cNvSpPr>
            <p:nvPr userDrawn="1"/>
          </p:nvSpPr>
          <p:spPr bwMode="auto">
            <a:xfrm flipV="1">
              <a:off x="5074131" y="119309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95" name="Oval 913"/>
            <p:cNvSpPr>
              <a:spLocks noChangeArrowheads="1"/>
            </p:cNvSpPr>
            <p:nvPr userDrawn="1"/>
          </p:nvSpPr>
          <p:spPr bwMode="auto">
            <a:xfrm flipV="1">
              <a:off x="5182188" y="119309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23" name="Oval 870"/>
            <p:cNvSpPr>
              <a:spLocks noChangeArrowheads="1"/>
            </p:cNvSpPr>
            <p:nvPr userDrawn="1"/>
          </p:nvSpPr>
          <p:spPr bwMode="auto">
            <a:xfrm flipV="1">
              <a:off x="4319658" y="152022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24" name="Oval 871"/>
            <p:cNvSpPr>
              <a:spLocks noChangeArrowheads="1"/>
            </p:cNvSpPr>
            <p:nvPr userDrawn="1"/>
          </p:nvSpPr>
          <p:spPr bwMode="auto">
            <a:xfrm flipV="1">
              <a:off x="4426751" y="152022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25" name="Oval 872"/>
            <p:cNvSpPr>
              <a:spLocks noChangeArrowheads="1"/>
            </p:cNvSpPr>
            <p:nvPr userDrawn="1"/>
          </p:nvSpPr>
          <p:spPr bwMode="auto">
            <a:xfrm flipV="1">
              <a:off x="4533843" y="152022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26" name="Oval 873"/>
            <p:cNvSpPr>
              <a:spLocks noChangeArrowheads="1"/>
            </p:cNvSpPr>
            <p:nvPr userDrawn="1"/>
          </p:nvSpPr>
          <p:spPr bwMode="auto">
            <a:xfrm flipV="1">
              <a:off x="4642865" y="152022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27" name="Oval 874"/>
            <p:cNvSpPr>
              <a:spLocks noChangeArrowheads="1"/>
            </p:cNvSpPr>
            <p:nvPr userDrawn="1"/>
          </p:nvSpPr>
          <p:spPr bwMode="auto">
            <a:xfrm flipV="1">
              <a:off x="4750923" y="152022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28" name="Oval 875"/>
            <p:cNvSpPr>
              <a:spLocks noChangeArrowheads="1"/>
            </p:cNvSpPr>
            <p:nvPr userDrawn="1"/>
          </p:nvSpPr>
          <p:spPr bwMode="auto">
            <a:xfrm flipV="1">
              <a:off x="4858015" y="152022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29" name="Oval 876"/>
            <p:cNvSpPr>
              <a:spLocks noChangeArrowheads="1"/>
            </p:cNvSpPr>
            <p:nvPr userDrawn="1"/>
          </p:nvSpPr>
          <p:spPr bwMode="auto">
            <a:xfrm flipV="1">
              <a:off x="4967038" y="152022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30" name="Oval 877"/>
            <p:cNvSpPr>
              <a:spLocks noChangeArrowheads="1"/>
            </p:cNvSpPr>
            <p:nvPr userDrawn="1"/>
          </p:nvSpPr>
          <p:spPr bwMode="auto">
            <a:xfrm flipV="1">
              <a:off x="5074129" y="152022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31" name="Oval 878"/>
            <p:cNvSpPr>
              <a:spLocks noChangeArrowheads="1"/>
            </p:cNvSpPr>
            <p:nvPr userDrawn="1"/>
          </p:nvSpPr>
          <p:spPr bwMode="auto">
            <a:xfrm flipV="1">
              <a:off x="5182187" y="152022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58" name="Oval 905"/>
            <p:cNvSpPr>
              <a:spLocks noChangeArrowheads="1"/>
            </p:cNvSpPr>
            <p:nvPr userDrawn="1"/>
          </p:nvSpPr>
          <p:spPr bwMode="auto">
            <a:xfrm flipV="1">
              <a:off x="4319659" y="140927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59" name="Oval 906"/>
            <p:cNvSpPr>
              <a:spLocks noChangeArrowheads="1"/>
            </p:cNvSpPr>
            <p:nvPr userDrawn="1"/>
          </p:nvSpPr>
          <p:spPr bwMode="auto">
            <a:xfrm flipV="1">
              <a:off x="4426753" y="140927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60" name="Oval 907"/>
            <p:cNvSpPr>
              <a:spLocks noChangeArrowheads="1"/>
            </p:cNvSpPr>
            <p:nvPr userDrawn="1"/>
          </p:nvSpPr>
          <p:spPr bwMode="auto">
            <a:xfrm flipV="1">
              <a:off x="4533845" y="140927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61" name="Oval 908"/>
            <p:cNvSpPr>
              <a:spLocks noChangeArrowheads="1"/>
            </p:cNvSpPr>
            <p:nvPr userDrawn="1"/>
          </p:nvSpPr>
          <p:spPr bwMode="auto">
            <a:xfrm flipV="1">
              <a:off x="4642867" y="140927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62" name="Oval 909"/>
            <p:cNvSpPr>
              <a:spLocks noChangeArrowheads="1"/>
            </p:cNvSpPr>
            <p:nvPr userDrawn="1"/>
          </p:nvSpPr>
          <p:spPr bwMode="auto">
            <a:xfrm flipV="1">
              <a:off x="4750926" y="140927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63" name="Oval 910"/>
            <p:cNvSpPr>
              <a:spLocks noChangeArrowheads="1"/>
            </p:cNvSpPr>
            <p:nvPr userDrawn="1"/>
          </p:nvSpPr>
          <p:spPr bwMode="auto">
            <a:xfrm flipV="1">
              <a:off x="4858018" y="140927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64" name="Oval 911"/>
            <p:cNvSpPr>
              <a:spLocks noChangeArrowheads="1"/>
            </p:cNvSpPr>
            <p:nvPr userDrawn="1"/>
          </p:nvSpPr>
          <p:spPr bwMode="auto">
            <a:xfrm flipV="1">
              <a:off x="4967042" y="140927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65" name="Oval 912"/>
            <p:cNvSpPr>
              <a:spLocks noChangeArrowheads="1"/>
            </p:cNvSpPr>
            <p:nvPr userDrawn="1"/>
          </p:nvSpPr>
          <p:spPr bwMode="auto">
            <a:xfrm flipV="1">
              <a:off x="5074131" y="140927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66" name="Oval 913"/>
            <p:cNvSpPr>
              <a:spLocks noChangeArrowheads="1"/>
            </p:cNvSpPr>
            <p:nvPr userDrawn="1"/>
          </p:nvSpPr>
          <p:spPr bwMode="auto">
            <a:xfrm flipV="1">
              <a:off x="5182188" y="140927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94" name="Oval 870"/>
            <p:cNvSpPr>
              <a:spLocks noChangeArrowheads="1"/>
            </p:cNvSpPr>
            <p:nvPr userDrawn="1"/>
          </p:nvSpPr>
          <p:spPr bwMode="auto">
            <a:xfrm flipV="1">
              <a:off x="4319658" y="173640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95" name="Oval 871"/>
            <p:cNvSpPr>
              <a:spLocks noChangeArrowheads="1"/>
            </p:cNvSpPr>
            <p:nvPr userDrawn="1"/>
          </p:nvSpPr>
          <p:spPr bwMode="auto">
            <a:xfrm flipV="1">
              <a:off x="4426751" y="173640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96" name="Oval 872"/>
            <p:cNvSpPr>
              <a:spLocks noChangeArrowheads="1"/>
            </p:cNvSpPr>
            <p:nvPr userDrawn="1"/>
          </p:nvSpPr>
          <p:spPr bwMode="auto">
            <a:xfrm flipV="1">
              <a:off x="4533843" y="173640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97" name="Oval 873"/>
            <p:cNvSpPr>
              <a:spLocks noChangeArrowheads="1"/>
            </p:cNvSpPr>
            <p:nvPr userDrawn="1"/>
          </p:nvSpPr>
          <p:spPr bwMode="auto">
            <a:xfrm flipV="1">
              <a:off x="4642865" y="173640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98" name="Oval 874"/>
            <p:cNvSpPr>
              <a:spLocks noChangeArrowheads="1"/>
            </p:cNvSpPr>
            <p:nvPr userDrawn="1"/>
          </p:nvSpPr>
          <p:spPr bwMode="auto">
            <a:xfrm flipV="1">
              <a:off x="4750923" y="173640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99" name="Oval 875"/>
            <p:cNvSpPr>
              <a:spLocks noChangeArrowheads="1"/>
            </p:cNvSpPr>
            <p:nvPr userDrawn="1"/>
          </p:nvSpPr>
          <p:spPr bwMode="auto">
            <a:xfrm flipV="1">
              <a:off x="4858015" y="173640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00" name="Oval 876"/>
            <p:cNvSpPr>
              <a:spLocks noChangeArrowheads="1"/>
            </p:cNvSpPr>
            <p:nvPr userDrawn="1"/>
          </p:nvSpPr>
          <p:spPr bwMode="auto">
            <a:xfrm flipV="1">
              <a:off x="4967038" y="173640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01" name="Oval 877"/>
            <p:cNvSpPr>
              <a:spLocks noChangeArrowheads="1"/>
            </p:cNvSpPr>
            <p:nvPr userDrawn="1"/>
          </p:nvSpPr>
          <p:spPr bwMode="auto">
            <a:xfrm flipV="1">
              <a:off x="5074129" y="173640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02" name="Oval 878"/>
            <p:cNvSpPr>
              <a:spLocks noChangeArrowheads="1"/>
            </p:cNvSpPr>
            <p:nvPr userDrawn="1"/>
          </p:nvSpPr>
          <p:spPr bwMode="auto">
            <a:xfrm flipV="1">
              <a:off x="5182187" y="173640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29" name="Oval 905"/>
            <p:cNvSpPr>
              <a:spLocks noChangeArrowheads="1"/>
            </p:cNvSpPr>
            <p:nvPr userDrawn="1"/>
          </p:nvSpPr>
          <p:spPr bwMode="auto">
            <a:xfrm flipV="1">
              <a:off x="4319659" y="162544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30" name="Oval 906"/>
            <p:cNvSpPr>
              <a:spLocks noChangeArrowheads="1"/>
            </p:cNvSpPr>
            <p:nvPr userDrawn="1"/>
          </p:nvSpPr>
          <p:spPr bwMode="auto">
            <a:xfrm flipV="1">
              <a:off x="4426753" y="162544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31" name="Oval 907"/>
            <p:cNvSpPr>
              <a:spLocks noChangeArrowheads="1"/>
            </p:cNvSpPr>
            <p:nvPr userDrawn="1"/>
          </p:nvSpPr>
          <p:spPr bwMode="auto">
            <a:xfrm flipV="1">
              <a:off x="4533845" y="162544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32" name="Oval 908"/>
            <p:cNvSpPr>
              <a:spLocks noChangeArrowheads="1"/>
            </p:cNvSpPr>
            <p:nvPr userDrawn="1"/>
          </p:nvSpPr>
          <p:spPr bwMode="auto">
            <a:xfrm flipV="1">
              <a:off x="4642867" y="162544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33" name="Oval 909"/>
            <p:cNvSpPr>
              <a:spLocks noChangeArrowheads="1"/>
            </p:cNvSpPr>
            <p:nvPr userDrawn="1"/>
          </p:nvSpPr>
          <p:spPr bwMode="auto">
            <a:xfrm flipV="1">
              <a:off x="4750926" y="162544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34" name="Oval 910"/>
            <p:cNvSpPr>
              <a:spLocks noChangeArrowheads="1"/>
            </p:cNvSpPr>
            <p:nvPr userDrawn="1"/>
          </p:nvSpPr>
          <p:spPr bwMode="auto">
            <a:xfrm flipV="1">
              <a:off x="4858018" y="162544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35" name="Oval 911"/>
            <p:cNvSpPr>
              <a:spLocks noChangeArrowheads="1"/>
            </p:cNvSpPr>
            <p:nvPr userDrawn="1"/>
          </p:nvSpPr>
          <p:spPr bwMode="auto">
            <a:xfrm flipV="1">
              <a:off x="4967042" y="162544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36" name="Oval 912"/>
            <p:cNvSpPr>
              <a:spLocks noChangeArrowheads="1"/>
            </p:cNvSpPr>
            <p:nvPr userDrawn="1"/>
          </p:nvSpPr>
          <p:spPr bwMode="auto">
            <a:xfrm flipV="1">
              <a:off x="5074131" y="162544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37" name="Oval 913"/>
            <p:cNvSpPr>
              <a:spLocks noChangeArrowheads="1"/>
            </p:cNvSpPr>
            <p:nvPr userDrawn="1"/>
          </p:nvSpPr>
          <p:spPr bwMode="auto">
            <a:xfrm flipV="1">
              <a:off x="5182188" y="162544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65" name="Oval 870"/>
            <p:cNvSpPr>
              <a:spLocks noChangeArrowheads="1"/>
            </p:cNvSpPr>
            <p:nvPr userDrawn="1"/>
          </p:nvSpPr>
          <p:spPr bwMode="auto">
            <a:xfrm flipV="1">
              <a:off x="4319658" y="195258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66" name="Oval 871"/>
            <p:cNvSpPr>
              <a:spLocks noChangeArrowheads="1"/>
            </p:cNvSpPr>
            <p:nvPr userDrawn="1"/>
          </p:nvSpPr>
          <p:spPr bwMode="auto">
            <a:xfrm flipV="1">
              <a:off x="4426751" y="195258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67" name="Oval 872"/>
            <p:cNvSpPr>
              <a:spLocks noChangeArrowheads="1"/>
            </p:cNvSpPr>
            <p:nvPr userDrawn="1"/>
          </p:nvSpPr>
          <p:spPr bwMode="auto">
            <a:xfrm flipV="1">
              <a:off x="4533843" y="195258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68" name="Oval 873"/>
            <p:cNvSpPr>
              <a:spLocks noChangeArrowheads="1"/>
            </p:cNvSpPr>
            <p:nvPr userDrawn="1"/>
          </p:nvSpPr>
          <p:spPr bwMode="auto">
            <a:xfrm flipV="1">
              <a:off x="4642865" y="195258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69" name="Oval 874"/>
            <p:cNvSpPr>
              <a:spLocks noChangeArrowheads="1"/>
            </p:cNvSpPr>
            <p:nvPr userDrawn="1"/>
          </p:nvSpPr>
          <p:spPr bwMode="auto">
            <a:xfrm flipV="1">
              <a:off x="4750923" y="195258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70" name="Oval 875"/>
            <p:cNvSpPr>
              <a:spLocks noChangeArrowheads="1"/>
            </p:cNvSpPr>
            <p:nvPr userDrawn="1"/>
          </p:nvSpPr>
          <p:spPr bwMode="auto">
            <a:xfrm flipV="1">
              <a:off x="4858015" y="195258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71" name="Oval 876"/>
            <p:cNvSpPr>
              <a:spLocks noChangeArrowheads="1"/>
            </p:cNvSpPr>
            <p:nvPr userDrawn="1"/>
          </p:nvSpPr>
          <p:spPr bwMode="auto">
            <a:xfrm flipV="1">
              <a:off x="4967038" y="195258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72" name="Oval 877"/>
            <p:cNvSpPr>
              <a:spLocks noChangeArrowheads="1"/>
            </p:cNvSpPr>
            <p:nvPr userDrawn="1"/>
          </p:nvSpPr>
          <p:spPr bwMode="auto">
            <a:xfrm flipV="1">
              <a:off x="5074129" y="195258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73" name="Oval 878"/>
            <p:cNvSpPr>
              <a:spLocks noChangeArrowheads="1"/>
            </p:cNvSpPr>
            <p:nvPr userDrawn="1"/>
          </p:nvSpPr>
          <p:spPr bwMode="auto">
            <a:xfrm flipV="1">
              <a:off x="5182187" y="195258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00" name="Oval 905"/>
            <p:cNvSpPr>
              <a:spLocks noChangeArrowheads="1"/>
            </p:cNvSpPr>
            <p:nvPr userDrawn="1"/>
          </p:nvSpPr>
          <p:spPr bwMode="auto">
            <a:xfrm flipV="1">
              <a:off x="4319659" y="184162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01" name="Oval 906"/>
            <p:cNvSpPr>
              <a:spLocks noChangeArrowheads="1"/>
            </p:cNvSpPr>
            <p:nvPr userDrawn="1"/>
          </p:nvSpPr>
          <p:spPr bwMode="auto">
            <a:xfrm flipV="1">
              <a:off x="4426753" y="184162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02" name="Oval 907"/>
            <p:cNvSpPr>
              <a:spLocks noChangeArrowheads="1"/>
            </p:cNvSpPr>
            <p:nvPr userDrawn="1"/>
          </p:nvSpPr>
          <p:spPr bwMode="auto">
            <a:xfrm flipV="1">
              <a:off x="4533845" y="184162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03" name="Oval 908"/>
            <p:cNvSpPr>
              <a:spLocks noChangeArrowheads="1"/>
            </p:cNvSpPr>
            <p:nvPr userDrawn="1"/>
          </p:nvSpPr>
          <p:spPr bwMode="auto">
            <a:xfrm flipV="1">
              <a:off x="4642867" y="184162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04" name="Oval 909"/>
            <p:cNvSpPr>
              <a:spLocks noChangeArrowheads="1"/>
            </p:cNvSpPr>
            <p:nvPr userDrawn="1"/>
          </p:nvSpPr>
          <p:spPr bwMode="auto">
            <a:xfrm flipV="1">
              <a:off x="4750926" y="184162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05" name="Oval 910"/>
            <p:cNvSpPr>
              <a:spLocks noChangeArrowheads="1"/>
            </p:cNvSpPr>
            <p:nvPr userDrawn="1"/>
          </p:nvSpPr>
          <p:spPr bwMode="auto">
            <a:xfrm flipV="1">
              <a:off x="4858018" y="184162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06" name="Oval 911"/>
            <p:cNvSpPr>
              <a:spLocks noChangeArrowheads="1"/>
            </p:cNvSpPr>
            <p:nvPr userDrawn="1"/>
          </p:nvSpPr>
          <p:spPr bwMode="auto">
            <a:xfrm flipV="1">
              <a:off x="4967042" y="184162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07" name="Oval 912"/>
            <p:cNvSpPr>
              <a:spLocks noChangeArrowheads="1"/>
            </p:cNvSpPr>
            <p:nvPr userDrawn="1"/>
          </p:nvSpPr>
          <p:spPr bwMode="auto">
            <a:xfrm flipV="1">
              <a:off x="5074131" y="184162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08" name="Oval 913"/>
            <p:cNvSpPr>
              <a:spLocks noChangeArrowheads="1"/>
            </p:cNvSpPr>
            <p:nvPr userDrawn="1"/>
          </p:nvSpPr>
          <p:spPr bwMode="auto">
            <a:xfrm flipV="1">
              <a:off x="5182188" y="184162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36" name="Oval 870"/>
            <p:cNvSpPr>
              <a:spLocks noChangeArrowheads="1"/>
            </p:cNvSpPr>
            <p:nvPr userDrawn="1"/>
          </p:nvSpPr>
          <p:spPr bwMode="auto">
            <a:xfrm flipV="1">
              <a:off x="4319658" y="216876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37" name="Oval 871"/>
            <p:cNvSpPr>
              <a:spLocks noChangeArrowheads="1"/>
            </p:cNvSpPr>
            <p:nvPr userDrawn="1"/>
          </p:nvSpPr>
          <p:spPr bwMode="auto">
            <a:xfrm flipV="1">
              <a:off x="4426751" y="216876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38" name="Oval 872"/>
            <p:cNvSpPr>
              <a:spLocks noChangeArrowheads="1"/>
            </p:cNvSpPr>
            <p:nvPr userDrawn="1"/>
          </p:nvSpPr>
          <p:spPr bwMode="auto">
            <a:xfrm flipV="1">
              <a:off x="4533843" y="216876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39" name="Oval 873"/>
            <p:cNvSpPr>
              <a:spLocks noChangeArrowheads="1"/>
            </p:cNvSpPr>
            <p:nvPr userDrawn="1"/>
          </p:nvSpPr>
          <p:spPr bwMode="auto">
            <a:xfrm flipV="1">
              <a:off x="4642865" y="216876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40" name="Oval 874"/>
            <p:cNvSpPr>
              <a:spLocks noChangeArrowheads="1"/>
            </p:cNvSpPr>
            <p:nvPr userDrawn="1"/>
          </p:nvSpPr>
          <p:spPr bwMode="auto">
            <a:xfrm flipV="1">
              <a:off x="4750923" y="216876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41" name="Oval 875"/>
            <p:cNvSpPr>
              <a:spLocks noChangeArrowheads="1"/>
            </p:cNvSpPr>
            <p:nvPr userDrawn="1"/>
          </p:nvSpPr>
          <p:spPr bwMode="auto">
            <a:xfrm flipV="1">
              <a:off x="4858015" y="216876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42" name="Oval 876"/>
            <p:cNvSpPr>
              <a:spLocks noChangeArrowheads="1"/>
            </p:cNvSpPr>
            <p:nvPr userDrawn="1"/>
          </p:nvSpPr>
          <p:spPr bwMode="auto">
            <a:xfrm flipV="1">
              <a:off x="4967038" y="216876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43" name="Oval 877"/>
            <p:cNvSpPr>
              <a:spLocks noChangeArrowheads="1"/>
            </p:cNvSpPr>
            <p:nvPr userDrawn="1"/>
          </p:nvSpPr>
          <p:spPr bwMode="auto">
            <a:xfrm flipV="1">
              <a:off x="5074129" y="216876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44" name="Oval 878"/>
            <p:cNvSpPr>
              <a:spLocks noChangeArrowheads="1"/>
            </p:cNvSpPr>
            <p:nvPr userDrawn="1"/>
          </p:nvSpPr>
          <p:spPr bwMode="auto">
            <a:xfrm flipV="1">
              <a:off x="5182187" y="216876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71" name="Oval 905"/>
            <p:cNvSpPr>
              <a:spLocks noChangeArrowheads="1"/>
            </p:cNvSpPr>
            <p:nvPr userDrawn="1"/>
          </p:nvSpPr>
          <p:spPr bwMode="auto">
            <a:xfrm flipV="1">
              <a:off x="4319659" y="205780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72" name="Oval 906"/>
            <p:cNvSpPr>
              <a:spLocks noChangeArrowheads="1"/>
            </p:cNvSpPr>
            <p:nvPr userDrawn="1"/>
          </p:nvSpPr>
          <p:spPr bwMode="auto">
            <a:xfrm flipV="1">
              <a:off x="4426753" y="205780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73" name="Oval 907"/>
            <p:cNvSpPr>
              <a:spLocks noChangeArrowheads="1"/>
            </p:cNvSpPr>
            <p:nvPr userDrawn="1"/>
          </p:nvSpPr>
          <p:spPr bwMode="auto">
            <a:xfrm flipV="1">
              <a:off x="4533845" y="205780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74" name="Oval 908"/>
            <p:cNvSpPr>
              <a:spLocks noChangeArrowheads="1"/>
            </p:cNvSpPr>
            <p:nvPr userDrawn="1"/>
          </p:nvSpPr>
          <p:spPr bwMode="auto">
            <a:xfrm flipV="1">
              <a:off x="4642867" y="205780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75" name="Oval 909"/>
            <p:cNvSpPr>
              <a:spLocks noChangeArrowheads="1"/>
            </p:cNvSpPr>
            <p:nvPr userDrawn="1"/>
          </p:nvSpPr>
          <p:spPr bwMode="auto">
            <a:xfrm flipV="1">
              <a:off x="4750926" y="205780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76" name="Oval 910"/>
            <p:cNvSpPr>
              <a:spLocks noChangeArrowheads="1"/>
            </p:cNvSpPr>
            <p:nvPr userDrawn="1"/>
          </p:nvSpPr>
          <p:spPr bwMode="auto">
            <a:xfrm flipV="1">
              <a:off x="4858018" y="205780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77" name="Oval 911"/>
            <p:cNvSpPr>
              <a:spLocks noChangeArrowheads="1"/>
            </p:cNvSpPr>
            <p:nvPr userDrawn="1"/>
          </p:nvSpPr>
          <p:spPr bwMode="auto">
            <a:xfrm flipV="1">
              <a:off x="4967042" y="205780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78" name="Oval 912"/>
            <p:cNvSpPr>
              <a:spLocks noChangeArrowheads="1"/>
            </p:cNvSpPr>
            <p:nvPr userDrawn="1"/>
          </p:nvSpPr>
          <p:spPr bwMode="auto">
            <a:xfrm flipV="1">
              <a:off x="5074131" y="205780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79" name="Oval 913"/>
            <p:cNvSpPr>
              <a:spLocks noChangeArrowheads="1"/>
            </p:cNvSpPr>
            <p:nvPr userDrawn="1"/>
          </p:nvSpPr>
          <p:spPr bwMode="auto">
            <a:xfrm flipV="1">
              <a:off x="5182188" y="205780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07" name="Oval 870"/>
            <p:cNvSpPr>
              <a:spLocks noChangeArrowheads="1"/>
            </p:cNvSpPr>
            <p:nvPr userDrawn="1"/>
          </p:nvSpPr>
          <p:spPr bwMode="auto">
            <a:xfrm flipV="1">
              <a:off x="4319658" y="238494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08" name="Oval 871"/>
            <p:cNvSpPr>
              <a:spLocks noChangeArrowheads="1"/>
            </p:cNvSpPr>
            <p:nvPr userDrawn="1"/>
          </p:nvSpPr>
          <p:spPr bwMode="auto">
            <a:xfrm flipV="1">
              <a:off x="4426751" y="238494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09" name="Oval 872"/>
            <p:cNvSpPr>
              <a:spLocks noChangeArrowheads="1"/>
            </p:cNvSpPr>
            <p:nvPr userDrawn="1"/>
          </p:nvSpPr>
          <p:spPr bwMode="auto">
            <a:xfrm flipV="1">
              <a:off x="4533843" y="238494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10" name="Oval 873"/>
            <p:cNvSpPr>
              <a:spLocks noChangeArrowheads="1"/>
            </p:cNvSpPr>
            <p:nvPr userDrawn="1"/>
          </p:nvSpPr>
          <p:spPr bwMode="auto">
            <a:xfrm flipV="1">
              <a:off x="4642865" y="238494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11" name="Oval 874"/>
            <p:cNvSpPr>
              <a:spLocks noChangeArrowheads="1"/>
            </p:cNvSpPr>
            <p:nvPr userDrawn="1"/>
          </p:nvSpPr>
          <p:spPr bwMode="auto">
            <a:xfrm flipV="1">
              <a:off x="4750923" y="238494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12" name="Oval 875"/>
            <p:cNvSpPr>
              <a:spLocks noChangeArrowheads="1"/>
            </p:cNvSpPr>
            <p:nvPr userDrawn="1"/>
          </p:nvSpPr>
          <p:spPr bwMode="auto">
            <a:xfrm flipV="1">
              <a:off x="4858015" y="238494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13" name="Oval 876"/>
            <p:cNvSpPr>
              <a:spLocks noChangeArrowheads="1"/>
            </p:cNvSpPr>
            <p:nvPr userDrawn="1"/>
          </p:nvSpPr>
          <p:spPr bwMode="auto">
            <a:xfrm flipV="1">
              <a:off x="4967038" y="238494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14" name="Oval 877"/>
            <p:cNvSpPr>
              <a:spLocks noChangeArrowheads="1"/>
            </p:cNvSpPr>
            <p:nvPr userDrawn="1"/>
          </p:nvSpPr>
          <p:spPr bwMode="auto">
            <a:xfrm flipV="1">
              <a:off x="5074129" y="238494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15" name="Oval 878"/>
            <p:cNvSpPr>
              <a:spLocks noChangeArrowheads="1"/>
            </p:cNvSpPr>
            <p:nvPr userDrawn="1"/>
          </p:nvSpPr>
          <p:spPr bwMode="auto">
            <a:xfrm flipV="1">
              <a:off x="5182187" y="238494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42" name="Oval 905"/>
            <p:cNvSpPr>
              <a:spLocks noChangeArrowheads="1"/>
            </p:cNvSpPr>
            <p:nvPr userDrawn="1"/>
          </p:nvSpPr>
          <p:spPr bwMode="auto">
            <a:xfrm flipV="1">
              <a:off x="4319659" y="227398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43" name="Oval 906"/>
            <p:cNvSpPr>
              <a:spLocks noChangeArrowheads="1"/>
            </p:cNvSpPr>
            <p:nvPr userDrawn="1"/>
          </p:nvSpPr>
          <p:spPr bwMode="auto">
            <a:xfrm flipV="1">
              <a:off x="4426753" y="227398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44" name="Oval 907"/>
            <p:cNvSpPr>
              <a:spLocks noChangeArrowheads="1"/>
            </p:cNvSpPr>
            <p:nvPr userDrawn="1"/>
          </p:nvSpPr>
          <p:spPr bwMode="auto">
            <a:xfrm flipV="1">
              <a:off x="4533845" y="227398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45" name="Oval 908"/>
            <p:cNvSpPr>
              <a:spLocks noChangeArrowheads="1"/>
            </p:cNvSpPr>
            <p:nvPr userDrawn="1"/>
          </p:nvSpPr>
          <p:spPr bwMode="auto">
            <a:xfrm flipV="1">
              <a:off x="4642867" y="227398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46" name="Oval 909"/>
            <p:cNvSpPr>
              <a:spLocks noChangeArrowheads="1"/>
            </p:cNvSpPr>
            <p:nvPr userDrawn="1"/>
          </p:nvSpPr>
          <p:spPr bwMode="auto">
            <a:xfrm flipV="1">
              <a:off x="4750926" y="227398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47" name="Oval 910"/>
            <p:cNvSpPr>
              <a:spLocks noChangeArrowheads="1"/>
            </p:cNvSpPr>
            <p:nvPr userDrawn="1"/>
          </p:nvSpPr>
          <p:spPr bwMode="auto">
            <a:xfrm flipV="1">
              <a:off x="4858018" y="227398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48" name="Oval 911"/>
            <p:cNvSpPr>
              <a:spLocks noChangeArrowheads="1"/>
            </p:cNvSpPr>
            <p:nvPr userDrawn="1"/>
          </p:nvSpPr>
          <p:spPr bwMode="auto">
            <a:xfrm flipV="1">
              <a:off x="4967042" y="227398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49" name="Oval 912"/>
            <p:cNvSpPr>
              <a:spLocks noChangeArrowheads="1"/>
            </p:cNvSpPr>
            <p:nvPr userDrawn="1"/>
          </p:nvSpPr>
          <p:spPr bwMode="auto">
            <a:xfrm flipV="1">
              <a:off x="5074131" y="227398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50" name="Oval 913"/>
            <p:cNvSpPr>
              <a:spLocks noChangeArrowheads="1"/>
            </p:cNvSpPr>
            <p:nvPr userDrawn="1"/>
          </p:nvSpPr>
          <p:spPr bwMode="auto">
            <a:xfrm flipV="1">
              <a:off x="5182188" y="227398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78" name="Oval 870"/>
            <p:cNvSpPr>
              <a:spLocks noChangeArrowheads="1"/>
            </p:cNvSpPr>
            <p:nvPr userDrawn="1"/>
          </p:nvSpPr>
          <p:spPr bwMode="auto">
            <a:xfrm flipV="1">
              <a:off x="4319658" y="260112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79" name="Oval 871"/>
            <p:cNvSpPr>
              <a:spLocks noChangeArrowheads="1"/>
            </p:cNvSpPr>
            <p:nvPr userDrawn="1"/>
          </p:nvSpPr>
          <p:spPr bwMode="auto">
            <a:xfrm flipV="1">
              <a:off x="4426751" y="260112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80" name="Oval 872"/>
            <p:cNvSpPr>
              <a:spLocks noChangeArrowheads="1"/>
            </p:cNvSpPr>
            <p:nvPr userDrawn="1"/>
          </p:nvSpPr>
          <p:spPr bwMode="auto">
            <a:xfrm flipV="1">
              <a:off x="4533843" y="260112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81" name="Oval 873"/>
            <p:cNvSpPr>
              <a:spLocks noChangeArrowheads="1"/>
            </p:cNvSpPr>
            <p:nvPr userDrawn="1"/>
          </p:nvSpPr>
          <p:spPr bwMode="auto">
            <a:xfrm flipV="1">
              <a:off x="4642865" y="260112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82" name="Oval 874"/>
            <p:cNvSpPr>
              <a:spLocks noChangeArrowheads="1"/>
            </p:cNvSpPr>
            <p:nvPr userDrawn="1"/>
          </p:nvSpPr>
          <p:spPr bwMode="auto">
            <a:xfrm flipV="1">
              <a:off x="4750923" y="260112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83" name="Oval 875"/>
            <p:cNvSpPr>
              <a:spLocks noChangeArrowheads="1"/>
            </p:cNvSpPr>
            <p:nvPr userDrawn="1"/>
          </p:nvSpPr>
          <p:spPr bwMode="auto">
            <a:xfrm flipV="1">
              <a:off x="4858015" y="260112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84" name="Oval 876"/>
            <p:cNvSpPr>
              <a:spLocks noChangeArrowheads="1"/>
            </p:cNvSpPr>
            <p:nvPr userDrawn="1"/>
          </p:nvSpPr>
          <p:spPr bwMode="auto">
            <a:xfrm flipV="1">
              <a:off x="4967038" y="260112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85" name="Oval 877"/>
            <p:cNvSpPr>
              <a:spLocks noChangeArrowheads="1"/>
            </p:cNvSpPr>
            <p:nvPr userDrawn="1"/>
          </p:nvSpPr>
          <p:spPr bwMode="auto">
            <a:xfrm flipV="1">
              <a:off x="5074129" y="260112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86" name="Oval 878"/>
            <p:cNvSpPr>
              <a:spLocks noChangeArrowheads="1"/>
            </p:cNvSpPr>
            <p:nvPr userDrawn="1"/>
          </p:nvSpPr>
          <p:spPr bwMode="auto">
            <a:xfrm flipV="1">
              <a:off x="5182187" y="260112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13" name="Oval 905"/>
            <p:cNvSpPr>
              <a:spLocks noChangeArrowheads="1"/>
            </p:cNvSpPr>
            <p:nvPr userDrawn="1"/>
          </p:nvSpPr>
          <p:spPr bwMode="auto">
            <a:xfrm flipV="1">
              <a:off x="4319659" y="249016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14" name="Oval 906"/>
            <p:cNvSpPr>
              <a:spLocks noChangeArrowheads="1"/>
            </p:cNvSpPr>
            <p:nvPr userDrawn="1"/>
          </p:nvSpPr>
          <p:spPr bwMode="auto">
            <a:xfrm flipV="1">
              <a:off x="4426753" y="249016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15" name="Oval 907"/>
            <p:cNvSpPr>
              <a:spLocks noChangeArrowheads="1"/>
            </p:cNvSpPr>
            <p:nvPr userDrawn="1"/>
          </p:nvSpPr>
          <p:spPr bwMode="auto">
            <a:xfrm flipV="1">
              <a:off x="4533845" y="249016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16" name="Oval 908"/>
            <p:cNvSpPr>
              <a:spLocks noChangeArrowheads="1"/>
            </p:cNvSpPr>
            <p:nvPr userDrawn="1"/>
          </p:nvSpPr>
          <p:spPr bwMode="auto">
            <a:xfrm flipV="1">
              <a:off x="4642867" y="249016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17" name="Oval 909"/>
            <p:cNvSpPr>
              <a:spLocks noChangeArrowheads="1"/>
            </p:cNvSpPr>
            <p:nvPr userDrawn="1"/>
          </p:nvSpPr>
          <p:spPr bwMode="auto">
            <a:xfrm flipV="1">
              <a:off x="4750926" y="249016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18" name="Oval 910"/>
            <p:cNvSpPr>
              <a:spLocks noChangeArrowheads="1"/>
            </p:cNvSpPr>
            <p:nvPr userDrawn="1"/>
          </p:nvSpPr>
          <p:spPr bwMode="auto">
            <a:xfrm flipV="1">
              <a:off x="4858018" y="249016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19" name="Oval 911"/>
            <p:cNvSpPr>
              <a:spLocks noChangeArrowheads="1"/>
            </p:cNvSpPr>
            <p:nvPr userDrawn="1"/>
          </p:nvSpPr>
          <p:spPr bwMode="auto">
            <a:xfrm flipV="1">
              <a:off x="4967042" y="249016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20" name="Oval 912"/>
            <p:cNvSpPr>
              <a:spLocks noChangeArrowheads="1"/>
            </p:cNvSpPr>
            <p:nvPr userDrawn="1"/>
          </p:nvSpPr>
          <p:spPr bwMode="auto">
            <a:xfrm flipV="1">
              <a:off x="5074131" y="249016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21" name="Oval 913"/>
            <p:cNvSpPr>
              <a:spLocks noChangeArrowheads="1"/>
            </p:cNvSpPr>
            <p:nvPr userDrawn="1"/>
          </p:nvSpPr>
          <p:spPr bwMode="auto">
            <a:xfrm flipV="1">
              <a:off x="5182188" y="249016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49" name="Oval 870"/>
            <p:cNvSpPr>
              <a:spLocks noChangeArrowheads="1"/>
            </p:cNvSpPr>
            <p:nvPr userDrawn="1"/>
          </p:nvSpPr>
          <p:spPr bwMode="auto">
            <a:xfrm flipV="1">
              <a:off x="4319658" y="281730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50" name="Oval 871"/>
            <p:cNvSpPr>
              <a:spLocks noChangeArrowheads="1"/>
            </p:cNvSpPr>
            <p:nvPr userDrawn="1"/>
          </p:nvSpPr>
          <p:spPr bwMode="auto">
            <a:xfrm flipV="1">
              <a:off x="4426751" y="281730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51" name="Oval 872"/>
            <p:cNvSpPr>
              <a:spLocks noChangeArrowheads="1"/>
            </p:cNvSpPr>
            <p:nvPr userDrawn="1"/>
          </p:nvSpPr>
          <p:spPr bwMode="auto">
            <a:xfrm flipV="1">
              <a:off x="4533843" y="281730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52" name="Oval 873"/>
            <p:cNvSpPr>
              <a:spLocks noChangeArrowheads="1"/>
            </p:cNvSpPr>
            <p:nvPr userDrawn="1"/>
          </p:nvSpPr>
          <p:spPr bwMode="auto">
            <a:xfrm flipV="1">
              <a:off x="4642865" y="281730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53" name="Oval 874"/>
            <p:cNvSpPr>
              <a:spLocks noChangeArrowheads="1"/>
            </p:cNvSpPr>
            <p:nvPr userDrawn="1"/>
          </p:nvSpPr>
          <p:spPr bwMode="auto">
            <a:xfrm flipV="1">
              <a:off x="4750923" y="281730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54" name="Oval 875"/>
            <p:cNvSpPr>
              <a:spLocks noChangeArrowheads="1"/>
            </p:cNvSpPr>
            <p:nvPr userDrawn="1"/>
          </p:nvSpPr>
          <p:spPr bwMode="auto">
            <a:xfrm flipV="1">
              <a:off x="4858015" y="281730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55" name="Oval 876"/>
            <p:cNvSpPr>
              <a:spLocks noChangeArrowheads="1"/>
            </p:cNvSpPr>
            <p:nvPr userDrawn="1"/>
          </p:nvSpPr>
          <p:spPr bwMode="auto">
            <a:xfrm flipV="1">
              <a:off x="4967038" y="281730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56" name="Oval 877"/>
            <p:cNvSpPr>
              <a:spLocks noChangeArrowheads="1"/>
            </p:cNvSpPr>
            <p:nvPr userDrawn="1"/>
          </p:nvSpPr>
          <p:spPr bwMode="auto">
            <a:xfrm flipV="1">
              <a:off x="5074129" y="281730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57" name="Oval 878"/>
            <p:cNvSpPr>
              <a:spLocks noChangeArrowheads="1"/>
            </p:cNvSpPr>
            <p:nvPr userDrawn="1"/>
          </p:nvSpPr>
          <p:spPr bwMode="auto">
            <a:xfrm flipV="1">
              <a:off x="5182187" y="281730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84" name="Oval 905"/>
            <p:cNvSpPr>
              <a:spLocks noChangeArrowheads="1"/>
            </p:cNvSpPr>
            <p:nvPr userDrawn="1"/>
          </p:nvSpPr>
          <p:spPr bwMode="auto">
            <a:xfrm flipV="1">
              <a:off x="4319659" y="270634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85" name="Oval 906"/>
            <p:cNvSpPr>
              <a:spLocks noChangeArrowheads="1"/>
            </p:cNvSpPr>
            <p:nvPr userDrawn="1"/>
          </p:nvSpPr>
          <p:spPr bwMode="auto">
            <a:xfrm flipV="1">
              <a:off x="4426753" y="270634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86" name="Oval 907"/>
            <p:cNvSpPr>
              <a:spLocks noChangeArrowheads="1"/>
            </p:cNvSpPr>
            <p:nvPr userDrawn="1"/>
          </p:nvSpPr>
          <p:spPr bwMode="auto">
            <a:xfrm flipV="1">
              <a:off x="4533845" y="270634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87" name="Oval 908"/>
            <p:cNvSpPr>
              <a:spLocks noChangeArrowheads="1"/>
            </p:cNvSpPr>
            <p:nvPr userDrawn="1"/>
          </p:nvSpPr>
          <p:spPr bwMode="auto">
            <a:xfrm flipV="1">
              <a:off x="4642867" y="270634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88" name="Oval 909"/>
            <p:cNvSpPr>
              <a:spLocks noChangeArrowheads="1"/>
            </p:cNvSpPr>
            <p:nvPr userDrawn="1"/>
          </p:nvSpPr>
          <p:spPr bwMode="auto">
            <a:xfrm flipV="1">
              <a:off x="4750926" y="270634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89" name="Oval 910"/>
            <p:cNvSpPr>
              <a:spLocks noChangeArrowheads="1"/>
            </p:cNvSpPr>
            <p:nvPr userDrawn="1"/>
          </p:nvSpPr>
          <p:spPr bwMode="auto">
            <a:xfrm flipV="1">
              <a:off x="4858018" y="270634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90" name="Oval 911"/>
            <p:cNvSpPr>
              <a:spLocks noChangeArrowheads="1"/>
            </p:cNvSpPr>
            <p:nvPr userDrawn="1"/>
          </p:nvSpPr>
          <p:spPr bwMode="auto">
            <a:xfrm flipV="1">
              <a:off x="4967042" y="270634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91" name="Oval 912"/>
            <p:cNvSpPr>
              <a:spLocks noChangeArrowheads="1"/>
            </p:cNvSpPr>
            <p:nvPr userDrawn="1"/>
          </p:nvSpPr>
          <p:spPr bwMode="auto">
            <a:xfrm flipV="1">
              <a:off x="5074131" y="270634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92" name="Oval 913"/>
            <p:cNvSpPr>
              <a:spLocks noChangeArrowheads="1"/>
            </p:cNvSpPr>
            <p:nvPr userDrawn="1"/>
          </p:nvSpPr>
          <p:spPr bwMode="auto">
            <a:xfrm flipV="1">
              <a:off x="5182188" y="270634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20" name="Oval 870"/>
            <p:cNvSpPr>
              <a:spLocks noChangeArrowheads="1"/>
            </p:cNvSpPr>
            <p:nvPr userDrawn="1"/>
          </p:nvSpPr>
          <p:spPr bwMode="auto">
            <a:xfrm flipV="1">
              <a:off x="4319658" y="303347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21" name="Oval 871"/>
            <p:cNvSpPr>
              <a:spLocks noChangeArrowheads="1"/>
            </p:cNvSpPr>
            <p:nvPr userDrawn="1"/>
          </p:nvSpPr>
          <p:spPr bwMode="auto">
            <a:xfrm flipV="1">
              <a:off x="4426751" y="303347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22" name="Oval 872"/>
            <p:cNvSpPr>
              <a:spLocks noChangeArrowheads="1"/>
            </p:cNvSpPr>
            <p:nvPr userDrawn="1"/>
          </p:nvSpPr>
          <p:spPr bwMode="auto">
            <a:xfrm flipV="1">
              <a:off x="4533843" y="303347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23" name="Oval 873"/>
            <p:cNvSpPr>
              <a:spLocks noChangeArrowheads="1"/>
            </p:cNvSpPr>
            <p:nvPr userDrawn="1"/>
          </p:nvSpPr>
          <p:spPr bwMode="auto">
            <a:xfrm flipV="1">
              <a:off x="4642865" y="303347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24" name="Oval 874"/>
            <p:cNvSpPr>
              <a:spLocks noChangeArrowheads="1"/>
            </p:cNvSpPr>
            <p:nvPr userDrawn="1"/>
          </p:nvSpPr>
          <p:spPr bwMode="auto">
            <a:xfrm flipV="1">
              <a:off x="4750923" y="303347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25" name="Oval 875"/>
            <p:cNvSpPr>
              <a:spLocks noChangeArrowheads="1"/>
            </p:cNvSpPr>
            <p:nvPr userDrawn="1"/>
          </p:nvSpPr>
          <p:spPr bwMode="auto">
            <a:xfrm flipV="1">
              <a:off x="4858015" y="303347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26" name="Oval 876"/>
            <p:cNvSpPr>
              <a:spLocks noChangeArrowheads="1"/>
            </p:cNvSpPr>
            <p:nvPr userDrawn="1"/>
          </p:nvSpPr>
          <p:spPr bwMode="auto">
            <a:xfrm flipV="1">
              <a:off x="4967038" y="303347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27" name="Oval 877"/>
            <p:cNvSpPr>
              <a:spLocks noChangeArrowheads="1"/>
            </p:cNvSpPr>
            <p:nvPr userDrawn="1"/>
          </p:nvSpPr>
          <p:spPr bwMode="auto">
            <a:xfrm flipV="1">
              <a:off x="5074129" y="303347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28" name="Oval 878"/>
            <p:cNvSpPr>
              <a:spLocks noChangeArrowheads="1"/>
            </p:cNvSpPr>
            <p:nvPr userDrawn="1"/>
          </p:nvSpPr>
          <p:spPr bwMode="auto">
            <a:xfrm flipV="1">
              <a:off x="5182187" y="303347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55" name="Oval 905"/>
            <p:cNvSpPr>
              <a:spLocks noChangeArrowheads="1"/>
            </p:cNvSpPr>
            <p:nvPr userDrawn="1"/>
          </p:nvSpPr>
          <p:spPr bwMode="auto">
            <a:xfrm flipV="1">
              <a:off x="4319659" y="292252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56" name="Oval 906"/>
            <p:cNvSpPr>
              <a:spLocks noChangeArrowheads="1"/>
            </p:cNvSpPr>
            <p:nvPr userDrawn="1"/>
          </p:nvSpPr>
          <p:spPr bwMode="auto">
            <a:xfrm flipV="1">
              <a:off x="4426753" y="292252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57" name="Oval 907"/>
            <p:cNvSpPr>
              <a:spLocks noChangeArrowheads="1"/>
            </p:cNvSpPr>
            <p:nvPr userDrawn="1"/>
          </p:nvSpPr>
          <p:spPr bwMode="auto">
            <a:xfrm flipV="1">
              <a:off x="4533845" y="292252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58" name="Oval 908"/>
            <p:cNvSpPr>
              <a:spLocks noChangeArrowheads="1"/>
            </p:cNvSpPr>
            <p:nvPr userDrawn="1"/>
          </p:nvSpPr>
          <p:spPr bwMode="auto">
            <a:xfrm flipV="1">
              <a:off x="4642867" y="292252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59" name="Oval 909"/>
            <p:cNvSpPr>
              <a:spLocks noChangeArrowheads="1"/>
            </p:cNvSpPr>
            <p:nvPr userDrawn="1"/>
          </p:nvSpPr>
          <p:spPr bwMode="auto">
            <a:xfrm flipV="1">
              <a:off x="4750926" y="292252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60" name="Oval 910"/>
            <p:cNvSpPr>
              <a:spLocks noChangeArrowheads="1"/>
            </p:cNvSpPr>
            <p:nvPr userDrawn="1"/>
          </p:nvSpPr>
          <p:spPr bwMode="auto">
            <a:xfrm flipV="1">
              <a:off x="4858018" y="292252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61" name="Oval 911"/>
            <p:cNvSpPr>
              <a:spLocks noChangeArrowheads="1"/>
            </p:cNvSpPr>
            <p:nvPr userDrawn="1"/>
          </p:nvSpPr>
          <p:spPr bwMode="auto">
            <a:xfrm flipV="1">
              <a:off x="4967042" y="292252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62" name="Oval 912"/>
            <p:cNvSpPr>
              <a:spLocks noChangeArrowheads="1"/>
            </p:cNvSpPr>
            <p:nvPr userDrawn="1"/>
          </p:nvSpPr>
          <p:spPr bwMode="auto">
            <a:xfrm flipV="1">
              <a:off x="5074131" y="292252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63" name="Oval 913"/>
            <p:cNvSpPr>
              <a:spLocks noChangeArrowheads="1"/>
            </p:cNvSpPr>
            <p:nvPr userDrawn="1"/>
          </p:nvSpPr>
          <p:spPr bwMode="auto">
            <a:xfrm flipV="1">
              <a:off x="5182188" y="292252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91" name="Oval 870"/>
            <p:cNvSpPr>
              <a:spLocks noChangeArrowheads="1"/>
            </p:cNvSpPr>
            <p:nvPr userDrawn="1"/>
          </p:nvSpPr>
          <p:spPr bwMode="auto">
            <a:xfrm flipV="1">
              <a:off x="4319658" y="324965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92" name="Oval 871"/>
            <p:cNvSpPr>
              <a:spLocks noChangeArrowheads="1"/>
            </p:cNvSpPr>
            <p:nvPr userDrawn="1"/>
          </p:nvSpPr>
          <p:spPr bwMode="auto">
            <a:xfrm flipV="1">
              <a:off x="4426751" y="324965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93" name="Oval 872"/>
            <p:cNvSpPr>
              <a:spLocks noChangeArrowheads="1"/>
            </p:cNvSpPr>
            <p:nvPr userDrawn="1"/>
          </p:nvSpPr>
          <p:spPr bwMode="auto">
            <a:xfrm flipV="1">
              <a:off x="4533843" y="324965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94" name="Oval 873"/>
            <p:cNvSpPr>
              <a:spLocks noChangeArrowheads="1"/>
            </p:cNvSpPr>
            <p:nvPr userDrawn="1"/>
          </p:nvSpPr>
          <p:spPr bwMode="auto">
            <a:xfrm flipV="1">
              <a:off x="4642865" y="324965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95" name="Oval 874"/>
            <p:cNvSpPr>
              <a:spLocks noChangeArrowheads="1"/>
            </p:cNvSpPr>
            <p:nvPr userDrawn="1"/>
          </p:nvSpPr>
          <p:spPr bwMode="auto">
            <a:xfrm flipV="1">
              <a:off x="4750923" y="324965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96" name="Oval 875"/>
            <p:cNvSpPr>
              <a:spLocks noChangeArrowheads="1"/>
            </p:cNvSpPr>
            <p:nvPr userDrawn="1"/>
          </p:nvSpPr>
          <p:spPr bwMode="auto">
            <a:xfrm flipV="1">
              <a:off x="4858015" y="324965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97" name="Oval 876"/>
            <p:cNvSpPr>
              <a:spLocks noChangeArrowheads="1"/>
            </p:cNvSpPr>
            <p:nvPr userDrawn="1"/>
          </p:nvSpPr>
          <p:spPr bwMode="auto">
            <a:xfrm flipV="1">
              <a:off x="4967038" y="324965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98" name="Oval 877"/>
            <p:cNvSpPr>
              <a:spLocks noChangeArrowheads="1"/>
            </p:cNvSpPr>
            <p:nvPr userDrawn="1"/>
          </p:nvSpPr>
          <p:spPr bwMode="auto">
            <a:xfrm flipV="1">
              <a:off x="5074129" y="324965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99" name="Oval 878"/>
            <p:cNvSpPr>
              <a:spLocks noChangeArrowheads="1"/>
            </p:cNvSpPr>
            <p:nvPr userDrawn="1"/>
          </p:nvSpPr>
          <p:spPr bwMode="auto">
            <a:xfrm flipV="1">
              <a:off x="5182187" y="324965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26" name="Oval 905"/>
            <p:cNvSpPr>
              <a:spLocks noChangeArrowheads="1"/>
            </p:cNvSpPr>
            <p:nvPr userDrawn="1"/>
          </p:nvSpPr>
          <p:spPr bwMode="auto">
            <a:xfrm flipV="1">
              <a:off x="4319659" y="313869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27" name="Oval 906"/>
            <p:cNvSpPr>
              <a:spLocks noChangeArrowheads="1"/>
            </p:cNvSpPr>
            <p:nvPr userDrawn="1"/>
          </p:nvSpPr>
          <p:spPr bwMode="auto">
            <a:xfrm flipV="1">
              <a:off x="4426753" y="313869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28" name="Oval 907"/>
            <p:cNvSpPr>
              <a:spLocks noChangeArrowheads="1"/>
            </p:cNvSpPr>
            <p:nvPr userDrawn="1"/>
          </p:nvSpPr>
          <p:spPr bwMode="auto">
            <a:xfrm flipV="1">
              <a:off x="4533845" y="313869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29" name="Oval 908"/>
            <p:cNvSpPr>
              <a:spLocks noChangeArrowheads="1"/>
            </p:cNvSpPr>
            <p:nvPr userDrawn="1"/>
          </p:nvSpPr>
          <p:spPr bwMode="auto">
            <a:xfrm flipV="1">
              <a:off x="4642867" y="313869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30" name="Oval 909"/>
            <p:cNvSpPr>
              <a:spLocks noChangeArrowheads="1"/>
            </p:cNvSpPr>
            <p:nvPr userDrawn="1"/>
          </p:nvSpPr>
          <p:spPr bwMode="auto">
            <a:xfrm flipV="1">
              <a:off x="4750926" y="313869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31" name="Oval 910"/>
            <p:cNvSpPr>
              <a:spLocks noChangeArrowheads="1"/>
            </p:cNvSpPr>
            <p:nvPr userDrawn="1"/>
          </p:nvSpPr>
          <p:spPr bwMode="auto">
            <a:xfrm flipV="1">
              <a:off x="4858018" y="313869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32" name="Oval 911"/>
            <p:cNvSpPr>
              <a:spLocks noChangeArrowheads="1"/>
            </p:cNvSpPr>
            <p:nvPr userDrawn="1"/>
          </p:nvSpPr>
          <p:spPr bwMode="auto">
            <a:xfrm flipV="1">
              <a:off x="4967042" y="313869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33" name="Oval 912"/>
            <p:cNvSpPr>
              <a:spLocks noChangeArrowheads="1"/>
            </p:cNvSpPr>
            <p:nvPr userDrawn="1"/>
          </p:nvSpPr>
          <p:spPr bwMode="auto">
            <a:xfrm flipV="1">
              <a:off x="5074131" y="313869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34" name="Oval 913"/>
            <p:cNvSpPr>
              <a:spLocks noChangeArrowheads="1"/>
            </p:cNvSpPr>
            <p:nvPr userDrawn="1"/>
          </p:nvSpPr>
          <p:spPr bwMode="auto">
            <a:xfrm flipV="1">
              <a:off x="5182188" y="313869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62" name="Oval 870"/>
            <p:cNvSpPr>
              <a:spLocks noChangeArrowheads="1"/>
            </p:cNvSpPr>
            <p:nvPr userDrawn="1"/>
          </p:nvSpPr>
          <p:spPr bwMode="auto">
            <a:xfrm flipV="1">
              <a:off x="4319658" y="346583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63" name="Oval 871"/>
            <p:cNvSpPr>
              <a:spLocks noChangeArrowheads="1"/>
            </p:cNvSpPr>
            <p:nvPr userDrawn="1"/>
          </p:nvSpPr>
          <p:spPr bwMode="auto">
            <a:xfrm flipV="1">
              <a:off x="4426751" y="346583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64" name="Oval 872"/>
            <p:cNvSpPr>
              <a:spLocks noChangeArrowheads="1"/>
            </p:cNvSpPr>
            <p:nvPr userDrawn="1"/>
          </p:nvSpPr>
          <p:spPr bwMode="auto">
            <a:xfrm flipV="1">
              <a:off x="4533843" y="346583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65" name="Oval 873"/>
            <p:cNvSpPr>
              <a:spLocks noChangeArrowheads="1"/>
            </p:cNvSpPr>
            <p:nvPr userDrawn="1"/>
          </p:nvSpPr>
          <p:spPr bwMode="auto">
            <a:xfrm flipV="1">
              <a:off x="4642865" y="346583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66" name="Oval 874"/>
            <p:cNvSpPr>
              <a:spLocks noChangeArrowheads="1"/>
            </p:cNvSpPr>
            <p:nvPr userDrawn="1"/>
          </p:nvSpPr>
          <p:spPr bwMode="auto">
            <a:xfrm flipV="1">
              <a:off x="4750923" y="346583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67" name="Oval 875"/>
            <p:cNvSpPr>
              <a:spLocks noChangeArrowheads="1"/>
            </p:cNvSpPr>
            <p:nvPr userDrawn="1"/>
          </p:nvSpPr>
          <p:spPr bwMode="auto">
            <a:xfrm flipV="1">
              <a:off x="4858015" y="346583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68" name="Oval 876"/>
            <p:cNvSpPr>
              <a:spLocks noChangeArrowheads="1"/>
            </p:cNvSpPr>
            <p:nvPr userDrawn="1"/>
          </p:nvSpPr>
          <p:spPr bwMode="auto">
            <a:xfrm flipV="1">
              <a:off x="4967038" y="346583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69" name="Oval 877"/>
            <p:cNvSpPr>
              <a:spLocks noChangeArrowheads="1"/>
            </p:cNvSpPr>
            <p:nvPr userDrawn="1"/>
          </p:nvSpPr>
          <p:spPr bwMode="auto">
            <a:xfrm flipV="1">
              <a:off x="5074129" y="346583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70" name="Oval 878"/>
            <p:cNvSpPr>
              <a:spLocks noChangeArrowheads="1"/>
            </p:cNvSpPr>
            <p:nvPr userDrawn="1"/>
          </p:nvSpPr>
          <p:spPr bwMode="auto">
            <a:xfrm flipV="1">
              <a:off x="5182187" y="346583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97" name="Oval 905"/>
            <p:cNvSpPr>
              <a:spLocks noChangeArrowheads="1"/>
            </p:cNvSpPr>
            <p:nvPr userDrawn="1"/>
          </p:nvSpPr>
          <p:spPr bwMode="auto">
            <a:xfrm flipV="1">
              <a:off x="4319659" y="335487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98" name="Oval 906"/>
            <p:cNvSpPr>
              <a:spLocks noChangeArrowheads="1"/>
            </p:cNvSpPr>
            <p:nvPr userDrawn="1"/>
          </p:nvSpPr>
          <p:spPr bwMode="auto">
            <a:xfrm flipV="1">
              <a:off x="4426753" y="335487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99" name="Oval 907"/>
            <p:cNvSpPr>
              <a:spLocks noChangeArrowheads="1"/>
            </p:cNvSpPr>
            <p:nvPr userDrawn="1"/>
          </p:nvSpPr>
          <p:spPr bwMode="auto">
            <a:xfrm flipV="1">
              <a:off x="4533845" y="335487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00" name="Oval 908"/>
            <p:cNvSpPr>
              <a:spLocks noChangeArrowheads="1"/>
            </p:cNvSpPr>
            <p:nvPr userDrawn="1"/>
          </p:nvSpPr>
          <p:spPr bwMode="auto">
            <a:xfrm flipV="1">
              <a:off x="4642867" y="335487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01" name="Oval 909"/>
            <p:cNvSpPr>
              <a:spLocks noChangeArrowheads="1"/>
            </p:cNvSpPr>
            <p:nvPr userDrawn="1"/>
          </p:nvSpPr>
          <p:spPr bwMode="auto">
            <a:xfrm flipV="1">
              <a:off x="4750926" y="335487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02" name="Oval 910"/>
            <p:cNvSpPr>
              <a:spLocks noChangeArrowheads="1"/>
            </p:cNvSpPr>
            <p:nvPr userDrawn="1"/>
          </p:nvSpPr>
          <p:spPr bwMode="auto">
            <a:xfrm flipV="1">
              <a:off x="4858018" y="335487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03" name="Oval 911"/>
            <p:cNvSpPr>
              <a:spLocks noChangeArrowheads="1"/>
            </p:cNvSpPr>
            <p:nvPr userDrawn="1"/>
          </p:nvSpPr>
          <p:spPr bwMode="auto">
            <a:xfrm flipV="1">
              <a:off x="4967042" y="335487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04" name="Oval 912"/>
            <p:cNvSpPr>
              <a:spLocks noChangeArrowheads="1"/>
            </p:cNvSpPr>
            <p:nvPr userDrawn="1"/>
          </p:nvSpPr>
          <p:spPr bwMode="auto">
            <a:xfrm flipV="1">
              <a:off x="5074131" y="335487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05" name="Oval 913"/>
            <p:cNvSpPr>
              <a:spLocks noChangeArrowheads="1"/>
            </p:cNvSpPr>
            <p:nvPr userDrawn="1"/>
          </p:nvSpPr>
          <p:spPr bwMode="auto">
            <a:xfrm flipV="1">
              <a:off x="5182188" y="335487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33" name="Oval 870"/>
            <p:cNvSpPr>
              <a:spLocks noChangeArrowheads="1"/>
            </p:cNvSpPr>
            <p:nvPr userDrawn="1"/>
          </p:nvSpPr>
          <p:spPr bwMode="auto">
            <a:xfrm flipV="1">
              <a:off x="4319658" y="367476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34" name="Oval 871"/>
            <p:cNvSpPr>
              <a:spLocks noChangeArrowheads="1"/>
            </p:cNvSpPr>
            <p:nvPr userDrawn="1"/>
          </p:nvSpPr>
          <p:spPr bwMode="auto">
            <a:xfrm flipV="1">
              <a:off x="4426751" y="367476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35" name="Oval 872"/>
            <p:cNvSpPr>
              <a:spLocks noChangeArrowheads="1"/>
            </p:cNvSpPr>
            <p:nvPr userDrawn="1"/>
          </p:nvSpPr>
          <p:spPr bwMode="auto">
            <a:xfrm flipV="1">
              <a:off x="4533843" y="367476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36" name="Oval 873"/>
            <p:cNvSpPr>
              <a:spLocks noChangeArrowheads="1"/>
            </p:cNvSpPr>
            <p:nvPr userDrawn="1"/>
          </p:nvSpPr>
          <p:spPr bwMode="auto">
            <a:xfrm flipV="1">
              <a:off x="4642865" y="367476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37" name="Oval 874"/>
            <p:cNvSpPr>
              <a:spLocks noChangeArrowheads="1"/>
            </p:cNvSpPr>
            <p:nvPr userDrawn="1"/>
          </p:nvSpPr>
          <p:spPr bwMode="auto">
            <a:xfrm flipV="1">
              <a:off x="4750923" y="367476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38" name="Oval 875"/>
            <p:cNvSpPr>
              <a:spLocks noChangeArrowheads="1"/>
            </p:cNvSpPr>
            <p:nvPr userDrawn="1"/>
          </p:nvSpPr>
          <p:spPr bwMode="auto">
            <a:xfrm flipV="1">
              <a:off x="4858015" y="367476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39" name="Oval 876"/>
            <p:cNvSpPr>
              <a:spLocks noChangeArrowheads="1"/>
            </p:cNvSpPr>
            <p:nvPr userDrawn="1"/>
          </p:nvSpPr>
          <p:spPr bwMode="auto">
            <a:xfrm flipV="1">
              <a:off x="4967038" y="367476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40" name="Oval 877"/>
            <p:cNvSpPr>
              <a:spLocks noChangeArrowheads="1"/>
            </p:cNvSpPr>
            <p:nvPr userDrawn="1"/>
          </p:nvSpPr>
          <p:spPr bwMode="auto">
            <a:xfrm flipV="1">
              <a:off x="5074129" y="367476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41" name="Oval 878"/>
            <p:cNvSpPr>
              <a:spLocks noChangeArrowheads="1"/>
            </p:cNvSpPr>
            <p:nvPr userDrawn="1"/>
          </p:nvSpPr>
          <p:spPr bwMode="auto">
            <a:xfrm flipV="1">
              <a:off x="5182187" y="367476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68" name="Oval 905"/>
            <p:cNvSpPr>
              <a:spLocks noChangeArrowheads="1"/>
            </p:cNvSpPr>
            <p:nvPr userDrawn="1"/>
          </p:nvSpPr>
          <p:spPr bwMode="auto">
            <a:xfrm flipV="1">
              <a:off x="4319659" y="356380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69" name="Oval 906"/>
            <p:cNvSpPr>
              <a:spLocks noChangeArrowheads="1"/>
            </p:cNvSpPr>
            <p:nvPr userDrawn="1"/>
          </p:nvSpPr>
          <p:spPr bwMode="auto">
            <a:xfrm flipV="1">
              <a:off x="4426753" y="356380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70" name="Oval 907"/>
            <p:cNvSpPr>
              <a:spLocks noChangeArrowheads="1"/>
            </p:cNvSpPr>
            <p:nvPr userDrawn="1"/>
          </p:nvSpPr>
          <p:spPr bwMode="auto">
            <a:xfrm flipV="1">
              <a:off x="4533845" y="356380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71" name="Oval 908"/>
            <p:cNvSpPr>
              <a:spLocks noChangeArrowheads="1"/>
            </p:cNvSpPr>
            <p:nvPr userDrawn="1"/>
          </p:nvSpPr>
          <p:spPr bwMode="auto">
            <a:xfrm flipV="1">
              <a:off x="4642867" y="356380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72" name="Oval 909"/>
            <p:cNvSpPr>
              <a:spLocks noChangeArrowheads="1"/>
            </p:cNvSpPr>
            <p:nvPr userDrawn="1"/>
          </p:nvSpPr>
          <p:spPr bwMode="auto">
            <a:xfrm flipV="1">
              <a:off x="4750926" y="356380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73" name="Oval 910"/>
            <p:cNvSpPr>
              <a:spLocks noChangeArrowheads="1"/>
            </p:cNvSpPr>
            <p:nvPr userDrawn="1"/>
          </p:nvSpPr>
          <p:spPr bwMode="auto">
            <a:xfrm flipV="1">
              <a:off x="4858018" y="356380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74" name="Oval 911"/>
            <p:cNvSpPr>
              <a:spLocks noChangeArrowheads="1"/>
            </p:cNvSpPr>
            <p:nvPr userDrawn="1"/>
          </p:nvSpPr>
          <p:spPr bwMode="auto">
            <a:xfrm flipV="1">
              <a:off x="4967042" y="356380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75" name="Oval 912"/>
            <p:cNvSpPr>
              <a:spLocks noChangeArrowheads="1"/>
            </p:cNvSpPr>
            <p:nvPr userDrawn="1"/>
          </p:nvSpPr>
          <p:spPr bwMode="auto">
            <a:xfrm flipV="1">
              <a:off x="5074131" y="356380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76" name="Oval 913"/>
            <p:cNvSpPr>
              <a:spLocks noChangeArrowheads="1"/>
            </p:cNvSpPr>
            <p:nvPr userDrawn="1"/>
          </p:nvSpPr>
          <p:spPr bwMode="auto">
            <a:xfrm flipV="1">
              <a:off x="5182188" y="356380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04" name="Oval 870"/>
            <p:cNvSpPr>
              <a:spLocks noChangeArrowheads="1"/>
            </p:cNvSpPr>
            <p:nvPr userDrawn="1"/>
          </p:nvSpPr>
          <p:spPr bwMode="auto">
            <a:xfrm flipV="1">
              <a:off x="4319658" y="389093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05" name="Oval 871"/>
            <p:cNvSpPr>
              <a:spLocks noChangeArrowheads="1"/>
            </p:cNvSpPr>
            <p:nvPr userDrawn="1"/>
          </p:nvSpPr>
          <p:spPr bwMode="auto">
            <a:xfrm flipV="1">
              <a:off x="4426751" y="389093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06" name="Oval 872"/>
            <p:cNvSpPr>
              <a:spLocks noChangeArrowheads="1"/>
            </p:cNvSpPr>
            <p:nvPr userDrawn="1"/>
          </p:nvSpPr>
          <p:spPr bwMode="auto">
            <a:xfrm flipV="1">
              <a:off x="4533843" y="389093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07" name="Oval 873"/>
            <p:cNvSpPr>
              <a:spLocks noChangeArrowheads="1"/>
            </p:cNvSpPr>
            <p:nvPr userDrawn="1"/>
          </p:nvSpPr>
          <p:spPr bwMode="auto">
            <a:xfrm flipV="1">
              <a:off x="4642865" y="389093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08" name="Oval 874"/>
            <p:cNvSpPr>
              <a:spLocks noChangeArrowheads="1"/>
            </p:cNvSpPr>
            <p:nvPr userDrawn="1"/>
          </p:nvSpPr>
          <p:spPr bwMode="auto">
            <a:xfrm flipV="1">
              <a:off x="4750923" y="389093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09" name="Oval 875"/>
            <p:cNvSpPr>
              <a:spLocks noChangeArrowheads="1"/>
            </p:cNvSpPr>
            <p:nvPr userDrawn="1"/>
          </p:nvSpPr>
          <p:spPr bwMode="auto">
            <a:xfrm flipV="1">
              <a:off x="4858015" y="389093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10" name="Oval 876"/>
            <p:cNvSpPr>
              <a:spLocks noChangeArrowheads="1"/>
            </p:cNvSpPr>
            <p:nvPr userDrawn="1"/>
          </p:nvSpPr>
          <p:spPr bwMode="auto">
            <a:xfrm flipV="1">
              <a:off x="4967038" y="389093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11" name="Oval 877"/>
            <p:cNvSpPr>
              <a:spLocks noChangeArrowheads="1"/>
            </p:cNvSpPr>
            <p:nvPr userDrawn="1"/>
          </p:nvSpPr>
          <p:spPr bwMode="auto">
            <a:xfrm flipV="1">
              <a:off x="5074129" y="389093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12" name="Oval 878"/>
            <p:cNvSpPr>
              <a:spLocks noChangeArrowheads="1"/>
            </p:cNvSpPr>
            <p:nvPr userDrawn="1"/>
          </p:nvSpPr>
          <p:spPr bwMode="auto">
            <a:xfrm flipV="1">
              <a:off x="5182187" y="389093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39" name="Oval 905"/>
            <p:cNvSpPr>
              <a:spLocks noChangeArrowheads="1"/>
            </p:cNvSpPr>
            <p:nvPr userDrawn="1"/>
          </p:nvSpPr>
          <p:spPr bwMode="auto">
            <a:xfrm flipV="1">
              <a:off x="4319659" y="377998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40" name="Oval 906"/>
            <p:cNvSpPr>
              <a:spLocks noChangeArrowheads="1"/>
            </p:cNvSpPr>
            <p:nvPr userDrawn="1"/>
          </p:nvSpPr>
          <p:spPr bwMode="auto">
            <a:xfrm flipV="1">
              <a:off x="4426753" y="377998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41" name="Oval 907"/>
            <p:cNvSpPr>
              <a:spLocks noChangeArrowheads="1"/>
            </p:cNvSpPr>
            <p:nvPr userDrawn="1"/>
          </p:nvSpPr>
          <p:spPr bwMode="auto">
            <a:xfrm flipV="1">
              <a:off x="4533845" y="377998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42" name="Oval 908"/>
            <p:cNvSpPr>
              <a:spLocks noChangeArrowheads="1"/>
            </p:cNvSpPr>
            <p:nvPr userDrawn="1"/>
          </p:nvSpPr>
          <p:spPr bwMode="auto">
            <a:xfrm flipV="1">
              <a:off x="4642867" y="377998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43" name="Oval 909"/>
            <p:cNvSpPr>
              <a:spLocks noChangeArrowheads="1"/>
            </p:cNvSpPr>
            <p:nvPr userDrawn="1"/>
          </p:nvSpPr>
          <p:spPr bwMode="auto">
            <a:xfrm flipV="1">
              <a:off x="4750926" y="377998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44" name="Oval 910"/>
            <p:cNvSpPr>
              <a:spLocks noChangeArrowheads="1"/>
            </p:cNvSpPr>
            <p:nvPr userDrawn="1"/>
          </p:nvSpPr>
          <p:spPr bwMode="auto">
            <a:xfrm flipV="1">
              <a:off x="4858018" y="377998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45" name="Oval 911"/>
            <p:cNvSpPr>
              <a:spLocks noChangeArrowheads="1"/>
            </p:cNvSpPr>
            <p:nvPr userDrawn="1"/>
          </p:nvSpPr>
          <p:spPr bwMode="auto">
            <a:xfrm flipV="1">
              <a:off x="4967042" y="377998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46" name="Oval 912"/>
            <p:cNvSpPr>
              <a:spLocks noChangeArrowheads="1"/>
            </p:cNvSpPr>
            <p:nvPr userDrawn="1"/>
          </p:nvSpPr>
          <p:spPr bwMode="auto">
            <a:xfrm flipV="1">
              <a:off x="5074131" y="377998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47" name="Oval 913"/>
            <p:cNvSpPr>
              <a:spLocks noChangeArrowheads="1"/>
            </p:cNvSpPr>
            <p:nvPr userDrawn="1"/>
          </p:nvSpPr>
          <p:spPr bwMode="auto">
            <a:xfrm flipV="1">
              <a:off x="5182188" y="377998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75" name="Oval 870"/>
            <p:cNvSpPr>
              <a:spLocks noChangeArrowheads="1"/>
            </p:cNvSpPr>
            <p:nvPr userDrawn="1"/>
          </p:nvSpPr>
          <p:spPr bwMode="auto">
            <a:xfrm flipV="1">
              <a:off x="4319658" y="410711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76" name="Oval 871"/>
            <p:cNvSpPr>
              <a:spLocks noChangeArrowheads="1"/>
            </p:cNvSpPr>
            <p:nvPr userDrawn="1"/>
          </p:nvSpPr>
          <p:spPr bwMode="auto">
            <a:xfrm flipV="1">
              <a:off x="4426751" y="410711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77" name="Oval 872"/>
            <p:cNvSpPr>
              <a:spLocks noChangeArrowheads="1"/>
            </p:cNvSpPr>
            <p:nvPr userDrawn="1"/>
          </p:nvSpPr>
          <p:spPr bwMode="auto">
            <a:xfrm flipV="1">
              <a:off x="4533843" y="410711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78" name="Oval 873"/>
            <p:cNvSpPr>
              <a:spLocks noChangeArrowheads="1"/>
            </p:cNvSpPr>
            <p:nvPr userDrawn="1"/>
          </p:nvSpPr>
          <p:spPr bwMode="auto">
            <a:xfrm flipV="1">
              <a:off x="4642865" y="410711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79" name="Oval 874"/>
            <p:cNvSpPr>
              <a:spLocks noChangeArrowheads="1"/>
            </p:cNvSpPr>
            <p:nvPr userDrawn="1"/>
          </p:nvSpPr>
          <p:spPr bwMode="auto">
            <a:xfrm flipV="1">
              <a:off x="4750923" y="410711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80" name="Oval 875"/>
            <p:cNvSpPr>
              <a:spLocks noChangeArrowheads="1"/>
            </p:cNvSpPr>
            <p:nvPr userDrawn="1"/>
          </p:nvSpPr>
          <p:spPr bwMode="auto">
            <a:xfrm flipV="1">
              <a:off x="4858015" y="410711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81" name="Oval 876"/>
            <p:cNvSpPr>
              <a:spLocks noChangeArrowheads="1"/>
            </p:cNvSpPr>
            <p:nvPr userDrawn="1"/>
          </p:nvSpPr>
          <p:spPr bwMode="auto">
            <a:xfrm flipV="1">
              <a:off x="4967038" y="410711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82" name="Oval 877"/>
            <p:cNvSpPr>
              <a:spLocks noChangeArrowheads="1"/>
            </p:cNvSpPr>
            <p:nvPr userDrawn="1"/>
          </p:nvSpPr>
          <p:spPr bwMode="auto">
            <a:xfrm flipV="1">
              <a:off x="5074129" y="410711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83" name="Oval 878"/>
            <p:cNvSpPr>
              <a:spLocks noChangeArrowheads="1"/>
            </p:cNvSpPr>
            <p:nvPr userDrawn="1"/>
          </p:nvSpPr>
          <p:spPr bwMode="auto">
            <a:xfrm flipV="1">
              <a:off x="5182187" y="410711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10" name="Oval 905"/>
            <p:cNvSpPr>
              <a:spLocks noChangeArrowheads="1"/>
            </p:cNvSpPr>
            <p:nvPr userDrawn="1"/>
          </p:nvSpPr>
          <p:spPr bwMode="auto">
            <a:xfrm flipV="1">
              <a:off x="4319659" y="399616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11" name="Oval 906"/>
            <p:cNvSpPr>
              <a:spLocks noChangeArrowheads="1"/>
            </p:cNvSpPr>
            <p:nvPr userDrawn="1"/>
          </p:nvSpPr>
          <p:spPr bwMode="auto">
            <a:xfrm flipV="1">
              <a:off x="4426753" y="399616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12" name="Oval 907"/>
            <p:cNvSpPr>
              <a:spLocks noChangeArrowheads="1"/>
            </p:cNvSpPr>
            <p:nvPr userDrawn="1"/>
          </p:nvSpPr>
          <p:spPr bwMode="auto">
            <a:xfrm flipV="1">
              <a:off x="4533845" y="399616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13" name="Oval 908"/>
            <p:cNvSpPr>
              <a:spLocks noChangeArrowheads="1"/>
            </p:cNvSpPr>
            <p:nvPr userDrawn="1"/>
          </p:nvSpPr>
          <p:spPr bwMode="auto">
            <a:xfrm flipV="1">
              <a:off x="4642867" y="399616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14" name="Oval 909"/>
            <p:cNvSpPr>
              <a:spLocks noChangeArrowheads="1"/>
            </p:cNvSpPr>
            <p:nvPr userDrawn="1"/>
          </p:nvSpPr>
          <p:spPr bwMode="auto">
            <a:xfrm flipV="1">
              <a:off x="4750926" y="399616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15" name="Oval 910"/>
            <p:cNvSpPr>
              <a:spLocks noChangeArrowheads="1"/>
            </p:cNvSpPr>
            <p:nvPr userDrawn="1"/>
          </p:nvSpPr>
          <p:spPr bwMode="auto">
            <a:xfrm flipV="1">
              <a:off x="4858018" y="399616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16" name="Oval 911"/>
            <p:cNvSpPr>
              <a:spLocks noChangeArrowheads="1"/>
            </p:cNvSpPr>
            <p:nvPr userDrawn="1"/>
          </p:nvSpPr>
          <p:spPr bwMode="auto">
            <a:xfrm flipV="1">
              <a:off x="4967042" y="399616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17" name="Oval 912"/>
            <p:cNvSpPr>
              <a:spLocks noChangeArrowheads="1"/>
            </p:cNvSpPr>
            <p:nvPr userDrawn="1"/>
          </p:nvSpPr>
          <p:spPr bwMode="auto">
            <a:xfrm flipV="1">
              <a:off x="5074131" y="399616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18" name="Oval 913"/>
            <p:cNvSpPr>
              <a:spLocks noChangeArrowheads="1"/>
            </p:cNvSpPr>
            <p:nvPr userDrawn="1"/>
          </p:nvSpPr>
          <p:spPr bwMode="auto">
            <a:xfrm flipV="1">
              <a:off x="5182188" y="399616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46" name="Oval 870"/>
            <p:cNvSpPr>
              <a:spLocks noChangeArrowheads="1"/>
            </p:cNvSpPr>
            <p:nvPr userDrawn="1"/>
          </p:nvSpPr>
          <p:spPr bwMode="auto">
            <a:xfrm flipV="1">
              <a:off x="4319658" y="432329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47" name="Oval 871"/>
            <p:cNvSpPr>
              <a:spLocks noChangeArrowheads="1"/>
            </p:cNvSpPr>
            <p:nvPr userDrawn="1"/>
          </p:nvSpPr>
          <p:spPr bwMode="auto">
            <a:xfrm flipV="1">
              <a:off x="4426751" y="432329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48" name="Oval 872"/>
            <p:cNvSpPr>
              <a:spLocks noChangeArrowheads="1"/>
            </p:cNvSpPr>
            <p:nvPr userDrawn="1"/>
          </p:nvSpPr>
          <p:spPr bwMode="auto">
            <a:xfrm flipV="1">
              <a:off x="4533843" y="432329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49" name="Oval 873"/>
            <p:cNvSpPr>
              <a:spLocks noChangeArrowheads="1"/>
            </p:cNvSpPr>
            <p:nvPr userDrawn="1"/>
          </p:nvSpPr>
          <p:spPr bwMode="auto">
            <a:xfrm flipV="1">
              <a:off x="4642865" y="432329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50" name="Oval 874"/>
            <p:cNvSpPr>
              <a:spLocks noChangeArrowheads="1"/>
            </p:cNvSpPr>
            <p:nvPr userDrawn="1"/>
          </p:nvSpPr>
          <p:spPr bwMode="auto">
            <a:xfrm flipV="1">
              <a:off x="4750923" y="432329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51" name="Oval 875"/>
            <p:cNvSpPr>
              <a:spLocks noChangeArrowheads="1"/>
            </p:cNvSpPr>
            <p:nvPr userDrawn="1"/>
          </p:nvSpPr>
          <p:spPr bwMode="auto">
            <a:xfrm flipV="1">
              <a:off x="4858015" y="432329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52" name="Oval 876"/>
            <p:cNvSpPr>
              <a:spLocks noChangeArrowheads="1"/>
            </p:cNvSpPr>
            <p:nvPr userDrawn="1"/>
          </p:nvSpPr>
          <p:spPr bwMode="auto">
            <a:xfrm flipV="1">
              <a:off x="4967038" y="432329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53" name="Oval 877"/>
            <p:cNvSpPr>
              <a:spLocks noChangeArrowheads="1"/>
            </p:cNvSpPr>
            <p:nvPr userDrawn="1"/>
          </p:nvSpPr>
          <p:spPr bwMode="auto">
            <a:xfrm flipV="1">
              <a:off x="5074129" y="432329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54" name="Oval 878"/>
            <p:cNvSpPr>
              <a:spLocks noChangeArrowheads="1"/>
            </p:cNvSpPr>
            <p:nvPr userDrawn="1"/>
          </p:nvSpPr>
          <p:spPr bwMode="auto">
            <a:xfrm flipV="1">
              <a:off x="5182187" y="432329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81" name="Oval 905"/>
            <p:cNvSpPr>
              <a:spLocks noChangeArrowheads="1"/>
            </p:cNvSpPr>
            <p:nvPr userDrawn="1"/>
          </p:nvSpPr>
          <p:spPr bwMode="auto">
            <a:xfrm flipV="1">
              <a:off x="4319659" y="421234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82" name="Oval 906"/>
            <p:cNvSpPr>
              <a:spLocks noChangeArrowheads="1"/>
            </p:cNvSpPr>
            <p:nvPr userDrawn="1"/>
          </p:nvSpPr>
          <p:spPr bwMode="auto">
            <a:xfrm flipV="1">
              <a:off x="4426753" y="421234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83" name="Oval 907"/>
            <p:cNvSpPr>
              <a:spLocks noChangeArrowheads="1"/>
            </p:cNvSpPr>
            <p:nvPr userDrawn="1"/>
          </p:nvSpPr>
          <p:spPr bwMode="auto">
            <a:xfrm flipV="1">
              <a:off x="4533845" y="421234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84" name="Oval 908"/>
            <p:cNvSpPr>
              <a:spLocks noChangeArrowheads="1"/>
            </p:cNvSpPr>
            <p:nvPr userDrawn="1"/>
          </p:nvSpPr>
          <p:spPr bwMode="auto">
            <a:xfrm flipV="1">
              <a:off x="4642867" y="421234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85" name="Oval 909"/>
            <p:cNvSpPr>
              <a:spLocks noChangeArrowheads="1"/>
            </p:cNvSpPr>
            <p:nvPr userDrawn="1"/>
          </p:nvSpPr>
          <p:spPr bwMode="auto">
            <a:xfrm flipV="1">
              <a:off x="4750926" y="421234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86" name="Oval 910"/>
            <p:cNvSpPr>
              <a:spLocks noChangeArrowheads="1"/>
            </p:cNvSpPr>
            <p:nvPr userDrawn="1"/>
          </p:nvSpPr>
          <p:spPr bwMode="auto">
            <a:xfrm flipV="1">
              <a:off x="4858018" y="421234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87" name="Oval 911"/>
            <p:cNvSpPr>
              <a:spLocks noChangeArrowheads="1"/>
            </p:cNvSpPr>
            <p:nvPr userDrawn="1"/>
          </p:nvSpPr>
          <p:spPr bwMode="auto">
            <a:xfrm flipV="1">
              <a:off x="4967042" y="421234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88" name="Oval 912"/>
            <p:cNvSpPr>
              <a:spLocks noChangeArrowheads="1"/>
            </p:cNvSpPr>
            <p:nvPr userDrawn="1"/>
          </p:nvSpPr>
          <p:spPr bwMode="auto">
            <a:xfrm flipV="1">
              <a:off x="5074131" y="421234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89" name="Oval 913"/>
            <p:cNvSpPr>
              <a:spLocks noChangeArrowheads="1"/>
            </p:cNvSpPr>
            <p:nvPr userDrawn="1"/>
          </p:nvSpPr>
          <p:spPr bwMode="auto">
            <a:xfrm flipV="1">
              <a:off x="5182188" y="421234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17" name="Oval 870"/>
            <p:cNvSpPr>
              <a:spLocks noChangeArrowheads="1"/>
            </p:cNvSpPr>
            <p:nvPr userDrawn="1"/>
          </p:nvSpPr>
          <p:spPr bwMode="auto">
            <a:xfrm flipV="1">
              <a:off x="4319658" y="4539477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18" name="Oval 871"/>
            <p:cNvSpPr>
              <a:spLocks noChangeArrowheads="1"/>
            </p:cNvSpPr>
            <p:nvPr userDrawn="1"/>
          </p:nvSpPr>
          <p:spPr bwMode="auto">
            <a:xfrm flipV="1">
              <a:off x="4426751" y="4539477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19" name="Oval 872"/>
            <p:cNvSpPr>
              <a:spLocks noChangeArrowheads="1"/>
            </p:cNvSpPr>
            <p:nvPr userDrawn="1"/>
          </p:nvSpPr>
          <p:spPr bwMode="auto">
            <a:xfrm flipV="1">
              <a:off x="4533843" y="4539477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20" name="Oval 873"/>
            <p:cNvSpPr>
              <a:spLocks noChangeArrowheads="1"/>
            </p:cNvSpPr>
            <p:nvPr userDrawn="1"/>
          </p:nvSpPr>
          <p:spPr bwMode="auto">
            <a:xfrm flipV="1">
              <a:off x="4642865" y="4539477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21" name="Oval 874"/>
            <p:cNvSpPr>
              <a:spLocks noChangeArrowheads="1"/>
            </p:cNvSpPr>
            <p:nvPr userDrawn="1"/>
          </p:nvSpPr>
          <p:spPr bwMode="auto">
            <a:xfrm flipV="1">
              <a:off x="4750923" y="4539477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22" name="Oval 875"/>
            <p:cNvSpPr>
              <a:spLocks noChangeArrowheads="1"/>
            </p:cNvSpPr>
            <p:nvPr userDrawn="1"/>
          </p:nvSpPr>
          <p:spPr bwMode="auto">
            <a:xfrm flipV="1">
              <a:off x="4858015" y="4539477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23" name="Oval 876"/>
            <p:cNvSpPr>
              <a:spLocks noChangeArrowheads="1"/>
            </p:cNvSpPr>
            <p:nvPr userDrawn="1"/>
          </p:nvSpPr>
          <p:spPr bwMode="auto">
            <a:xfrm flipV="1">
              <a:off x="4967038" y="4539477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24" name="Oval 877"/>
            <p:cNvSpPr>
              <a:spLocks noChangeArrowheads="1"/>
            </p:cNvSpPr>
            <p:nvPr userDrawn="1"/>
          </p:nvSpPr>
          <p:spPr bwMode="auto">
            <a:xfrm flipV="1">
              <a:off x="5074129" y="4539477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25" name="Oval 878"/>
            <p:cNvSpPr>
              <a:spLocks noChangeArrowheads="1"/>
            </p:cNvSpPr>
            <p:nvPr userDrawn="1"/>
          </p:nvSpPr>
          <p:spPr bwMode="auto">
            <a:xfrm flipV="1">
              <a:off x="5182187" y="4539477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52" name="Oval 905"/>
            <p:cNvSpPr>
              <a:spLocks noChangeArrowheads="1"/>
            </p:cNvSpPr>
            <p:nvPr userDrawn="1"/>
          </p:nvSpPr>
          <p:spPr bwMode="auto">
            <a:xfrm flipV="1">
              <a:off x="4319659" y="4428522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53" name="Oval 906"/>
            <p:cNvSpPr>
              <a:spLocks noChangeArrowheads="1"/>
            </p:cNvSpPr>
            <p:nvPr userDrawn="1"/>
          </p:nvSpPr>
          <p:spPr bwMode="auto">
            <a:xfrm flipV="1">
              <a:off x="4426753" y="4428522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54" name="Oval 907"/>
            <p:cNvSpPr>
              <a:spLocks noChangeArrowheads="1"/>
            </p:cNvSpPr>
            <p:nvPr userDrawn="1"/>
          </p:nvSpPr>
          <p:spPr bwMode="auto">
            <a:xfrm flipV="1">
              <a:off x="4533845" y="4428522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55" name="Oval 908"/>
            <p:cNvSpPr>
              <a:spLocks noChangeArrowheads="1"/>
            </p:cNvSpPr>
            <p:nvPr userDrawn="1"/>
          </p:nvSpPr>
          <p:spPr bwMode="auto">
            <a:xfrm flipV="1">
              <a:off x="4642867" y="4428522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56" name="Oval 909"/>
            <p:cNvSpPr>
              <a:spLocks noChangeArrowheads="1"/>
            </p:cNvSpPr>
            <p:nvPr userDrawn="1"/>
          </p:nvSpPr>
          <p:spPr bwMode="auto">
            <a:xfrm flipV="1">
              <a:off x="4750926" y="4428522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57" name="Oval 910"/>
            <p:cNvSpPr>
              <a:spLocks noChangeArrowheads="1"/>
            </p:cNvSpPr>
            <p:nvPr userDrawn="1"/>
          </p:nvSpPr>
          <p:spPr bwMode="auto">
            <a:xfrm flipV="1">
              <a:off x="4858018" y="4428522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58" name="Oval 911"/>
            <p:cNvSpPr>
              <a:spLocks noChangeArrowheads="1"/>
            </p:cNvSpPr>
            <p:nvPr userDrawn="1"/>
          </p:nvSpPr>
          <p:spPr bwMode="auto">
            <a:xfrm flipV="1">
              <a:off x="4967042" y="4428522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59" name="Oval 912"/>
            <p:cNvSpPr>
              <a:spLocks noChangeArrowheads="1"/>
            </p:cNvSpPr>
            <p:nvPr userDrawn="1"/>
          </p:nvSpPr>
          <p:spPr bwMode="auto">
            <a:xfrm flipV="1">
              <a:off x="5074131" y="4428522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60" name="Oval 913"/>
            <p:cNvSpPr>
              <a:spLocks noChangeArrowheads="1"/>
            </p:cNvSpPr>
            <p:nvPr userDrawn="1"/>
          </p:nvSpPr>
          <p:spPr bwMode="auto">
            <a:xfrm flipV="1">
              <a:off x="5182188" y="4428522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88" name="Oval 870"/>
            <p:cNvSpPr>
              <a:spLocks noChangeArrowheads="1"/>
            </p:cNvSpPr>
            <p:nvPr userDrawn="1"/>
          </p:nvSpPr>
          <p:spPr bwMode="auto">
            <a:xfrm flipV="1">
              <a:off x="4319658" y="475565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89" name="Oval 871"/>
            <p:cNvSpPr>
              <a:spLocks noChangeArrowheads="1"/>
            </p:cNvSpPr>
            <p:nvPr userDrawn="1"/>
          </p:nvSpPr>
          <p:spPr bwMode="auto">
            <a:xfrm flipV="1">
              <a:off x="4426751" y="475565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90" name="Oval 872"/>
            <p:cNvSpPr>
              <a:spLocks noChangeArrowheads="1"/>
            </p:cNvSpPr>
            <p:nvPr userDrawn="1"/>
          </p:nvSpPr>
          <p:spPr bwMode="auto">
            <a:xfrm flipV="1">
              <a:off x="4533843" y="475565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91" name="Oval 873"/>
            <p:cNvSpPr>
              <a:spLocks noChangeArrowheads="1"/>
            </p:cNvSpPr>
            <p:nvPr userDrawn="1"/>
          </p:nvSpPr>
          <p:spPr bwMode="auto">
            <a:xfrm flipV="1">
              <a:off x="4642865" y="475565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92" name="Oval 874"/>
            <p:cNvSpPr>
              <a:spLocks noChangeArrowheads="1"/>
            </p:cNvSpPr>
            <p:nvPr userDrawn="1"/>
          </p:nvSpPr>
          <p:spPr bwMode="auto">
            <a:xfrm flipV="1">
              <a:off x="4750923" y="475565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93" name="Oval 875"/>
            <p:cNvSpPr>
              <a:spLocks noChangeArrowheads="1"/>
            </p:cNvSpPr>
            <p:nvPr userDrawn="1"/>
          </p:nvSpPr>
          <p:spPr bwMode="auto">
            <a:xfrm flipV="1">
              <a:off x="4858015" y="475565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94" name="Oval 876"/>
            <p:cNvSpPr>
              <a:spLocks noChangeArrowheads="1"/>
            </p:cNvSpPr>
            <p:nvPr userDrawn="1"/>
          </p:nvSpPr>
          <p:spPr bwMode="auto">
            <a:xfrm flipV="1">
              <a:off x="4967038" y="475565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95" name="Oval 877"/>
            <p:cNvSpPr>
              <a:spLocks noChangeArrowheads="1"/>
            </p:cNvSpPr>
            <p:nvPr userDrawn="1"/>
          </p:nvSpPr>
          <p:spPr bwMode="auto">
            <a:xfrm flipV="1">
              <a:off x="5074129" y="475565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96" name="Oval 878"/>
            <p:cNvSpPr>
              <a:spLocks noChangeArrowheads="1"/>
            </p:cNvSpPr>
            <p:nvPr userDrawn="1"/>
          </p:nvSpPr>
          <p:spPr bwMode="auto">
            <a:xfrm flipV="1">
              <a:off x="5182187" y="475565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23" name="Oval 905"/>
            <p:cNvSpPr>
              <a:spLocks noChangeArrowheads="1"/>
            </p:cNvSpPr>
            <p:nvPr userDrawn="1"/>
          </p:nvSpPr>
          <p:spPr bwMode="auto">
            <a:xfrm flipV="1">
              <a:off x="4319659" y="464470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24" name="Oval 906"/>
            <p:cNvSpPr>
              <a:spLocks noChangeArrowheads="1"/>
            </p:cNvSpPr>
            <p:nvPr userDrawn="1"/>
          </p:nvSpPr>
          <p:spPr bwMode="auto">
            <a:xfrm flipV="1">
              <a:off x="4426753" y="464470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25" name="Oval 907"/>
            <p:cNvSpPr>
              <a:spLocks noChangeArrowheads="1"/>
            </p:cNvSpPr>
            <p:nvPr userDrawn="1"/>
          </p:nvSpPr>
          <p:spPr bwMode="auto">
            <a:xfrm flipV="1">
              <a:off x="4533845" y="464470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26" name="Oval 908"/>
            <p:cNvSpPr>
              <a:spLocks noChangeArrowheads="1"/>
            </p:cNvSpPr>
            <p:nvPr userDrawn="1"/>
          </p:nvSpPr>
          <p:spPr bwMode="auto">
            <a:xfrm flipV="1">
              <a:off x="4642867" y="464470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27" name="Oval 909"/>
            <p:cNvSpPr>
              <a:spLocks noChangeArrowheads="1"/>
            </p:cNvSpPr>
            <p:nvPr userDrawn="1"/>
          </p:nvSpPr>
          <p:spPr bwMode="auto">
            <a:xfrm flipV="1">
              <a:off x="4750926" y="464470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28" name="Oval 910"/>
            <p:cNvSpPr>
              <a:spLocks noChangeArrowheads="1"/>
            </p:cNvSpPr>
            <p:nvPr userDrawn="1"/>
          </p:nvSpPr>
          <p:spPr bwMode="auto">
            <a:xfrm flipV="1">
              <a:off x="4858018" y="464470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29" name="Oval 911"/>
            <p:cNvSpPr>
              <a:spLocks noChangeArrowheads="1"/>
            </p:cNvSpPr>
            <p:nvPr userDrawn="1"/>
          </p:nvSpPr>
          <p:spPr bwMode="auto">
            <a:xfrm flipV="1">
              <a:off x="4967042" y="464470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30" name="Oval 912"/>
            <p:cNvSpPr>
              <a:spLocks noChangeArrowheads="1"/>
            </p:cNvSpPr>
            <p:nvPr userDrawn="1"/>
          </p:nvSpPr>
          <p:spPr bwMode="auto">
            <a:xfrm flipV="1">
              <a:off x="5074131" y="464470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31" name="Oval 913"/>
            <p:cNvSpPr>
              <a:spLocks noChangeArrowheads="1"/>
            </p:cNvSpPr>
            <p:nvPr userDrawn="1"/>
          </p:nvSpPr>
          <p:spPr bwMode="auto">
            <a:xfrm flipV="1">
              <a:off x="5182188" y="464470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59" name="Oval 870"/>
            <p:cNvSpPr>
              <a:spLocks noChangeArrowheads="1"/>
            </p:cNvSpPr>
            <p:nvPr userDrawn="1"/>
          </p:nvSpPr>
          <p:spPr bwMode="auto">
            <a:xfrm flipV="1">
              <a:off x="4319658" y="497183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60" name="Oval 871"/>
            <p:cNvSpPr>
              <a:spLocks noChangeArrowheads="1"/>
            </p:cNvSpPr>
            <p:nvPr userDrawn="1"/>
          </p:nvSpPr>
          <p:spPr bwMode="auto">
            <a:xfrm flipV="1">
              <a:off x="4426751" y="497183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61" name="Oval 872"/>
            <p:cNvSpPr>
              <a:spLocks noChangeArrowheads="1"/>
            </p:cNvSpPr>
            <p:nvPr userDrawn="1"/>
          </p:nvSpPr>
          <p:spPr bwMode="auto">
            <a:xfrm flipV="1">
              <a:off x="4533843" y="497183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62" name="Oval 873"/>
            <p:cNvSpPr>
              <a:spLocks noChangeArrowheads="1"/>
            </p:cNvSpPr>
            <p:nvPr userDrawn="1"/>
          </p:nvSpPr>
          <p:spPr bwMode="auto">
            <a:xfrm flipV="1">
              <a:off x="4642865" y="497183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63" name="Oval 874"/>
            <p:cNvSpPr>
              <a:spLocks noChangeArrowheads="1"/>
            </p:cNvSpPr>
            <p:nvPr userDrawn="1"/>
          </p:nvSpPr>
          <p:spPr bwMode="auto">
            <a:xfrm flipV="1">
              <a:off x="4750923" y="497183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64" name="Oval 875"/>
            <p:cNvSpPr>
              <a:spLocks noChangeArrowheads="1"/>
            </p:cNvSpPr>
            <p:nvPr userDrawn="1"/>
          </p:nvSpPr>
          <p:spPr bwMode="auto">
            <a:xfrm flipV="1">
              <a:off x="4858015" y="497183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65" name="Oval 876"/>
            <p:cNvSpPr>
              <a:spLocks noChangeArrowheads="1"/>
            </p:cNvSpPr>
            <p:nvPr userDrawn="1"/>
          </p:nvSpPr>
          <p:spPr bwMode="auto">
            <a:xfrm flipV="1">
              <a:off x="4967038" y="497183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66" name="Oval 877"/>
            <p:cNvSpPr>
              <a:spLocks noChangeArrowheads="1"/>
            </p:cNvSpPr>
            <p:nvPr userDrawn="1"/>
          </p:nvSpPr>
          <p:spPr bwMode="auto">
            <a:xfrm flipV="1">
              <a:off x="5074129" y="497183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67" name="Oval 878"/>
            <p:cNvSpPr>
              <a:spLocks noChangeArrowheads="1"/>
            </p:cNvSpPr>
            <p:nvPr userDrawn="1"/>
          </p:nvSpPr>
          <p:spPr bwMode="auto">
            <a:xfrm flipV="1">
              <a:off x="5182187" y="497183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94" name="Oval 905"/>
            <p:cNvSpPr>
              <a:spLocks noChangeArrowheads="1"/>
            </p:cNvSpPr>
            <p:nvPr userDrawn="1"/>
          </p:nvSpPr>
          <p:spPr bwMode="auto">
            <a:xfrm flipV="1">
              <a:off x="4319659" y="486088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95" name="Oval 906"/>
            <p:cNvSpPr>
              <a:spLocks noChangeArrowheads="1"/>
            </p:cNvSpPr>
            <p:nvPr userDrawn="1"/>
          </p:nvSpPr>
          <p:spPr bwMode="auto">
            <a:xfrm flipV="1">
              <a:off x="4426753" y="486088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96" name="Oval 907"/>
            <p:cNvSpPr>
              <a:spLocks noChangeArrowheads="1"/>
            </p:cNvSpPr>
            <p:nvPr userDrawn="1"/>
          </p:nvSpPr>
          <p:spPr bwMode="auto">
            <a:xfrm flipV="1">
              <a:off x="4533845" y="486088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97" name="Oval 908"/>
            <p:cNvSpPr>
              <a:spLocks noChangeArrowheads="1"/>
            </p:cNvSpPr>
            <p:nvPr userDrawn="1"/>
          </p:nvSpPr>
          <p:spPr bwMode="auto">
            <a:xfrm flipV="1">
              <a:off x="4642867" y="486088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98" name="Oval 909"/>
            <p:cNvSpPr>
              <a:spLocks noChangeArrowheads="1"/>
            </p:cNvSpPr>
            <p:nvPr userDrawn="1"/>
          </p:nvSpPr>
          <p:spPr bwMode="auto">
            <a:xfrm flipV="1">
              <a:off x="4750926" y="486088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99" name="Oval 910"/>
            <p:cNvSpPr>
              <a:spLocks noChangeArrowheads="1"/>
            </p:cNvSpPr>
            <p:nvPr userDrawn="1"/>
          </p:nvSpPr>
          <p:spPr bwMode="auto">
            <a:xfrm flipV="1">
              <a:off x="4858018" y="486088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00" name="Oval 911"/>
            <p:cNvSpPr>
              <a:spLocks noChangeArrowheads="1"/>
            </p:cNvSpPr>
            <p:nvPr userDrawn="1"/>
          </p:nvSpPr>
          <p:spPr bwMode="auto">
            <a:xfrm flipV="1">
              <a:off x="4967042" y="486088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01" name="Oval 912"/>
            <p:cNvSpPr>
              <a:spLocks noChangeArrowheads="1"/>
            </p:cNvSpPr>
            <p:nvPr userDrawn="1"/>
          </p:nvSpPr>
          <p:spPr bwMode="auto">
            <a:xfrm flipV="1">
              <a:off x="5074131" y="486088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02" name="Oval 913"/>
            <p:cNvSpPr>
              <a:spLocks noChangeArrowheads="1"/>
            </p:cNvSpPr>
            <p:nvPr userDrawn="1"/>
          </p:nvSpPr>
          <p:spPr bwMode="auto">
            <a:xfrm flipV="1">
              <a:off x="5182188" y="486088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30" name="Oval 870"/>
            <p:cNvSpPr>
              <a:spLocks noChangeArrowheads="1"/>
            </p:cNvSpPr>
            <p:nvPr userDrawn="1"/>
          </p:nvSpPr>
          <p:spPr bwMode="auto">
            <a:xfrm flipV="1">
              <a:off x="4319658" y="518801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31" name="Oval 871"/>
            <p:cNvSpPr>
              <a:spLocks noChangeArrowheads="1"/>
            </p:cNvSpPr>
            <p:nvPr userDrawn="1"/>
          </p:nvSpPr>
          <p:spPr bwMode="auto">
            <a:xfrm flipV="1">
              <a:off x="4426751" y="518801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32" name="Oval 872"/>
            <p:cNvSpPr>
              <a:spLocks noChangeArrowheads="1"/>
            </p:cNvSpPr>
            <p:nvPr userDrawn="1"/>
          </p:nvSpPr>
          <p:spPr bwMode="auto">
            <a:xfrm flipV="1">
              <a:off x="4533843" y="518801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33" name="Oval 873"/>
            <p:cNvSpPr>
              <a:spLocks noChangeArrowheads="1"/>
            </p:cNvSpPr>
            <p:nvPr userDrawn="1"/>
          </p:nvSpPr>
          <p:spPr bwMode="auto">
            <a:xfrm flipV="1">
              <a:off x="4642865" y="518801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34" name="Oval 874"/>
            <p:cNvSpPr>
              <a:spLocks noChangeArrowheads="1"/>
            </p:cNvSpPr>
            <p:nvPr userDrawn="1"/>
          </p:nvSpPr>
          <p:spPr bwMode="auto">
            <a:xfrm flipV="1">
              <a:off x="4750923" y="518801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35" name="Oval 875"/>
            <p:cNvSpPr>
              <a:spLocks noChangeArrowheads="1"/>
            </p:cNvSpPr>
            <p:nvPr userDrawn="1"/>
          </p:nvSpPr>
          <p:spPr bwMode="auto">
            <a:xfrm flipV="1">
              <a:off x="4858015" y="518801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36" name="Oval 876"/>
            <p:cNvSpPr>
              <a:spLocks noChangeArrowheads="1"/>
            </p:cNvSpPr>
            <p:nvPr userDrawn="1"/>
          </p:nvSpPr>
          <p:spPr bwMode="auto">
            <a:xfrm flipV="1">
              <a:off x="4967038" y="518801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37" name="Oval 877"/>
            <p:cNvSpPr>
              <a:spLocks noChangeArrowheads="1"/>
            </p:cNvSpPr>
            <p:nvPr userDrawn="1"/>
          </p:nvSpPr>
          <p:spPr bwMode="auto">
            <a:xfrm flipV="1">
              <a:off x="5074129" y="518801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38" name="Oval 878"/>
            <p:cNvSpPr>
              <a:spLocks noChangeArrowheads="1"/>
            </p:cNvSpPr>
            <p:nvPr userDrawn="1"/>
          </p:nvSpPr>
          <p:spPr bwMode="auto">
            <a:xfrm flipV="1">
              <a:off x="5182187" y="518801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65" name="Oval 905"/>
            <p:cNvSpPr>
              <a:spLocks noChangeArrowheads="1"/>
            </p:cNvSpPr>
            <p:nvPr userDrawn="1"/>
          </p:nvSpPr>
          <p:spPr bwMode="auto">
            <a:xfrm flipV="1">
              <a:off x="4319659" y="507706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66" name="Oval 906"/>
            <p:cNvSpPr>
              <a:spLocks noChangeArrowheads="1"/>
            </p:cNvSpPr>
            <p:nvPr userDrawn="1"/>
          </p:nvSpPr>
          <p:spPr bwMode="auto">
            <a:xfrm flipV="1">
              <a:off x="4426753" y="507706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67" name="Oval 907"/>
            <p:cNvSpPr>
              <a:spLocks noChangeArrowheads="1"/>
            </p:cNvSpPr>
            <p:nvPr userDrawn="1"/>
          </p:nvSpPr>
          <p:spPr bwMode="auto">
            <a:xfrm flipV="1">
              <a:off x="4533845" y="507706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68" name="Oval 908"/>
            <p:cNvSpPr>
              <a:spLocks noChangeArrowheads="1"/>
            </p:cNvSpPr>
            <p:nvPr userDrawn="1"/>
          </p:nvSpPr>
          <p:spPr bwMode="auto">
            <a:xfrm flipV="1">
              <a:off x="4642867" y="507706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69" name="Oval 909"/>
            <p:cNvSpPr>
              <a:spLocks noChangeArrowheads="1"/>
            </p:cNvSpPr>
            <p:nvPr userDrawn="1"/>
          </p:nvSpPr>
          <p:spPr bwMode="auto">
            <a:xfrm flipV="1">
              <a:off x="4750926" y="507706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70" name="Oval 910"/>
            <p:cNvSpPr>
              <a:spLocks noChangeArrowheads="1"/>
            </p:cNvSpPr>
            <p:nvPr userDrawn="1"/>
          </p:nvSpPr>
          <p:spPr bwMode="auto">
            <a:xfrm flipV="1">
              <a:off x="4858018" y="507706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71" name="Oval 911"/>
            <p:cNvSpPr>
              <a:spLocks noChangeArrowheads="1"/>
            </p:cNvSpPr>
            <p:nvPr userDrawn="1"/>
          </p:nvSpPr>
          <p:spPr bwMode="auto">
            <a:xfrm flipV="1">
              <a:off x="4967042" y="507706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72" name="Oval 912"/>
            <p:cNvSpPr>
              <a:spLocks noChangeArrowheads="1"/>
            </p:cNvSpPr>
            <p:nvPr userDrawn="1"/>
          </p:nvSpPr>
          <p:spPr bwMode="auto">
            <a:xfrm flipV="1">
              <a:off x="5074131" y="507706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73" name="Oval 913"/>
            <p:cNvSpPr>
              <a:spLocks noChangeArrowheads="1"/>
            </p:cNvSpPr>
            <p:nvPr userDrawn="1"/>
          </p:nvSpPr>
          <p:spPr bwMode="auto">
            <a:xfrm flipV="1">
              <a:off x="5182188" y="507706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01" name="Oval 870"/>
            <p:cNvSpPr>
              <a:spLocks noChangeArrowheads="1"/>
            </p:cNvSpPr>
            <p:nvPr userDrawn="1"/>
          </p:nvSpPr>
          <p:spPr bwMode="auto">
            <a:xfrm flipV="1">
              <a:off x="4319658" y="540419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02" name="Oval 871"/>
            <p:cNvSpPr>
              <a:spLocks noChangeArrowheads="1"/>
            </p:cNvSpPr>
            <p:nvPr userDrawn="1"/>
          </p:nvSpPr>
          <p:spPr bwMode="auto">
            <a:xfrm flipV="1">
              <a:off x="4426751" y="540419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03" name="Oval 872"/>
            <p:cNvSpPr>
              <a:spLocks noChangeArrowheads="1"/>
            </p:cNvSpPr>
            <p:nvPr userDrawn="1"/>
          </p:nvSpPr>
          <p:spPr bwMode="auto">
            <a:xfrm flipV="1">
              <a:off x="4533843" y="540419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04" name="Oval 873"/>
            <p:cNvSpPr>
              <a:spLocks noChangeArrowheads="1"/>
            </p:cNvSpPr>
            <p:nvPr userDrawn="1"/>
          </p:nvSpPr>
          <p:spPr bwMode="auto">
            <a:xfrm flipV="1">
              <a:off x="4642865" y="540419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05" name="Oval 874"/>
            <p:cNvSpPr>
              <a:spLocks noChangeArrowheads="1"/>
            </p:cNvSpPr>
            <p:nvPr userDrawn="1"/>
          </p:nvSpPr>
          <p:spPr bwMode="auto">
            <a:xfrm flipV="1">
              <a:off x="4750923" y="540419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06" name="Oval 875"/>
            <p:cNvSpPr>
              <a:spLocks noChangeArrowheads="1"/>
            </p:cNvSpPr>
            <p:nvPr userDrawn="1"/>
          </p:nvSpPr>
          <p:spPr bwMode="auto">
            <a:xfrm flipV="1">
              <a:off x="4858015" y="540419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07" name="Oval 876"/>
            <p:cNvSpPr>
              <a:spLocks noChangeArrowheads="1"/>
            </p:cNvSpPr>
            <p:nvPr userDrawn="1"/>
          </p:nvSpPr>
          <p:spPr bwMode="auto">
            <a:xfrm flipV="1">
              <a:off x="4967038" y="540419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08" name="Oval 877"/>
            <p:cNvSpPr>
              <a:spLocks noChangeArrowheads="1"/>
            </p:cNvSpPr>
            <p:nvPr userDrawn="1"/>
          </p:nvSpPr>
          <p:spPr bwMode="auto">
            <a:xfrm flipV="1">
              <a:off x="5074129" y="540419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09" name="Oval 878"/>
            <p:cNvSpPr>
              <a:spLocks noChangeArrowheads="1"/>
            </p:cNvSpPr>
            <p:nvPr userDrawn="1"/>
          </p:nvSpPr>
          <p:spPr bwMode="auto">
            <a:xfrm flipV="1">
              <a:off x="5182187" y="540419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36" name="Oval 905"/>
            <p:cNvSpPr>
              <a:spLocks noChangeArrowheads="1"/>
            </p:cNvSpPr>
            <p:nvPr userDrawn="1"/>
          </p:nvSpPr>
          <p:spPr bwMode="auto">
            <a:xfrm flipV="1">
              <a:off x="4319659" y="529324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37" name="Oval 906"/>
            <p:cNvSpPr>
              <a:spLocks noChangeArrowheads="1"/>
            </p:cNvSpPr>
            <p:nvPr userDrawn="1"/>
          </p:nvSpPr>
          <p:spPr bwMode="auto">
            <a:xfrm flipV="1">
              <a:off x="4426753" y="529324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38" name="Oval 907"/>
            <p:cNvSpPr>
              <a:spLocks noChangeArrowheads="1"/>
            </p:cNvSpPr>
            <p:nvPr userDrawn="1"/>
          </p:nvSpPr>
          <p:spPr bwMode="auto">
            <a:xfrm flipV="1">
              <a:off x="4533845" y="529324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39" name="Oval 908"/>
            <p:cNvSpPr>
              <a:spLocks noChangeArrowheads="1"/>
            </p:cNvSpPr>
            <p:nvPr userDrawn="1"/>
          </p:nvSpPr>
          <p:spPr bwMode="auto">
            <a:xfrm flipV="1">
              <a:off x="4642867" y="529324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40" name="Oval 909"/>
            <p:cNvSpPr>
              <a:spLocks noChangeArrowheads="1"/>
            </p:cNvSpPr>
            <p:nvPr userDrawn="1"/>
          </p:nvSpPr>
          <p:spPr bwMode="auto">
            <a:xfrm flipV="1">
              <a:off x="4750926" y="529324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41" name="Oval 910"/>
            <p:cNvSpPr>
              <a:spLocks noChangeArrowheads="1"/>
            </p:cNvSpPr>
            <p:nvPr userDrawn="1"/>
          </p:nvSpPr>
          <p:spPr bwMode="auto">
            <a:xfrm flipV="1">
              <a:off x="4858018" y="529324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42" name="Oval 911"/>
            <p:cNvSpPr>
              <a:spLocks noChangeArrowheads="1"/>
            </p:cNvSpPr>
            <p:nvPr userDrawn="1"/>
          </p:nvSpPr>
          <p:spPr bwMode="auto">
            <a:xfrm flipV="1">
              <a:off x="4967042" y="529324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43" name="Oval 912"/>
            <p:cNvSpPr>
              <a:spLocks noChangeArrowheads="1"/>
            </p:cNvSpPr>
            <p:nvPr userDrawn="1"/>
          </p:nvSpPr>
          <p:spPr bwMode="auto">
            <a:xfrm flipV="1">
              <a:off x="5074131" y="529324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44" name="Oval 913"/>
            <p:cNvSpPr>
              <a:spLocks noChangeArrowheads="1"/>
            </p:cNvSpPr>
            <p:nvPr userDrawn="1"/>
          </p:nvSpPr>
          <p:spPr bwMode="auto">
            <a:xfrm flipV="1">
              <a:off x="5182188" y="529324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72" name="Oval 870"/>
            <p:cNvSpPr>
              <a:spLocks noChangeArrowheads="1"/>
            </p:cNvSpPr>
            <p:nvPr userDrawn="1"/>
          </p:nvSpPr>
          <p:spPr bwMode="auto">
            <a:xfrm flipV="1">
              <a:off x="4319658" y="562037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73" name="Oval 871"/>
            <p:cNvSpPr>
              <a:spLocks noChangeArrowheads="1"/>
            </p:cNvSpPr>
            <p:nvPr userDrawn="1"/>
          </p:nvSpPr>
          <p:spPr bwMode="auto">
            <a:xfrm flipV="1">
              <a:off x="4426751" y="562037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74" name="Oval 872"/>
            <p:cNvSpPr>
              <a:spLocks noChangeArrowheads="1"/>
            </p:cNvSpPr>
            <p:nvPr userDrawn="1"/>
          </p:nvSpPr>
          <p:spPr bwMode="auto">
            <a:xfrm flipV="1">
              <a:off x="4533843" y="562037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75" name="Oval 873"/>
            <p:cNvSpPr>
              <a:spLocks noChangeArrowheads="1"/>
            </p:cNvSpPr>
            <p:nvPr userDrawn="1"/>
          </p:nvSpPr>
          <p:spPr bwMode="auto">
            <a:xfrm flipV="1">
              <a:off x="4642865" y="562037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76" name="Oval 874"/>
            <p:cNvSpPr>
              <a:spLocks noChangeArrowheads="1"/>
            </p:cNvSpPr>
            <p:nvPr userDrawn="1"/>
          </p:nvSpPr>
          <p:spPr bwMode="auto">
            <a:xfrm flipV="1">
              <a:off x="4750923" y="562037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77" name="Oval 875"/>
            <p:cNvSpPr>
              <a:spLocks noChangeArrowheads="1"/>
            </p:cNvSpPr>
            <p:nvPr userDrawn="1"/>
          </p:nvSpPr>
          <p:spPr bwMode="auto">
            <a:xfrm flipV="1">
              <a:off x="4858015" y="562037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78" name="Oval 876"/>
            <p:cNvSpPr>
              <a:spLocks noChangeArrowheads="1"/>
            </p:cNvSpPr>
            <p:nvPr userDrawn="1"/>
          </p:nvSpPr>
          <p:spPr bwMode="auto">
            <a:xfrm flipV="1">
              <a:off x="4967038" y="562037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79" name="Oval 877"/>
            <p:cNvSpPr>
              <a:spLocks noChangeArrowheads="1"/>
            </p:cNvSpPr>
            <p:nvPr userDrawn="1"/>
          </p:nvSpPr>
          <p:spPr bwMode="auto">
            <a:xfrm flipV="1">
              <a:off x="5074129" y="562037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80" name="Oval 878"/>
            <p:cNvSpPr>
              <a:spLocks noChangeArrowheads="1"/>
            </p:cNvSpPr>
            <p:nvPr userDrawn="1"/>
          </p:nvSpPr>
          <p:spPr bwMode="auto">
            <a:xfrm flipV="1">
              <a:off x="5182187" y="562037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07" name="Oval 905"/>
            <p:cNvSpPr>
              <a:spLocks noChangeArrowheads="1"/>
            </p:cNvSpPr>
            <p:nvPr userDrawn="1"/>
          </p:nvSpPr>
          <p:spPr bwMode="auto">
            <a:xfrm flipV="1">
              <a:off x="4319659" y="550941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08" name="Oval 906"/>
            <p:cNvSpPr>
              <a:spLocks noChangeArrowheads="1"/>
            </p:cNvSpPr>
            <p:nvPr userDrawn="1"/>
          </p:nvSpPr>
          <p:spPr bwMode="auto">
            <a:xfrm flipV="1">
              <a:off x="4426753" y="550941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09" name="Oval 907"/>
            <p:cNvSpPr>
              <a:spLocks noChangeArrowheads="1"/>
            </p:cNvSpPr>
            <p:nvPr userDrawn="1"/>
          </p:nvSpPr>
          <p:spPr bwMode="auto">
            <a:xfrm flipV="1">
              <a:off x="4533845" y="550941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10" name="Oval 908"/>
            <p:cNvSpPr>
              <a:spLocks noChangeArrowheads="1"/>
            </p:cNvSpPr>
            <p:nvPr userDrawn="1"/>
          </p:nvSpPr>
          <p:spPr bwMode="auto">
            <a:xfrm flipV="1">
              <a:off x="4642867" y="550941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11" name="Oval 909"/>
            <p:cNvSpPr>
              <a:spLocks noChangeArrowheads="1"/>
            </p:cNvSpPr>
            <p:nvPr userDrawn="1"/>
          </p:nvSpPr>
          <p:spPr bwMode="auto">
            <a:xfrm flipV="1">
              <a:off x="4750926" y="550941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12" name="Oval 910"/>
            <p:cNvSpPr>
              <a:spLocks noChangeArrowheads="1"/>
            </p:cNvSpPr>
            <p:nvPr userDrawn="1"/>
          </p:nvSpPr>
          <p:spPr bwMode="auto">
            <a:xfrm flipV="1">
              <a:off x="4858018" y="550941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13" name="Oval 911"/>
            <p:cNvSpPr>
              <a:spLocks noChangeArrowheads="1"/>
            </p:cNvSpPr>
            <p:nvPr userDrawn="1"/>
          </p:nvSpPr>
          <p:spPr bwMode="auto">
            <a:xfrm flipV="1">
              <a:off x="4967042" y="550941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14" name="Oval 912"/>
            <p:cNvSpPr>
              <a:spLocks noChangeArrowheads="1"/>
            </p:cNvSpPr>
            <p:nvPr userDrawn="1"/>
          </p:nvSpPr>
          <p:spPr bwMode="auto">
            <a:xfrm flipV="1">
              <a:off x="5074131" y="550941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15" name="Oval 913"/>
            <p:cNvSpPr>
              <a:spLocks noChangeArrowheads="1"/>
            </p:cNvSpPr>
            <p:nvPr userDrawn="1"/>
          </p:nvSpPr>
          <p:spPr bwMode="auto">
            <a:xfrm flipV="1">
              <a:off x="5182188" y="550941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43" name="Oval 905"/>
            <p:cNvSpPr>
              <a:spLocks noChangeArrowheads="1"/>
            </p:cNvSpPr>
            <p:nvPr userDrawn="1"/>
          </p:nvSpPr>
          <p:spPr bwMode="auto">
            <a:xfrm flipV="1">
              <a:off x="4319658" y="572560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44" name="Oval 906"/>
            <p:cNvSpPr>
              <a:spLocks noChangeArrowheads="1"/>
            </p:cNvSpPr>
            <p:nvPr userDrawn="1"/>
          </p:nvSpPr>
          <p:spPr bwMode="auto">
            <a:xfrm flipV="1">
              <a:off x="4426751" y="572560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45" name="Oval 907"/>
            <p:cNvSpPr>
              <a:spLocks noChangeArrowheads="1"/>
            </p:cNvSpPr>
            <p:nvPr userDrawn="1"/>
          </p:nvSpPr>
          <p:spPr bwMode="auto">
            <a:xfrm flipV="1">
              <a:off x="4533843" y="572560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46" name="Oval 908"/>
            <p:cNvSpPr>
              <a:spLocks noChangeArrowheads="1"/>
            </p:cNvSpPr>
            <p:nvPr userDrawn="1"/>
          </p:nvSpPr>
          <p:spPr bwMode="auto">
            <a:xfrm flipV="1">
              <a:off x="4642865" y="572560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47" name="Oval 909"/>
            <p:cNvSpPr>
              <a:spLocks noChangeArrowheads="1"/>
            </p:cNvSpPr>
            <p:nvPr userDrawn="1"/>
          </p:nvSpPr>
          <p:spPr bwMode="auto">
            <a:xfrm flipV="1">
              <a:off x="4750923" y="572560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48" name="Oval 910"/>
            <p:cNvSpPr>
              <a:spLocks noChangeArrowheads="1"/>
            </p:cNvSpPr>
            <p:nvPr userDrawn="1"/>
          </p:nvSpPr>
          <p:spPr bwMode="auto">
            <a:xfrm flipV="1">
              <a:off x="4858015" y="572560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49" name="Oval 911"/>
            <p:cNvSpPr>
              <a:spLocks noChangeArrowheads="1"/>
            </p:cNvSpPr>
            <p:nvPr userDrawn="1"/>
          </p:nvSpPr>
          <p:spPr bwMode="auto">
            <a:xfrm flipV="1">
              <a:off x="4967037" y="572560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50" name="Oval 912"/>
            <p:cNvSpPr>
              <a:spLocks noChangeArrowheads="1"/>
            </p:cNvSpPr>
            <p:nvPr userDrawn="1"/>
          </p:nvSpPr>
          <p:spPr bwMode="auto">
            <a:xfrm flipV="1">
              <a:off x="5074129" y="572560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51" name="Oval 913"/>
            <p:cNvSpPr>
              <a:spLocks noChangeArrowheads="1"/>
            </p:cNvSpPr>
            <p:nvPr userDrawn="1"/>
          </p:nvSpPr>
          <p:spPr bwMode="auto">
            <a:xfrm flipV="1">
              <a:off x="5182186" y="572560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</p:grpSp>
      <p:sp>
        <p:nvSpPr>
          <p:cNvPr id="7" name="Freeform 5"/>
          <p:cNvSpPr>
            <a:spLocks/>
          </p:cNvSpPr>
          <p:nvPr userDrawn="1"/>
        </p:nvSpPr>
        <p:spPr bwMode="auto">
          <a:xfrm>
            <a:off x="3393064" y="938302"/>
            <a:ext cx="3128513" cy="2387043"/>
          </a:xfrm>
          <a:custGeom>
            <a:avLst/>
            <a:gdLst>
              <a:gd name="T0" fmla="*/ 218 w 404"/>
              <a:gd name="T1" fmla="*/ 0 h 411"/>
              <a:gd name="T2" fmla="*/ 7 w 404"/>
              <a:gd name="T3" fmla="*/ 169 h 411"/>
              <a:gd name="T4" fmla="*/ 0 w 404"/>
              <a:gd name="T5" fmla="*/ 328 h 411"/>
              <a:gd name="T6" fmla="*/ 244 w 404"/>
              <a:gd name="T7" fmla="*/ 411 h 411"/>
              <a:gd name="T8" fmla="*/ 404 w 404"/>
              <a:gd name="T9" fmla="*/ 234 h 411"/>
              <a:gd name="T10" fmla="*/ 218 w 404"/>
              <a:gd name="T11" fmla="*/ 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4" h="411">
                <a:moveTo>
                  <a:pt x="218" y="0"/>
                </a:moveTo>
                <a:lnTo>
                  <a:pt x="7" y="169"/>
                </a:lnTo>
                <a:lnTo>
                  <a:pt x="0" y="328"/>
                </a:lnTo>
                <a:lnTo>
                  <a:pt x="244" y="411"/>
                </a:lnTo>
                <a:lnTo>
                  <a:pt x="404" y="234"/>
                </a:lnTo>
                <a:lnTo>
                  <a:pt x="21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94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188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5511806" y="3166133"/>
            <a:ext cx="6019801" cy="690414"/>
          </a:xfrm>
        </p:spPr>
        <p:txBody>
          <a:bodyPr>
            <a:noAutofit/>
          </a:bodyPr>
          <a:lstStyle>
            <a:lvl1pPr marL="0" indent="0">
              <a:buNone/>
              <a:defRPr sz="240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/>
              <a:t>TITRE DE CHAPITRE SUR 1 OU 2 LIGNES</a:t>
            </a:r>
          </a:p>
        </p:txBody>
      </p:sp>
      <p:sp>
        <p:nvSpPr>
          <p:cNvPr id="2189" name="Espace réservé du texte 3"/>
          <p:cNvSpPr>
            <a:spLocks noGrp="1"/>
          </p:cNvSpPr>
          <p:nvPr>
            <p:ph type="body" sz="quarter" idx="13" hasCustomPrompt="1"/>
          </p:nvPr>
        </p:nvSpPr>
        <p:spPr>
          <a:xfrm>
            <a:off x="5487786" y="4406602"/>
            <a:ext cx="6043823" cy="283819"/>
          </a:xfrm>
        </p:spPr>
        <p:txBody>
          <a:bodyPr>
            <a:noAutofit/>
          </a:bodyPr>
          <a:lstStyle>
            <a:lvl1pPr marL="0" indent="0">
              <a:buNone/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Sous-titre sur 1 ou 2 lignes</a:t>
            </a:r>
          </a:p>
        </p:txBody>
      </p:sp>
      <p:sp>
        <p:nvSpPr>
          <p:cNvPr id="2191" name="Espace réservé du texte 3"/>
          <p:cNvSpPr>
            <a:spLocks noGrp="1"/>
          </p:cNvSpPr>
          <p:nvPr>
            <p:ph type="body" sz="quarter" idx="14" hasCustomPrompt="1"/>
          </p:nvPr>
        </p:nvSpPr>
        <p:spPr>
          <a:xfrm>
            <a:off x="3572253" y="1899835"/>
            <a:ext cx="2517083" cy="690414"/>
          </a:xfrm>
        </p:spPr>
        <p:txBody>
          <a:bodyPr anchor="ctr">
            <a:noAutofit/>
          </a:bodyPr>
          <a:lstStyle>
            <a:lvl1pPr marL="0" indent="0" algn="ctr">
              <a:buNone/>
              <a:defRPr sz="9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n°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t>23/05/2019</a:t>
            </a:r>
          </a:p>
        </p:txBody>
      </p:sp>
      <p:sp>
        <p:nvSpPr>
          <p:cNvPr id="3426" name="Espace réservé du pied de page 342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427" name="Espace réservé du numéro de diapositive 342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FDCCF6A-CD24-4809-A0CF-2C58009B08AC}" type="slidenum">
              <a:rPr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11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t>23/05/2019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FDCCF6A-CD24-4809-A0CF-2C58009B08AC}" type="slidenum">
              <a:rPr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10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sur 1 ou 2 lignes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582919" y="1056445"/>
            <a:ext cx="11111932" cy="505066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t>23/05/2019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FDCCF6A-CD24-4809-A0CF-2C58009B08AC}" type="slidenum">
              <a:rPr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02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 +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sur 1 ou 2 lignes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582926" y="1056445"/>
            <a:ext cx="5133519" cy="505066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4"/>
          </p:nvPr>
        </p:nvSpPr>
        <p:spPr>
          <a:xfrm>
            <a:off x="6049441" y="1655774"/>
            <a:ext cx="5441951" cy="3252787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t>23/05/2019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FDCCF6A-CD24-4809-A0CF-2C58009B08AC}" type="slidenum">
              <a:rPr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16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39.xml"/><Relationship Id="rId9" Type="http://schemas.openxmlformats.org/officeDocument/2006/relationships/image" Target="../media/image1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" y="10"/>
            <a:ext cx="12191092" cy="2610519"/>
          </a:xfrm>
          <a:prstGeom prst="rect">
            <a:avLst/>
          </a:prstGeom>
        </p:spPr>
      </p:pic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359779" y="6552010"/>
            <a:ext cx="4114800" cy="2387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13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479999" y="1200000"/>
            <a:ext cx="11232000" cy="9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479999" y="2448000"/>
            <a:ext cx="11232000" cy="3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  <a:p>
            <a:pPr lvl="3"/>
            <a:r>
              <a:rPr lang="fr-FR" noProof="0"/>
              <a:t>Texte de niveau 4</a:t>
            </a:r>
          </a:p>
          <a:p>
            <a:pPr lvl="4"/>
            <a:r>
              <a:rPr lang="fr-FR" noProof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10152000" y="6378000"/>
            <a:ext cx="1560000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fr-FR" cap="all"/>
              <a:t>XX/XX/XXXX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480000" y="6378000"/>
            <a:ext cx="7872000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fr-FR"/>
              <a:t>Institut national de l’information géographique et forestière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352000" y="6378000"/>
            <a:ext cx="1800000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0" name="Connecteur droit 9"/>
          <p:cNvCxnSpPr/>
          <p:nvPr/>
        </p:nvCxnSpPr>
        <p:spPr bwMode="gray">
          <a:xfrm>
            <a:off x="480000" y="6379200"/>
            <a:ext cx="11232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84000" y="144000"/>
            <a:ext cx="720000" cy="720000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218" y="270853"/>
            <a:ext cx="1743308" cy="40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73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</p:sldLayoutIdLst>
  <p:hf hd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67"/>
        </a:spcAft>
        <a:buFont typeface="Arial" pitchFamily="34" charset="0"/>
        <a:buNone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35992" indent="-95998" algn="l" defTabSz="121917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itchFamily="34" charset="0"/>
        <a:buChar char="•"/>
        <a:defRPr sz="1267" kern="1200">
          <a:solidFill>
            <a:schemeClr val="tx1"/>
          </a:solidFill>
          <a:latin typeface="+mn-lt"/>
          <a:ea typeface="+mn-ea"/>
          <a:cs typeface="+mn-cs"/>
        </a:defRPr>
      </a:lvl2pPr>
      <a:lvl3pPr marL="575986" indent="-95998" algn="l" defTabSz="1219170" rtl="0" eaLnBrk="1" latinLnBrk="0" hangingPunct="1">
        <a:lnSpc>
          <a:spcPct val="100000"/>
        </a:lnSpc>
        <a:spcBef>
          <a:spcPts val="133"/>
        </a:spcBef>
        <a:spcAft>
          <a:spcPts val="133"/>
        </a:spcAft>
        <a:buSzPct val="100000"/>
        <a:buFont typeface="Arial" pitchFamily="34" charset="0"/>
        <a:buChar char="•"/>
        <a:defRPr sz="1133" kern="1200">
          <a:solidFill>
            <a:schemeClr val="tx1"/>
          </a:solidFill>
          <a:latin typeface="+mn-lt"/>
          <a:ea typeface="+mn-ea"/>
          <a:cs typeface="+mn-cs"/>
        </a:defRPr>
      </a:lvl3pPr>
      <a:lvl4pPr marL="815980" indent="-95998" algn="l" defTabSz="1219170" rtl="0" eaLnBrk="1" latinLnBrk="0" hangingPunct="1">
        <a:lnSpc>
          <a:spcPct val="100000"/>
        </a:lnSpc>
        <a:spcBef>
          <a:spcPts val="133"/>
        </a:spcBef>
        <a:spcAft>
          <a:spcPts val="133"/>
        </a:spcAft>
        <a:buSzPct val="100000"/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03972" indent="-95998" algn="l" defTabSz="1219170" rtl="0" eaLnBrk="1" latinLnBrk="0" hangingPunct="1">
        <a:lnSpc>
          <a:spcPct val="100000"/>
        </a:lnSpc>
        <a:spcBef>
          <a:spcPts val="133"/>
        </a:spcBef>
        <a:spcAft>
          <a:spcPts val="133"/>
        </a:spcAft>
        <a:buSzPct val="100000"/>
        <a:buFont typeface="Arial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080244" y="3280352"/>
            <a:ext cx="60133" cy="2160000"/>
          </a:xfrm>
          <a:prstGeom prst="rect">
            <a:avLst/>
          </a:prstGeom>
          <a:solidFill>
            <a:srgbClr val="809219"/>
          </a:solidFill>
          <a:ln>
            <a:solidFill>
              <a:srgbClr val="80921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2321" y="-34025"/>
            <a:ext cx="12204321" cy="3350410"/>
            <a:chOff x="-12321" y="-34025"/>
            <a:chExt cx="12204321" cy="3350410"/>
          </a:xfrm>
        </p:grpSpPr>
        <p:grpSp>
          <p:nvGrpSpPr>
            <p:cNvPr id="18" name="Groupe 17"/>
            <p:cNvGrpSpPr/>
            <p:nvPr/>
          </p:nvGrpSpPr>
          <p:grpSpPr>
            <a:xfrm>
              <a:off x="0" y="-12789"/>
              <a:ext cx="12192000" cy="2465432"/>
              <a:chOff x="-37246" y="-13814"/>
              <a:chExt cx="12241591" cy="2465432"/>
            </a:xfrm>
          </p:grpSpPr>
          <p:pic>
            <p:nvPicPr>
              <p:cNvPr id="21" name="Image 20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37246" y="0"/>
                <a:ext cx="3885634" cy="2448177"/>
              </a:xfrm>
              <a:prstGeom prst="rect">
                <a:avLst/>
              </a:prstGeom>
            </p:spPr>
          </p:pic>
          <p:pic>
            <p:nvPicPr>
              <p:cNvPr id="22" name="Image 21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038227" y="-1025"/>
                <a:ext cx="3357141" cy="2449202"/>
              </a:xfrm>
              <a:prstGeom prst="rect">
                <a:avLst/>
              </a:prstGeom>
            </p:spPr>
          </p:pic>
          <p:pic>
            <p:nvPicPr>
              <p:cNvPr id="23" name="Image 22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00703" y="-13814"/>
                <a:ext cx="3704670" cy="2465432"/>
              </a:xfrm>
              <a:prstGeom prst="rect">
                <a:avLst/>
              </a:prstGeom>
            </p:spPr>
          </p:pic>
          <p:pic>
            <p:nvPicPr>
              <p:cNvPr id="24" name="Image 23"/>
              <p:cNvPicPr>
                <a:picLocks noChangeAspect="1"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07325" y="-10522"/>
                <a:ext cx="3097020" cy="2458699"/>
              </a:xfrm>
              <a:prstGeom prst="rect">
                <a:avLst/>
              </a:prstGeom>
            </p:spPr>
          </p:pic>
        </p:grpSp>
        <p:pic>
          <p:nvPicPr>
            <p:cNvPr id="19" name="Image 18" descr="Chevron_com_presse.png"/>
            <p:cNvPicPr/>
            <p:nvPr/>
          </p:nvPicPr>
          <p:blipFill rotWithShape="1">
            <a:blip r:embed="rId7" cstate="email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 flipV="1">
              <a:off x="-12321" y="-34025"/>
              <a:ext cx="6840969" cy="3350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444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80244" y="3280352"/>
            <a:ext cx="60133" cy="2160000"/>
          </a:xfrm>
          <a:prstGeom prst="rect">
            <a:avLst/>
          </a:prstGeom>
          <a:solidFill>
            <a:srgbClr val="809219"/>
          </a:solidFill>
          <a:ln>
            <a:solidFill>
              <a:srgbClr val="80921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-12321" y="-34025"/>
            <a:ext cx="12204321" cy="3350410"/>
            <a:chOff x="-12321" y="-34025"/>
            <a:chExt cx="12204321" cy="3350410"/>
          </a:xfrm>
        </p:grpSpPr>
        <p:grpSp>
          <p:nvGrpSpPr>
            <p:cNvPr id="18" name="Groupe 17"/>
            <p:cNvGrpSpPr/>
            <p:nvPr/>
          </p:nvGrpSpPr>
          <p:grpSpPr>
            <a:xfrm>
              <a:off x="0" y="-12789"/>
              <a:ext cx="12192000" cy="2465432"/>
              <a:chOff x="-37246" y="-13814"/>
              <a:chExt cx="12241591" cy="2465432"/>
            </a:xfrm>
          </p:grpSpPr>
          <p:pic>
            <p:nvPicPr>
              <p:cNvPr id="21" name="Image 20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37246" y="0"/>
                <a:ext cx="3885634" cy="2448177"/>
              </a:xfrm>
              <a:prstGeom prst="rect">
                <a:avLst/>
              </a:prstGeom>
            </p:spPr>
          </p:pic>
          <p:pic>
            <p:nvPicPr>
              <p:cNvPr id="22" name="Image 21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038227" y="-1025"/>
                <a:ext cx="3357141" cy="2449202"/>
              </a:xfrm>
              <a:prstGeom prst="rect">
                <a:avLst/>
              </a:prstGeom>
            </p:spPr>
          </p:pic>
          <p:pic>
            <p:nvPicPr>
              <p:cNvPr id="23" name="Image 22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00703" y="-13814"/>
                <a:ext cx="3704670" cy="2465432"/>
              </a:xfrm>
              <a:prstGeom prst="rect">
                <a:avLst/>
              </a:prstGeom>
            </p:spPr>
          </p:pic>
          <p:pic>
            <p:nvPicPr>
              <p:cNvPr id="24" name="Image 23"/>
              <p:cNvPicPr>
                <a:picLocks noChangeAspect="1"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07325" y="-10522"/>
                <a:ext cx="3097020" cy="2458699"/>
              </a:xfrm>
              <a:prstGeom prst="rect">
                <a:avLst/>
              </a:prstGeom>
            </p:spPr>
          </p:pic>
        </p:grpSp>
        <p:pic>
          <p:nvPicPr>
            <p:cNvPr id="19" name="Image 18" descr="Chevron_com_presse.png"/>
            <p:cNvPicPr/>
            <p:nvPr/>
          </p:nvPicPr>
          <p:blipFill rotWithShape="1">
            <a:blip r:embed="rId7" cstate="email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 flipV="1">
              <a:off x="-12321" y="-34025"/>
              <a:ext cx="6840969" cy="3350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444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8325" y="291750"/>
            <a:ext cx="11074697" cy="3629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Titre sur 1 ou 2 lignes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2924" y="1056451"/>
            <a:ext cx="11100097" cy="5054947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646897" y="6210300"/>
            <a:ext cx="10824475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utoShape 3"/>
          <p:cNvSpPr>
            <a:spLocks noChangeAspect="1" noChangeArrowheads="1" noTextEdit="1"/>
          </p:cNvSpPr>
          <p:nvPr/>
        </p:nvSpPr>
        <p:spPr bwMode="auto">
          <a:xfrm>
            <a:off x="5255691" y="2787650"/>
            <a:ext cx="1680633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srgbClr val="231F20"/>
              </a:solidFill>
            </a:endParaRPr>
          </a:p>
        </p:txBody>
      </p:sp>
      <p:sp>
        <p:nvSpPr>
          <p:cNvPr id="71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10971379" y="6189442"/>
            <a:ext cx="782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lnSpc>
                <a:spcPct val="87000"/>
              </a:lnSpc>
              <a:defRPr lang="fr-FR" sz="1050" b="1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FDCCF6A-CD24-4809-A0CF-2C58009B08AC}" type="slidenum">
              <a:rPr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661559" y="6247705"/>
            <a:ext cx="1177756" cy="232006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algn="r">
              <a:lnSpc>
                <a:spcPct val="87000"/>
              </a:lnSpc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t>23/05/2019</a:t>
            </a:r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785767" y="6247705"/>
            <a:ext cx="4526720" cy="232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87000"/>
              </a:lnSpc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5" name="ZoneTexte 14"/>
          <p:cNvSpPr txBox="1"/>
          <p:nvPr userDrawn="1"/>
        </p:nvSpPr>
        <p:spPr>
          <a:xfrm>
            <a:off x="2410368" y="6254038"/>
            <a:ext cx="12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>
                <a:solidFill>
                  <a:srgbClr val="72797F"/>
                </a:solidFill>
                <a:cs typeface="Arial" panose="020B0604020202020204" pitchFamily="34" charset="0"/>
              </a:rPr>
              <a:t>SPP/19.xxx</a:t>
            </a:r>
          </a:p>
        </p:txBody>
      </p:sp>
    </p:spTree>
    <p:extLst>
      <p:ext uri="{BB962C8B-B14F-4D97-AF65-F5344CB8AC3E}">
        <p14:creationId xmlns:p14="http://schemas.microsoft.com/office/powerpoint/2010/main" val="72824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</p:sldLayoutIdLst>
  <p:hf hdr="0" ftr="0"/>
  <p:txStyles>
    <p:titleStyle>
      <a:lvl1pPr algn="l" defTabSz="685800" rtl="0" eaLnBrk="1" latinLnBrk="0" hangingPunct="1">
        <a:lnSpc>
          <a:spcPct val="87000"/>
        </a:lnSpc>
        <a:spcBef>
          <a:spcPct val="0"/>
        </a:spcBef>
        <a:buNone/>
        <a:defRPr sz="2400" b="0" kern="1200" cap="all" baseline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6700" indent="-266700" algn="l" defTabSz="685800" rtl="0" eaLnBrk="1" latinLnBrk="0" hangingPunct="1">
        <a:lnSpc>
          <a:spcPct val="87000"/>
        </a:lnSpc>
        <a:spcBef>
          <a:spcPts val="600"/>
        </a:spcBef>
        <a:spcAft>
          <a:spcPts val="600"/>
        </a:spcAft>
        <a:buSzPct val="120000"/>
        <a:buFontTx/>
        <a:buBlip>
          <a:blip r:embed="rId12"/>
        </a:buBlip>
        <a:defRPr sz="2000" kern="1200" cap="none" baseline="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55600" indent="-177800" algn="l" defTabSz="6858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SzPct val="120000"/>
        <a:buFontTx/>
        <a:buBlip>
          <a:blip r:embed="rId12"/>
        </a:buBlip>
        <a:defRPr lang="fr-FR" sz="1800" b="0" kern="1200" dirty="0">
          <a:solidFill>
            <a:srgbClr val="6D6F7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41338" indent="-185738" algn="l" defTabSz="6858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6"/>
        </a:buClr>
        <a:buSzPct val="115000"/>
        <a:buFontTx/>
        <a:buBlip>
          <a:blip r:embed="rId13"/>
        </a:buBlip>
        <a:defRPr sz="1600" b="0" kern="120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30238" indent="-185738" algn="l" defTabSz="685800" rtl="0" eaLnBrk="1" latinLnBrk="0" hangingPunct="1">
        <a:lnSpc>
          <a:spcPct val="100000"/>
        </a:lnSpc>
        <a:spcBef>
          <a:spcPts val="300"/>
        </a:spcBef>
        <a:buClr>
          <a:srgbClr val="6D6F71"/>
        </a:buClr>
        <a:buSzPct val="110000"/>
        <a:buFont typeface="Arial" panose="020B0604020202020204" pitchFamily="34" charset="0"/>
        <a:buChar char="•"/>
        <a:defRPr sz="1400" b="0" i="0" kern="1200">
          <a:solidFill>
            <a:srgbClr val="6D6F7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19138" indent="-177800" algn="l" defTabSz="685800" rtl="0" eaLnBrk="1" latinLnBrk="0" hangingPunct="1">
        <a:lnSpc>
          <a:spcPct val="100000"/>
        </a:lnSpc>
        <a:spcBef>
          <a:spcPts val="200"/>
        </a:spcBef>
        <a:spcAft>
          <a:spcPts val="0"/>
        </a:spcAft>
        <a:buFont typeface="Calibri" panose="020F0502020204030204" pitchFamily="34" charset="0"/>
        <a:buChar char="–"/>
        <a:defRPr sz="1200" b="0" i="0" kern="120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07">
          <p15:clr>
            <a:srgbClr val="F26B43"/>
          </p15:clr>
        </p15:guide>
        <p15:guide id="3" orient="horz" pos="4178">
          <p15:clr>
            <a:srgbClr val="F26B43"/>
          </p15:clr>
        </p15:guide>
        <p15:guide id="4" pos="5653">
          <p15:clr>
            <a:srgbClr val="F26B43"/>
          </p15:clr>
        </p15:guide>
        <p15:guide id="5" pos="165">
          <p15:clr>
            <a:srgbClr val="F26B43"/>
          </p15:clr>
        </p15:guide>
        <p15:guide id="6" pos="560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80244" y="3280352"/>
            <a:ext cx="60133" cy="2160000"/>
          </a:xfrm>
          <a:prstGeom prst="rect">
            <a:avLst/>
          </a:prstGeom>
          <a:solidFill>
            <a:srgbClr val="809219"/>
          </a:solidFill>
          <a:ln>
            <a:solidFill>
              <a:srgbClr val="80921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-12321" y="0"/>
            <a:ext cx="12204321" cy="3350410"/>
            <a:chOff x="-12321" y="-34025"/>
            <a:chExt cx="12204321" cy="3350410"/>
          </a:xfrm>
        </p:grpSpPr>
        <p:grpSp>
          <p:nvGrpSpPr>
            <p:cNvPr id="18" name="Groupe 17"/>
            <p:cNvGrpSpPr/>
            <p:nvPr/>
          </p:nvGrpSpPr>
          <p:grpSpPr>
            <a:xfrm>
              <a:off x="0" y="-12789"/>
              <a:ext cx="12192000" cy="2465432"/>
              <a:chOff x="-37246" y="-13814"/>
              <a:chExt cx="12241591" cy="2465432"/>
            </a:xfrm>
          </p:grpSpPr>
          <p:pic>
            <p:nvPicPr>
              <p:cNvPr id="21" name="Image 20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37246" y="0"/>
                <a:ext cx="3885634" cy="2448177"/>
              </a:xfrm>
              <a:prstGeom prst="rect">
                <a:avLst/>
              </a:prstGeom>
            </p:spPr>
          </p:pic>
          <p:pic>
            <p:nvPicPr>
              <p:cNvPr id="22" name="Image 21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038227" y="-1025"/>
                <a:ext cx="3357141" cy="2449202"/>
              </a:xfrm>
              <a:prstGeom prst="rect">
                <a:avLst/>
              </a:prstGeom>
            </p:spPr>
          </p:pic>
          <p:pic>
            <p:nvPicPr>
              <p:cNvPr id="23" name="Image 22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00703" y="-13814"/>
                <a:ext cx="3704670" cy="2465432"/>
              </a:xfrm>
              <a:prstGeom prst="rect">
                <a:avLst/>
              </a:prstGeom>
            </p:spPr>
          </p:pic>
          <p:pic>
            <p:nvPicPr>
              <p:cNvPr id="24" name="Image 23"/>
              <p:cNvPicPr>
                <a:picLocks noChangeAspect="1"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07325" y="-10522"/>
                <a:ext cx="3097020" cy="2458699"/>
              </a:xfrm>
              <a:prstGeom prst="rect">
                <a:avLst/>
              </a:prstGeom>
            </p:spPr>
          </p:pic>
        </p:grpSp>
        <p:pic>
          <p:nvPicPr>
            <p:cNvPr id="19" name="Image 18" descr="Chevron_com_presse.png"/>
            <p:cNvPicPr/>
            <p:nvPr/>
          </p:nvPicPr>
          <p:blipFill rotWithShape="1">
            <a:blip r:embed="rId7" cstate="email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 flipV="1">
              <a:off x="-12321" y="-34025"/>
              <a:ext cx="6840969" cy="3350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811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5400000">
            <a:off x="5463021" y="-4691616"/>
            <a:ext cx="111600" cy="11037889"/>
          </a:xfrm>
          <a:prstGeom prst="rect">
            <a:avLst/>
          </a:prstGeom>
          <a:solidFill>
            <a:srgbClr val="809219"/>
          </a:solidFill>
          <a:ln>
            <a:solidFill>
              <a:srgbClr val="80921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359779" y="6552010"/>
            <a:ext cx="4114800" cy="2387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/>
          </a:p>
        </p:txBody>
      </p:sp>
      <p:grpSp>
        <p:nvGrpSpPr>
          <p:cNvPr id="12" name="Groupe 69"/>
          <p:cNvGrpSpPr>
            <a:grpSpLocks/>
          </p:cNvGrpSpPr>
          <p:nvPr/>
        </p:nvGrpSpPr>
        <p:grpSpPr bwMode="auto">
          <a:xfrm>
            <a:off x="11641980" y="67810"/>
            <a:ext cx="455613" cy="212725"/>
            <a:chOff x="-102471" y="6111390"/>
            <a:chExt cx="558709" cy="261711"/>
          </a:xfrm>
        </p:grpSpPr>
        <p:sp>
          <p:nvSpPr>
            <p:cNvPr id="13" name="Rectangle 69"/>
            <p:cNvSpPr>
              <a:spLocks noChangeArrowheads="1"/>
            </p:cNvSpPr>
            <p:nvPr userDrawn="1"/>
          </p:nvSpPr>
          <p:spPr bwMode="auto">
            <a:xfrm>
              <a:off x="-102471" y="6119232"/>
              <a:ext cx="48356" cy="245375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 altLang="fr-FR">
                <a:solidFill>
                  <a:srgbClr val="231F20"/>
                </a:solidFill>
                <a:cs typeface="Arial" charset="0"/>
              </a:endParaRPr>
            </a:p>
          </p:txBody>
        </p:sp>
        <p:sp>
          <p:nvSpPr>
            <p:cNvPr id="14" name="Freeform 70"/>
            <p:cNvSpPr>
              <a:spLocks/>
            </p:cNvSpPr>
            <p:nvPr userDrawn="1"/>
          </p:nvSpPr>
          <p:spPr bwMode="auto">
            <a:xfrm>
              <a:off x="264121" y="6111390"/>
              <a:ext cx="192117" cy="261711"/>
            </a:xfrm>
            <a:custGeom>
              <a:avLst/>
              <a:gdLst>
                <a:gd name="T0" fmla="*/ 147290 w 390"/>
                <a:gd name="T1" fmla="*/ 7886 h 531"/>
                <a:gd name="T2" fmla="*/ 147290 w 390"/>
                <a:gd name="T3" fmla="*/ 154759 h 531"/>
                <a:gd name="T4" fmla="*/ 7389 w 390"/>
                <a:gd name="T5" fmla="*/ 0 h 531"/>
                <a:gd name="T6" fmla="*/ 0 w 390"/>
                <a:gd name="T7" fmla="*/ 0 h 531"/>
                <a:gd name="T8" fmla="*/ 0 w 390"/>
                <a:gd name="T9" fmla="*/ 253332 h 531"/>
                <a:gd name="T10" fmla="*/ 44827 w 390"/>
                <a:gd name="T11" fmla="*/ 253332 h 531"/>
                <a:gd name="T12" fmla="*/ 44827 w 390"/>
                <a:gd name="T13" fmla="*/ 108430 h 531"/>
                <a:gd name="T14" fmla="*/ 184235 w 390"/>
                <a:gd name="T15" fmla="*/ 261711 h 531"/>
                <a:gd name="T16" fmla="*/ 192117 w 390"/>
                <a:gd name="T17" fmla="*/ 261711 h 531"/>
                <a:gd name="T18" fmla="*/ 192117 w 390"/>
                <a:gd name="T19" fmla="*/ 7886 h 531"/>
                <a:gd name="T20" fmla="*/ 147290 w 390"/>
                <a:gd name="T21" fmla="*/ 7886 h 5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0" h="531">
                  <a:moveTo>
                    <a:pt x="299" y="16"/>
                  </a:moveTo>
                  <a:cubicBezTo>
                    <a:pt x="299" y="314"/>
                    <a:pt x="299" y="314"/>
                    <a:pt x="299" y="314"/>
                  </a:cubicBezTo>
                  <a:cubicBezTo>
                    <a:pt x="283" y="296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91" y="514"/>
                    <a:pt x="91" y="514"/>
                    <a:pt x="91" y="514"/>
                  </a:cubicBezTo>
                  <a:cubicBezTo>
                    <a:pt x="91" y="220"/>
                    <a:pt x="91" y="220"/>
                    <a:pt x="91" y="220"/>
                  </a:cubicBezTo>
                  <a:cubicBezTo>
                    <a:pt x="107" y="238"/>
                    <a:pt x="374" y="531"/>
                    <a:pt x="374" y="531"/>
                  </a:cubicBezTo>
                  <a:cubicBezTo>
                    <a:pt x="390" y="531"/>
                    <a:pt x="390" y="531"/>
                    <a:pt x="390" y="531"/>
                  </a:cubicBezTo>
                  <a:cubicBezTo>
                    <a:pt x="390" y="16"/>
                    <a:pt x="390" y="16"/>
                    <a:pt x="390" y="16"/>
                  </a:cubicBezTo>
                  <a:lnTo>
                    <a:pt x="299" y="1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231F20"/>
                </a:solidFill>
                <a:cs typeface="Arial" charset="0"/>
              </a:endParaRPr>
            </a:p>
          </p:txBody>
        </p:sp>
        <p:sp>
          <p:nvSpPr>
            <p:cNvPr id="15" name="Freeform 71"/>
            <p:cNvSpPr>
              <a:spLocks/>
            </p:cNvSpPr>
            <p:nvPr userDrawn="1"/>
          </p:nvSpPr>
          <p:spPr bwMode="auto">
            <a:xfrm>
              <a:off x="-16541" y="6111390"/>
              <a:ext cx="224464" cy="261711"/>
            </a:xfrm>
            <a:custGeom>
              <a:avLst/>
              <a:gdLst>
                <a:gd name="T0" fmla="*/ 179670 w 456"/>
                <a:gd name="T1" fmla="*/ 182360 h 531"/>
                <a:gd name="T2" fmla="*/ 177208 w 456"/>
                <a:gd name="T3" fmla="*/ 182360 h 531"/>
                <a:gd name="T4" fmla="*/ 177208 w 456"/>
                <a:gd name="T5" fmla="*/ 207989 h 531"/>
                <a:gd name="T6" fmla="*/ 133891 w 456"/>
                <a:gd name="T7" fmla="*/ 216367 h 531"/>
                <a:gd name="T8" fmla="*/ 47748 w 456"/>
                <a:gd name="T9" fmla="*/ 126666 h 531"/>
                <a:gd name="T10" fmla="*/ 130937 w 456"/>
                <a:gd name="T11" fmla="*/ 43372 h 531"/>
                <a:gd name="T12" fmla="*/ 202313 w 456"/>
                <a:gd name="T13" fmla="*/ 75408 h 531"/>
                <a:gd name="T14" fmla="*/ 206251 w 456"/>
                <a:gd name="T15" fmla="*/ 79844 h 531"/>
                <a:gd name="T16" fmla="*/ 209697 w 456"/>
                <a:gd name="T17" fmla="*/ 24150 h 531"/>
                <a:gd name="T18" fmla="*/ 208712 w 456"/>
                <a:gd name="T19" fmla="*/ 23165 h 531"/>
                <a:gd name="T20" fmla="*/ 188038 w 456"/>
                <a:gd name="T21" fmla="*/ 11829 h 531"/>
                <a:gd name="T22" fmla="*/ 131922 w 456"/>
                <a:gd name="T23" fmla="*/ 0 h 531"/>
                <a:gd name="T24" fmla="*/ 36918 w 456"/>
                <a:gd name="T25" fmla="*/ 36472 h 531"/>
                <a:gd name="T26" fmla="*/ 0 w 456"/>
                <a:gd name="T27" fmla="*/ 130116 h 531"/>
                <a:gd name="T28" fmla="*/ 128968 w 456"/>
                <a:gd name="T29" fmla="*/ 261711 h 531"/>
                <a:gd name="T30" fmla="*/ 187053 w 456"/>
                <a:gd name="T31" fmla="*/ 252347 h 531"/>
                <a:gd name="T32" fmla="*/ 222987 w 456"/>
                <a:gd name="T33" fmla="*/ 237561 h 531"/>
                <a:gd name="T34" fmla="*/ 224464 w 456"/>
                <a:gd name="T35" fmla="*/ 237068 h 531"/>
                <a:gd name="T36" fmla="*/ 224464 w 456"/>
                <a:gd name="T37" fmla="*/ 174967 h 531"/>
                <a:gd name="T38" fmla="*/ 221511 w 456"/>
                <a:gd name="T39" fmla="*/ 175953 h 531"/>
                <a:gd name="T40" fmla="*/ 179670 w 456"/>
                <a:gd name="T41" fmla="*/ 182360 h 53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56" h="531">
                  <a:moveTo>
                    <a:pt x="365" y="370"/>
                  </a:moveTo>
                  <a:cubicBezTo>
                    <a:pt x="360" y="370"/>
                    <a:pt x="360" y="370"/>
                    <a:pt x="360" y="370"/>
                  </a:cubicBezTo>
                  <a:cubicBezTo>
                    <a:pt x="360" y="422"/>
                    <a:pt x="360" y="422"/>
                    <a:pt x="360" y="422"/>
                  </a:cubicBezTo>
                  <a:cubicBezTo>
                    <a:pt x="327" y="434"/>
                    <a:pt x="302" y="439"/>
                    <a:pt x="272" y="439"/>
                  </a:cubicBezTo>
                  <a:cubicBezTo>
                    <a:pt x="166" y="439"/>
                    <a:pt x="97" y="368"/>
                    <a:pt x="97" y="257"/>
                  </a:cubicBezTo>
                  <a:cubicBezTo>
                    <a:pt x="97" y="153"/>
                    <a:pt x="162" y="88"/>
                    <a:pt x="266" y="88"/>
                  </a:cubicBezTo>
                  <a:cubicBezTo>
                    <a:pt x="325" y="88"/>
                    <a:pt x="374" y="110"/>
                    <a:pt x="411" y="153"/>
                  </a:cubicBezTo>
                  <a:cubicBezTo>
                    <a:pt x="419" y="162"/>
                    <a:pt x="419" y="162"/>
                    <a:pt x="419" y="162"/>
                  </a:cubicBezTo>
                  <a:cubicBezTo>
                    <a:pt x="426" y="49"/>
                    <a:pt x="426" y="49"/>
                    <a:pt x="426" y="49"/>
                  </a:cubicBezTo>
                  <a:cubicBezTo>
                    <a:pt x="424" y="47"/>
                    <a:pt x="424" y="47"/>
                    <a:pt x="424" y="47"/>
                  </a:cubicBezTo>
                  <a:cubicBezTo>
                    <a:pt x="408" y="36"/>
                    <a:pt x="401" y="32"/>
                    <a:pt x="382" y="24"/>
                  </a:cubicBezTo>
                  <a:cubicBezTo>
                    <a:pt x="343" y="7"/>
                    <a:pt x="310" y="0"/>
                    <a:pt x="268" y="0"/>
                  </a:cubicBezTo>
                  <a:cubicBezTo>
                    <a:pt x="192" y="0"/>
                    <a:pt x="124" y="26"/>
                    <a:pt x="75" y="74"/>
                  </a:cubicBezTo>
                  <a:cubicBezTo>
                    <a:pt x="27" y="121"/>
                    <a:pt x="0" y="189"/>
                    <a:pt x="0" y="264"/>
                  </a:cubicBezTo>
                  <a:cubicBezTo>
                    <a:pt x="0" y="418"/>
                    <a:pt x="110" y="531"/>
                    <a:pt x="262" y="531"/>
                  </a:cubicBezTo>
                  <a:cubicBezTo>
                    <a:pt x="300" y="531"/>
                    <a:pt x="343" y="524"/>
                    <a:pt x="380" y="512"/>
                  </a:cubicBezTo>
                  <a:cubicBezTo>
                    <a:pt x="406" y="505"/>
                    <a:pt x="420" y="499"/>
                    <a:pt x="453" y="482"/>
                  </a:cubicBezTo>
                  <a:cubicBezTo>
                    <a:pt x="456" y="481"/>
                    <a:pt x="456" y="481"/>
                    <a:pt x="456" y="481"/>
                  </a:cubicBezTo>
                  <a:cubicBezTo>
                    <a:pt x="456" y="355"/>
                    <a:pt x="456" y="355"/>
                    <a:pt x="456" y="355"/>
                  </a:cubicBezTo>
                  <a:cubicBezTo>
                    <a:pt x="450" y="357"/>
                    <a:pt x="450" y="357"/>
                    <a:pt x="450" y="357"/>
                  </a:cubicBezTo>
                  <a:cubicBezTo>
                    <a:pt x="423" y="367"/>
                    <a:pt x="395" y="371"/>
                    <a:pt x="365" y="370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231F20"/>
                </a:solidFill>
                <a:cs typeface="Arial" charset="0"/>
              </a:endParaRPr>
            </a:p>
          </p:txBody>
        </p:sp>
        <p:sp>
          <p:nvSpPr>
            <p:cNvPr id="16" name="Freeform 72"/>
            <p:cNvSpPr>
              <a:spLocks/>
            </p:cNvSpPr>
            <p:nvPr userDrawn="1"/>
          </p:nvSpPr>
          <p:spPr bwMode="auto">
            <a:xfrm>
              <a:off x="68736" y="6207122"/>
              <a:ext cx="153237" cy="78742"/>
            </a:xfrm>
            <a:custGeom>
              <a:avLst/>
              <a:gdLst>
                <a:gd name="T0" fmla="*/ 85241 w 311"/>
                <a:gd name="T1" fmla="*/ 7874 h 160"/>
                <a:gd name="T2" fmla="*/ 84748 w 311"/>
                <a:gd name="T3" fmla="*/ 7874 h 160"/>
                <a:gd name="T4" fmla="*/ 0 w 311"/>
                <a:gd name="T5" fmla="*/ 19686 h 160"/>
                <a:gd name="T6" fmla="*/ 68489 w 311"/>
                <a:gd name="T7" fmla="*/ 70868 h 160"/>
                <a:gd name="T8" fmla="*/ 68489 w 311"/>
                <a:gd name="T9" fmla="*/ 70868 h 160"/>
                <a:gd name="T10" fmla="*/ 153237 w 311"/>
                <a:gd name="T11" fmla="*/ 59057 h 160"/>
                <a:gd name="T12" fmla="*/ 85241 w 311"/>
                <a:gd name="T13" fmla="*/ 7874 h 1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1" h="160">
                  <a:moveTo>
                    <a:pt x="173" y="16"/>
                  </a:moveTo>
                  <a:cubicBezTo>
                    <a:pt x="172" y="16"/>
                    <a:pt x="172" y="16"/>
                    <a:pt x="172" y="16"/>
                  </a:cubicBezTo>
                  <a:cubicBezTo>
                    <a:pt x="110" y="0"/>
                    <a:pt x="47" y="9"/>
                    <a:pt x="0" y="40"/>
                  </a:cubicBezTo>
                  <a:cubicBezTo>
                    <a:pt x="26" y="89"/>
                    <a:pt x="77" y="127"/>
                    <a:pt x="139" y="144"/>
                  </a:cubicBezTo>
                  <a:cubicBezTo>
                    <a:pt x="139" y="144"/>
                    <a:pt x="139" y="144"/>
                    <a:pt x="139" y="144"/>
                  </a:cubicBezTo>
                  <a:cubicBezTo>
                    <a:pt x="201" y="160"/>
                    <a:pt x="264" y="151"/>
                    <a:pt x="311" y="120"/>
                  </a:cubicBezTo>
                  <a:cubicBezTo>
                    <a:pt x="285" y="71"/>
                    <a:pt x="234" y="32"/>
                    <a:pt x="173" y="16"/>
                  </a:cubicBezTo>
                  <a:close/>
                </a:path>
              </a:pathLst>
            </a:custGeom>
            <a:solidFill>
              <a:srgbClr val="94C0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231F20"/>
                </a:solidFill>
                <a:cs typeface="Arial" charset="0"/>
              </a:endParaRPr>
            </a:p>
          </p:txBody>
        </p:sp>
      </p:grpSp>
      <p:pic>
        <p:nvPicPr>
          <p:cNvPr id="17" name="Picture 2" descr="Accueil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23678" y="26610"/>
            <a:ext cx="510777" cy="35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94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55453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11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479999" y="1200000"/>
            <a:ext cx="11232000" cy="9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479999" y="2448000"/>
            <a:ext cx="11232000" cy="3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  <a:p>
            <a:pPr lvl="3"/>
            <a:r>
              <a:rPr lang="fr-FR" noProof="0"/>
              <a:t>Texte de niveau 4</a:t>
            </a:r>
          </a:p>
          <a:p>
            <a:pPr lvl="4"/>
            <a:r>
              <a:rPr lang="fr-FR" noProof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10152000" y="6378000"/>
            <a:ext cx="1560000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fr-FR" cap="all"/>
              <a:t>19/05/2021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480000" y="6378000"/>
            <a:ext cx="7872000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fr-FR"/>
              <a:t>Institut national de l’information  géographique et forestière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352000" y="6378000"/>
            <a:ext cx="1800000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0" name="Connecteur droit 9"/>
          <p:cNvCxnSpPr/>
          <p:nvPr/>
        </p:nvCxnSpPr>
        <p:spPr bwMode="gray">
          <a:xfrm>
            <a:off x="480000" y="6379200"/>
            <a:ext cx="11232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84000" y="14400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1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1" r:id="rId9"/>
  </p:sldLayoutIdLst>
  <p:hf hd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67"/>
        </a:spcAft>
        <a:buFont typeface="Arial" pitchFamily="34" charset="0"/>
        <a:buNone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35992" indent="-95998" algn="l" defTabSz="121917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itchFamily="34" charset="0"/>
        <a:buChar char="•"/>
        <a:defRPr sz="1267" kern="1200">
          <a:solidFill>
            <a:schemeClr val="tx1"/>
          </a:solidFill>
          <a:latin typeface="+mn-lt"/>
          <a:ea typeface="+mn-ea"/>
          <a:cs typeface="+mn-cs"/>
        </a:defRPr>
      </a:lvl2pPr>
      <a:lvl3pPr marL="575986" indent="-95998" algn="l" defTabSz="1219170" rtl="0" eaLnBrk="1" latinLnBrk="0" hangingPunct="1">
        <a:lnSpc>
          <a:spcPct val="100000"/>
        </a:lnSpc>
        <a:spcBef>
          <a:spcPts val="133"/>
        </a:spcBef>
        <a:spcAft>
          <a:spcPts val="133"/>
        </a:spcAft>
        <a:buSzPct val="100000"/>
        <a:buFont typeface="Arial" pitchFamily="34" charset="0"/>
        <a:buChar char="•"/>
        <a:defRPr sz="1133" kern="1200">
          <a:solidFill>
            <a:schemeClr val="tx1"/>
          </a:solidFill>
          <a:latin typeface="+mn-lt"/>
          <a:ea typeface="+mn-ea"/>
          <a:cs typeface="+mn-cs"/>
        </a:defRPr>
      </a:lvl3pPr>
      <a:lvl4pPr marL="815980" indent="-95998" algn="l" defTabSz="1219170" rtl="0" eaLnBrk="1" latinLnBrk="0" hangingPunct="1">
        <a:lnSpc>
          <a:spcPct val="100000"/>
        </a:lnSpc>
        <a:spcBef>
          <a:spcPts val="133"/>
        </a:spcBef>
        <a:spcAft>
          <a:spcPts val="133"/>
        </a:spcAft>
        <a:buSzPct val="100000"/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03972" indent="-95998" algn="l" defTabSz="1219170" rtl="0" eaLnBrk="1" latinLnBrk="0" hangingPunct="1">
        <a:lnSpc>
          <a:spcPct val="100000"/>
        </a:lnSpc>
        <a:spcBef>
          <a:spcPts val="133"/>
        </a:spcBef>
        <a:spcAft>
          <a:spcPts val="133"/>
        </a:spcAft>
        <a:buSzPct val="100000"/>
        <a:buFont typeface="Arial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479999" y="1200000"/>
            <a:ext cx="11232000" cy="9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479999" y="2448000"/>
            <a:ext cx="11232000" cy="3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  <a:p>
            <a:pPr lvl="3"/>
            <a:r>
              <a:rPr lang="fr-FR" noProof="0"/>
              <a:t>Texte de niveau 4</a:t>
            </a:r>
          </a:p>
          <a:p>
            <a:pPr lvl="4"/>
            <a:r>
              <a:rPr lang="fr-FR" noProof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10152000" y="6378000"/>
            <a:ext cx="1560000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fr-FR" cap="all"/>
              <a:t>XX/XX/XXXX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480000" y="6378000"/>
            <a:ext cx="7872000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fr-FR"/>
              <a:t>Institut national de l’information géographique et forestière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352000" y="6378000"/>
            <a:ext cx="1800000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0" name="Connecteur droit 9"/>
          <p:cNvCxnSpPr/>
          <p:nvPr/>
        </p:nvCxnSpPr>
        <p:spPr bwMode="gray">
          <a:xfrm>
            <a:off x="480000" y="6379200"/>
            <a:ext cx="11232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84000" y="144000"/>
            <a:ext cx="720000" cy="720000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218" y="270853"/>
            <a:ext cx="1743308" cy="40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2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</p:sldLayoutIdLst>
  <p:hf hd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67"/>
        </a:spcAft>
        <a:buFont typeface="Arial" pitchFamily="34" charset="0"/>
        <a:buNone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35992" indent="-95998" algn="l" defTabSz="121917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itchFamily="34" charset="0"/>
        <a:buChar char="•"/>
        <a:defRPr sz="1267" kern="1200">
          <a:solidFill>
            <a:schemeClr val="tx1"/>
          </a:solidFill>
          <a:latin typeface="+mn-lt"/>
          <a:ea typeface="+mn-ea"/>
          <a:cs typeface="+mn-cs"/>
        </a:defRPr>
      </a:lvl2pPr>
      <a:lvl3pPr marL="575986" indent="-95998" algn="l" defTabSz="1219170" rtl="0" eaLnBrk="1" latinLnBrk="0" hangingPunct="1">
        <a:lnSpc>
          <a:spcPct val="100000"/>
        </a:lnSpc>
        <a:spcBef>
          <a:spcPts val="133"/>
        </a:spcBef>
        <a:spcAft>
          <a:spcPts val="133"/>
        </a:spcAft>
        <a:buSzPct val="100000"/>
        <a:buFont typeface="Arial" pitchFamily="34" charset="0"/>
        <a:buChar char="•"/>
        <a:defRPr sz="1133" kern="1200">
          <a:solidFill>
            <a:schemeClr val="tx1"/>
          </a:solidFill>
          <a:latin typeface="+mn-lt"/>
          <a:ea typeface="+mn-ea"/>
          <a:cs typeface="+mn-cs"/>
        </a:defRPr>
      </a:lvl3pPr>
      <a:lvl4pPr marL="815980" indent="-95998" algn="l" defTabSz="1219170" rtl="0" eaLnBrk="1" latinLnBrk="0" hangingPunct="1">
        <a:lnSpc>
          <a:spcPct val="100000"/>
        </a:lnSpc>
        <a:spcBef>
          <a:spcPts val="133"/>
        </a:spcBef>
        <a:spcAft>
          <a:spcPts val="133"/>
        </a:spcAft>
        <a:buSzPct val="100000"/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03972" indent="-95998" algn="l" defTabSz="1219170" rtl="0" eaLnBrk="1" latinLnBrk="0" hangingPunct="1">
        <a:lnSpc>
          <a:spcPct val="100000"/>
        </a:lnSpc>
        <a:spcBef>
          <a:spcPts val="133"/>
        </a:spcBef>
        <a:spcAft>
          <a:spcPts val="133"/>
        </a:spcAft>
        <a:buSzPct val="100000"/>
        <a:buFont typeface="Arial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mailto:vincent.morillon@fcba.fr" TargetMode="External"/><Relationship Id="rId3" Type="http://schemas.openxmlformats.org/officeDocument/2006/relationships/customXml" Target="../ink/ink8.xml"/><Relationship Id="rId7" Type="http://schemas.openxmlformats.org/officeDocument/2006/relationships/hyperlink" Target="mailto:thierry.saffroy@ign.f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hyperlink" Target="mailto:xavier.van-elsuwe@interieur.gouv.fr" TargetMode="External"/><Relationship Id="rId11" Type="http://schemas.openxmlformats.org/officeDocument/2006/relationships/image" Target="../media/image32.png"/><Relationship Id="rId5" Type="http://schemas.openxmlformats.org/officeDocument/2006/relationships/hyperlink" Target="mailto:isabelle.bertrand@agriculture.gouv.fr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hyperlink" Target="mailto:marion.lacroix@ign.fr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customXml" Target="../ink/ink9.xm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github.com/cnigfr/schema-dessertes-transport-de-bois" TargetMode="External"/><Relationship Id="rId5" Type="http://schemas.openxmlformats.org/officeDocument/2006/relationships/hyperlink" Target="https://cnig.gouv.fr/gt-dessertes-pour-les-transports-de-bois-a18535.html#H_Reunions" TargetMode="Externa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figeo.asso.fr/wp-content/uploads/2020/12/10/modele-minimal-donnees-pei.pdf" TargetMode="External"/><Relationship Id="rId13" Type="http://schemas.openxmlformats.org/officeDocument/2006/relationships/image" Target="../media/image39.png"/><Relationship Id="rId3" Type="http://schemas.openxmlformats.org/officeDocument/2006/relationships/customXml" Target="../ink/ink10.xml"/><Relationship Id="rId7" Type="http://schemas.openxmlformats.org/officeDocument/2006/relationships/hyperlink" Target="https://geoservices.ign.fr/bd-topor-explorer-descriptif-de-contenu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cnig.gouv.fr/gt-dessertes-pour-les-transports-de-bois-a18535.html#H_Mandat-du-GT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naviforest.ign.fr/" TargetMode="External"/><Relationship Id="rId10" Type="http://schemas.openxmlformats.org/officeDocument/2006/relationships/image" Target="../media/image36.png"/><Relationship Id="rId4" Type="http://schemas.openxmlformats.org/officeDocument/2006/relationships/image" Target="../media/image25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cnig.gouv.fr/gt-dessertes-pour-les-transports-de-bois-a18535.html" TargetMode="Externa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microsoft.com/office/2007/relationships/hdphoto" Target="../media/hdphoto1.wdp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92F264-9D89-442C-A33D-26D9F2FEFE94}"/>
              </a:ext>
            </a:extLst>
          </p:cNvPr>
          <p:cNvSpPr/>
          <p:nvPr/>
        </p:nvSpPr>
        <p:spPr>
          <a:xfrm>
            <a:off x="9731162" y="322055"/>
            <a:ext cx="2175029" cy="1669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569647" y="3083858"/>
            <a:ext cx="9880639" cy="274208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3200" b="1" i="0" u="none" strike="noStrike" kern="1200" cap="all" spc="0" normalizeH="0" baseline="0" noProof="0">
                <a:ln>
                  <a:noFill/>
                </a:ln>
                <a:solidFill>
                  <a:srgbClr val="554538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GT </a:t>
            </a:r>
            <a:r>
              <a:rPr lang="fr-FR" sz="3200">
                <a:solidFill>
                  <a:srgbClr val="554538"/>
                </a:solidFill>
                <a:latin typeface="Calibri"/>
                <a:ea typeface="Calibri"/>
                <a:cs typeface="Calibri"/>
              </a:rPr>
              <a:t>CNIG</a:t>
            </a:r>
            <a:endParaRPr kumimoji="0" lang="fr-FR" sz="3200" b="1" i="0" u="none" strike="noStrike" kern="1200" cap="all" spc="0" normalizeH="0" baseline="0" noProof="0" dirty="0">
              <a:ln>
                <a:noFill/>
              </a:ln>
              <a:solidFill>
                <a:srgbClr val="554538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3200" b="1" i="0" u="none" strike="noStrike" kern="1200" cap="all" spc="0" normalizeH="0" baseline="0" noProof="0" dirty="0">
              <a:ln>
                <a:noFill/>
              </a:ln>
              <a:solidFill>
                <a:srgbClr val="554538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3200" dirty="0">
                <a:solidFill>
                  <a:srgbClr val="554538"/>
                </a:solidFill>
                <a:latin typeface="Calibri"/>
                <a:ea typeface="Calibri"/>
                <a:cs typeface="Calibri"/>
              </a:rPr>
              <a:t>révision</a:t>
            </a:r>
            <a:r>
              <a:rPr kumimoji="0" lang="fr-FR" sz="3200" b="1" i="0" u="none" strike="noStrike" kern="1200" cap="all" spc="0" normalizeH="0" baseline="0" noProof="0" dirty="0">
                <a:ln>
                  <a:noFill/>
                </a:ln>
                <a:solidFill>
                  <a:srgbClr val="554538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 et Elargissement du standard</a:t>
            </a:r>
            <a:endParaRPr lang="fr-FR" sz="3200" b="1" i="0" u="none" strike="noStrike" kern="1200" cap="all" spc="0" normalizeH="0" baseline="0" noProof="0" dirty="0">
              <a:ln>
                <a:noFill/>
              </a:ln>
              <a:solidFill>
                <a:srgbClr val="554538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3200" b="1" i="0" u="none" strike="noStrike" kern="1200" cap="all" spc="0" normalizeH="0" baseline="0" noProof="0" dirty="0">
                <a:ln>
                  <a:noFill/>
                </a:ln>
                <a:solidFill>
                  <a:srgbClr val="554538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"dessertes pour le transport de bois"</a:t>
            </a:r>
            <a:endParaRPr kumimoji="0" lang="fr-FR" sz="5400" b="1" i="0" u="none" strike="noStrike" kern="1200" cap="all" spc="0" normalizeH="0" baseline="0" noProof="0" dirty="0">
              <a:ln>
                <a:noFill/>
              </a:ln>
              <a:solidFill>
                <a:srgbClr val="0E2841">
                  <a:lumMod val="75000"/>
                </a:srgbClr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  <a:p>
            <a:pPr marL="228600" marR="0" lvl="0" indent="-22860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500" b="1" i="0" u="none" strike="noStrike" kern="1200" cap="all" spc="0" normalizeH="0" baseline="0" noProof="0" dirty="0">
              <a:ln>
                <a:noFill/>
              </a:ln>
              <a:solidFill>
                <a:srgbClr val="554538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600" marR="0" lvl="0" indent="-22860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300" b="0" i="0" u="none" strike="noStrike" kern="1200" cap="all" spc="0" normalizeH="0" baseline="0" noProof="0" dirty="0">
              <a:ln>
                <a:noFill/>
              </a:ln>
              <a:solidFill>
                <a:srgbClr val="4EA72E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300" b="0" i="0" u="none" strike="noStrike" kern="1200" cap="all" spc="0" normalizeH="0" baseline="0" noProof="0" dirty="0">
                <a:ln>
                  <a:noFill/>
                </a:ln>
                <a:solidFill>
                  <a:srgbClr val="4EA7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06/02/2025</a:t>
            </a:r>
            <a:endParaRPr lang="fr-FR" sz="2000" b="0" dirty="0">
              <a:solidFill>
                <a:schemeClr val="accent6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C8BCD97-9F6D-4AAF-B243-ACDF4EC3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01" y="431424"/>
            <a:ext cx="2520652" cy="1344119"/>
          </a:xfrm>
          <a:prstGeom prst="rect">
            <a:avLst/>
          </a:prstGeom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F4B4D34-3332-4206-9757-BB8A2646C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2000" y="306480"/>
            <a:ext cx="1333354" cy="1451161"/>
          </a:xfrm>
          <a:prstGeom prst="rect">
            <a:avLst/>
          </a:prstGeom>
          <a:ln>
            <a:noFill/>
          </a:ln>
        </p:spPr>
      </p:pic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23C5C4C4-B3D8-4A4B-A2A2-51393C9BB76E}"/>
              </a:ext>
            </a:extLst>
          </p:cNvPr>
          <p:cNvSpPr txBox="1">
            <a:spLocks/>
          </p:cNvSpPr>
          <p:nvPr/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5588F01B-8BA8-4E52-9ECA-78FE89B5F248}" type="slidenum">
              <a:rPr lang="fr-FR" sz="1100" smtClean="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1</a:t>
            </a:fld>
            <a:endParaRPr lang="fr-FR" sz="1100">
              <a:solidFill>
                <a:srgbClr val="7D7D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1BE3EA-BC1C-4F4B-BEBE-F790BF497879}"/>
              </a:ext>
            </a:extLst>
          </p:cNvPr>
          <p:cNvSpPr/>
          <p:nvPr/>
        </p:nvSpPr>
        <p:spPr>
          <a:xfrm>
            <a:off x="10618237" y="3079880"/>
            <a:ext cx="83585" cy="2092973"/>
          </a:xfrm>
          <a:prstGeom prst="rect">
            <a:avLst/>
          </a:prstGeom>
          <a:solidFill>
            <a:srgbClr val="8A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B30E16-0A21-4825-A5BC-1B8BCAF83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491" y="380833"/>
            <a:ext cx="2336582" cy="130244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7004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Où se situe le standard dans le projet?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88F01B-8BA8-4E52-9ECA-78FE89B5F248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rgbClr val="7D7D6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7D7D6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987D6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388028" y="-5020"/>
              <a:ext cx="8262" cy="8262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01128" y="-418120"/>
                <a:ext cx="826200" cy="826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220092" y="1064079"/>
            <a:ext cx="11551698" cy="579392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endParaRPr kumimoji="0" lang="fr-F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rganigramme : Disque magnétique 14">
            <a:extLst>
              <a:ext uri="{FF2B5EF4-FFF2-40B4-BE49-F238E27FC236}">
                <a16:creationId xmlns:a16="http://schemas.microsoft.com/office/drawing/2014/main" id="{98FDE52B-A056-45DA-828B-CEC5C7EEE05E}"/>
              </a:ext>
            </a:extLst>
          </p:cNvPr>
          <p:cNvSpPr/>
          <p:nvPr/>
        </p:nvSpPr>
        <p:spPr>
          <a:xfrm>
            <a:off x="5519735" y="3896040"/>
            <a:ext cx="1381125" cy="1278314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BD TOPO</a:t>
            </a:r>
          </a:p>
        </p:txBody>
      </p:sp>
      <p:sp>
        <p:nvSpPr>
          <p:cNvPr id="16" name="Organigramme : Disque magnétique 15">
            <a:extLst>
              <a:ext uri="{FF2B5EF4-FFF2-40B4-BE49-F238E27FC236}">
                <a16:creationId xmlns:a16="http://schemas.microsoft.com/office/drawing/2014/main" id="{7BCC407B-2E9B-437E-A223-721886228D0C}"/>
              </a:ext>
            </a:extLst>
          </p:cNvPr>
          <p:cNvSpPr/>
          <p:nvPr/>
        </p:nvSpPr>
        <p:spPr>
          <a:xfrm>
            <a:off x="10350159" y="1894357"/>
            <a:ext cx="1370490" cy="714376"/>
          </a:xfrm>
          <a:prstGeom prst="flowChartMagneticDisk">
            <a:avLst/>
          </a:prstGeom>
          <a:solidFill>
            <a:srgbClr val="C00000"/>
          </a:solidFill>
          <a:ln>
            <a:solidFill>
              <a:srgbClr val="8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BD Métier B</a:t>
            </a:r>
          </a:p>
        </p:txBody>
      </p: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76D18929-5FE6-4C13-A0F4-A1508218679C}"/>
              </a:ext>
            </a:extLst>
          </p:cNvPr>
          <p:cNvSpPr/>
          <p:nvPr/>
        </p:nvSpPr>
        <p:spPr>
          <a:xfrm>
            <a:off x="9985491" y="4780594"/>
            <a:ext cx="1434205" cy="714376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BD Métier D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ECC3BD8-DDDE-444D-9B42-110D11FCB09C}"/>
              </a:ext>
            </a:extLst>
          </p:cNvPr>
          <p:cNvCxnSpPr>
            <a:cxnSpLocks/>
            <a:stCxn id="16" idx="3"/>
            <a:endCxn id="15" idx="4"/>
          </p:cNvCxnSpPr>
          <p:nvPr/>
        </p:nvCxnSpPr>
        <p:spPr>
          <a:xfrm flipH="1">
            <a:off x="6900860" y="2608733"/>
            <a:ext cx="4134544" cy="1926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ED08AAD-5978-4C8C-AB34-0C4B30625D33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H="1">
            <a:off x="10702594" y="2608733"/>
            <a:ext cx="332810" cy="217186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5FAD59C-CBE1-48B8-80F2-49729B148A1C}"/>
              </a:ext>
            </a:extLst>
          </p:cNvPr>
          <p:cNvCxnSpPr>
            <a:cxnSpLocks/>
            <a:stCxn id="15" idx="4"/>
            <a:endCxn id="17" idx="2"/>
          </p:cNvCxnSpPr>
          <p:nvPr/>
        </p:nvCxnSpPr>
        <p:spPr>
          <a:xfrm>
            <a:off x="6900860" y="4535197"/>
            <a:ext cx="3084631" cy="6025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1D13CA9E-F1F5-41B3-A1B3-BD92A98ED896}"/>
              </a:ext>
            </a:extLst>
          </p:cNvPr>
          <p:cNvSpPr>
            <a:spLocks noGrp="1"/>
          </p:cNvSpPr>
          <p:nvPr/>
        </p:nvSpPr>
        <p:spPr>
          <a:xfrm>
            <a:off x="9479820" y="3710520"/>
            <a:ext cx="2910820" cy="102788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fr-FR" sz="1600" b="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Échanges de données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7AAC3D-4DE6-4AB6-BEB6-66CF8E696571}"/>
              </a:ext>
            </a:extLst>
          </p:cNvPr>
          <p:cNvSpPr/>
          <p:nvPr/>
        </p:nvSpPr>
        <p:spPr>
          <a:xfrm>
            <a:off x="10631147" y="1807265"/>
            <a:ext cx="280988" cy="242505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C727F5-7AEB-40B9-9BC1-40DA38B8632F}"/>
              </a:ext>
            </a:extLst>
          </p:cNvPr>
          <p:cNvSpPr/>
          <p:nvPr/>
        </p:nvSpPr>
        <p:spPr>
          <a:xfrm>
            <a:off x="10257540" y="4658479"/>
            <a:ext cx="280988" cy="242505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space réservé du contenu 2">
            <a:extLst>
              <a:ext uri="{FF2B5EF4-FFF2-40B4-BE49-F238E27FC236}">
                <a16:creationId xmlns:a16="http://schemas.microsoft.com/office/drawing/2014/main" id="{BB134D1B-E9C9-4A6E-8AD4-7CCF89D73E18}"/>
              </a:ext>
            </a:extLst>
          </p:cNvPr>
          <p:cNvSpPr>
            <a:spLocks noGrp="1"/>
          </p:cNvSpPr>
          <p:nvPr/>
        </p:nvSpPr>
        <p:spPr>
          <a:xfrm>
            <a:off x="7473488" y="2752735"/>
            <a:ext cx="2910820" cy="102788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fr-FR" sz="16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Remontée des données départementales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</p:txBody>
      </p:sp>
      <p:sp>
        <p:nvSpPr>
          <p:cNvPr id="47" name="Espace réservé du contenu 2">
            <a:extLst>
              <a:ext uri="{FF2B5EF4-FFF2-40B4-BE49-F238E27FC236}">
                <a16:creationId xmlns:a16="http://schemas.microsoft.com/office/drawing/2014/main" id="{B0029038-1C96-43E2-B4FF-D1578C23FE65}"/>
              </a:ext>
            </a:extLst>
          </p:cNvPr>
          <p:cNvSpPr>
            <a:spLocks noGrp="1"/>
          </p:cNvSpPr>
          <p:nvPr/>
        </p:nvSpPr>
        <p:spPr>
          <a:xfrm>
            <a:off x="7170099" y="4440335"/>
            <a:ext cx="2910820" cy="102788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fr-FR" sz="16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Appel de données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</p:txBody>
      </p:sp>
      <p:sp>
        <p:nvSpPr>
          <p:cNvPr id="52" name="Croix 51">
            <a:extLst>
              <a:ext uri="{FF2B5EF4-FFF2-40B4-BE49-F238E27FC236}">
                <a16:creationId xmlns:a16="http://schemas.microsoft.com/office/drawing/2014/main" id="{AC10F8B5-9486-408C-8B9E-1B3EFF271491}"/>
              </a:ext>
            </a:extLst>
          </p:cNvPr>
          <p:cNvSpPr/>
          <p:nvPr/>
        </p:nvSpPr>
        <p:spPr>
          <a:xfrm>
            <a:off x="11129097" y="1787262"/>
            <a:ext cx="280988" cy="253345"/>
          </a:xfrm>
          <a:prstGeom prst="plus">
            <a:avLst/>
          </a:prstGeom>
          <a:solidFill>
            <a:srgbClr val="C00000"/>
          </a:solidFill>
          <a:ln>
            <a:solidFill>
              <a:srgbClr val="8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rganigramme : Connecteur 53">
            <a:extLst>
              <a:ext uri="{FF2B5EF4-FFF2-40B4-BE49-F238E27FC236}">
                <a16:creationId xmlns:a16="http://schemas.microsoft.com/office/drawing/2014/main" id="{E18955FC-9418-47EF-822F-0E4BC65144B2}"/>
              </a:ext>
            </a:extLst>
          </p:cNvPr>
          <p:cNvSpPr/>
          <p:nvPr/>
        </p:nvSpPr>
        <p:spPr>
          <a:xfrm>
            <a:off x="10840630" y="4690594"/>
            <a:ext cx="214934" cy="23193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007DB72-C838-4245-9177-8258AE3F85F5}"/>
              </a:ext>
            </a:extLst>
          </p:cNvPr>
          <p:cNvSpPr/>
          <p:nvPr/>
        </p:nvSpPr>
        <p:spPr>
          <a:xfrm>
            <a:off x="10794736" y="3468418"/>
            <a:ext cx="280988" cy="242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rapèze 55">
            <a:extLst>
              <a:ext uri="{FF2B5EF4-FFF2-40B4-BE49-F238E27FC236}">
                <a16:creationId xmlns:a16="http://schemas.microsoft.com/office/drawing/2014/main" id="{B37D762D-AB4A-4421-AC36-636C5860C949}"/>
              </a:ext>
            </a:extLst>
          </p:cNvPr>
          <p:cNvSpPr/>
          <p:nvPr/>
        </p:nvSpPr>
        <p:spPr>
          <a:xfrm>
            <a:off x="5929212" y="3776821"/>
            <a:ext cx="315769" cy="226396"/>
          </a:xfrm>
          <a:prstGeom prst="trapezoi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Losange 56">
            <a:extLst>
              <a:ext uri="{FF2B5EF4-FFF2-40B4-BE49-F238E27FC236}">
                <a16:creationId xmlns:a16="http://schemas.microsoft.com/office/drawing/2014/main" id="{EA3F4DF5-86D8-4EED-948E-E70FB7E72098}"/>
              </a:ext>
            </a:extLst>
          </p:cNvPr>
          <p:cNvSpPr/>
          <p:nvPr/>
        </p:nvSpPr>
        <p:spPr>
          <a:xfrm>
            <a:off x="5655590" y="3816198"/>
            <a:ext cx="446436" cy="366158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Larme 58">
            <a:extLst>
              <a:ext uri="{FF2B5EF4-FFF2-40B4-BE49-F238E27FC236}">
                <a16:creationId xmlns:a16="http://schemas.microsoft.com/office/drawing/2014/main" id="{BF2ED87F-7013-41D5-8AD9-CA7E1B1CA786}"/>
              </a:ext>
            </a:extLst>
          </p:cNvPr>
          <p:cNvSpPr/>
          <p:nvPr/>
        </p:nvSpPr>
        <p:spPr>
          <a:xfrm>
            <a:off x="6462087" y="3710520"/>
            <a:ext cx="315769" cy="273710"/>
          </a:xfrm>
          <a:prstGeom prst="teardrop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5AAFB86-A6B1-4DAE-9B7B-DCC45099D58E}"/>
              </a:ext>
            </a:extLst>
          </p:cNvPr>
          <p:cNvSpPr/>
          <p:nvPr/>
        </p:nvSpPr>
        <p:spPr>
          <a:xfrm>
            <a:off x="6257054" y="3845127"/>
            <a:ext cx="356981" cy="36615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59BB06-F8CA-4AA7-ABAA-9205A5F82F12}"/>
              </a:ext>
            </a:extLst>
          </p:cNvPr>
          <p:cNvSpPr/>
          <p:nvPr/>
        </p:nvSpPr>
        <p:spPr>
          <a:xfrm>
            <a:off x="8968132" y="3356323"/>
            <a:ext cx="280988" cy="242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F9EC13A-2DE5-4075-BC18-ABF613815AD4}"/>
              </a:ext>
            </a:extLst>
          </p:cNvPr>
          <p:cNvSpPr/>
          <p:nvPr/>
        </p:nvSpPr>
        <p:spPr>
          <a:xfrm>
            <a:off x="8508296" y="4761728"/>
            <a:ext cx="280988" cy="242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archemin : vertical 17">
            <a:extLst>
              <a:ext uri="{FF2B5EF4-FFF2-40B4-BE49-F238E27FC236}">
                <a16:creationId xmlns:a16="http://schemas.microsoft.com/office/drawing/2014/main" id="{CA620CC6-57C7-4DD8-BDDA-2297CC4C312A}"/>
              </a:ext>
            </a:extLst>
          </p:cNvPr>
          <p:cNvSpPr/>
          <p:nvPr/>
        </p:nvSpPr>
        <p:spPr>
          <a:xfrm>
            <a:off x="5117306" y="1024053"/>
            <a:ext cx="1957389" cy="1656629"/>
          </a:xfrm>
          <a:prstGeom prst="vertic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standard</a:t>
            </a:r>
          </a:p>
          <a:p>
            <a:pPr algn="ctr"/>
            <a:r>
              <a:rPr lang="fr-FR" dirty="0"/>
              <a:t>définit le socle commun </a:t>
            </a:r>
          </a:p>
          <a:p>
            <a:pPr algn="ctr"/>
            <a:endParaRPr lang="fr-FR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2E19A98-A69E-44FD-84A0-9D70BE88AB1E}"/>
              </a:ext>
            </a:extLst>
          </p:cNvPr>
          <p:cNvSpPr/>
          <p:nvPr/>
        </p:nvSpPr>
        <p:spPr>
          <a:xfrm>
            <a:off x="5955506" y="2245803"/>
            <a:ext cx="280988" cy="242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Organigramme : Disque magnétique 62">
            <a:extLst>
              <a:ext uri="{FF2B5EF4-FFF2-40B4-BE49-F238E27FC236}">
                <a16:creationId xmlns:a16="http://schemas.microsoft.com/office/drawing/2014/main" id="{0B53E5AC-61C5-4191-8ABD-C30BCB5108E0}"/>
              </a:ext>
            </a:extLst>
          </p:cNvPr>
          <p:cNvSpPr/>
          <p:nvPr/>
        </p:nvSpPr>
        <p:spPr>
          <a:xfrm>
            <a:off x="472665" y="1888615"/>
            <a:ext cx="1370490" cy="714376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BD Métier A</a:t>
            </a:r>
          </a:p>
        </p:txBody>
      </p:sp>
      <p:sp>
        <p:nvSpPr>
          <p:cNvPr id="64" name="Organigramme : Disque magnétique 63">
            <a:extLst>
              <a:ext uri="{FF2B5EF4-FFF2-40B4-BE49-F238E27FC236}">
                <a16:creationId xmlns:a16="http://schemas.microsoft.com/office/drawing/2014/main" id="{D38765D9-7DE5-4CE3-84CC-774570AEB3F1}"/>
              </a:ext>
            </a:extLst>
          </p:cNvPr>
          <p:cNvSpPr/>
          <p:nvPr/>
        </p:nvSpPr>
        <p:spPr>
          <a:xfrm>
            <a:off x="909837" y="4782142"/>
            <a:ext cx="1434205" cy="714376"/>
          </a:xfrm>
          <a:prstGeom prst="flowChartMagneticDisk">
            <a:avLst/>
          </a:prstGeom>
          <a:solidFill>
            <a:srgbClr val="996633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BD Métier C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148E9EE-4725-40E3-AF7F-A0D04D8F8C7D}"/>
              </a:ext>
            </a:extLst>
          </p:cNvPr>
          <p:cNvSpPr/>
          <p:nvPr/>
        </p:nvSpPr>
        <p:spPr>
          <a:xfrm>
            <a:off x="1342151" y="1731116"/>
            <a:ext cx="280988" cy="24250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D3C9112-8EFA-44F0-BEDF-58F10F471057}"/>
              </a:ext>
            </a:extLst>
          </p:cNvPr>
          <p:cNvSpPr/>
          <p:nvPr/>
        </p:nvSpPr>
        <p:spPr>
          <a:xfrm>
            <a:off x="1600342" y="4659341"/>
            <a:ext cx="280988" cy="242505"/>
          </a:xfrm>
          <a:prstGeom prst="rect">
            <a:avLst/>
          </a:prstGeom>
          <a:solidFill>
            <a:srgbClr val="9966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51F38659-CE48-4BD2-96F8-4F16E963880E}"/>
              </a:ext>
            </a:extLst>
          </p:cNvPr>
          <p:cNvSpPr/>
          <p:nvPr/>
        </p:nvSpPr>
        <p:spPr>
          <a:xfrm>
            <a:off x="1200259" y="4708155"/>
            <a:ext cx="214934" cy="231930"/>
          </a:xfrm>
          <a:prstGeom prst="flowChartConnector">
            <a:avLst/>
          </a:prstGeom>
          <a:solidFill>
            <a:srgbClr val="996633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B9B9B402-3189-4299-AE7B-DDD345DB712D}"/>
              </a:ext>
            </a:extLst>
          </p:cNvPr>
          <p:cNvCxnSpPr>
            <a:cxnSpLocks/>
            <a:stCxn id="63" idx="3"/>
            <a:endCxn id="15" idx="2"/>
          </p:cNvCxnSpPr>
          <p:nvPr/>
        </p:nvCxnSpPr>
        <p:spPr>
          <a:xfrm>
            <a:off x="1157910" y="2602991"/>
            <a:ext cx="4361825" cy="19322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FEECD679-2A93-4452-AA43-4CA485ABFC8C}"/>
              </a:ext>
            </a:extLst>
          </p:cNvPr>
          <p:cNvCxnSpPr>
            <a:cxnSpLocks/>
            <a:stCxn id="64" idx="4"/>
            <a:endCxn id="15" idx="2"/>
          </p:cNvCxnSpPr>
          <p:nvPr/>
        </p:nvCxnSpPr>
        <p:spPr>
          <a:xfrm flipV="1">
            <a:off x="2344042" y="4535197"/>
            <a:ext cx="3175693" cy="60413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space réservé du contenu 2">
            <a:extLst>
              <a:ext uri="{FF2B5EF4-FFF2-40B4-BE49-F238E27FC236}">
                <a16:creationId xmlns:a16="http://schemas.microsoft.com/office/drawing/2014/main" id="{DF7A1637-E532-4FFE-9C2B-FAFA39BF3B1E}"/>
              </a:ext>
            </a:extLst>
          </p:cNvPr>
          <p:cNvSpPr>
            <a:spLocks noGrp="1"/>
          </p:cNvSpPr>
          <p:nvPr/>
        </p:nvSpPr>
        <p:spPr>
          <a:xfrm>
            <a:off x="1807692" y="2705755"/>
            <a:ext cx="2910820" cy="102788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fr-FR" sz="1600" b="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Remontée des données départementales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3D7B65-CD5A-4490-9C1D-0241B9901678}"/>
              </a:ext>
            </a:extLst>
          </p:cNvPr>
          <p:cNvSpPr/>
          <p:nvPr/>
        </p:nvSpPr>
        <p:spPr>
          <a:xfrm>
            <a:off x="2850749" y="3279428"/>
            <a:ext cx="280988" cy="242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050FAED-4DE5-4C22-8AE7-91C9D9F7C554}"/>
              </a:ext>
            </a:extLst>
          </p:cNvPr>
          <p:cNvSpPr/>
          <p:nvPr/>
        </p:nvSpPr>
        <p:spPr>
          <a:xfrm>
            <a:off x="3745863" y="4761729"/>
            <a:ext cx="280988" cy="242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Hexagone 100">
            <a:extLst>
              <a:ext uri="{FF2B5EF4-FFF2-40B4-BE49-F238E27FC236}">
                <a16:creationId xmlns:a16="http://schemas.microsoft.com/office/drawing/2014/main" id="{A3F0AB8C-A8E0-4B3D-93B3-B56C27B0FDA8}"/>
              </a:ext>
            </a:extLst>
          </p:cNvPr>
          <p:cNvSpPr/>
          <p:nvPr/>
        </p:nvSpPr>
        <p:spPr>
          <a:xfrm>
            <a:off x="794510" y="1773105"/>
            <a:ext cx="280988" cy="242504"/>
          </a:xfrm>
          <a:prstGeom prst="hexag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space réservé du contenu 2">
            <a:extLst>
              <a:ext uri="{FF2B5EF4-FFF2-40B4-BE49-F238E27FC236}">
                <a16:creationId xmlns:a16="http://schemas.microsoft.com/office/drawing/2014/main" id="{8EB331D0-66E2-4CD3-97F5-7AFEA1C95AEB}"/>
              </a:ext>
            </a:extLst>
          </p:cNvPr>
          <p:cNvSpPr>
            <a:spLocks noGrp="1"/>
          </p:cNvSpPr>
          <p:nvPr/>
        </p:nvSpPr>
        <p:spPr>
          <a:xfrm>
            <a:off x="2432294" y="4452376"/>
            <a:ext cx="2910820" cy="102788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fr-FR" sz="16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Appel de données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36E92AA5-EB56-47C1-BA48-BA8D53AB2216}"/>
              </a:ext>
            </a:extLst>
          </p:cNvPr>
          <p:cNvSpPr txBox="1"/>
          <p:nvPr/>
        </p:nvSpPr>
        <p:spPr>
          <a:xfrm>
            <a:off x="1383481" y="5841109"/>
            <a:ext cx="9426582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2400" b="1" dirty="0">
                <a:sym typeface="Wingdings" panose="05000000000000000000" pitchFamily="2" charset="2"/>
              </a:rPr>
              <a:t> Définir un socle de données commun : </a:t>
            </a:r>
            <a:endParaRPr lang="fr-FR" dirty="0"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fr-FR" sz="2400" b="1" dirty="0">
                <a:sym typeface="Wingdings" panose="05000000000000000000" pitchFamily="2" charset="2"/>
              </a:rPr>
              <a:t> o</a:t>
            </a:r>
            <a:r>
              <a:rPr lang="fr-FR" sz="2400" b="1" dirty="0"/>
              <a:t>n ne redéfinit pas les </a:t>
            </a:r>
            <a:r>
              <a:rPr lang="fr-FR" sz="2400" b="1" err="1"/>
              <a:t>BDs</a:t>
            </a:r>
            <a:r>
              <a:rPr lang="fr-FR" sz="2400" b="1" dirty="0"/>
              <a:t> métier ni les cartographies !</a:t>
            </a:r>
            <a:endParaRPr lang="fr-FR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39913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9AA984F-3C65-41E9-883E-DB73BF2F5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668" y="167520"/>
            <a:ext cx="539422" cy="58708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EFE395B-DB4E-4519-807C-CB8B92945B67}"/>
              </a:ext>
            </a:extLst>
          </p:cNvPr>
          <p:cNvSpPr txBox="1"/>
          <p:nvPr/>
        </p:nvSpPr>
        <p:spPr>
          <a:xfrm>
            <a:off x="409377" y="1908054"/>
            <a:ext cx="84021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/>
            <a:r>
              <a:rPr lang="fr-FR" sz="4400" b="1">
                <a:solidFill>
                  <a:srgbClr val="554538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2. Organisation du GT</a:t>
            </a:r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EF5CDFBA-28C7-4803-A3C1-549F88EA3EF8}"/>
              </a:ext>
            </a:extLst>
          </p:cNvPr>
          <p:cNvSpPr txBox="1">
            <a:spLocks/>
          </p:cNvSpPr>
          <p:nvPr/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5588F01B-8BA8-4E52-9ECA-78FE89B5F248}" type="slidenum">
              <a:rPr lang="fr-FR" sz="1100" smtClean="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11</a:t>
            </a:fld>
            <a:endParaRPr lang="fr-FR" sz="1100">
              <a:solidFill>
                <a:srgbClr val="7D7D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EF9BD45-FFD1-40A7-8767-C5D2B2AD7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977" y="2442440"/>
            <a:ext cx="2708097" cy="2708097"/>
          </a:xfrm>
          <a:prstGeom prst="rect">
            <a:avLst/>
          </a:prstGeom>
          <a:ln>
            <a:noFill/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6FA1ABA-080B-43C5-BDDA-CBDD8337AF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006" y="4159742"/>
            <a:ext cx="1287742" cy="1287742"/>
          </a:xfrm>
          <a:prstGeom prst="rect">
            <a:avLst/>
          </a:prstGeom>
          <a:ln>
            <a:noFill/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2CD6693-DCCC-45F2-B5C8-6BD8F5C1DE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74308" y="3862797"/>
            <a:ext cx="1287741" cy="1287741"/>
          </a:xfrm>
          <a:prstGeom prst="rect">
            <a:avLst/>
          </a:prstGeom>
          <a:ln>
            <a:noFill/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323C8FF-CEBE-4CA1-8574-6615CE2700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317" y="3485029"/>
            <a:ext cx="313997" cy="313997"/>
          </a:xfrm>
          <a:prstGeom prst="rect">
            <a:avLst/>
          </a:prstGeom>
          <a:ln>
            <a:noFill/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8074C31-4503-4B00-BE1B-3B30B390F3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924" y="3642027"/>
            <a:ext cx="780550" cy="7805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7587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Organisation et fonctionnement du GT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88F01B-8BA8-4E52-9ECA-78FE89B5F248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rgbClr val="7D7D6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7D7D6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987D6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388028" y="-5020"/>
              <a:ext cx="8262" cy="8262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01128" y="-418120"/>
                <a:ext cx="826200" cy="826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220092" y="1064079"/>
            <a:ext cx="11551698" cy="579392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endParaRPr kumimoji="0" lang="fr-F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05370540-318C-47AE-80D2-D1CD1538BFCC}"/>
              </a:ext>
            </a:extLst>
          </p:cNvPr>
          <p:cNvSpPr>
            <a:spLocks noGrp="1"/>
          </p:cNvSpPr>
          <p:nvPr/>
        </p:nvSpPr>
        <p:spPr>
          <a:xfrm>
            <a:off x="220092" y="1064079"/>
            <a:ext cx="9424651" cy="541105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Pilotage 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lang="fr-FR" sz="1800" b="0" dirty="0">
                <a:solidFill>
                  <a:srgbClr val="000000"/>
                </a:solidFill>
                <a:latin typeface="Calibri"/>
                <a:cs typeface="Arial"/>
              </a:rPr>
              <a:t>Isabelle Bertrand (MASAF) </a:t>
            </a:r>
            <a:r>
              <a:rPr lang="fr-FR" sz="1800" b="0" dirty="0">
                <a:solidFill>
                  <a:srgbClr val="000000"/>
                </a:solidFill>
                <a:latin typeface="Calibri"/>
                <a:cs typeface="Arial"/>
                <a:hlinkClick r:id="rId5"/>
              </a:rPr>
              <a:t>isabelle.bertrand@agriculture.gouv.fr</a:t>
            </a:r>
            <a:r>
              <a:rPr lang="fr-FR" sz="1800" b="0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endParaRPr lang="fr-FR" sz="1800" b="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lang="fr-FR" sz="1800" b="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LC Xavier Van </a:t>
            </a:r>
            <a:r>
              <a:rPr lang="fr-FR" sz="1800" b="0" dirty="0" err="1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Elsuwe</a:t>
            </a:r>
            <a:r>
              <a:rPr lang="fr-FR" sz="1800" b="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 (MI) </a:t>
            </a:r>
            <a:r>
              <a:rPr lang="fr-FR" sz="1800" b="0" dirty="0">
                <a:solidFill>
                  <a:srgbClr val="000000"/>
                </a:solidFill>
                <a:latin typeface="Calibri"/>
                <a:ea typeface="Calibri"/>
                <a:cs typeface="Arial"/>
                <a:hlinkClick r:id="rId6"/>
              </a:rPr>
              <a:t>xavier.van-elsuwe@interieur.gouv.fr</a:t>
            </a:r>
            <a:r>
              <a:rPr lang="fr-FR" sz="1800" b="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</a:t>
            </a:r>
          </a:p>
          <a:p>
            <a:pPr algn="just">
              <a:defRPr/>
            </a:pPr>
            <a:endParaRPr lang="fr-FR" sz="2000" b="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Co-animation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 </a:t>
            </a:r>
            <a:endParaRPr lang="fr-F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Thierry Saffroy (IGN)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  <a:hlinkClick r:id="rId7"/>
              </a:rPr>
              <a:t>thierry.saffroy@ign.fr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 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lang="fr-FR" sz="1800" b="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Vincent Morillon (FCBA) </a:t>
            </a:r>
            <a:r>
              <a:rPr lang="fr-FR" sz="1800" b="0" dirty="0">
                <a:solidFill>
                  <a:srgbClr val="000000"/>
                </a:solidFill>
                <a:latin typeface="Calibri"/>
                <a:ea typeface="Calibri"/>
                <a:cs typeface="Arial"/>
                <a:hlinkClick r:id="rId8"/>
              </a:rPr>
              <a:t>vincent.morillon@fcba.fr</a:t>
            </a:r>
            <a:r>
              <a:rPr lang="fr-FR" sz="1800" b="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</a:t>
            </a:r>
            <a:endParaRPr lang="fr-F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lang="fr-FR" sz="1800" b="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Marion Lacroix (IGN) </a:t>
            </a:r>
            <a:r>
              <a:rPr lang="fr-FR" sz="1800" b="0" dirty="0">
                <a:solidFill>
                  <a:srgbClr val="000000"/>
                </a:solidFill>
                <a:latin typeface="Calibri"/>
                <a:ea typeface="Calibri"/>
                <a:cs typeface="Arial"/>
                <a:hlinkClick r:id="rId9"/>
              </a:rPr>
              <a:t>marion.lacroix@ign.fr</a:t>
            </a:r>
            <a:r>
              <a:rPr lang="fr-FR" sz="1800" b="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</a:t>
            </a:r>
          </a:p>
          <a:p>
            <a:pPr marL="342900" lvl="1" indent="0" algn="just">
              <a:buNone/>
              <a:defRPr/>
            </a:pPr>
            <a:endParaRPr lang="fr-FR" sz="16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algn="just">
              <a:buFont typeface="Webdings,Sans-Serif"/>
              <a:buChar char="a"/>
              <a:defRPr/>
            </a:pPr>
            <a:r>
              <a:rPr lang="fr-FR" sz="20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Démarrage </a:t>
            </a:r>
            <a:endParaRPr lang="en-US" sz="2000" b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971550" lvl="1" indent="-342900" algn="just">
              <a:buClr>
                <a:srgbClr val="554538"/>
              </a:buClr>
              <a:buFont typeface="Webdings,Sans-Serif"/>
              <a:buChar char="a"/>
              <a:defRPr/>
            </a:pPr>
            <a:r>
              <a:rPr lang="fr-FR" sz="18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Session préparatoire en octobre 2024 (côté acteurs DFCI)</a:t>
            </a:r>
          </a:p>
          <a:p>
            <a:pPr marL="971550" lvl="1" indent="-342900" algn="just">
              <a:buClr>
                <a:srgbClr val="554538"/>
              </a:buClr>
              <a:buFont typeface="Webdings,Sans-Serif"/>
              <a:buChar char="a"/>
              <a:defRPr/>
            </a:pPr>
            <a:r>
              <a:rPr lang="fr-FR" sz="18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Session plénière 6 février 2025 </a:t>
            </a:r>
          </a:p>
          <a:p>
            <a:pPr marL="971550" lvl="1" indent="-342900" algn="just">
              <a:buClr>
                <a:srgbClr val="554538"/>
              </a:buClr>
              <a:buFont typeface="Webdings,Sans-Serif"/>
              <a:buChar char="a"/>
              <a:defRPr/>
            </a:pPr>
            <a:r>
              <a:rPr lang="fr-FR" sz="18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Session plénière mai 2025?</a:t>
            </a:r>
          </a:p>
          <a:p>
            <a:pPr marL="971550" lvl="1" indent="-342900" algn="just">
              <a:buClr>
                <a:srgbClr val="554538"/>
              </a:buClr>
              <a:buFont typeface="Webdings,Sans-Serif"/>
              <a:buChar char="a"/>
              <a:defRPr/>
            </a:pPr>
            <a:r>
              <a:rPr lang="fr-FR" sz="18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Sous-groupe Points d’eau à venir</a:t>
            </a:r>
          </a:p>
          <a:p>
            <a:pPr marL="1271588" lvl="2" indent="-342900" algn="just">
              <a:buClr>
                <a:srgbClr val="554538"/>
              </a:buClr>
              <a:buFont typeface="Webdings,Sans-Serif"/>
              <a:buChar char="a"/>
              <a:defRPr/>
            </a:pPr>
            <a:r>
              <a:rPr lang="fr-FR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Visio</a:t>
            </a:r>
          </a:p>
          <a:p>
            <a:pPr marL="1271588" lvl="2" indent="-342900" algn="just">
              <a:buClr>
                <a:srgbClr val="554538"/>
              </a:buClr>
              <a:buFont typeface="Webdings,Sans-Serif"/>
              <a:buChar char="a"/>
              <a:defRPr/>
            </a:pPr>
            <a:r>
              <a:rPr lang="fr-FR" sz="16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Rapportage en plénière</a:t>
            </a:r>
            <a:endParaRPr lang="fr-FR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37C86E3-9C05-43B1-9A83-FA10798929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639" y="2517527"/>
            <a:ext cx="2815631" cy="2845752"/>
          </a:xfrm>
          <a:prstGeom prst="rect">
            <a:avLst/>
          </a:prstGeom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E8F1B04-583F-4ED2-B527-F0156B70A3F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767" y="3530357"/>
            <a:ext cx="1850819" cy="185081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2599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fr-FR">
                <a:latin typeface="+mn-lt"/>
                <a:cs typeface="Arial"/>
              </a:rPr>
              <a:t>Livrables attendus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88F01B-8BA8-4E52-9ECA-78FE89B5F248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rgbClr val="7D7D6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7D7D6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987D6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388028" y="-5020"/>
              <a:ext cx="8262" cy="8262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01128" y="-418120"/>
                <a:ext cx="826200" cy="826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220092" y="1064079"/>
            <a:ext cx="11551698" cy="579392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endParaRPr kumimoji="0" lang="fr-F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4F4E282-E21A-4B6D-8BB3-75E01B4B4470}"/>
              </a:ext>
            </a:extLst>
          </p:cNvPr>
          <p:cNvSpPr>
            <a:spLocks noGrp="1"/>
          </p:cNvSpPr>
          <p:nvPr/>
        </p:nvSpPr>
        <p:spPr>
          <a:xfrm>
            <a:off x="362967" y="1216479"/>
            <a:ext cx="9453226" cy="317454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r>
              <a:rPr kumimoji="0" lang="fr-F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Documents  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Une </a:t>
            </a:r>
            <a:r>
              <a:rPr kumimoji="0" lang="fr-FR" sz="18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V2 du standard 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« Dessertes pour le transport de bois » (</a:t>
            </a:r>
            <a:r>
              <a:rPr lang="fr-FR" sz="18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à renommer)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 </a:t>
            </a:r>
            <a:endParaRPr lang="fr-F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Un </a:t>
            </a:r>
            <a:r>
              <a:rPr kumimoji="0" lang="fr-FR" sz="18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modèle conceptuel de données  </a:t>
            </a:r>
            <a:endParaRPr lang="fr-FR" sz="18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Un </a:t>
            </a:r>
            <a:r>
              <a:rPr kumimoji="0" lang="fr-FR" sz="18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schéma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 (compatible </a:t>
            </a:r>
            <a:r>
              <a:rPr kumimoji="0" lang="fr-FR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schema.data.gouv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)</a:t>
            </a:r>
            <a:endParaRPr lang="fr-F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None/>
              <a:tabLst/>
              <a:defRPr/>
            </a:pPr>
            <a:endParaRPr kumimoji="0" lang="fr-FR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algn="just">
              <a:defRPr/>
            </a:pPr>
            <a:r>
              <a:rPr lang="fr-FR" sz="20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Organisation, suivi</a:t>
            </a:r>
            <a:r>
              <a:rPr kumimoji="0" lang="fr-F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 du </a:t>
            </a:r>
            <a:r>
              <a:rPr lang="fr-FR" sz="20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GT et communication</a:t>
            </a:r>
            <a:endParaRPr lang="fr-FR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lang="fr-FR" sz="18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Liste de diffusion par mail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lang="fr-FR" sz="18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Espace de travail commun</a:t>
            </a:r>
          </a:p>
          <a:p>
            <a:pPr lvl="2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lang="fr-FR">
                <a:solidFill>
                  <a:srgbClr val="000000"/>
                </a:solidFill>
                <a:latin typeface="Calibri"/>
                <a:ea typeface="Calibri"/>
                <a:cs typeface="Arial"/>
                <a:hlinkClick r:id="rId5"/>
              </a:rPr>
              <a:t>Page de GT</a:t>
            </a:r>
            <a:endParaRPr lang="fr-FR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pPr lvl="3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Espace Réunions (ODJ, CR, autres infos)</a:t>
            </a:r>
          </a:p>
          <a:p>
            <a:pPr lvl="3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lang="fr-FR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Espace Ressources (ppt, documents servant </a:t>
            </a:r>
          </a:p>
          <a:p>
            <a:pPr marL="1257300" lvl="3" indent="0" algn="just">
              <a:buClr>
                <a:srgbClr val="554538"/>
              </a:buClr>
              <a:buNone/>
              <a:defRPr/>
            </a:pPr>
            <a:r>
              <a:rPr lang="fr-FR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      de base de travail)</a:t>
            </a:r>
          </a:p>
          <a:p>
            <a:pPr lvl="2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  <a:hlinkClick r:id="rId6"/>
              </a:rPr>
              <a:t>GitHub</a:t>
            </a:r>
            <a:endParaRPr kumimoji="0" lang="fr-FR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lvl="2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lang="fr-FR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Drive ou </a:t>
            </a:r>
            <a:r>
              <a:rPr lang="fr-FR" err="1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frama</a:t>
            </a:r>
            <a:r>
              <a:rPr lang="fr-FR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* si nécessaire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endParaRPr kumimoji="0" lang="fr-FR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723AFFA-055B-4A94-99B7-AEAFC1CDC22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907" y="1660542"/>
            <a:ext cx="1371324" cy="1371324"/>
          </a:xfrm>
          <a:prstGeom prst="rect">
            <a:avLst/>
          </a:prstGeom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40A4911-3CD0-4A03-AF7D-B5A3D910B5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5355" y="3845229"/>
            <a:ext cx="4939095" cy="21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77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9AA984F-3C65-41E9-883E-DB73BF2F5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668" y="167520"/>
            <a:ext cx="539422" cy="58708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EFE395B-DB4E-4519-807C-CB8B92945B67}"/>
              </a:ext>
            </a:extLst>
          </p:cNvPr>
          <p:cNvSpPr txBox="1"/>
          <p:nvPr/>
        </p:nvSpPr>
        <p:spPr>
          <a:xfrm>
            <a:off x="409377" y="1908054"/>
            <a:ext cx="8402113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defTabSz="1219170"/>
            <a:r>
              <a:rPr lang="fr-FR" sz="4400" b="1">
                <a:solidFill>
                  <a:srgbClr val="554538"/>
                </a:solidFill>
                <a:latin typeface="Calibri"/>
                <a:ea typeface="Calibri"/>
                <a:cs typeface="Calibri"/>
              </a:rPr>
              <a:t>3. Processus de travail</a:t>
            </a:r>
            <a:endParaRPr lang="fr-FR" sz="4400" b="1">
              <a:solidFill>
                <a:srgbClr val="554538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EF5CDFBA-28C7-4803-A3C1-549F88EA3EF8}"/>
              </a:ext>
            </a:extLst>
          </p:cNvPr>
          <p:cNvSpPr txBox="1">
            <a:spLocks/>
          </p:cNvSpPr>
          <p:nvPr/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5588F01B-8BA8-4E52-9ECA-78FE89B5F248}" type="slidenum">
              <a:rPr lang="fr-FR" sz="1100" smtClean="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14</a:t>
            </a:fld>
            <a:endParaRPr lang="fr-FR" sz="1100">
              <a:solidFill>
                <a:srgbClr val="7D7D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EF9BD45-FFD1-40A7-8767-C5D2B2AD7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977" y="2442440"/>
            <a:ext cx="2708097" cy="2708097"/>
          </a:xfrm>
          <a:prstGeom prst="rect">
            <a:avLst/>
          </a:prstGeom>
          <a:ln>
            <a:noFill/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6FA1ABA-080B-43C5-BDDA-CBDD8337AF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006" y="4159742"/>
            <a:ext cx="1287742" cy="1287742"/>
          </a:xfrm>
          <a:prstGeom prst="rect">
            <a:avLst/>
          </a:prstGeom>
          <a:ln>
            <a:noFill/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2CD6693-DCCC-45F2-B5C8-6BD8F5C1DE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74308" y="3862797"/>
            <a:ext cx="1287741" cy="1287741"/>
          </a:xfrm>
          <a:prstGeom prst="rect">
            <a:avLst/>
          </a:prstGeom>
          <a:ln>
            <a:noFill/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323C8FF-CEBE-4CA1-8574-6615CE2700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317" y="3485029"/>
            <a:ext cx="313997" cy="313997"/>
          </a:xfrm>
          <a:prstGeom prst="rect">
            <a:avLst/>
          </a:prstGeom>
          <a:ln>
            <a:noFill/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8074C31-4503-4B00-BE1B-3B30B390F3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924" y="3642027"/>
            <a:ext cx="780550" cy="7805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2104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3 standards existants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ln>
            <a:noFill/>
          </a:ln>
        </p:spPr>
        <p:txBody>
          <a:bodyPr/>
          <a:lstStyle/>
          <a:p>
            <a:fld id="{5588F01B-8BA8-4E52-9ECA-78FE89B5F248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388028" y="-5020"/>
              <a:ext cx="8262" cy="8262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01128" y="-418120"/>
                <a:ext cx="826200" cy="826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366553" y="1229483"/>
            <a:ext cx="11289293" cy="521173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0" dirty="0">
                <a:solidFill>
                  <a:schemeClr val="tx1"/>
                </a:solidFill>
                <a:latin typeface="+mn-lt"/>
                <a:cs typeface="Arial"/>
              </a:rPr>
              <a:t>Les voies d’accès aux ressources forestières </a:t>
            </a:r>
            <a:r>
              <a:rPr lang="fr-FR" sz="2000" b="1" dirty="0">
                <a:solidFill>
                  <a:schemeClr val="tx1"/>
                </a:solidFill>
                <a:cs typeface="Arial"/>
                <a:sym typeface="Wingdings" panose="05000000000000000000" pitchFamily="2" charset="2"/>
              </a:rPr>
              <a:t></a:t>
            </a:r>
            <a:r>
              <a:rPr lang="fr-FR" sz="2000" b="0" dirty="0">
                <a:solidFill>
                  <a:schemeClr val="tx1"/>
                </a:solidFill>
                <a:latin typeface="+mn-lt"/>
                <a:cs typeface="Arial"/>
              </a:rPr>
              <a:t> Standard CNIG « Dessertes pour le transport de bois »</a:t>
            </a:r>
          </a:p>
          <a:p>
            <a:pPr lvl="1"/>
            <a:r>
              <a:rPr lang="fr-FR" sz="1800" b="0" dirty="0">
                <a:solidFill>
                  <a:srgbClr val="000000"/>
                </a:solidFill>
                <a:latin typeface="+mn-lt"/>
                <a:ea typeface="Calibri"/>
                <a:cs typeface="Arial"/>
              </a:rPr>
              <a:t>Réalisé dans projet </a:t>
            </a:r>
            <a:r>
              <a:rPr lang="fr-FR" sz="1800" dirty="0">
                <a:solidFill>
                  <a:srgbClr val="000000"/>
                </a:solidFill>
                <a:latin typeface="+mn-lt"/>
                <a:ea typeface="Calibri"/>
                <a:cs typeface="Arial"/>
                <a:hlinkClick r:id="rId5"/>
              </a:rPr>
              <a:t>NaviForest</a:t>
            </a:r>
            <a:r>
              <a:rPr lang="fr-FR" sz="1800" dirty="0">
                <a:solidFill>
                  <a:srgbClr val="000000"/>
                </a:solidFill>
                <a:latin typeface="+mn-lt"/>
                <a:ea typeface="Calibri"/>
                <a:cs typeface="Arial"/>
              </a:rPr>
              <a:t>  </a:t>
            </a:r>
          </a:p>
          <a:p>
            <a:pPr lvl="1"/>
            <a:r>
              <a:rPr lang="fr-FR" sz="1800" b="0" dirty="0">
                <a:solidFill>
                  <a:srgbClr val="000000"/>
                </a:solidFill>
                <a:latin typeface="+mn-lt"/>
                <a:ea typeface="Calibri"/>
                <a:cs typeface="Arial"/>
              </a:rPr>
              <a:t>Récupérer les données dessertes </a:t>
            </a:r>
            <a:r>
              <a:rPr lang="fr-FR" sz="1800" b="0" dirty="0">
                <a:solidFill>
                  <a:srgbClr val="000000"/>
                </a:solidFill>
                <a:latin typeface="+mn-lt"/>
                <a:cs typeface="Arial"/>
              </a:rPr>
              <a:t>dans une base nationale unique via un outil collaboratif en ligne </a:t>
            </a:r>
          </a:p>
          <a:p>
            <a:pPr lvl="1"/>
            <a:r>
              <a:rPr lang="fr-FR" sz="1800" b="0" dirty="0">
                <a:solidFill>
                  <a:schemeClr val="accent5"/>
                </a:solidFill>
                <a:latin typeface="+mn-lt"/>
                <a:cs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V1.0 du Standard </a:t>
            </a:r>
            <a:r>
              <a:rPr lang="fr-FR" sz="1800" b="0" dirty="0">
                <a:solidFill>
                  <a:srgbClr val="000000"/>
                </a:solidFill>
                <a:latin typeface="+mn-lt"/>
                <a:cs typeface="Arial"/>
              </a:rPr>
              <a:t>validé et diffusé par le CNIG depuis 2019</a:t>
            </a:r>
          </a:p>
          <a:p>
            <a:pPr lvl="1"/>
            <a:endParaRPr lang="fr-FR" sz="1800" b="0" dirty="0">
              <a:solidFill>
                <a:srgbClr val="000000"/>
              </a:solidFill>
              <a:latin typeface="+mn-lt"/>
              <a:cs typeface="Arial"/>
            </a:endParaRPr>
          </a:p>
          <a:p>
            <a:pPr marL="457200" lvl="1" indent="0">
              <a:buNone/>
            </a:pPr>
            <a:endParaRPr lang="fr-FR" sz="1800" b="0" dirty="0">
              <a:solidFill>
                <a:schemeClr val="tx1"/>
              </a:solidFill>
              <a:latin typeface="+mn-lt"/>
              <a:cs typeface="Arial"/>
            </a:endParaRPr>
          </a:p>
          <a:p>
            <a:r>
              <a:rPr lang="fr-FR" sz="2000" b="0" dirty="0">
                <a:solidFill>
                  <a:schemeClr val="tx1"/>
                </a:solidFill>
                <a:latin typeface="+mn-lt"/>
                <a:cs typeface="Arial"/>
              </a:rPr>
              <a:t>Les voies de défense des bois et forêts contre l’incendie </a:t>
            </a:r>
            <a:r>
              <a:rPr lang="fr-FR" sz="2000" b="1" dirty="0">
                <a:solidFill>
                  <a:schemeClr val="tx1"/>
                </a:solidFill>
                <a:cs typeface="Arial"/>
                <a:sym typeface="Wingdings" panose="05000000000000000000" pitchFamily="2" charset="2"/>
              </a:rPr>
              <a:t></a:t>
            </a:r>
            <a:r>
              <a:rPr lang="fr-FR" sz="2000" b="0" dirty="0">
                <a:solidFill>
                  <a:schemeClr val="tx1"/>
                </a:solidFill>
                <a:latin typeface="+mn-lt"/>
                <a:cs typeface="Arial"/>
              </a:rPr>
              <a:t> Standard communautaire « Pistes DFCI »</a:t>
            </a:r>
          </a:p>
          <a:p>
            <a:pPr lvl="1" algn="just"/>
            <a:r>
              <a:rPr lang="fr-FR" sz="1800" b="0" dirty="0">
                <a:solidFill>
                  <a:srgbClr val="000000"/>
                </a:solidFill>
                <a:latin typeface="+mn-lt"/>
                <a:cs typeface="Arial"/>
              </a:rPr>
              <a:t>Intégration des voies DFCI dans la BD TOPO </a:t>
            </a:r>
            <a:r>
              <a:rPr lang="fr-FR" sz="1800" b="0" dirty="0">
                <a:solidFill>
                  <a:schemeClr val="tx1"/>
                </a:solidFill>
                <a:latin typeface="+mn-lt"/>
                <a:cs typeface="+mn-cs"/>
              </a:rPr>
              <a:t>(voir </a:t>
            </a:r>
            <a:r>
              <a:rPr lang="fr-FR" sz="1800" b="0" dirty="0">
                <a:solidFill>
                  <a:schemeClr val="tx1"/>
                </a:solidFill>
                <a:latin typeface="+mn-lt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spécifications de la BD TOPO </a:t>
            </a:r>
            <a:r>
              <a:rPr lang="fr-FR" sz="1800" b="0" dirty="0">
                <a:solidFill>
                  <a:schemeClr val="tx1"/>
                </a:solidFill>
                <a:latin typeface="+mn-lt"/>
                <a:cs typeface="+mn-cs"/>
              </a:rPr>
              <a:t>)</a:t>
            </a:r>
            <a:endParaRPr lang="fr-FR" sz="1800" b="0" dirty="0">
              <a:solidFill>
                <a:srgbClr val="000000"/>
              </a:solidFill>
              <a:latin typeface="+mn-lt"/>
              <a:cs typeface="Arial"/>
            </a:endParaRPr>
          </a:p>
          <a:p>
            <a:pPr lvl="1" algn="just"/>
            <a:r>
              <a:rPr lang="fr-FR" sz="1800" b="0" dirty="0">
                <a:solidFill>
                  <a:srgbClr val="000000"/>
                </a:solidFill>
                <a:latin typeface="+mn-lt"/>
                <a:cs typeface="Arial"/>
              </a:rPr>
              <a:t>Utilisé dans </a:t>
            </a:r>
            <a:r>
              <a:rPr lang="fr-FR" sz="1800" dirty="0">
                <a:solidFill>
                  <a:srgbClr val="000000"/>
                </a:solidFill>
                <a:latin typeface="+mn-lt"/>
                <a:cs typeface="Arial"/>
              </a:rPr>
              <a:t>NexSIS</a:t>
            </a:r>
            <a:r>
              <a:rPr lang="fr-FR" sz="1800" b="0" dirty="0">
                <a:solidFill>
                  <a:srgbClr val="000000"/>
                </a:solidFill>
                <a:latin typeface="+mn-lt"/>
                <a:cs typeface="Arial"/>
              </a:rPr>
              <a:t> (outil national SGA/SGO SDIS)</a:t>
            </a:r>
          </a:p>
          <a:p>
            <a:pPr lvl="1" algn="just"/>
            <a:endParaRPr lang="fr-FR" sz="1800" b="0" dirty="0">
              <a:solidFill>
                <a:schemeClr val="tx1"/>
              </a:solidFill>
              <a:latin typeface="+mn-lt"/>
              <a:cs typeface="Arial"/>
            </a:endParaRPr>
          </a:p>
          <a:p>
            <a:endParaRPr lang="fr-FR" sz="2000" b="0" dirty="0">
              <a:solidFill>
                <a:schemeClr val="tx1"/>
              </a:solidFill>
              <a:latin typeface="+mn-lt"/>
              <a:cs typeface="Arial"/>
            </a:endParaRPr>
          </a:p>
          <a:p>
            <a:r>
              <a:rPr lang="fr-FR" sz="2000" b="0" dirty="0">
                <a:solidFill>
                  <a:schemeClr val="tx1"/>
                </a:solidFill>
                <a:latin typeface="+mn-lt"/>
                <a:cs typeface="Arial"/>
              </a:rPr>
              <a:t>Les points d’eau </a:t>
            </a:r>
            <a:r>
              <a:rPr lang="fr-FR" sz="2000" b="1" dirty="0">
                <a:solidFill>
                  <a:schemeClr val="tx1"/>
                </a:solidFill>
                <a:cs typeface="Arial"/>
                <a:sym typeface="Wingdings" panose="05000000000000000000" pitchFamily="2" charset="2"/>
              </a:rPr>
              <a:t></a:t>
            </a:r>
            <a:r>
              <a:rPr lang="fr-FR" sz="2000" b="0" dirty="0">
                <a:solidFill>
                  <a:schemeClr val="tx1"/>
                </a:solidFill>
                <a:latin typeface="+mn-lt"/>
                <a:cs typeface="Arial"/>
              </a:rPr>
              <a:t> Standard AFIGEO « Points d’eau », mais ne couvre pas les points d’eau en forêt</a:t>
            </a:r>
          </a:p>
          <a:p>
            <a:pPr lvl="1" algn="just">
              <a:spcBef>
                <a:spcPts val="200"/>
              </a:spcBef>
              <a:spcAft>
                <a:spcPts val="200"/>
              </a:spcAft>
            </a:pPr>
            <a:r>
              <a:rPr lang="fr-FR" sz="1800" dirty="0">
                <a:solidFill>
                  <a:srgbClr val="333333"/>
                </a:solidFill>
                <a:latin typeface="+mn-lt"/>
                <a:cs typeface="Arial"/>
              </a:rPr>
              <a:t>Modèle de données </a:t>
            </a:r>
            <a:r>
              <a:rPr lang="fr-FR" sz="1800" b="0" dirty="0">
                <a:solidFill>
                  <a:srgbClr val="333333"/>
                </a:solidFill>
                <a:latin typeface="+mn-lt"/>
                <a:cs typeface="Arial"/>
              </a:rPr>
              <a:t>conçu pour les PEI </a:t>
            </a:r>
            <a:r>
              <a:rPr lang="fr-FR" sz="1800" dirty="0">
                <a:solidFill>
                  <a:srgbClr val="333333"/>
                </a:solidFill>
                <a:latin typeface="+mn-lt"/>
                <a:cs typeface="Arial"/>
              </a:rPr>
              <a:t>(</a:t>
            </a:r>
            <a:r>
              <a:rPr lang="fr-FR" sz="1800" dirty="0">
                <a:solidFill>
                  <a:srgbClr val="333333"/>
                </a:solidFill>
                <a:latin typeface="+mn-lt"/>
                <a:cs typeface="Arial"/>
                <a:hlinkClick r:id="rId8"/>
              </a:rPr>
              <a:t>AFIGEO</a:t>
            </a:r>
            <a:r>
              <a:rPr lang="fr-FR" sz="1800" dirty="0">
                <a:solidFill>
                  <a:srgbClr val="333333"/>
                </a:solidFill>
                <a:latin typeface="+mn-lt"/>
                <a:cs typeface="Arial"/>
              </a:rPr>
              <a:t>)</a:t>
            </a:r>
            <a:endParaRPr lang="fr-FR" sz="1800" b="0" dirty="0">
              <a:solidFill>
                <a:srgbClr val="000000"/>
              </a:solidFill>
              <a:latin typeface="+mn-lt"/>
              <a:cs typeface="Arial"/>
            </a:endParaRPr>
          </a:p>
          <a:p>
            <a:pPr lvl="1" algn="just">
              <a:spcBef>
                <a:spcPts val="200"/>
              </a:spcBef>
              <a:spcAft>
                <a:spcPts val="200"/>
              </a:spcAft>
            </a:pPr>
            <a:r>
              <a:rPr lang="fr-FR" sz="1800" b="0" dirty="0">
                <a:solidFill>
                  <a:srgbClr val="333333"/>
                </a:solidFill>
                <a:latin typeface="+mn-lt"/>
                <a:cs typeface="Arial"/>
              </a:rPr>
              <a:t>Utilisé dans </a:t>
            </a:r>
            <a:r>
              <a:rPr lang="fr-FR" sz="1800" dirty="0">
                <a:solidFill>
                  <a:srgbClr val="333333"/>
                </a:solidFill>
                <a:latin typeface="+mn-lt"/>
                <a:cs typeface="Arial"/>
              </a:rPr>
              <a:t>NexSIS</a:t>
            </a:r>
            <a:r>
              <a:rPr lang="fr-FR" sz="1800" b="0" dirty="0">
                <a:solidFill>
                  <a:srgbClr val="333333"/>
                </a:solidFill>
                <a:latin typeface="+mn-lt"/>
                <a:cs typeface="Arial"/>
              </a:rPr>
              <a:t> </a:t>
            </a:r>
            <a:endParaRPr lang="fr-FR" sz="2000" b="0" dirty="0">
              <a:solidFill>
                <a:schemeClr val="tx1"/>
              </a:solidFill>
              <a:latin typeface="+mn-lt"/>
              <a:cs typeface="Arial"/>
            </a:endParaRPr>
          </a:p>
          <a:p>
            <a:pPr marL="0" indent="0">
              <a:buNone/>
            </a:pPr>
            <a:endParaRPr lang="en-US" sz="1600" b="0" i="1" dirty="0">
              <a:ea typeface="Calibri"/>
              <a:cs typeface="Calibri"/>
            </a:endParaRPr>
          </a:p>
          <a:p>
            <a:pPr lvl="1"/>
            <a:endParaRPr lang="fr-FR" sz="1800" b="0" dirty="0">
              <a:solidFill>
                <a:srgbClr val="000000"/>
              </a:solidFill>
              <a:latin typeface="+mn-lt"/>
              <a:ea typeface="Calibri"/>
              <a:cs typeface="Arial"/>
            </a:endParaRPr>
          </a:p>
          <a:p>
            <a:pPr lvl="1"/>
            <a:endParaRPr lang="fr-FR" sz="1800" b="0" dirty="0">
              <a:latin typeface="+mn-lt"/>
            </a:endParaRPr>
          </a:p>
          <a:p>
            <a:pPr marL="742950" lvl="1" indent="-285750"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fr-FR" sz="1400" b="0" dirty="0">
              <a:solidFill>
                <a:srgbClr val="000000"/>
              </a:solidFill>
              <a:effectLst/>
              <a:latin typeface="Calibri"/>
              <a:ea typeface="Times New Roman" panose="02020603050405020304" pitchFamily="18" charset="0"/>
              <a:cs typeface="Arial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FR" sz="600" b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fr-FR" sz="1400" b="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endParaRPr lang="fr-FR" sz="600" b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fr-FR" sz="1600" b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fr-FR" sz="1600" b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0940BB1-80F0-44C8-955E-7D81716EFFB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61091" y="2077713"/>
            <a:ext cx="899387" cy="899387"/>
          </a:xfrm>
          <a:prstGeom prst="rect">
            <a:avLst/>
          </a:prstGeom>
          <a:ln>
            <a:noFill/>
          </a:ln>
        </p:spPr>
      </p:pic>
      <p:pic>
        <p:nvPicPr>
          <p:cNvPr id="7" name="Image 6" descr="Une image contenant cercle, symbole, conception&#10;&#10;Description générée automatiquement">
            <a:extLst>
              <a:ext uri="{FF2B5EF4-FFF2-40B4-BE49-F238E27FC236}">
                <a16:creationId xmlns:a16="http://schemas.microsoft.com/office/drawing/2014/main" id="{2D6545E2-CD05-7568-A4EB-1970226E06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31541" y="1851195"/>
            <a:ext cx="609026" cy="579676"/>
          </a:xfrm>
          <a:prstGeom prst="rect">
            <a:avLst/>
          </a:prstGeom>
          <a:ln>
            <a:noFill/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10C3011-ACDA-476F-9B7A-F28417772F7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766" y="3880901"/>
            <a:ext cx="628712" cy="628712"/>
          </a:xfrm>
          <a:prstGeom prst="rect">
            <a:avLst/>
          </a:prstGeom>
          <a:ln>
            <a:noFill/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60DCC61-6601-4C69-A732-91097B3ED1D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70280" y="4347023"/>
            <a:ext cx="1405604" cy="356594"/>
          </a:xfrm>
          <a:prstGeom prst="rect">
            <a:avLst/>
          </a:prstGeom>
          <a:ln>
            <a:noFill/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ECC5BCA-1E47-4359-B9D3-15BAD133118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23" y="5692697"/>
            <a:ext cx="563911" cy="563911"/>
          </a:xfrm>
          <a:prstGeom prst="rect">
            <a:avLst/>
          </a:prstGeom>
          <a:ln>
            <a:noFill/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234FF0A-0CE1-4215-94D2-55131179A86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376" y="5991093"/>
            <a:ext cx="637499" cy="637499"/>
          </a:xfrm>
          <a:prstGeom prst="rect">
            <a:avLst/>
          </a:prstGeom>
          <a:ln>
            <a:noFill/>
          </a:ln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60D9FD8-FE62-4399-A9CF-70AC4311974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23216" y="5812796"/>
            <a:ext cx="1405604" cy="35659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4279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864" y="348630"/>
            <a:ext cx="11662887" cy="151121"/>
          </a:xfrm>
        </p:spPr>
        <p:txBody>
          <a:bodyPr lIns="91440" tIns="45720" rIns="91440" bIns="45720" anchor="ctr"/>
          <a:lstStyle/>
          <a:p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Procédure de travail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690F5F7-3DCE-4B5B-812C-0636CF2AC060}"/>
              </a:ext>
            </a:extLst>
          </p:cNvPr>
          <p:cNvSpPr>
            <a:spLocks noGrp="1"/>
          </p:cNvSpPr>
          <p:nvPr/>
        </p:nvSpPr>
        <p:spPr>
          <a:xfrm>
            <a:off x="237047" y="1044299"/>
            <a:ext cx="11289293" cy="521173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tx1"/>
                </a:solidFill>
                <a:latin typeface="+mn-lt"/>
                <a:cs typeface="Arial"/>
              </a:rPr>
              <a:t>Partir du Standard CNIG </a:t>
            </a:r>
            <a:r>
              <a:rPr lang="fr-FR" sz="2000" b="0" dirty="0">
                <a:solidFill>
                  <a:schemeClr val="tx1"/>
                </a:solidFill>
                <a:latin typeface="+mn-lt"/>
                <a:cs typeface="Arial"/>
              </a:rPr>
              <a:t>« Dessertes pour le transport de bois » V1</a:t>
            </a:r>
          </a:p>
          <a:p>
            <a:pPr lvl="1"/>
            <a:r>
              <a:rPr lang="fr-FR" sz="1800" b="0" dirty="0">
                <a:solidFill>
                  <a:schemeClr val="tx1"/>
                </a:solidFill>
                <a:latin typeface="+mn-lt"/>
                <a:cs typeface="Arial"/>
              </a:rPr>
              <a:t>Aligner les attributs du standard Dessertes avec la </a:t>
            </a:r>
            <a:r>
              <a:rPr lang="fr-FR" sz="1800" dirty="0">
                <a:solidFill>
                  <a:schemeClr val="tx1"/>
                </a:solidFill>
                <a:latin typeface="+mn-lt"/>
                <a:cs typeface="Arial"/>
              </a:rPr>
              <a:t>BD TOPO </a:t>
            </a:r>
            <a:r>
              <a:rPr lang="fr-FR" sz="1800" b="0" dirty="0">
                <a:solidFill>
                  <a:schemeClr val="tx1"/>
                </a:solidFill>
                <a:latin typeface="+mn-lt"/>
                <a:cs typeface="Arial"/>
              </a:rPr>
              <a:t>(déjà compatible </a:t>
            </a:r>
            <a:r>
              <a:rPr lang="fr-FR" sz="1800" dirty="0">
                <a:solidFill>
                  <a:schemeClr val="tx1"/>
                </a:solidFill>
                <a:latin typeface="+mn-lt"/>
                <a:cs typeface="Arial"/>
              </a:rPr>
              <a:t>NexSIS</a:t>
            </a:r>
            <a:r>
              <a:rPr lang="fr-FR" sz="1800" b="0" dirty="0">
                <a:solidFill>
                  <a:schemeClr val="tx1"/>
                </a:solidFill>
                <a:latin typeface="+mn-lt"/>
                <a:cs typeface="Arial"/>
              </a:rPr>
              <a:t>)</a:t>
            </a:r>
          </a:p>
          <a:p>
            <a:pPr lvl="1"/>
            <a:r>
              <a:rPr lang="fr-FR" sz="1800" b="0" dirty="0">
                <a:solidFill>
                  <a:schemeClr val="tx1"/>
                </a:solidFill>
                <a:latin typeface="+mn-lt"/>
                <a:cs typeface="Arial"/>
              </a:rPr>
              <a:t>Voir si certains attributs ont besoin de maj avec le </a:t>
            </a:r>
            <a:r>
              <a:rPr lang="fr-FR" sz="1800" dirty="0">
                <a:solidFill>
                  <a:schemeClr val="tx1"/>
                </a:solidFill>
                <a:latin typeface="+mn-lt"/>
                <a:cs typeface="Arial"/>
              </a:rPr>
              <a:t>RETEX de la V1 du standard</a:t>
            </a:r>
            <a:endParaRPr lang="fr-FR" sz="1800" dirty="0">
              <a:solidFill>
                <a:schemeClr val="tx1"/>
              </a:solidFill>
              <a:latin typeface="+mn-lt"/>
              <a:ea typeface="Calibri"/>
              <a:cs typeface="Arial"/>
            </a:endParaRPr>
          </a:p>
          <a:p>
            <a:pPr lvl="1"/>
            <a:r>
              <a:rPr lang="fr-FR" sz="1800" b="0" dirty="0">
                <a:solidFill>
                  <a:schemeClr val="tx1"/>
                </a:solidFill>
                <a:latin typeface="+mn-lt"/>
                <a:cs typeface="Arial"/>
              </a:rPr>
              <a:t>Intégrer les </a:t>
            </a:r>
            <a:r>
              <a:rPr lang="fr-FR" sz="1800" dirty="0">
                <a:solidFill>
                  <a:schemeClr val="tx1"/>
                </a:solidFill>
                <a:latin typeface="+mn-lt"/>
                <a:cs typeface="Arial"/>
              </a:rPr>
              <a:t>besoins DFCI</a:t>
            </a:r>
          </a:p>
          <a:p>
            <a:pPr lvl="1"/>
            <a:r>
              <a:rPr lang="fr-FR" sz="1800" b="0" dirty="0">
                <a:solidFill>
                  <a:schemeClr val="tx1"/>
                </a:solidFill>
                <a:latin typeface="+mn-lt"/>
                <a:cs typeface="Arial"/>
              </a:rPr>
              <a:t>Intégrer des attributs </a:t>
            </a:r>
            <a:r>
              <a:rPr lang="fr-FR" sz="1800" dirty="0">
                <a:solidFill>
                  <a:schemeClr val="tx1"/>
                </a:solidFill>
                <a:latin typeface="+mn-lt"/>
                <a:cs typeface="Arial"/>
              </a:rPr>
              <a:t>Points d’eau</a:t>
            </a:r>
          </a:p>
          <a:p>
            <a:pPr lvl="1"/>
            <a:r>
              <a:rPr lang="fr-FR" sz="1800" b="0" dirty="0">
                <a:solidFill>
                  <a:schemeClr val="tx1"/>
                </a:solidFill>
                <a:latin typeface="+mn-lt"/>
                <a:ea typeface="Calibri"/>
                <a:cs typeface="Arial"/>
              </a:rPr>
              <a:t>Aligner les attributs </a:t>
            </a:r>
            <a:r>
              <a:rPr lang="fr-FR" sz="1800" dirty="0">
                <a:solidFill>
                  <a:schemeClr val="tx1"/>
                </a:solidFill>
                <a:latin typeface="+mn-lt"/>
                <a:ea typeface="Calibri"/>
                <a:cs typeface="Arial"/>
              </a:rPr>
              <a:t>transports exceptionnels</a:t>
            </a:r>
            <a:r>
              <a:rPr lang="fr-FR" sz="1800" b="0">
                <a:solidFill>
                  <a:schemeClr val="tx1"/>
                </a:solidFill>
                <a:latin typeface="+mn-lt"/>
                <a:ea typeface="Calibri"/>
                <a:cs typeface="Arial"/>
              </a:rPr>
              <a:t> avec la BD TOPO/Standard TE?</a:t>
            </a:r>
          </a:p>
          <a:p>
            <a:endParaRPr lang="fr-FR" sz="2000" b="0" dirty="0">
              <a:solidFill>
                <a:schemeClr val="tx1"/>
              </a:solidFill>
              <a:latin typeface="+mn-lt"/>
              <a:cs typeface="Arial"/>
            </a:endParaRPr>
          </a:p>
          <a:p>
            <a:r>
              <a:rPr lang="fr-FR" sz="2000" b="0" dirty="0">
                <a:solidFill>
                  <a:schemeClr val="tx1"/>
                </a:solidFill>
                <a:latin typeface="+mn-lt"/>
                <a:cs typeface="Arial"/>
              </a:rPr>
              <a:t>Ateliers de travail par type</a:t>
            </a:r>
          </a:p>
          <a:p>
            <a:pPr lvl="1"/>
            <a:r>
              <a:rPr lang="fr-FR" sz="1800" b="0" dirty="0">
                <a:solidFill>
                  <a:schemeClr val="tx1"/>
                </a:solidFill>
                <a:latin typeface="+mn-lt"/>
                <a:cs typeface="Arial"/>
              </a:rPr>
              <a:t>Linéaires Tronçons</a:t>
            </a:r>
          </a:p>
          <a:p>
            <a:pPr lvl="1"/>
            <a:r>
              <a:rPr lang="fr-FR" sz="1800" b="0" dirty="0">
                <a:solidFill>
                  <a:schemeClr val="tx1"/>
                </a:solidFill>
                <a:latin typeface="+mn-lt"/>
                <a:cs typeface="Arial"/>
              </a:rPr>
              <a:t>Ponctuels</a:t>
            </a:r>
          </a:p>
          <a:p>
            <a:pPr marL="985520" lvl="2" indent="-175895"/>
            <a:r>
              <a:rPr lang="fr-FR" sz="1600" dirty="0">
                <a:latin typeface="+mn-lt"/>
                <a:cs typeface="Arial"/>
              </a:rPr>
              <a:t>Équipements</a:t>
            </a:r>
            <a:endParaRPr lang="fr-FR" sz="1600" dirty="0">
              <a:latin typeface="+mn-lt"/>
              <a:ea typeface="Calibri" panose="020F0502020204030204"/>
              <a:cs typeface="Arial"/>
            </a:endParaRPr>
          </a:p>
          <a:p>
            <a:pPr marL="985520" lvl="2" indent="-175895"/>
            <a:r>
              <a:rPr lang="fr-FR" sz="1600" b="0" dirty="0">
                <a:solidFill>
                  <a:schemeClr val="tx1"/>
                </a:solidFill>
                <a:latin typeface="+mn-lt"/>
                <a:cs typeface="Arial"/>
              </a:rPr>
              <a:t>Contraintes</a:t>
            </a:r>
            <a:endParaRPr lang="fr-FR" sz="1600" b="0" dirty="0">
              <a:solidFill>
                <a:schemeClr val="tx1"/>
              </a:solidFill>
              <a:latin typeface="+mn-lt"/>
              <a:ea typeface="Calibri" panose="020F0502020204030204"/>
              <a:cs typeface="Arial"/>
            </a:endParaRPr>
          </a:p>
          <a:p>
            <a:pPr marL="985520" lvl="2" indent="-175895"/>
            <a:r>
              <a:rPr lang="fr-FR" sz="1600" dirty="0">
                <a:latin typeface="+mn-lt"/>
                <a:cs typeface="Arial"/>
              </a:rPr>
              <a:t>Points d’eau (sous-groupe DFCI)</a:t>
            </a:r>
            <a:endParaRPr lang="fr-FR" sz="1600" dirty="0">
              <a:latin typeface="+mn-lt"/>
              <a:ea typeface="Calibri" panose="020F0502020204030204"/>
              <a:cs typeface="Arial"/>
            </a:endParaRPr>
          </a:p>
          <a:p>
            <a:pPr marL="985520" lvl="2" indent="-175895"/>
            <a:r>
              <a:rPr lang="fr-FR" sz="1600">
                <a:latin typeface="+mn-lt"/>
                <a:ea typeface="Calibri" panose="020F0502020204030204"/>
                <a:cs typeface="Arial"/>
              </a:rPr>
              <a:t>Transports exceptionnels (sous-groupe avec extérieurs TE?)</a:t>
            </a:r>
            <a:endParaRPr lang="fr-FR" sz="1600" b="0">
              <a:solidFill>
                <a:schemeClr val="tx1"/>
              </a:solidFill>
              <a:latin typeface="+mn-lt"/>
              <a:ea typeface="Calibri" panose="020F0502020204030204"/>
              <a:cs typeface="Arial"/>
            </a:endParaRPr>
          </a:p>
          <a:p>
            <a:pPr marL="985520" lvl="2" indent="-175895"/>
            <a:endParaRPr lang="fr-FR" sz="1600" dirty="0">
              <a:latin typeface="+mn-lt"/>
              <a:ea typeface="Calibri" panose="020F0502020204030204"/>
              <a:cs typeface="Arial"/>
            </a:endParaRPr>
          </a:p>
          <a:p>
            <a:endParaRPr lang="fr-FR" b="0" dirty="0">
              <a:solidFill>
                <a:schemeClr val="tx1"/>
              </a:solidFill>
              <a:latin typeface="+mn-lt"/>
              <a:ea typeface="Calibri" panose="020F0502020204030204"/>
              <a:cs typeface="Arial"/>
            </a:endParaRPr>
          </a:p>
          <a:p>
            <a:pPr marL="985520" lvl="2" indent="-175895"/>
            <a:endParaRPr lang="fr-FR" b="0" dirty="0">
              <a:solidFill>
                <a:schemeClr val="tx1"/>
              </a:solidFill>
              <a:latin typeface="+mn-lt"/>
              <a:ea typeface="Calibri" panose="020F0502020204030204"/>
              <a:cs typeface="Arial"/>
            </a:endParaRPr>
          </a:p>
          <a:p>
            <a:endParaRPr lang="fr-FR" sz="2000" b="0" dirty="0">
              <a:solidFill>
                <a:schemeClr val="tx1"/>
              </a:solidFill>
              <a:latin typeface="+mn-lt"/>
              <a:cs typeface="Arial"/>
            </a:endParaRPr>
          </a:p>
          <a:p>
            <a:pPr marL="0" indent="0">
              <a:buNone/>
            </a:pPr>
            <a:endParaRPr lang="en-US" sz="1600" b="0" i="1" dirty="0">
              <a:ea typeface="Calibri"/>
              <a:cs typeface="Calibri"/>
            </a:endParaRPr>
          </a:p>
          <a:p>
            <a:pPr lvl="1"/>
            <a:endParaRPr lang="fr-FR" sz="1800" b="0" dirty="0">
              <a:solidFill>
                <a:srgbClr val="000000"/>
              </a:solidFill>
              <a:latin typeface="+mn-lt"/>
              <a:ea typeface="Calibri"/>
              <a:cs typeface="Arial"/>
            </a:endParaRPr>
          </a:p>
          <a:p>
            <a:pPr lvl="1"/>
            <a:endParaRPr lang="fr-FR" sz="1800" b="0" dirty="0">
              <a:latin typeface="+mn-lt"/>
            </a:endParaRPr>
          </a:p>
          <a:p>
            <a:pPr marL="742950" lvl="1" indent="-285750"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fr-FR" sz="1400" b="0" dirty="0">
              <a:solidFill>
                <a:srgbClr val="000000"/>
              </a:solidFill>
              <a:effectLst/>
              <a:latin typeface="Calibri"/>
              <a:ea typeface="Times New Roman" panose="02020603050405020304" pitchFamily="18" charset="0"/>
              <a:cs typeface="Arial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FR" sz="600" b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fr-FR" sz="1400" b="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endParaRPr lang="fr-FR" sz="600" b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fr-FR" sz="1600" b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600" b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88F01B-8BA8-4E52-9ECA-78FE89B5F248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9A435F5-6259-4FEB-9994-7EFF28489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01" y="2275220"/>
            <a:ext cx="2297630" cy="2297630"/>
          </a:xfrm>
          <a:prstGeom prst="rect">
            <a:avLst/>
          </a:prstGeom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2218E28-E90C-7272-0EC3-7BC20EFCCE3C}"/>
              </a:ext>
            </a:extLst>
          </p:cNvPr>
          <p:cNvSpPr txBox="1"/>
          <p:nvPr/>
        </p:nvSpPr>
        <p:spPr>
          <a:xfrm>
            <a:off x="7772400" y="4994787"/>
            <a:ext cx="3050459" cy="1015663"/>
          </a:xfrm>
          <a:prstGeom prst="rect">
            <a:avLst/>
          </a:prstGeom>
          <a:solidFill>
            <a:srgbClr val="D4F2F6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9625" lvl="2"/>
            <a:r>
              <a:rPr lang="fr-FR" sz="1600" dirty="0">
                <a:cs typeface="Arial"/>
              </a:rPr>
              <a:t>​</a:t>
            </a:r>
            <a:r>
              <a:rPr lang="fr-FR" sz="2000" dirty="0">
                <a:cs typeface="Arial"/>
              </a:rPr>
              <a:t>Aujourd’hui</a:t>
            </a:r>
            <a:r>
              <a:rPr lang="en-US" sz="2000" dirty="0">
                <a:cs typeface="Arial"/>
              </a:rPr>
              <a:t>​ :</a:t>
            </a:r>
            <a:endParaRPr lang="en-US" sz="2000" dirty="0">
              <a:ea typeface="Calibri" panose="020F0502020204030204"/>
              <a:cs typeface="Arial"/>
            </a:endParaRPr>
          </a:p>
          <a:p>
            <a:pPr marL="342900" lvl="1" indent="-342900">
              <a:buFont typeface="Calibri"/>
              <a:buChar char="-"/>
            </a:pPr>
            <a:r>
              <a:rPr lang="fr-FR" sz="2000" dirty="0">
                <a:cs typeface="Arial"/>
              </a:rPr>
              <a:t>Linéaires </a:t>
            </a:r>
            <a:r>
              <a:rPr lang="fr-FR" sz="2000" dirty="0">
                <a:solidFill>
                  <a:srgbClr val="000000"/>
                </a:solidFill>
                <a:cs typeface="Arial"/>
              </a:rPr>
              <a:t>Tronçons</a:t>
            </a:r>
            <a:endParaRPr lang="fr-FR" sz="2000" dirty="0">
              <a:solidFill>
                <a:srgbClr val="000000"/>
              </a:solidFill>
              <a:ea typeface="Calibri"/>
              <a:cs typeface="Arial"/>
            </a:endParaRPr>
          </a:p>
          <a:p>
            <a:pPr marL="342900" lvl="1" indent="-342900">
              <a:buFont typeface="Calibri"/>
              <a:buChar char="-"/>
            </a:pPr>
            <a:r>
              <a:rPr lang="fr-FR" sz="2000" dirty="0">
                <a:cs typeface="Arial"/>
              </a:rPr>
              <a:t> Ponctuels équipements</a:t>
            </a:r>
            <a:endParaRPr lang="fr-FR" sz="2000" dirty="0">
              <a:ea typeface="Calibri" panose="020F050202020403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609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66138" y="1567834"/>
            <a:ext cx="9144000" cy="1126068"/>
          </a:xfrm>
        </p:spPr>
        <p:txBody>
          <a:bodyPr/>
          <a:lstStyle/>
          <a:p>
            <a:pPr algn="ctr"/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C’est parti!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defPPr>
              <a:defRPr lang="fr-FR"/>
            </a:defPPr>
            <a:lvl1pPr marL="0" algn="r" defTabSz="914400" rtl="0" eaLnBrk="1" latinLnBrk="0" hangingPunct="1">
              <a:defRPr sz="1100" kern="1200">
                <a:solidFill>
                  <a:srgbClr val="7D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88F01B-8BA8-4E52-9ECA-78FE89B5F248}" type="slidenum">
              <a:rPr lang="fr-FR" smtClean="0"/>
              <a:pPr/>
              <a:t>17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DA300A6-1214-4CE5-B62F-7960BD8F275F}"/>
              </a:ext>
            </a:extLst>
          </p:cNvPr>
          <p:cNvGrpSpPr/>
          <p:nvPr/>
        </p:nvGrpSpPr>
        <p:grpSpPr>
          <a:xfrm>
            <a:off x="4413437" y="2992946"/>
            <a:ext cx="3365125" cy="3005044"/>
            <a:chOff x="7896924" y="2442440"/>
            <a:chExt cx="3365125" cy="3005044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9E818032-8A8C-4471-9AF6-2C8BAF2E2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4977" y="2442440"/>
              <a:ext cx="2708097" cy="270809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24320359-7032-410E-8C3E-DC03D9B43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1006" y="4159742"/>
              <a:ext cx="1287742" cy="128774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E7357206-B173-4249-AA16-63D9466EF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974308" y="3862797"/>
              <a:ext cx="1287741" cy="128774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3451B231-91F8-440B-A448-022BC1D68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3317" y="3485029"/>
              <a:ext cx="313997" cy="31399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92DC852A-1338-4787-BDF3-14F0AC698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6924" y="3642027"/>
              <a:ext cx="780550" cy="78055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9688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6">
            <a:extLst>
              <a:ext uri="{FF2B5EF4-FFF2-40B4-BE49-F238E27FC236}">
                <a16:creationId xmlns:a16="http://schemas.microsoft.com/office/drawing/2014/main" id="{852BE78D-901C-F949-EE09-515CE0A4DF96}"/>
              </a:ext>
            </a:extLst>
          </p:cNvPr>
          <p:cNvSpPr txBox="1">
            <a:spLocks/>
          </p:cNvSpPr>
          <p:nvPr/>
        </p:nvSpPr>
        <p:spPr>
          <a:xfrm>
            <a:off x="409377" y="1345536"/>
            <a:ext cx="8067909" cy="9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spcBef>
                <a:spcPct val="0"/>
              </a:spcBef>
            </a:pPr>
            <a:r>
              <a:rPr lang="fr-FR" sz="2800" b="1">
                <a:solidFill>
                  <a:srgbClr val="C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Programme de la journée – 10 à 16h</a:t>
            </a:r>
            <a:endParaRPr lang="fr-FR" sz="2800">
              <a:solidFill>
                <a:srgbClr val="C00000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defTabSz="1219170">
              <a:lnSpc>
                <a:spcPct val="90000"/>
              </a:lnSpc>
            </a:pPr>
            <a:endParaRPr lang="fr-FR" sz="2800" b="1" kern="0" spc="-1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AA984F-3C65-41E9-883E-DB73BF2F5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668" y="167520"/>
            <a:ext cx="539422" cy="58708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EFE395B-DB4E-4519-807C-CB8B92945B67}"/>
              </a:ext>
            </a:extLst>
          </p:cNvPr>
          <p:cNvSpPr txBox="1"/>
          <p:nvPr/>
        </p:nvSpPr>
        <p:spPr>
          <a:xfrm>
            <a:off x="409377" y="1933867"/>
            <a:ext cx="8402113" cy="42473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defTabSz="1219170">
              <a:buFont typeface="Wingdings"/>
              <a:buChar char="ü"/>
            </a:pPr>
            <a:r>
              <a:rPr lang="fr-FR" sz="2800">
                <a:solidFill>
                  <a:schemeClr val="accent6"/>
                </a:solidFill>
                <a:latin typeface="Calibri"/>
                <a:ea typeface="Calibri"/>
                <a:cs typeface="Calibri"/>
              </a:rPr>
              <a:t>Ice-breaker</a:t>
            </a:r>
          </a:p>
          <a:p>
            <a:pPr marL="457200" indent="-457200" defTabSz="1219170">
              <a:buFont typeface="Wingdings"/>
              <a:buChar char="ü"/>
            </a:pPr>
            <a:r>
              <a:rPr lang="fr-FR" sz="2800">
                <a:solidFill>
                  <a:schemeClr val="accent6"/>
                </a:solidFill>
                <a:latin typeface="Calibri"/>
                <a:ea typeface="Calibri"/>
                <a:cs typeface="Calibri"/>
              </a:rPr>
              <a:t>Présentation - Remise en contexte</a:t>
            </a:r>
          </a:p>
          <a:p>
            <a:pPr marL="457200" indent="-457200" defTabSz="1219170">
              <a:buFont typeface="Wingdings"/>
              <a:buChar char="ü"/>
            </a:pPr>
            <a:r>
              <a:rPr lang="fr-FR" sz="2800">
                <a:solidFill>
                  <a:schemeClr val="accent6"/>
                </a:solidFill>
                <a:latin typeface="Calibri"/>
                <a:ea typeface="Calibri"/>
                <a:cs typeface="Calibri"/>
              </a:rPr>
              <a:t>Atelier 1 - Tronçons</a:t>
            </a:r>
          </a:p>
          <a:p>
            <a:pPr lvl="4" defTabSz="1219170"/>
            <a:endParaRPr lang="fr-FR" sz="280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4" defTabSz="1219170"/>
            <a:r>
              <a:rPr lang="fr-FR" sz="2800">
                <a:solidFill>
                  <a:schemeClr val="accent6"/>
                </a:solidFill>
                <a:latin typeface="Calibri"/>
                <a:ea typeface="Calibri"/>
                <a:cs typeface="Calibri"/>
              </a:rPr>
              <a:t>Déjeuner (12h30 – 13h30 )</a:t>
            </a:r>
          </a:p>
          <a:p>
            <a:pPr lvl="5" defTabSz="1219170"/>
            <a:r>
              <a:rPr lang="fr-FR">
                <a:solidFill>
                  <a:schemeClr val="accent6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Sondage en ligne</a:t>
            </a:r>
            <a:endParaRPr lang="fr-FR">
              <a:solidFill>
                <a:schemeClr val="accent6"/>
              </a:solidFill>
              <a:latin typeface="Calibri"/>
              <a:ea typeface="Calibri"/>
              <a:cs typeface="Calibri"/>
            </a:endParaRPr>
          </a:p>
          <a:p>
            <a:pPr defTabSz="1219170"/>
            <a:endParaRPr lang="fr-FR" sz="28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1219170">
              <a:buFont typeface="Wingdings"/>
              <a:buChar char="ü"/>
            </a:pPr>
            <a:r>
              <a:rPr lang="fr-FR" sz="2800">
                <a:solidFill>
                  <a:schemeClr val="accent6"/>
                </a:solidFill>
                <a:latin typeface="Calibri"/>
                <a:ea typeface="Calibri"/>
                <a:cs typeface="Calibri"/>
              </a:rPr>
              <a:t>Atelier 2 – Ponctuels Equipements</a:t>
            </a:r>
          </a:p>
          <a:p>
            <a:pPr marL="457200" indent="-457200" defTabSz="1219170">
              <a:buFont typeface="Wingdings"/>
              <a:buChar char="ü"/>
            </a:pPr>
            <a:r>
              <a:rPr lang="fr-FR" sz="2800">
                <a:solidFill>
                  <a:schemeClr val="accent6"/>
                </a:solidFill>
                <a:latin typeface="Calibri"/>
                <a:ea typeface="Calibri"/>
                <a:cs typeface="Calibri"/>
              </a:rPr>
              <a:t>Date de la prochaine réunion</a:t>
            </a:r>
          </a:p>
          <a:p>
            <a:pPr marL="457200" indent="-457200" defTabSz="1219170">
              <a:buFont typeface="Wingdings"/>
              <a:buChar char="ü"/>
            </a:pPr>
            <a:r>
              <a:rPr lang="fr-FR" sz="2800">
                <a:solidFill>
                  <a:schemeClr val="accent6"/>
                </a:solidFill>
                <a:latin typeface="Calibri"/>
                <a:ea typeface="Calibri"/>
                <a:cs typeface="Calibri"/>
              </a:rPr>
              <a:t>Conclusion de la journée</a:t>
            </a:r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EF5CDFBA-28C7-4803-A3C1-549F88EA3EF8}"/>
              </a:ext>
            </a:extLst>
          </p:cNvPr>
          <p:cNvSpPr txBox="1">
            <a:spLocks/>
          </p:cNvSpPr>
          <p:nvPr/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5588F01B-8BA8-4E52-9ECA-78FE89B5F248}" type="slidenum">
              <a:rPr lang="fr-FR" sz="1100" smtClean="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2</a:t>
            </a:fld>
            <a:endParaRPr lang="fr-FR" sz="1100">
              <a:solidFill>
                <a:srgbClr val="7D7D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EF9BD45-FFD1-40A7-8767-C5D2B2AD7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977" y="2442440"/>
            <a:ext cx="2708097" cy="2708097"/>
          </a:xfrm>
          <a:prstGeom prst="rect">
            <a:avLst/>
          </a:prstGeom>
          <a:ln>
            <a:noFill/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6FA1ABA-080B-43C5-BDDA-CBDD8337AF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006" y="4159742"/>
            <a:ext cx="1287742" cy="1287742"/>
          </a:xfrm>
          <a:prstGeom prst="rect">
            <a:avLst/>
          </a:prstGeom>
          <a:ln>
            <a:noFill/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2CD6693-DCCC-45F2-B5C8-6BD8F5C1DE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74308" y="3862797"/>
            <a:ext cx="1287741" cy="1287741"/>
          </a:xfrm>
          <a:prstGeom prst="rect">
            <a:avLst/>
          </a:prstGeom>
          <a:ln>
            <a:noFill/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323C8FF-CEBE-4CA1-8574-6615CE2700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317" y="3485029"/>
            <a:ext cx="313997" cy="313997"/>
          </a:xfrm>
          <a:prstGeom prst="rect">
            <a:avLst/>
          </a:prstGeom>
          <a:ln>
            <a:noFill/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8074C31-4503-4B00-BE1B-3B30B390F3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924" y="3642027"/>
            <a:ext cx="780550" cy="7805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067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fr-FR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Modalités de travail en commun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88F01B-8BA8-4E52-9ECA-78FE89B5F248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rgbClr val="7D7D6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7D7D6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987D6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388028" y="-5020"/>
              <a:ext cx="8262" cy="8262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01128" y="-418120"/>
                <a:ext cx="826200" cy="826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220092" y="1064079"/>
            <a:ext cx="11551698" cy="579392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endParaRPr kumimoji="0" lang="fr-F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1114B76-0EAD-492D-B12C-3059C9651E4E}"/>
              </a:ext>
            </a:extLst>
          </p:cNvPr>
          <p:cNvSpPr>
            <a:spLocks noGrp="1"/>
          </p:cNvSpPr>
          <p:nvPr/>
        </p:nvSpPr>
        <p:spPr>
          <a:xfrm>
            <a:off x="349637" y="1198723"/>
            <a:ext cx="11551698" cy="579392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r>
              <a:rPr kumimoji="0" lang="fr-FR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Règles de vie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Ecoute, partage de la parole</a:t>
            </a:r>
            <a:endParaRPr lang="fr-FR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lang="fr-FR" sz="22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Bienveillance, droit à l’erreur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lang="fr-FR" sz="22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Engagement</a:t>
            </a:r>
            <a:endParaRPr lang="fr-FR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None/>
              <a:tabLst/>
              <a:defRPr/>
            </a:pPr>
            <a:endParaRPr kumimoji="0" lang="fr-FR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r>
              <a:rPr lang="fr-FR" sz="24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Atelier en présentiel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Pas d’enregistrement vidéo</a:t>
            </a:r>
            <a:endParaRPr lang="fr-FR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Impr</a:t>
            </a:r>
            <a:r>
              <a:rPr lang="fr-FR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ession des </a:t>
            </a:r>
            <a:r>
              <a:rPr lang="fr-FR" b="0" err="1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ppt</a:t>
            </a:r>
            <a:r>
              <a:rPr lang="fr-FR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des ateliers pour la prise de note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endParaRPr kumimoji="0" lang="fr-FR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r>
              <a:rPr lang="fr-FR" sz="24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Poursuite des travaux</a:t>
            </a:r>
            <a:endParaRPr lang="fr-FR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lang="fr-FR" sz="20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Envoi des </a:t>
            </a:r>
            <a:r>
              <a:rPr lang="fr-FR" sz="2000" b="0" err="1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ppt</a:t>
            </a:r>
            <a:r>
              <a:rPr lang="fr-FR" sz="20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+ CR à la liste de mail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lang="fr-FR" sz="20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Ressources accessibles sur la </a:t>
            </a:r>
            <a:r>
              <a:rPr lang="fr-FR" sz="2000" b="0">
                <a:solidFill>
                  <a:srgbClr val="000000"/>
                </a:solidFill>
                <a:latin typeface="Calibri"/>
                <a:ea typeface="Calibri"/>
                <a:cs typeface="Arial"/>
                <a:hlinkClick r:id="rId5"/>
              </a:rPr>
              <a:t>page du GT</a:t>
            </a:r>
            <a:endParaRPr lang="fr-FR" sz="2000" b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endParaRPr kumimoji="0" lang="fr-FR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endParaRPr lang="fr-FR" b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pPr marL="342900" lvl="1" indent="0" algn="just">
              <a:buClr>
                <a:srgbClr val="554538"/>
              </a:buClr>
              <a:buNone/>
              <a:defRPr/>
            </a:pPr>
            <a:endParaRPr kumimoji="0" lang="fr-FR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marL="457200" lvl="1" indent="0" algn="just">
              <a:spcBef>
                <a:spcPts val="300"/>
              </a:spcBef>
              <a:buClr>
                <a:srgbClr val="554538"/>
              </a:buClr>
              <a:buNone/>
            </a:pPr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Times New Roman" panose="02020603050405020304" pitchFamily="18" charset="0"/>
              <a:cs typeface="Arial"/>
            </a:endParaRPr>
          </a:p>
          <a:p>
            <a:pPr marL="742950" lvl="1" indent="-285750" algn="just">
              <a:spcBef>
                <a:spcPts val="300"/>
              </a:spcBef>
              <a:buClr>
                <a:srgbClr val="554538"/>
              </a:buClr>
              <a:buFont typeface="Courier New" panose="02070309020205020404" pitchFamily="49" charset="0"/>
              <a:buChar char="o"/>
            </a:pPr>
            <a:endParaRPr kumimoji="0" lang="fr-FR" sz="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Times New Roman" panose="02020603050405020304" pitchFamily="18" charset="0"/>
              <a:cs typeface="Arial"/>
            </a:endParaRPr>
          </a:p>
          <a:p>
            <a:pPr marL="742950" lvl="1" indent="-285750" algn="just">
              <a:spcBef>
                <a:spcPts val="300"/>
              </a:spcBef>
              <a:buClr>
                <a:srgbClr val="554538"/>
              </a:buClr>
              <a:buFont typeface="Courier New" panose="02070309020205020404" pitchFamily="49" charset="0"/>
              <a:buChar char="o"/>
            </a:pPr>
            <a:endParaRPr kumimoji="0" lang="fr-FR" sz="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Times New Roman" panose="02020603050405020304" pitchFamily="18" charset="0"/>
              <a:cs typeface="Arial"/>
            </a:endParaRPr>
          </a:p>
          <a:p>
            <a:pPr marL="742950" lvl="1" indent="-285750" algn="just"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fr-FR" sz="400" b="0">
              <a:solidFill>
                <a:schemeClr val="tx1"/>
              </a:solidFill>
              <a:latin typeface="Calibri"/>
              <a:cs typeface="Arial"/>
            </a:endParaRPr>
          </a:p>
          <a:p>
            <a:pPr marL="457200" lvl="1" indent="0" algn="just">
              <a:spcBef>
                <a:spcPts val="300"/>
              </a:spcBef>
              <a:buNone/>
            </a:pPr>
            <a:endParaRPr lang="fr-FR" sz="400" b="0">
              <a:solidFill>
                <a:schemeClr val="tx1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501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fr-FR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Liste des participants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88F01B-8BA8-4E52-9ECA-78FE89B5F248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rgbClr val="7D7D6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7D7D6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987D6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388028" y="-5020"/>
              <a:ext cx="8262" cy="8262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01128" y="-418120"/>
                <a:ext cx="826200" cy="826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220092" y="1064079"/>
            <a:ext cx="11551698" cy="579392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endParaRPr kumimoji="0" lang="fr-F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A9BEE5A4-3054-9136-D49A-739306D3E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483733"/>
              </p:ext>
            </p:extLst>
          </p:nvPr>
        </p:nvGraphicFramePr>
        <p:xfrm>
          <a:off x="3433704" y="1542814"/>
          <a:ext cx="5322960" cy="48158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7937">
                  <a:extLst>
                    <a:ext uri="{9D8B030D-6E8A-4147-A177-3AD203B41FA5}">
                      <a16:colId xmlns:a16="http://schemas.microsoft.com/office/drawing/2014/main" val="629242843"/>
                    </a:ext>
                  </a:extLst>
                </a:gridCol>
                <a:gridCol w="1770104">
                  <a:extLst>
                    <a:ext uri="{9D8B030D-6E8A-4147-A177-3AD203B41FA5}">
                      <a16:colId xmlns:a16="http://schemas.microsoft.com/office/drawing/2014/main" val="3986470908"/>
                    </a:ext>
                  </a:extLst>
                </a:gridCol>
                <a:gridCol w="2134919">
                  <a:extLst>
                    <a:ext uri="{9D8B030D-6E8A-4147-A177-3AD203B41FA5}">
                      <a16:colId xmlns:a16="http://schemas.microsoft.com/office/drawing/2014/main" val="3574739723"/>
                    </a:ext>
                  </a:extLst>
                </a:gridCol>
              </a:tblGrid>
              <a:tr h="263969"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</a:rPr>
                        <a:t>Organisme</a:t>
                      </a: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</a:rPr>
                        <a:t>Prénom</a:t>
                      </a: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</a:rPr>
                        <a:t>Nom</a:t>
                      </a: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077528"/>
                  </a:ext>
                </a:extLst>
              </a:tr>
              <a:tr h="263969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</a:rPr>
                        <a:t>CNPF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effectLst/>
                          <a:latin typeface="Calibri"/>
                          <a:ea typeface="Calibri"/>
                        </a:rPr>
                        <a:t>BASTIEN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effectLst/>
                          <a:latin typeface="Calibri"/>
                          <a:ea typeface="Calibri"/>
                        </a:rPr>
                        <a:t>PEUZIAT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551820"/>
                  </a:ext>
                </a:extLst>
              </a:tr>
              <a:tr h="263969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</a:rPr>
                        <a:t>CNPF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effectLst/>
                          <a:latin typeface="Calibri"/>
                          <a:ea typeface="Calibri"/>
                        </a:rPr>
                        <a:t>CLARA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effectLst/>
                          <a:latin typeface="Calibri"/>
                          <a:ea typeface="Calibri"/>
                        </a:rPr>
                        <a:t>OTTAVIOLI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143632"/>
                  </a:ext>
                </a:extLst>
              </a:tr>
              <a:tr h="263969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</a:rPr>
                        <a:t>COMMUNES FORESTIERES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</a:rPr>
                        <a:t>THEO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effectLst/>
                          <a:latin typeface="Calibri"/>
                          <a:ea typeface="Calibri"/>
                        </a:rPr>
                        <a:t>IZARD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40718"/>
                  </a:ext>
                </a:extLst>
              </a:tr>
              <a:tr h="263969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</a:rPr>
                        <a:t>CRIGE PACA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</a:rPr>
                        <a:t>LUC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effectLst/>
                          <a:latin typeface="Calibri"/>
                          <a:ea typeface="Calibri"/>
                        </a:rPr>
                        <a:t>MABIRE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18648"/>
                  </a:ext>
                </a:extLst>
              </a:tr>
              <a:tr h="263969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</a:rPr>
                        <a:t>DDT HAUT-RHIN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</a:rPr>
                        <a:t>LOUISIANE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effectLst/>
                          <a:latin typeface="Calibri"/>
                          <a:ea typeface="Calibri"/>
                        </a:rPr>
                        <a:t>CARRE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249667"/>
                  </a:ext>
                </a:extLst>
              </a:tr>
              <a:tr h="263969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</a:rPr>
                        <a:t>FCBA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</a:rPr>
                        <a:t>VINCENT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effectLst/>
                          <a:latin typeface="Calibri"/>
                          <a:ea typeface="Calibri"/>
                        </a:rPr>
                        <a:t>MORILLON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202738"/>
                  </a:ext>
                </a:extLst>
              </a:tr>
              <a:tr h="263969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</a:rPr>
                        <a:t>FNEDT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</a:rPr>
                        <a:t>ALDRIC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effectLst/>
                          <a:latin typeface="Calibri"/>
                          <a:ea typeface="Calibri"/>
                        </a:rPr>
                        <a:t>DE SAINT-PALAIS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126287"/>
                  </a:ext>
                </a:extLst>
              </a:tr>
              <a:tr h="263969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</a:rPr>
                        <a:t>FRASYLVA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effectLst/>
                          <a:latin typeface="Calibri"/>
                          <a:ea typeface="Calibri"/>
                        </a:rPr>
                        <a:t>ISABELLE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effectLst/>
                          <a:latin typeface="Calibri"/>
                          <a:ea typeface="Calibri"/>
                        </a:rPr>
                        <a:t>FLOURET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636707"/>
                  </a:ext>
                </a:extLst>
              </a:tr>
              <a:tr h="263969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</a:rPr>
                        <a:t>GIPATGERI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</a:rPr>
                        <a:t>CHRISTOPHE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effectLst/>
                          <a:latin typeface="Calibri"/>
                          <a:ea typeface="Calibri"/>
                        </a:rPr>
                        <a:t>LABARRE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363935"/>
                  </a:ext>
                </a:extLst>
              </a:tr>
              <a:tr h="263969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</a:rPr>
                        <a:t>GIPATGERI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</a:rPr>
                        <a:t>AUDREY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effectLst/>
                          <a:latin typeface="Calibri"/>
                          <a:ea typeface="Calibri"/>
                        </a:rPr>
                        <a:t>NICOLAS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337706"/>
                  </a:ext>
                </a:extLst>
              </a:tr>
              <a:tr h="263969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</a:rPr>
                        <a:t>MEUSE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</a:rPr>
                        <a:t>MARION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effectLst/>
                          <a:latin typeface="Calibri"/>
                          <a:ea typeface="Calibri"/>
                        </a:rPr>
                        <a:t>BRION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905918"/>
                  </a:ext>
                </a:extLst>
              </a:tr>
              <a:tr h="263969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</a:rPr>
                        <a:t>MINITERE INTERIEUR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effectLst/>
                          <a:latin typeface="Calibri"/>
                          <a:ea typeface="Calibri"/>
                        </a:rPr>
                        <a:t>XAVIER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effectLst/>
                          <a:latin typeface="Calibri"/>
                          <a:ea typeface="Calibri"/>
                        </a:rPr>
                        <a:t>VAN ELSUWE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360946"/>
                  </a:ext>
                </a:extLst>
              </a:tr>
              <a:tr h="263969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</a:rPr>
                        <a:t>ONF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</a:rPr>
                        <a:t>BRUNO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effectLst/>
                          <a:latin typeface="Calibri"/>
                          <a:ea typeface="Calibri"/>
                        </a:rPr>
                        <a:t>IRATCHET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973980"/>
                  </a:ext>
                </a:extLst>
              </a:tr>
              <a:tr h="263969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</a:rPr>
                        <a:t>ONF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</a:rPr>
                        <a:t>MARYSE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effectLst/>
                          <a:latin typeface="Calibri"/>
                          <a:ea typeface="Calibri"/>
                        </a:rPr>
                        <a:t>BIGOT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691447"/>
                  </a:ext>
                </a:extLst>
              </a:tr>
              <a:tr h="263969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</a:rPr>
                        <a:t>ONF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</a:rPr>
                        <a:t>VINCENT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effectLst/>
                          <a:latin typeface="Calibri"/>
                          <a:ea typeface="Calibri"/>
                        </a:rPr>
                        <a:t>GUILLEMAT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709882"/>
                  </a:ext>
                </a:extLst>
              </a:tr>
              <a:tr h="263969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</a:rPr>
                        <a:t>ONF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</a:rPr>
                        <a:t>FRANCESCO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effectLst/>
                          <a:latin typeface="Calibri"/>
                          <a:ea typeface="Calibri"/>
                        </a:rPr>
                        <a:t>ROMANO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214466"/>
                  </a:ext>
                </a:extLst>
              </a:tr>
              <a:tr h="277166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</a:rPr>
                        <a:t>OPENIG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effectLst/>
                          <a:latin typeface="Calibri"/>
                          <a:ea typeface="Calibri"/>
                        </a:rPr>
                        <a:t>RUTH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effectLst/>
                          <a:latin typeface="Calibri"/>
                          <a:ea typeface="Calibri"/>
                        </a:rPr>
                        <a:t>LAVIE</a:t>
                      </a:r>
                      <a:endParaRPr lang="fr-FR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12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76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9AA984F-3C65-41E9-883E-DB73BF2F5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668" y="167520"/>
            <a:ext cx="539422" cy="58708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EFE395B-DB4E-4519-807C-CB8B92945B67}"/>
              </a:ext>
            </a:extLst>
          </p:cNvPr>
          <p:cNvSpPr txBox="1"/>
          <p:nvPr/>
        </p:nvSpPr>
        <p:spPr>
          <a:xfrm>
            <a:off x="409377" y="1908054"/>
            <a:ext cx="84021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/>
            <a:r>
              <a:rPr lang="fr-FR" sz="4400" b="1">
                <a:solidFill>
                  <a:srgbClr val="554538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1. Contexte et objectifs du GT</a:t>
            </a:r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EF5CDFBA-28C7-4803-A3C1-549F88EA3EF8}"/>
              </a:ext>
            </a:extLst>
          </p:cNvPr>
          <p:cNvSpPr txBox="1">
            <a:spLocks/>
          </p:cNvSpPr>
          <p:nvPr/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5588F01B-8BA8-4E52-9ECA-78FE89B5F248}" type="slidenum">
              <a:rPr lang="fr-FR" sz="1100" smtClean="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5</a:t>
            </a:fld>
            <a:endParaRPr lang="fr-FR" sz="1100">
              <a:solidFill>
                <a:srgbClr val="7D7D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EF9BD45-FFD1-40A7-8767-C5D2B2AD7844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977" y="2442440"/>
            <a:ext cx="2708097" cy="2708097"/>
          </a:xfrm>
          <a:prstGeom prst="rect">
            <a:avLst/>
          </a:prstGeom>
          <a:ln>
            <a:noFill/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6FA1ABA-080B-43C5-BDDA-CBDD8337AF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006" y="4159742"/>
            <a:ext cx="1287742" cy="1287742"/>
          </a:xfrm>
          <a:prstGeom prst="rect">
            <a:avLst/>
          </a:prstGeom>
          <a:ln>
            <a:noFill/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2CD6693-DCCC-45F2-B5C8-6BD8F5C1DE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74308" y="3862797"/>
            <a:ext cx="1287741" cy="1287741"/>
          </a:xfrm>
          <a:prstGeom prst="rect">
            <a:avLst/>
          </a:prstGeom>
          <a:ln>
            <a:noFill/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323C8FF-CEBE-4CA1-8574-6615CE2700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317" y="3485029"/>
            <a:ext cx="313997" cy="313997"/>
          </a:xfrm>
          <a:prstGeom prst="rect">
            <a:avLst/>
          </a:prstGeom>
          <a:ln>
            <a:noFill/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8074C31-4503-4B00-BE1B-3B30B390F3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924" y="3642027"/>
            <a:ext cx="780550" cy="7805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4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fr-FR">
                <a:latin typeface="+mn-lt"/>
                <a:cs typeface="Arial"/>
              </a:rPr>
              <a:t>Contexte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88F01B-8BA8-4E52-9ECA-78FE89B5F248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rgbClr val="7D7D6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7D7D6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987D6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388028" y="-5020"/>
              <a:ext cx="8262" cy="8262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01128" y="-418120"/>
                <a:ext cx="826200" cy="826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220092" y="1064079"/>
            <a:ext cx="11551698" cy="579392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endParaRPr kumimoji="0" lang="fr-F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1114B76-0EAD-492D-B12C-3059C9651E4E}"/>
              </a:ext>
            </a:extLst>
          </p:cNvPr>
          <p:cNvSpPr>
            <a:spLocks noGrp="1"/>
          </p:cNvSpPr>
          <p:nvPr/>
        </p:nvSpPr>
        <p:spPr>
          <a:xfrm>
            <a:off x="349637" y="1198723"/>
            <a:ext cx="11551698" cy="579392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r>
              <a:rPr kumimoji="0" lang="fr-F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Cadre Législatif :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Loi n° 2023-580 du 10/07/2023 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visant à renforcer la prévention et la lutte contre l’intensification et l’extension du risque incendie</a:t>
            </a:r>
            <a:endParaRPr lang="fr-F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marL="742950" lvl="1" indent="-285750" algn="just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fr-FR" sz="1300" b="0" i="1">
                <a:solidFill>
                  <a:schemeClr val="tx1"/>
                </a:solidFill>
                <a:latin typeface="Calibri"/>
                <a:cs typeface="Arial"/>
              </a:rPr>
              <a:t>Art. L. 153-9. – […] II. – Chaque département établit et met à jour, au moins tous les cinq ans, une carte des </a:t>
            </a:r>
            <a:r>
              <a:rPr lang="fr-FR" sz="1300" i="1">
                <a:solidFill>
                  <a:schemeClr val="tx1"/>
                </a:solidFill>
                <a:latin typeface="Calibri"/>
                <a:cs typeface="Arial"/>
              </a:rPr>
              <a:t>voies d’accès aux ressources forestières</a:t>
            </a:r>
            <a:r>
              <a:rPr lang="fr-FR" sz="1300" b="0" i="1">
                <a:solidFill>
                  <a:schemeClr val="tx1"/>
                </a:solidFill>
                <a:latin typeface="Calibri"/>
                <a:cs typeface="Arial"/>
              </a:rPr>
              <a:t>, des </a:t>
            </a:r>
            <a:r>
              <a:rPr lang="fr-FR" sz="1300" i="1">
                <a:solidFill>
                  <a:schemeClr val="tx1"/>
                </a:solidFill>
                <a:latin typeface="Calibri"/>
                <a:cs typeface="Arial"/>
              </a:rPr>
              <a:t>voies de défense des bois et forêts contre l’incendie </a:t>
            </a:r>
            <a:r>
              <a:rPr lang="fr-FR" sz="1300" b="0" i="1">
                <a:solidFill>
                  <a:schemeClr val="tx1"/>
                </a:solidFill>
                <a:latin typeface="Calibri"/>
                <a:cs typeface="Arial"/>
              </a:rPr>
              <a:t>et des </a:t>
            </a:r>
            <a:r>
              <a:rPr lang="fr-FR" sz="1300" i="1">
                <a:solidFill>
                  <a:schemeClr val="tx1"/>
                </a:solidFill>
                <a:latin typeface="Calibri"/>
                <a:cs typeface="Arial"/>
              </a:rPr>
              <a:t>points d’eau</a:t>
            </a:r>
            <a:r>
              <a:rPr lang="fr-FR" sz="1300" b="0" i="1">
                <a:solidFill>
                  <a:schemeClr val="tx1"/>
                </a:solidFill>
                <a:latin typeface="Calibri"/>
                <a:cs typeface="Arial"/>
              </a:rPr>
              <a:t>. Cette carte est mise à disposition gratuitement et librement sous une forme dématérialisée, sur un</a:t>
            </a:r>
            <a:r>
              <a:rPr lang="fr-FR" sz="1300" i="1">
                <a:solidFill>
                  <a:schemeClr val="tx1"/>
                </a:solidFill>
                <a:latin typeface="Calibri"/>
                <a:cs typeface="Arial"/>
              </a:rPr>
              <a:t> portail national commun</a:t>
            </a:r>
            <a:r>
              <a:rPr lang="fr-FR" sz="1300" b="0" i="1">
                <a:solidFill>
                  <a:schemeClr val="tx1"/>
                </a:solidFill>
                <a:latin typeface="Calibri"/>
                <a:cs typeface="Arial"/>
              </a:rPr>
              <a:t> au plus tard le 1er janvier 2026.</a:t>
            </a:r>
            <a:endParaRPr lang="fr-FR" sz="1300" b="0" i="1">
              <a:solidFill>
                <a:schemeClr val="tx1"/>
              </a:solidFill>
              <a:latin typeface="Calibri"/>
              <a:ea typeface="Calibri"/>
              <a:cs typeface="Arial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endParaRPr kumimoji="0" lang="fr-FR" sz="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Décret d’application n° 2024-284 du 29/03/2024 : </a:t>
            </a:r>
            <a:endParaRPr lang="fr-F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marL="742950" marR="0" lvl="1" indent="-285750" algn="just" fontAlgn="auto">
              <a:spcBef>
                <a:spcPts val="300"/>
              </a:spcBef>
              <a:spcAft>
                <a:spcPts val="0"/>
              </a:spcAft>
              <a:buClr>
                <a:srgbClr val="554538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fr-FR" sz="1300" b="0" i="1">
                <a:solidFill>
                  <a:schemeClr val="tx1"/>
                </a:solidFill>
                <a:latin typeface="Calibri"/>
                <a:cs typeface="Arial"/>
              </a:rPr>
              <a:t>Article 4 : […] « Art. D. 153-26.-La carte prévue par le II de l'article L. 153-9, établie par chaque département, affiche les informations relatives en particulier à la localisation et aux caractéristiques des dessertes forestières, des points d'eau et des pistes utilisables à des fins de défense contre l'incendie.</a:t>
            </a:r>
            <a:endParaRPr lang="fr-FR" sz="1300" b="0" i="1">
              <a:solidFill>
                <a:schemeClr val="tx1"/>
              </a:solidFill>
              <a:latin typeface="Calibri"/>
              <a:ea typeface="Calibri"/>
              <a:cs typeface="Arial"/>
            </a:endParaRPr>
          </a:p>
          <a:p>
            <a:pPr marL="742950" lvl="1" indent="-285750" algn="just">
              <a:spcBef>
                <a:spcPts val="300"/>
              </a:spcBef>
              <a:buClr>
                <a:srgbClr val="554538"/>
              </a:buClr>
              <a:buFont typeface="Courier New" panose="02070309020205020404" pitchFamily="49" charset="0"/>
              <a:buChar char="o"/>
            </a:pPr>
            <a:r>
              <a:rPr lang="fr-FR" sz="1300" b="0" i="1">
                <a:solidFill>
                  <a:schemeClr val="tx1"/>
                </a:solidFill>
                <a:latin typeface="Calibri"/>
                <a:cs typeface="Arial"/>
              </a:rPr>
              <a:t>Un </a:t>
            </a:r>
            <a:r>
              <a:rPr lang="fr-FR" sz="1300" i="1">
                <a:solidFill>
                  <a:schemeClr val="tx1"/>
                </a:solidFill>
                <a:latin typeface="Calibri"/>
                <a:cs typeface="Arial"/>
              </a:rPr>
              <a:t>arrêté du ministre </a:t>
            </a:r>
            <a:r>
              <a:rPr lang="fr-FR" sz="1300" b="0" i="1">
                <a:solidFill>
                  <a:schemeClr val="tx1"/>
                </a:solidFill>
                <a:latin typeface="Calibri"/>
                <a:cs typeface="Arial"/>
              </a:rPr>
              <a:t>chargé de l'agriculture définit des </a:t>
            </a:r>
            <a:r>
              <a:rPr lang="fr-FR" sz="1300" i="1">
                <a:solidFill>
                  <a:schemeClr val="tx1"/>
                </a:solidFill>
                <a:latin typeface="Calibri"/>
                <a:cs typeface="Arial"/>
              </a:rPr>
              <a:t>normes cartographiques </a:t>
            </a:r>
            <a:r>
              <a:rPr lang="fr-FR" sz="1300" b="0" i="1">
                <a:solidFill>
                  <a:schemeClr val="tx1"/>
                </a:solidFill>
                <a:latin typeface="Calibri"/>
                <a:cs typeface="Arial"/>
              </a:rPr>
              <a:t>en vue d'assurer l'harmonisation nationale des cartes départementales</a:t>
            </a:r>
            <a:r>
              <a:rPr lang="fr-FR" sz="1300" b="0">
                <a:solidFill>
                  <a:srgbClr val="000000"/>
                </a:solidFill>
                <a:latin typeface="Calibri"/>
                <a:cs typeface="Arial"/>
              </a:rPr>
              <a:t>. »</a:t>
            </a:r>
            <a:endParaRPr lang="fr-FR" sz="1300" b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pPr marL="457200" lvl="1" indent="0" algn="just">
              <a:spcBef>
                <a:spcPts val="300"/>
              </a:spcBef>
              <a:buClr>
                <a:srgbClr val="554538"/>
              </a:buClr>
              <a:buNone/>
            </a:pPr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Times New Roman" panose="02020603050405020304" pitchFamily="18" charset="0"/>
              <a:cs typeface="Arial"/>
            </a:endParaRPr>
          </a:p>
          <a:p>
            <a:pPr marL="457200" lvl="1" indent="0" algn="just">
              <a:spcBef>
                <a:spcPts val="300"/>
              </a:spcBef>
              <a:buClr>
                <a:srgbClr val="554538"/>
              </a:buClr>
              <a:buNone/>
            </a:pPr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Times New Roman" panose="02020603050405020304" pitchFamily="18" charset="0"/>
              <a:cs typeface="Arial"/>
            </a:endParaRPr>
          </a:p>
          <a:p>
            <a:pPr marL="742950" lvl="1" indent="-285750" algn="just">
              <a:spcBef>
                <a:spcPts val="300"/>
              </a:spcBef>
              <a:buClr>
                <a:srgbClr val="554538"/>
              </a:buClr>
              <a:buFont typeface="Courier New" panose="02070309020205020404" pitchFamily="49" charset="0"/>
              <a:buChar char="o"/>
            </a:pPr>
            <a:endParaRPr kumimoji="0" lang="fr-FR" sz="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Times New Roman" panose="02020603050405020304" pitchFamily="18" charset="0"/>
              <a:cs typeface="Arial"/>
            </a:endParaRPr>
          </a:p>
          <a:p>
            <a:pPr marL="742950" lvl="1" indent="-285750" algn="just">
              <a:spcBef>
                <a:spcPts val="300"/>
              </a:spcBef>
              <a:buClr>
                <a:srgbClr val="554538"/>
              </a:buClr>
              <a:buFont typeface="Courier New" panose="02070309020205020404" pitchFamily="49" charset="0"/>
              <a:buChar char="o"/>
            </a:pPr>
            <a:endParaRPr kumimoji="0" lang="fr-FR" sz="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Times New Roman" panose="02020603050405020304" pitchFamily="18" charset="0"/>
              <a:cs typeface="Arial"/>
            </a:endParaRPr>
          </a:p>
          <a:p>
            <a:pPr marL="742950" lvl="1" indent="-285750" algn="just"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fr-FR" sz="400" b="0">
              <a:solidFill>
                <a:schemeClr val="tx1"/>
              </a:solidFill>
              <a:latin typeface="Calibri"/>
              <a:cs typeface="Arial"/>
            </a:endParaRPr>
          </a:p>
          <a:p>
            <a:pPr marL="742950" lvl="1" indent="-285750" algn="just"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fr-FR" sz="400" b="0">
              <a:solidFill>
                <a:schemeClr val="tx1"/>
              </a:solidFill>
              <a:latin typeface="Calibri"/>
              <a:cs typeface="Arial"/>
            </a:endParaRPr>
          </a:p>
          <a:p>
            <a:pPr marL="742950" lvl="1" indent="-285750" algn="just"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fr-FR" sz="400" b="0">
              <a:solidFill>
                <a:schemeClr val="tx1"/>
              </a:solidFill>
              <a:latin typeface="Calibri"/>
              <a:cs typeface="Arial"/>
            </a:endParaRPr>
          </a:p>
          <a:p>
            <a:pPr algn="just"/>
            <a:r>
              <a:rPr lang="fr-FR" sz="2000" b="0">
                <a:solidFill>
                  <a:schemeClr val="tx1"/>
                </a:solidFill>
                <a:latin typeface="Calibri"/>
                <a:cs typeface="Arial"/>
              </a:rPr>
              <a:t>3 standards existants pour :</a:t>
            </a:r>
            <a:endParaRPr lang="fr-FR" sz="2000" b="0">
              <a:solidFill>
                <a:schemeClr val="tx1"/>
              </a:solidFill>
              <a:latin typeface="Calibri"/>
              <a:ea typeface="Calibri"/>
              <a:cs typeface="Arial"/>
            </a:endParaRPr>
          </a:p>
          <a:p>
            <a:pPr lvl="1" algn="just"/>
            <a:r>
              <a:rPr lang="fr-FR" sz="1800" b="0">
                <a:solidFill>
                  <a:schemeClr val="tx1"/>
                </a:solidFill>
                <a:latin typeface="Calibri"/>
                <a:cs typeface="Arial"/>
              </a:rPr>
              <a:t>Les voies d’accès aux ressources forestières </a:t>
            </a:r>
            <a:r>
              <a:rPr lang="fr-FR" sz="1800" b="0">
                <a:solidFill>
                  <a:schemeClr val="tx1"/>
                </a:solidFill>
                <a:latin typeface="Calibri"/>
                <a:cs typeface="Arial"/>
                <a:sym typeface="Wingdings" panose="05000000000000000000" pitchFamily="2" charset="2"/>
              </a:rPr>
              <a:t></a:t>
            </a:r>
            <a:r>
              <a:rPr lang="fr-FR" sz="1800" b="0">
                <a:solidFill>
                  <a:schemeClr val="tx1"/>
                </a:solidFill>
                <a:latin typeface="Calibri"/>
                <a:cs typeface="Arial"/>
              </a:rPr>
              <a:t> Standard CNIG « Dessertes pour le transport de bois »</a:t>
            </a:r>
            <a:endParaRPr lang="fr-FR" sz="1800" b="0">
              <a:solidFill>
                <a:schemeClr val="tx1"/>
              </a:solidFill>
              <a:latin typeface="Calibri"/>
              <a:ea typeface="Calibri"/>
              <a:cs typeface="Arial"/>
            </a:endParaRPr>
          </a:p>
          <a:p>
            <a:pPr lvl="1" algn="just"/>
            <a:r>
              <a:rPr lang="fr-FR" sz="1800" b="0">
                <a:solidFill>
                  <a:schemeClr val="tx1"/>
                </a:solidFill>
                <a:latin typeface="Calibri"/>
                <a:cs typeface="Arial"/>
              </a:rPr>
              <a:t>Les voies de défense des bois et forêts contre l’incendie  </a:t>
            </a:r>
            <a:r>
              <a:rPr lang="fr-FR" sz="1800" b="0">
                <a:solidFill>
                  <a:schemeClr val="tx1"/>
                </a:solidFill>
                <a:latin typeface="Calibri"/>
                <a:cs typeface="Arial"/>
                <a:sym typeface="Wingdings" panose="05000000000000000000" pitchFamily="2" charset="2"/>
              </a:rPr>
              <a:t></a:t>
            </a:r>
            <a:r>
              <a:rPr lang="fr-FR" sz="1800" b="0">
                <a:solidFill>
                  <a:schemeClr val="tx1"/>
                </a:solidFill>
                <a:latin typeface="Calibri"/>
                <a:cs typeface="Arial"/>
              </a:rPr>
              <a:t> Standard communautaire « Pistes DFCI »</a:t>
            </a:r>
            <a:endParaRPr lang="fr-FR" sz="1800" b="0">
              <a:solidFill>
                <a:schemeClr val="tx1"/>
              </a:solidFill>
              <a:latin typeface="Calibri"/>
              <a:ea typeface="Calibri"/>
              <a:cs typeface="Arial"/>
            </a:endParaRPr>
          </a:p>
          <a:p>
            <a:pPr lvl="1" algn="just"/>
            <a:r>
              <a:rPr lang="fr-FR" sz="1800" b="0">
                <a:solidFill>
                  <a:schemeClr val="tx1"/>
                </a:solidFill>
                <a:latin typeface="Calibri"/>
                <a:cs typeface="Arial"/>
              </a:rPr>
              <a:t>Les points d’eau </a:t>
            </a:r>
            <a:r>
              <a:rPr lang="fr-FR" sz="1800" b="0">
                <a:solidFill>
                  <a:schemeClr val="tx1"/>
                </a:solidFill>
                <a:latin typeface="Calibri"/>
                <a:cs typeface="Arial"/>
                <a:sym typeface="Wingdings" panose="05000000000000000000" pitchFamily="2" charset="2"/>
              </a:rPr>
              <a:t></a:t>
            </a:r>
            <a:r>
              <a:rPr lang="fr-FR" sz="1800" b="0">
                <a:solidFill>
                  <a:schemeClr val="tx1"/>
                </a:solidFill>
                <a:latin typeface="Calibri"/>
                <a:cs typeface="Arial"/>
              </a:rPr>
              <a:t> Standard AFIGEO « Points d’eau », mais ne couvre pas les points d’eau en forêt </a:t>
            </a:r>
            <a:endParaRPr kumimoji="0" lang="fr-FR" b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A5A45B2-5A27-481A-8916-DE55C598BFBD}"/>
              </a:ext>
            </a:extLst>
          </p:cNvPr>
          <p:cNvSpPr txBox="1"/>
          <p:nvPr/>
        </p:nvSpPr>
        <p:spPr>
          <a:xfrm>
            <a:off x="4204451" y="6085551"/>
            <a:ext cx="3308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fr-FR" sz="2000" b="1">
                <a:solidFill>
                  <a:srgbClr val="00B050"/>
                </a:solidFill>
              </a:rPr>
              <a:t>Bases de travail pour le GT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DC62134-DF5D-4B79-864F-2ED9AFCDF6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8266">
            <a:off x="10187892" y="4649144"/>
            <a:ext cx="2934472" cy="2934472"/>
          </a:xfrm>
          <a:prstGeom prst="rect">
            <a:avLst/>
          </a:prstGeom>
          <a:ln>
            <a:noFill/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BADADC7-353C-435D-A90A-2D49800F3746}"/>
              </a:ext>
            </a:extLst>
          </p:cNvPr>
          <p:cNvSpPr txBox="1"/>
          <p:nvPr/>
        </p:nvSpPr>
        <p:spPr>
          <a:xfrm>
            <a:off x="1423605" y="3636677"/>
            <a:ext cx="9526390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000" b="1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fr-FR" sz="2000" b="1">
                <a:solidFill>
                  <a:srgbClr val="00B050"/>
                </a:solidFill>
              </a:rPr>
              <a:t>Besoin d'un standard pour la mise en œuvre de la loi et l'interopérabilité des outils </a:t>
            </a:r>
            <a:endParaRPr lang="fr-FR"/>
          </a:p>
          <a:p>
            <a:r>
              <a:rPr lang="fr-FR" sz="2000" b="1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fr-FR" sz="2000" b="1">
                <a:solidFill>
                  <a:srgbClr val="00B050"/>
                </a:solidFill>
              </a:rPr>
              <a:t>BD TOPO retenue comme étant la base dans laquelle ces données seront intégrées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43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fr-FR">
                <a:latin typeface="+mn-lt"/>
                <a:cs typeface="Arial"/>
              </a:rPr>
              <a:t>Objectifs du GT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88F01B-8BA8-4E52-9ECA-78FE89B5F248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rgbClr val="7D7D6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7D7D6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987D6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388028" y="-5020"/>
              <a:ext cx="8262" cy="8262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01128" y="-418120"/>
                <a:ext cx="826200" cy="826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220092" y="1064079"/>
            <a:ext cx="11551698" cy="579392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endParaRPr kumimoji="0" lang="fr-F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852BCEDE-BEFB-408F-83EC-FA5DB734C9FF}"/>
              </a:ext>
            </a:extLst>
          </p:cNvPr>
          <p:cNvSpPr>
            <a:spLocks noGrp="1"/>
          </p:cNvSpPr>
          <p:nvPr/>
        </p:nvSpPr>
        <p:spPr>
          <a:xfrm>
            <a:off x="359779" y="1421275"/>
            <a:ext cx="10665273" cy="492593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r>
              <a:rPr kumimoji="0" lang="fr-FR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Mettre à jour et élargir le standard CNIG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« Dessertes pour les transports de bois » pour :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Intégrer les thématiques « Pistes DFCI » et « Points d’eau »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lang="fr-FR" sz="1800" b="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Rendre le modèle de données compatible avec celui de la BD TOPO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Prendre en c</a:t>
            </a:r>
            <a:r>
              <a:rPr lang="fr-FR" sz="1800" b="0" dirty="0" err="1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ompte</a:t>
            </a:r>
            <a:r>
              <a:rPr lang="fr-FR" sz="1800" b="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le retour d'expérience de la v1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marL="342900" lvl="1" indent="0" algn="just">
              <a:buClr>
                <a:srgbClr val="554538"/>
              </a:buClr>
              <a:buNone/>
              <a:defRPr/>
            </a:pPr>
            <a:endParaRPr lang="fr-FR" sz="100" b="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pPr marL="342900" lvl="1" indent="0" algn="just">
              <a:buClr>
                <a:srgbClr val="554538"/>
              </a:buClr>
              <a:buNone/>
              <a:defRPr/>
            </a:pPr>
            <a:r>
              <a:rPr lang="fr-FR" sz="1800" dirty="0">
                <a:solidFill>
                  <a:srgbClr val="00B050"/>
                </a:solidFill>
                <a:latin typeface="Calibri"/>
                <a:ea typeface="Calibri"/>
                <a:cs typeface="Arial"/>
                <a:sym typeface="Wingdings" panose="05000000000000000000" pitchFamily="2" charset="2"/>
              </a:rPr>
              <a:t> </a:t>
            </a:r>
            <a:r>
              <a:rPr lang="fr-FR" sz="1800" dirty="0">
                <a:solidFill>
                  <a:srgbClr val="00B050"/>
                </a:solidFill>
                <a:latin typeface="Calibri"/>
                <a:ea typeface="Calibri"/>
                <a:cs typeface="Arial"/>
              </a:rPr>
              <a:t>Changement de nom à prévoir : Standard </a:t>
            </a:r>
            <a:r>
              <a:rPr lang="fr-FR" sz="1800" dirty="0">
                <a:solidFill>
                  <a:srgbClr val="00B050"/>
                </a:solidFill>
                <a:latin typeface="Calibri"/>
                <a:cs typeface="Arial"/>
              </a:rPr>
              <a:t>« Dessertes pour le transport de bois, voies DFCI et points d’eau » ?</a:t>
            </a:r>
          </a:p>
          <a:p>
            <a:pPr marL="628650" lvl="1" indent="-285750" algn="just">
              <a:buClr>
                <a:srgbClr val="554538"/>
              </a:buClr>
              <a:buFont typeface="Wingdings" panose="05000000000000000000" pitchFamily="2" charset="2"/>
              <a:buChar char="à"/>
              <a:defRPr/>
            </a:pPr>
            <a:endParaRPr lang="fr-FR" sz="1800" dirty="0">
              <a:solidFill>
                <a:srgbClr val="00B050"/>
              </a:solidFill>
              <a:latin typeface="Calibri"/>
              <a:cs typeface="Arial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Assurer une </a:t>
            </a:r>
            <a:r>
              <a:rPr kumimoji="0" lang="fr-FR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concertation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 entre les divers </a:t>
            </a:r>
            <a:r>
              <a:rPr kumimoji="0" lang="fr-FR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acteurs impliqués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afin de garantir la pertinence et l’interopérabilité du standard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EB7E30C-CCEA-421D-B83B-962381130C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718" y="4497784"/>
            <a:ext cx="2259021" cy="225902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2770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BD TOPO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88F01B-8BA8-4E52-9ECA-78FE89B5F248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rgbClr val="7D7D6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7D7D6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987D6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388028" y="-5020"/>
              <a:ext cx="8262" cy="8262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01128" y="-418120"/>
                <a:ext cx="826200" cy="826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220092" y="1064079"/>
            <a:ext cx="11551698" cy="579392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endParaRPr kumimoji="0" lang="fr-F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852BCEDE-BEFB-408F-83EC-FA5DB734C9FF}"/>
              </a:ext>
            </a:extLst>
          </p:cNvPr>
          <p:cNvSpPr>
            <a:spLocks noGrp="1"/>
          </p:cNvSpPr>
          <p:nvPr/>
        </p:nvSpPr>
        <p:spPr>
          <a:xfrm>
            <a:off x="372492" y="1216480"/>
            <a:ext cx="11035314" cy="492593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fr-FR" sz="2000" b="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Décision MASAF / MI </a:t>
            </a:r>
          </a:p>
          <a:p>
            <a:pPr lvl="1" indent="-342900" algn="just">
              <a:buFont typeface="Webdings" panose="05030102010509060703" pitchFamily="18" charset="2"/>
              <a:buChar char="a"/>
              <a:defRPr/>
            </a:pPr>
            <a:r>
              <a:rPr lang="fr-FR" sz="1800" b="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BD TOPO comme </a:t>
            </a:r>
            <a:r>
              <a:rPr lang="fr-FR" sz="1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réceptacle national de recueil </a:t>
            </a:r>
            <a:r>
              <a:rPr lang="fr-FR" sz="1800" b="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des informations</a:t>
            </a:r>
          </a:p>
          <a:p>
            <a:pPr marL="342900" lvl="1" indent="0" algn="just">
              <a:buClr>
                <a:srgbClr val="554538"/>
              </a:buClr>
              <a:buNone/>
              <a:defRPr/>
            </a:pPr>
            <a:endParaRPr lang="fr-FR" sz="1800" b="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fr-FR" sz="2000" b="0" dirty="0">
                <a:solidFill>
                  <a:srgbClr val="333333"/>
                </a:solidFill>
                <a:latin typeface="Calibri"/>
                <a:ea typeface="Calibri"/>
                <a:cs typeface="Arial"/>
              </a:rPr>
              <a:t>Nécessité de </a:t>
            </a:r>
            <a:r>
              <a:rPr lang="fr-FR" sz="2000" dirty="0">
                <a:solidFill>
                  <a:srgbClr val="333333"/>
                </a:solidFill>
                <a:latin typeface="Calibri"/>
                <a:ea typeface="Calibri"/>
                <a:cs typeface="Arial"/>
              </a:rPr>
              <a:t>mutualiser</a:t>
            </a:r>
            <a:r>
              <a:rPr lang="fr-FR" sz="2000" b="0" dirty="0">
                <a:solidFill>
                  <a:srgbClr val="333333"/>
                </a:solidFill>
                <a:latin typeface="Calibri"/>
                <a:ea typeface="Calibri"/>
                <a:cs typeface="Arial"/>
              </a:rPr>
              <a:t> </a:t>
            </a:r>
            <a:r>
              <a:rPr lang="fr-FR" sz="2000" dirty="0">
                <a:solidFill>
                  <a:srgbClr val="333333"/>
                </a:solidFill>
                <a:latin typeface="Calibri"/>
                <a:ea typeface="Calibri"/>
                <a:cs typeface="Arial"/>
              </a:rPr>
              <a:t>les attributs proches</a:t>
            </a:r>
            <a:r>
              <a:rPr lang="fr-FR" sz="2000" b="0" dirty="0">
                <a:solidFill>
                  <a:srgbClr val="333333"/>
                </a:solidFill>
                <a:latin typeface="Calibri"/>
                <a:ea typeface="Calibri"/>
                <a:cs typeface="Arial"/>
              </a:rPr>
              <a:t> ou similaires entre BD TOPO, standard dessertes et voies DFCI</a:t>
            </a: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endParaRPr lang="fr-FR" sz="2000" b="0" dirty="0">
              <a:solidFill>
                <a:srgbClr val="333333"/>
              </a:solidFill>
              <a:latin typeface="Calibri"/>
              <a:ea typeface="Calibri"/>
              <a:cs typeface="Arial"/>
            </a:endParaRP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fr-FR" sz="2000" b="0" dirty="0">
                <a:solidFill>
                  <a:srgbClr val="333333"/>
                </a:solidFill>
                <a:latin typeface="Calibri"/>
                <a:ea typeface="Calibri"/>
                <a:cs typeface="Arial"/>
              </a:rPr>
              <a:t>Les attributs "socle" de la BD TOPO ne peuvent pas être modifiés sans conséquences importantes pour les </a:t>
            </a:r>
            <a:r>
              <a:rPr lang="fr-FR" sz="2000" dirty="0">
                <a:solidFill>
                  <a:srgbClr val="333333"/>
                </a:solidFill>
                <a:latin typeface="Calibri"/>
                <a:ea typeface="Calibri"/>
                <a:cs typeface="Arial"/>
              </a:rPr>
              <a:t>autres utilisateurs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endParaRPr lang="fr-FR" sz="2000" b="0" dirty="0">
              <a:solidFill>
                <a:srgbClr val="333333"/>
              </a:solidFill>
              <a:latin typeface="Calibri"/>
              <a:ea typeface="Calibri"/>
              <a:cs typeface="Arial"/>
            </a:endParaRP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fr-FR" sz="2000" dirty="0">
                <a:solidFill>
                  <a:schemeClr val="tx1"/>
                </a:solidFill>
                <a:latin typeface="Calibri"/>
                <a:ea typeface="Calibri"/>
                <a:cs typeface="Arial"/>
              </a:rPr>
              <a:t>Rétro-ingénierie</a:t>
            </a:r>
          </a:p>
          <a:p>
            <a:pPr lvl="1" algn="just">
              <a:spcBef>
                <a:spcPts val="200"/>
              </a:spcBef>
              <a:spcAft>
                <a:spcPts val="200"/>
              </a:spcAft>
            </a:pPr>
            <a:r>
              <a:rPr lang="fr-FR" sz="1800" b="0" dirty="0">
                <a:solidFill>
                  <a:schemeClr val="tx1"/>
                </a:solidFill>
                <a:latin typeface="Calibri"/>
                <a:ea typeface="Calibri"/>
                <a:cs typeface="Arial"/>
              </a:rPr>
              <a:t>On part des changements possibles dans la BD TOPO pour créer </a:t>
            </a:r>
          </a:p>
          <a:p>
            <a:pPr marL="457200" lvl="1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fr-FR" sz="1800" b="0" dirty="0">
                <a:solidFill>
                  <a:schemeClr val="tx1"/>
                </a:solidFill>
                <a:latin typeface="Calibri"/>
                <a:ea typeface="Calibri"/>
                <a:cs typeface="Arial"/>
              </a:rPr>
              <a:t>    un modèle de données intermédiaire</a:t>
            </a:r>
            <a:endParaRPr lang="fr-F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522E427-EC8D-4724-B900-AEEF57D60C0F}"/>
              </a:ext>
            </a:extLst>
          </p:cNvPr>
          <p:cNvSpPr txBox="1"/>
          <p:nvPr/>
        </p:nvSpPr>
        <p:spPr>
          <a:xfrm>
            <a:off x="1479560" y="5563088"/>
            <a:ext cx="5990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fr-FR" sz="2400" b="1">
                <a:solidFill>
                  <a:srgbClr val="00B050"/>
                </a:solidFill>
              </a:rPr>
              <a:t>Base de travail « modélisation » pour le GT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18EC223-EC51-41EA-ABED-91885F2471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547" y="4102924"/>
            <a:ext cx="1662067" cy="159419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523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Rappel processus élaboration standard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88F01B-8BA8-4E52-9ECA-78FE89B5F248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rgbClr val="7D7D6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7D7D6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987D6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388028" y="-5020"/>
              <a:ext cx="8262" cy="8262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01128" y="-418120"/>
                <a:ext cx="826200" cy="826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220092" y="1064079"/>
            <a:ext cx="11551698" cy="579392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endParaRPr kumimoji="0" lang="fr-F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852BCEDE-BEFB-408F-83EC-FA5DB734C9FF}"/>
              </a:ext>
            </a:extLst>
          </p:cNvPr>
          <p:cNvSpPr>
            <a:spLocks noGrp="1"/>
          </p:cNvSpPr>
          <p:nvPr/>
        </p:nvSpPr>
        <p:spPr>
          <a:xfrm>
            <a:off x="372492" y="1216480"/>
            <a:ext cx="11035314" cy="492593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258787-EFFF-4A41-917D-1D0C520B3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27" y="1337235"/>
            <a:ext cx="7087968" cy="466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75B9476B-D715-466D-BCDE-B7A6716CE773}"/>
              </a:ext>
            </a:extLst>
          </p:cNvPr>
          <p:cNvSpPr/>
          <p:nvPr/>
        </p:nvSpPr>
        <p:spPr>
          <a:xfrm>
            <a:off x="5155359" y="4195841"/>
            <a:ext cx="1681163" cy="1536246"/>
          </a:xfrm>
          <a:prstGeom prst="ellipse">
            <a:avLst/>
          </a:prstGeom>
          <a:noFill/>
          <a:ln w="28575">
            <a:solidFill>
              <a:srgbClr val="C3C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4ACDC72-4F51-4C42-8F4B-9ECDBF908840}"/>
              </a:ext>
            </a:extLst>
          </p:cNvPr>
          <p:cNvCxnSpPr>
            <a:stCxn id="6" idx="6"/>
          </p:cNvCxnSpPr>
          <p:nvPr/>
        </p:nvCxnSpPr>
        <p:spPr>
          <a:xfrm>
            <a:off x="6836522" y="4963964"/>
            <a:ext cx="1209292" cy="0"/>
          </a:xfrm>
          <a:prstGeom prst="straightConnector1">
            <a:avLst/>
          </a:prstGeom>
          <a:noFill/>
          <a:ln w="28575">
            <a:solidFill>
              <a:srgbClr val="C3C3F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4ECE04A-416F-4906-A6D1-789D532A9469}"/>
              </a:ext>
            </a:extLst>
          </p:cNvPr>
          <p:cNvCxnSpPr/>
          <p:nvPr/>
        </p:nvCxnSpPr>
        <p:spPr>
          <a:xfrm flipV="1">
            <a:off x="7171917" y="2228928"/>
            <a:ext cx="948035" cy="609601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EF2C0E7-DE7B-4B7D-B52C-3B291F756518}"/>
              </a:ext>
            </a:extLst>
          </p:cNvPr>
          <p:cNvSpPr txBox="1"/>
          <p:nvPr/>
        </p:nvSpPr>
        <p:spPr>
          <a:xfrm>
            <a:off x="8043752" y="1712835"/>
            <a:ext cx="39095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-342900" algn="just">
              <a:buFont typeface="+mj-lt"/>
              <a:buAutoNum type="arabicPeriod"/>
              <a:defRPr/>
            </a:pPr>
            <a:r>
              <a:rPr lang="fr-FR" sz="18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Rédaction du mandat</a:t>
            </a:r>
          </a:p>
          <a:p>
            <a:pPr lvl="1" indent="-342900" algn="just">
              <a:buFont typeface="+mj-lt"/>
              <a:buAutoNum type="arabicPeriod"/>
              <a:defRPr/>
            </a:pPr>
            <a:r>
              <a:rPr lang="fr-FR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Constitution du groupe de travail</a:t>
            </a:r>
          </a:p>
          <a:p>
            <a:pPr lvl="1" indent="-342900" algn="just">
              <a:buFont typeface="+mj-lt"/>
              <a:buAutoNum type="arabicPeriod"/>
              <a:defRPr/>
            </a:pPr>
            <a:r>
              <a:rPr lang="fr-FR" sz="18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Appel à participation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9FE4BA-746C-4EBD-A27B-A33758608145}"/>
              </a:ext>
            </a:extLst>
          </p:cNvPr>
          <p:cNvSpPr txBox="1"/>
          <p:nvPr/>
        </p:nvSpPr>
        <p:spPr>
          <a:xfrm>
            <a:off x="7991868" y="4804084"/>
            <a:ext cx="3909595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 indent="-342900" algn="just">
              <a:buFont typeface="+mj-lt"/>
              <a:buAutoNum type="arabicPeriod"/>
              <a:defRPr/>
            </a:pPr>
            <a:r>
              <a:rPr lang="fr-FR" b="1" dirty="0">
                <a:highlight>
                  <a:srgbClr val="C4C4FD"/>
                </a:highlight>
                <a:latin typeface="Calibri"/>
                <a:ea typeface="Calibri"/>
                <a:cs typeface="Arial"/>
              </a:rPr>
              <a:t>Travaux d’élaboration du standard</a:t>
            </a:r>
            <a:endParaRPr lang="fr-FR" b="1">
              <a:highlight>
                <a:srgbClr val="C4C4FD"/>
              </a:highlight>
              <a:latin typeface="Calibri"/>
              <a:ea typeface="Calibri"/>
              <a:cs typeface="Arial"/>
            </a:endParaRPr>
          </a:p>
          <a:p>
            <a:pPr lvl="1" indent="-342900" algn="just">
              <a:buFont typeface="+mj-lt"/>
              <a:buAutoNum type="arabicPeriod"/>
              <a:defRPr/>
            </a:pPr>
            <a:r>
              <a:rPr lang="fr-FR" dirty="0">
                <a:latin typeface="Calibri"/>
                <a:ea typeface="Calibri"/>
                <a:cs typeface="Arial"/>
              </a:rPr>
              <a:t>Ecriture du standard</a:t>
            </a:r>
          </a:p>
          <a:p>
            <a:pPr lvl="1" indent="-342900" algn="just">
              <a:buAutoNum type="arabicPeriod"/>
              <a:defRPr/>
            </a:pPr>
            <a:r>
              <a:rPr lang="fr-FR" dirty="0">
                <a:latin typeface="Calibri"/>
                <a:ea typeface="Calibri"/>
                <a:cs typeface="Arial"/>
              </a:rPr>
              <a:t>Ecriture du schéma et modèle UML</a:t>
            </a:r>
          </a:p>
          <a:p>
            <a:pPr lvl="1" indent="-342900" algn="just">
              <a:buAutoNum type="arabicPeriod"/>
              <a:defRPr/>
            </a:pPr>
            <a:r>
              <a:rPr lang="fr-FR" dirty="0">
                <a:latin typeface="Calibri"/>
                <a:ea typeface="Calibri"/>
                <a:cs typeface="Arial"/>
              </a:rPr>
              <a:t>Envoi</a:t>
            </a:r>
            <a:r>
              <a:rPr lang="fr-FR" sz="1800" b="0" dirty="0">
                <a:latin typeface="Calibri"/>
                <a:ea typeface="Calibri"/>
                <a:cs typeface="Arial"/>
              </a:rPr>
              <a:t> </a:t>
            </a:r>
            <a:r>
              <a:rPr lang="fr-FR" dirty="0">
                <a:latin typeface="Calibri"/>
                <a:ea typeface="Calibri"/>
                <a:cs typeface="Arial"/>
              </a:rPr>
              <a:t>et appel </a:t>
            </a:r>
            <a:r>
              <a:rPr lang="fr-FR" sz="1800" b="0" dirty="0">
                <a:latin typeface="Calibri"/>
                <a:ea typeface="Calibri"/>
                <a:cs typeface="Arial"/>
              </a:rPr>
              <a:t>à commentaires</a:t>
            </a:r>
          </a:p>
          <a:p>
            <a:pPr lvl="1" indent="-342900" algn="just">
              <a:buAutoNum type="arabicPeriod"/>
              <a:defRPr/>
            </a:pPr>
            <a:endParaRPr lang="fr-FR" dirty="0">
              <a:ea typeface="Calibri"/>
              <a:cs typeface="Arial"/>
            </a:endParaRPr>
          </a:p>
        </p:txBody>
      </p:sp>
      <p:pic>
        <p:nvPicPr>
          <p:cNvPr id="8" name="Image 7" descr="Une image contenant clipart, dessin, Graphique, croquis&#10;&#10;Le contenu généré par l’IA peut être incorrect.">
            <a:extLst>
              <a:ext uri="{FF2B5EF4-FFF2-40B4-BE49-F238E27FC236}">
                <a16:creationId xmlns:a16="http://schemas.microsoft.com/office/drawing/2014/main" id="{B3CE9B80-B4C9-118E-2A45-E5224CB249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2588" y="3990396"/>
            <a:ext cx="805543" cy="74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61326"/>
      </p:ext>
    </p:extLst>
  </p:cSld>
  <p:clrMapOvr>
    <a:masterClrMapping/>
  </p:clrMapOvr>
</p:sld>
</file>

<file path=ppt/theme/theme1.xml><?xml version="1.0" encoding="utf-8"?>
<a:theme xmlns:a="http://schemas.openxmlformats.org/drawingml/2006/main" name="1-Titre-Tex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2952DC11-F334-489B-B96D-9712F7EDF3CC}" vid="{294C8431-1043-40E1-8AF0-DAA4A8978261}"/>
    </a:ext>
  </a:extLst>
</a:theme>
</file>

<file path=ppt/theme/theme10.xml><?xml version="1.0" encoding="utf-8"?>
<a:theme xmlns:a="http://schemas.openxmlformats.org/drawingml/2006/main" name="2_ppt_operateurs_marianne">
  <a:themeElements>
    <a:clrScheme name="GOUVERNEMENT PPT">
      <a:dk1>
        <a:srgbClr val="000000"/>
      </a:dk1>
      <a:lt1>
        <a:srgbClr val="FFFFFF"/>
      </a:lt1>
      <a:dk2>
        <a:srgbClr val="000091"/>
      </a:dk2>
      <a:lt2>
        <a:srgbClr val="E1000F"/>
      </a:lt2>
      <a:accent1>
        <a:srgbClr val="005841"/>
      </a:accent1>
      <a:accent2>
        <a:srgbClr val="21215A"/>
      </a:accent2>
      <a:accent3>
        <a:srgbClr val="FFD500"/>
      </a:accent3>
      <a:accent4>
        <a:srgbClr val="EA5433"/>
      </a:accent4>
      <a:accent5>
        <a:srgbClr val="8C2237"/>
      </a:accent5>
      <a:accent6>
        <a:srgbClr val="49311F"/>
      </a:accent6>
      <a:hlink>
        <a:srgbClr val="000000"/>
      </a:hlink>
      <a:folHlink>
        <a:srgbClr val="000000"/>
      </a:folHlink>
    </a:clrScheme>
    <a:fontScheme name="GOUVERNEMENT PPT">
      <a:majorFont>
        <a:latin typeface="Marianne"/>
        <a:ea typeface=""/>
        <a:cs typeface=""/>
      </a:majorFont>
      <a:minorFont>
        <a:latin typeface="Mariann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lus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2952DC11-F334-489B-B96D-9712F7EDF3CC}" vid="{03A8BE49-E3F3-4E09-99EC-CC0FCDB6EE21}"/>
    </a:ext>
  </a:extLst>
</a:theme>
</file>

<file path=ppt/theme/theme3.xml><?xml version="1.0" encoding="utf-8"?>
<a:theme xmlns:a="http://schemas.openxmlformats.org/drawingml/2006/main" name="1_Conclus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2952DC11-F334-489B-B96D-9712F7EDF3CC}" vid="{03A8BE49-E3F3-4E09-99EC-CC0FCDB6EE21}"/>
    </a:ext>
  </a:extLst>
</a:theme>
</file>

<file path=ppt/theme/theme4.xml><?xml version="1.0" encoding="utf-8"?>
<a:theme xmlns:a="http://schemas.openxmlformats.org/drawingml/2006/main" name="SPP-19.078-1.0 - pres VERT">
  <a:themeElements>
    <a:clrScheme name="Personnalisé 2">
      <a:dk1>
        <a:srgbClr val="231F20"/>
      </a:dk1>
      <a:lt1>
        <a:sysClr val="window" lastClr="FFFFFF"/>
      </a:lt1>
      <a:dk2>
        <a:srgbClr val="0AB99B"/>
      </a:dk2>
      <a:lt2>
        <a:srgbClr val="00BEF0"/>
      </a:lt2>
      <a:accent1>
        <a:srgbClr val="96C31E"/>
      </a:accent1>
      <a:accent2>
        <a:srgbClr val="009146"/>
      </a:accent2>
      <a:accent3>
        <a:srgbClr val="FA9B1E"/>
      </a:accent3>
      <a:accent4>
        <a:srgbClr val="C83728"/>
      </a:accent4>
      <a:accent5>
        <a:srgbClr val="D71478"/>
      </a:accent5>
      <a:accent6>
        <a:srgbClr val="5A287D"/>
      </a:accent6>
      <a:hlink>
        <a:srgbClr val="0000FF"/>
      </a:hlink>
      <a:folHlink>
        <a:srgbClr val="7030A0"/>
      </a:folHlink>
    </a:clrScheme>
    <a:fontScheme name="AUSTRALIE - 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T_AUSTRALIE_MASQUE_IGN_V06.pptx" id="{D5DE042C-D723-44E0-AFEA-3E6B437F267A}" vid="{9A020044-FC93-4823-A3EC-FC852C8DBF5B}"/>
    </a:ext>
  </a:extLst>
</a:theme>
</file>

<file path=ppt/theme/theme5.xml><?xml version="1.0" encoding="utf-8"?>
<a:theme xmlns:a="http://schemas.openxmlformats.org/drawingml/2006/main" name="2_Conclus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2952DC11-F334-489B-B96D-9712F7EDF3CC}" vid="{03A8BE49-E3F3-4E09-99EC-CC0FCDB6EE21}"/>
    </a:ext>
  </a:extLst>
</a:theme>
</file>

<file path=ppt/theme/theme6.xml><?xml version="1.0" encoding="utf-8"?>
<a:theme xmlns:a="http://schemas.openxmlformats.org/drawingml/2006/main" name="5_2-Texte-Im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2952DC11-F334-489B-B96D-9712F7EDF3CC}" vid="{9C20BCE1-7628-425E-9B34-E384463175B8}"/>
    </a:ext>
  </a:extLst>
</a:theme>
</file>

<file path=ppt/theme/theme7.xml><?xml version="1.0" encoding="utf-8"?>
<a:theme xmlns:a="http://schemas.openxmlformats.org/drawingml/2006/main" name="3_Conclus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2952DC11-F334-489B-B96D-9712F7EDF3CC}" vid="{03A8BE49-E3F3-4E09-99EC-CC0FCDB6EE21}"/>
    </a:ext>
  </a:extLst>
</a:theme>
</file>

<file path=ppt/theme/theme8.xml><?xml version="1.0" encoding="utf-8"?>
<a:theme xmlns:a="http://schemas.openxmlformats.org/drawingml/2006/main" name="ppt_operateurs_marianne">
  <a:themeElements>
    <a:clrScheme name="GOUVERNEMENT PPT">
      <a:dk1>
        <a:srgbClr val="000000"/>
      </a:dk1>
      <a:lt1>
        <a:srgbClr val="FFFFFF"/>
      </a:lt1>
      <a:dk2>
        <a:srgbClr val="000091"/>
      </a:dk2>
      <a:lt2>
        <a:srgbClr val="E1000F"/>
      </a:lt2>
      <a:accent1>
        <a:srgbClr val="005841"/>
      </a:accent1>
      <a:accent2>
        <a:srgbClr val="21215A"/>
      </a:accent2>
      <a:accent3>
        <a:srgbClr val="FFD500"/>
      </a:accent3>
      <a:accent4>
        <a:srgbClr val="EA5433"/>
      </a:accent4>
      <a:accent5>
        <a:srgbClr val="8C2237"/>
      </a:accent5>
      <a:accent6>
        <a:srgbClr val="49311F"/>
      </a:accent6>
      <a:hlink>
        <a:srgbClr val="000000"/>
      </a:hlink>
      <a:folHlink>
        <a:srgbClr val="000000"/>
      </a:folHlink>
    </a:clrScheme>
    <a:fontScheme name="GOUVERNEMENT PPT">
      <a:majorFont>
        <a:latin typeface="Marianne"/>
        <a:ea typeface=""/>
        <a:cs typeface=""/>
      </a:majorFont>
      <a:minorFont>
        <a:latin typeface="Mariann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_ppt_operateurs_marianne">
  <a:themeElements>
    <a:clrScheme name="GOUVERNEMENT PPT">
      <a:dk1>
        <a:srgbClr val="000000"/>
      </a:dk1>
      <a:lt1>
        <a:srgbClr val="FFFFFF"/>
      </a:lt1>
      <a:dk2>
        <a:srgbClr val="000091"/>
      </a:dk2>
      <a:lt2>
        <a:srgbClr val="E1000F"/>
      </a:lt2>
      <a:accent1>
        <a:srgbClr val="005841"/>
      </a:accent1>
      <a:accent2>
        <a:srgbClr val="21215A"/>
      </a:accent2>
      <a:accent3>
        <a:srgbClr val="FFD500"/>
      </a:accent3>
      <a:accent4>
        <a:srgbClr val="EA5433"/>
      </a:accent4>
      <a:accent5>
        <a:srgbClr val="8C2237"/>
      </a:accent5>
      <a:accent6>
        <a:srgbClr val="49311F"/>
      </a:accent6>
      <a:hlink>
        <a:srgbClr val="000000"/>
      </a:hlink>
      <a:folHlink>
        <a:srgbClr val="000000"/>
      </a:folHlink>
    </a:clrScheme>
    <a:fontScheme name="GOUVERNEMENT PPT">
      <a:majorFont>
        <a:latin typeface="Marianne"/>
        <a:ea typeface=""/>
        <a:cs typeface=""/>
      </a:majorFont>
      <a:minorFont>
        <a:latin typeface="Mariann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AA600EF525E845A794782CB692D6B7" ma:contentTypeVersion="10" ma:contentTypeDescription="Crée un document." ma:contentTypeScope="" ma:versionID="f3108455c181cfe97f8bcaca529baa4b">
  <xsd:schema xmlns:xsd="http://www.w3.org/2001/XMLSchema" xmlns:xs="http://www.w3.org/2001/XMLSchema" xmlns:p="http://schemas.microsoft.com/office/2006/metadata/properties" xmlns:ns2="4d568f87-b25f-475a-a26b-5a1bcde8677b" xmlns:ns3="a486f84b-88b9-4459-bbe1-3ce207c7425f" targetNamespace="http://schemas.microsoft.com/office/2006/metadata/properties" ma:root="true" ma:fieldsID="b0d91f42a17a717c0951ffb4a6166412" ns2:_="" ns3:_="">
    <xsd:import namespace="4d568f87-b25f-475a-a26b-5a1bcde8677b"/>
    <xsd:import namespace="a486f84b-88b9-4459-bbe1-3ce207c742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568f87-b25f-475a-a26b-5a1bcde867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763f9de7-cc90-4eb3-be2e-7de001983e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86f84b-88b9-4459-bbe1-3ce207c7425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ee0ccfe-4488-482a-93ce-8802051c9c2f}" ma:internalName="TaxCatchAll" ma:showField="CatchAllData" ma:web="a486f84b-88b9-4459-bbe1-3ce207c7425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486f84b-88b9-4459-bbe1-3ce207c7425f" xsi:nil="true"/>
    <lcf76f155ced4ddcb4097134ff3c332f xmlns="4d568f87-b25f-475a-a26b-5a1bcde8677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1379DE5-2520-4BE3-96F5-3F60B3DA37E3}">
  <ds:schemaRefs>
    <ds:schemaRef ds:uri="4d568f87-b25f-475a-a26b-5a1bcde8677b"/>
    <ds:schemaRef ds:uri="a486f84b-88b9-4459-bbe1-3ce207c7425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9ADF05A-8AEA-48DF-87BB-9DFB8396FD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D4696-884E-4199-AB2F-0FA1DFAA521D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a486f84b-88b9-4459-bbe1-3ce207c7425f"/>
    <ds:schemaRef ds:uri="4d568f87-b25f-475a-a26b-5a1bcde8677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Masque FCBA-2017</Template>
  <TotalTime>11</TotalTime>
  <Words>1239</Words>
  <Application>Microsoft Office PowerPoint</Application>
  <PresentationFormat>Grand écran</PresentationFormat>
  <Paragraphs>264</Paragraphs>
  <Slides>17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10</vt:i4>
      </vt:variant>
      <vt:variant>
        <vt:lpstr>Titres des diapositives</vt:lpstr>
      </vt:variant>
      <vt:variant>
        <vt:i4>17</vt:i4>
      </vt:variant>
    </vt:vector>
  </HeadingPairs>
  <TitlesOfParts>
    <vt:vector size="27" baseType="lpstr">
      <vt:lpstr>1-Titre-Texte</vt:lpstr>
      <vt:lpstr>Conclusion</vt:lpstr>
      <vt:lpstr>1_Conclusion</vt:lpstr>
      <vt:lpstr>SPP-19.078-1.0 - pres VERT</vt:lpstr>
      <vt:lpstr>2_Conclusion</vt:lpstr>
      <vt:lpstr>5_2-Texte-Image</vt:lpstr>
      <vt:lpstr>3_Conclusion</vt:lpstr>
      <vt:lpstr>ppt_operateurs_marianne</vt:lpstr>
      <vt:lpstr>1_ppt_operateurs_marianne</vt:lpstr>
      <vt:lpstr>2_ppt_operateurs_marianne</vt:lpstr>
      <vt:lpstr>Présentation PowerPoint</vt:lpstr>
      <vt:lpstr>Présentation PowerPoint</vt:lpstr>
      <vt:lpstr>Modalités de travail en commun</vt:lpstr>
      <vt:lpstr>Liste des participants</vt:lpstr>
      <vt:lpstr>Présentation PowerPoint</vt:lpstr>
      <vt:lpstr>Contexte</vt:lpstr>
      <vt:lpstr>Objectifs du GT</vt:lpstr>
      <vt:lpstr>BD TOPO</vt:lpstr>
      <vt:lpstr>Rappel processus élaboration standard</vt:lpstr>
      <vt:lpstr>Où se situe le standard dans le projet?</vt:lpstr>
      <vt:lpstr>Présentation PowerPoint</vt:lpstr>
      <vt:lpstr>Organisation et fonctionnement du GT</vt:lpstr>
      <vt:lpstr>Livrables attendus</vt:lpstr>
      <vt:lpstr>Présentation PowerPoint</vt:lpstr>
      <vt:lpstr>3 standards existants</vt:lpstr>
      <vt:lpstr>Procédure de travail</vt:lpstr>
      <vt:lpstr>C’est parti!</vt:lpstr>
    </vt:vector>
  </TitlesOfParts>
  <Company>FCBA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PLANNING FOR SKID TRAIL IMPLEMENTATION  AND LONG TERM TRAFFICABILITY</dc:title>
  <dc:creator>GINET Christophe</dc:creator>
  <cp:lastModifiedBy>Thierry Saffroy</cp:lastModifiedBy>
  <cp:revision>116</cp:revision>
  <cp:lastPrinted>2023-06-26T09:08:24Z</cp:lastPrinted>
  <dcterms:created xsi:type="dcterms:W3CDTF">2017-08-17T05:12:22Z</dcterms:created>
  <dcterms:modified xsi:type="dcterms:W3CDTF">2025-02-05T16:43:02Z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0x01010054AA600EF525E845A794782CB692D6B7</vt:lpwstr>
  </property>
  <property fmtid="{D5CDD505-2E9C-101B-9397-08002B2CF9AE}" pid="3" name="MediaServiceImageTags">
    <vt:lpwstr/>
  </property>
</Properties>
</file>