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65" r:id="rId5"/>
    <p:sldMasterId id="2147483690" r:id="rId6"/>
    <p:sldMasterId id="2147483692" r:id="rId7"/>
    <p:sldMasterId id="2147483713" r:id="rId8"/>
    <p:sldMasterId id="2147483721" r:id="rId9"/>
    <p:sldMasterId id="2147483729" r:id="rId10"/>
    <p:sldMasterId id="2147483731" r:id="rId11"/>
    <p:sldMasterId id="2147483742" r:id="rId12"/>
    <p:sldMasterId id="2147483753" r:id="rId13"/>
  </p:sldMasterIdLst>
  <p:notesMasterIdLst>
    <p:notesMasterId r:id="rId20"/>
  </p:notesMasterIdLst>
  <p:handoutMasterIdLst>
    <p:handoutMasterId r:id="rId21"/>
  </p:handoutMasterIdLst>
  <p:sldIdLst>
    <p:sldId id="732" r:id="rId14"/>
    <p:sldId id="761" r:id="rId15"/>
    <p:sldId id="739" r:id="rId16"/>
    <p:sldId id="755" r:id="rId17"/>
    <p:sldId id="753" r:id="rId18"/>
    <p:sldId id="757" r:id="rId19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6CD415-AB66-7B51-192D-7E3EDD71FF5A}" name="Marion Lacroix" initials="ML" userId="S::mlacroix@ignf.onmicrosoft.com::9df64882-6113-4c49-9d2b-3e68714ee988" providerId="AD"/>
  <p188:author id="{A74D592B-1C76-9E2E-E9AB-90F9693CC65E}" name="Loic Brignone" initials="LB" userId="S::lbrignone@ignf.onmicrosoft.com::a1efbad3-713d-49d2-9711-50d65828dad4" providerId="AD"/>
  <p188:author id="{BAFB0943-2FA6-0F68-58C5-FE81A57F26EC}" name="Marion Lacroix" initials="ML" userId="S::marion.lacroix@ign.fr::9df64882-6113-4c49-9d2b-3e68714ee988" providerId="AD"/>
  <p188:author id="{B4E282A7-7901-E486-CF4A-32846AE4F99F}" name="Marianne JANOWSKI" initials="MJ" userId="S::mjanowski@ignf.onmicrosoft.com::4baf287f-b9fc-4012-b573-cc645235dd3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hierry Saffroy" initials="TS [2]" lastIdx="1" clrIdx="6">
    <p:extLst>
      <p:ext uri="{19B8F6BF-5375-455C-9EA6-DF929625EA0E}">
        <p15:presenceInfo xmlns:p15="http://schemas.microsoft.com/office/powerpoint/2012/main" userId="S::tsaffroy@ignf.onmicrosoft.com::ce28d226-01c7-4cd3-a339-989f2bb19eb3" providerId="AD"/>
      </p:ext>
    </p:extLst>
  </p:cmAuthor>
  <p:cmAuthor id="1" name="MONCHAUX Philippe" initials="MP" lastIdx="16" clrIdx="0"/>
  <p:cmAuthor id="8" name="Marion Lacroix" initials="ML [2]" lastIdx="1" clrIdx="7">
    <p:extLst>
      <p:ext uri="{19B8F6BF-5375-455C-9EA6-DF929625EA0E}">
        <p15:presenceInfo xmlns:p15="http://schemas.microsoft.com/office/powerpoint/2012/main" userId="S::marion.lacroix@ign.fr::9df64882-6113-4c49-9d2b-3e68714ee988" providerId="AD"/>
      </p:ext>
    </p:extLst>
  </p:cmAuthor>
  <p:cmAuthor id="2" name="PIN-JOUENNE Beatrice" initials="PB" lastIdx="12" clrIdx="1"/>
  <p:cmAuthor id="3" name="GINET Christophe" initials="GC" lastIdx="1" clrIdx="2"/>
  <p:cmAuthor id="4" name="MORILLON Vincent" initials="MV" lastIdx="7" clrIdx="3"/>
  <p:cmAuthor id="5" name="Marion Lacroix" initials="ML" lastIdx="3" clrIdx="4">
    <p:extLst>
      <p:ext uri="{19B8F6BF-5375-455C-9EA6-DF929625EA0E}">
        <p15:presenceInfo xmlns:p15="http://schemas.microsoft.com/office/powerpoint/2012/main" userId="S::MLacroix@IGNF.onmicrosoft.com::9df64882-6113-4c49-9d2b-3e68714ee988" providerId="AD"/>
      </p:ext>
    </p:extLst>
  </p:cmAuthor>
  <p:cmAuthor id="6" name="Thierry Saffroy" initials="TS" lastIdx="1" clrIdx="5">
    <p:extLst>
      <p:ext uri="{19B8F6BF-5375-455C-9EA6-DF929625EA0E}">
        <p15:presenceInfo xmlns:p15="http://schemas.microsoft.com/office/powerpoint/2012/main" userId="S::thierry.saffroy@ign.fr::ce28d226-01c7-4cd3-a339-989f2bb19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FD"/>
    <a:srgbClr val="C3C3FC"/>
    <a:srgbClr val="79E9B3"/>
    <a:srgbClr val="8FACFF"/>
    <a:srgbClr val="D4F2F6"/>
    <a:srgbClr val="FD8087"/>
    <a:srgbClr val="996633"/>
    <a:srgbClr val="C00000"/>
    <a:srgbClr val="8200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838B1-0B4D-18AC-DC5B-F38F770C3972}" v="1103" dt="2025-02-05T16:36:55.018"/>
    <p1510:client id="{4ABAFD80-7799-188A-2A79-88A97DE4FC78}" v="9" dt="2025-02-04T15:18:02.961"/>
    <p1510:client id="{57151C8C-EBC7-4D13-4A89-4D99DFE9C4B1}" v="202" dt="2025-02-04T16:05:05.399"/>
    <p1510:client id="{9594C267-9097-2F21-5BF2-3916CF560587}" v="11" dt="2025-02-04T15:07:06.035"/>
    <p1510:client id="{C9463FD7-466B-81FE-37C6-7101EE881EB7}" v="383" dt="2025-02-05T11:25:52.076"/>
    <p1510:client id="{F6CC76CB-076C-9D64-F47C-E368B200D89E}" v="13" dt="2025-02-04T15:09:01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768F9535-FCA2-4290-A8B4-639E928017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730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5" rIns="94750" bIns="4737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01" y="4924989"/>
            <a:ext cx="5680103" cy="4029684"/>
          </a:xfrm>
          <a:prstGeom prst="rect">
            <a:avLst/>
          </a:prstGeom>
        </p:spPr>
        <p:txBody>
          <a:bodyPr vert="horz" lIns="94750" tIns="47375" rIns="94750" bIns="4737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135E84F5-E102-4049-B206-4567741B1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5332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35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2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2116670"/>
            <a:ext cx="9144000" cy="16388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 de chapitre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1524000" y="3847575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3"/>
            <a:ext cx="11111932" cy="152483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8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90" y="1056448"/>
            <a:ext cx="11087367" cy="491255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AB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64235" y="3301560"/>
            <a:ext cx="11111932" cy="288426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19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5533043" y="1275585"/>
            <a:ext cx="4495800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Merci de votre attention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33043" y="2101434"/>
            <a:ext cx="4495800" cy="283819"/>
          </a:xfrm>
        </p:spPr>
        <p:txBody>
          <a:bodyPr>
            <a:noAutofit/>
          </a:bodyPr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ign.fr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5" name="ZoneTexte 1064"/>
          <p:cNvSpPr txBox="1"/>
          <p:nvPr userDrawn="1"/>
        </p:nvSpPr>
        <p:spPr>
          <a:xfrm>
            <a:off x="10176761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5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84893"/>
            <a:ext cx="9144000" cy="1185475"/>
          </a:xfrm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19E0-880E-4295-B65F-49848F6A4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15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359779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4"/>
          </p:nvPr>
        </p:nvSpPr>
        <p:spPr>
          <a:xfrm>
            <a:off x="6262665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243606" y="2647405"/>
            <a:ext cx="11787535" cy="37237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4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19/05/2021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8117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58936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55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17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460709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86" y="1517650"/>
            <a:ext cx="9730316" cy="4451351"/>
          </a:xfrm>
        </p:spPr>
        <p:txBody>
          <a:bodyPr rtlCol="0">
            <a:no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4D51C-3F0E-42D0-8106-15D3A2B37E1D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05/02/2025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1FF7-2BB2-4C58-8A31-213E11C90CED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8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BB7-0317-42D1-A653-F25EDCBFBA3C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05/02/2025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00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170544467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3"/>
            <a:ext cx="11662887" cy="42559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14" indent="-176209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1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69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09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2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1596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14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2127533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39667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9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0000" y="480000"/>
            <a:ext cx="3600000" cy="3600000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19" y="635059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49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28" y="373144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52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2310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658963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969243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Rectangle 2938"/>
          <p:cNvSpPr/>
          <p:nvPr userDrawn="1"/>
        </p:nvSpPr>
        <p:spPr>
          <a:xfrm>
            <a:off x="0" y="13724"/>
            <a:ext cx="12192000" cy="684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4807527" y="1015813"/>
            <a:ext cx="5221316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PRESENTATION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4807527" y="1931396"/>
            <a:ext cx="4495800" cy="28381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 sz="1600" cap="none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fr-FR"/>
              <a:t>Sous-titre sur 1 ou 2 lignes</a:t>
            </a:r>
          </a:p>
          <a:p>
            <a:pPr lvl="0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2" name="ZoneTexte 1061"/>
          <p:cNvSpPr txBox="1"/>
          <p:nvPr userDrawn="1"/>
        </p:nvSpPr>
        <p:spPr>
          <a:xfrm>
            <a:off x="10181277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1068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905482" y="5597609"/>
            <a:ext cx="3750937" cy="283819"/>
          </a:xfrm>
        </p:spPr>
        <p:txBody>
          <a:bodyPr/>
          <a:lstStyle>
            <a:lvl1pPr marL="0" indent="0" algn="ctr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sp>
        <p:nvSpPr>
          <p:cNvPr id="1069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905482" y="5922729"/>
            <a:ext cx="3750937" cy="283819"/>
          </a:xfrm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8703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" name="Groupe 3879"/>
          <p:cNvGrpSpPr/>
          <p:nvPr userDrawn="1"/>
        </p:nvGrpSpPr>
        <p:grpSpPr>
          <a:xfrm>
            <a:off x="738411" y="544564"/>
            <a:ext cx="6186617" cy="5191661"/>
            <a:chOff x="553803" y="544553"/>
            <a:chExt cx="4639963" cy="5191661"/>
          </a:xfrm>
        </p:grpSpPr>
        <p:grpSp>
          <p:nvGrpSpPr>
            <p:cNvPr id="9" name="Groupe 8"/>
            <p:cNvGrpSpPr/>
            <p:nvPr userDrawn="1"/>
          </p:nvGrpSpPr>
          <p:grpSpPr>
            <a:xfrm>
              <a:off x="553803" y="544557"/>
              <a:ext cx="3679737" cy="121564"/>
              <a:chOff x="2746375" y="570435"/>
              <a:chExt cx="3387725" cy="111917"/>
            </a:xfrm>
          </p:grpSpPr>
          <p:sp>
            <p:nvSpPr>
              <p:cNvPr id="9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" name="Groupe 9"/>
            <p:cNvGrpSpPr/>
            <p:nvPr userDrawn="1"/>
          </p:nvGrpSpPr>
          <p:grpSpPr>
            <a:xfrm>
              <a:off x="553803" y="760736"/>
              <a:ext cx="3679737" cy="121564"/>
              <a:chOff x="2746375" y="570435"/>
              <a:chExt cx="3387725" cy="111917"/>
            </a:xfrm>
          </p:grpSpPr>
          <p:sp>
            <p:nvSpPr>
              <p:cNvPr id="8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1" name="Groupe 10"/>
            <p:cNvGrpSpPr/>
            <p:nvPr userDrawn="1"/>
          </p:nvGrpSpPr>
          <p:grpSpPr>
            <a:xfrm>
              <a:off x="553803" y="976916"/>
              <a:ext cx="3679737" cy="121564"/>
              <a:chOff x="2746375" y="570435"/>
              <a:chExt cx="3387725" cy="111917"/>
            </a:xfrm>
          </p:grpSpPr>
          <p:sp>
            <p:nvSpPr>
              <p:cNvPr id="7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2" name="Groupe 11"/>
            <p:cNvGrpSpPr/>
            <p:nvPr userDrawn="1"/>
          </p:nvGrpSpPr>
          <p:grpSpPr>
            <a:xfrm>
              <a:off x="553803" y="1193095"/>
              <a:ext cx="3679737" cy="121564"/>
              <a:chOff x="2746375" y="570435"/>
              <a:chExt cx="3387725" cy="111917"/>
            </a:xfrm>
          </p:grpSpPr>
          <p:sp>
            <p:nvSpPr>
              <p:cNvPr id="7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3" name="Groupe 12"/>
            <p:cNvGrpSpPr/>
            <p:nvPr userDrawn="1"/>
          </p:nvGrpSpPr>
          <p:grpSpPr>
            <a:xfrm>
              <a:off x="553803" y="1409274"/>
              <a:ext cx="3679737" cy="121564"/>
              <a:chOff x="2746375" y="570435"/>
              <a:chExt cx="3387725" cy="111917"/>
            </a:xfrm>
          </p:grpSpPr>
          <p:sp>
            <p:nvSpPr>
              <p:cNvPr id="65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4" name="Groupe 13"/>
            <p:cNvGrpSpPr/>
            <p:nvPr userDrawn="1"/>
          </p:nvGrpSpPr>
          <p:grpSpPr>
            <a:xfrm>
              <a:off x="553803" y="1625453"/>
              <a:ext cx="3679737" cy="121564"/>
              <a:chOff x="2746375" y="570435"/>
              <a:chExt cx="3387725" cy="111917"/>
            </a:xfrm>
          </p:grpSpPr>
          <p:sp>
            <p:nvSpPr>
              <p:cNvPr id="58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 userDrawn="1"/>
          </p:nvGrpSpPr>
          <p:grpSpPr>
            <a:xfrm>
              <a:off x="553803" y="1841633"/>
              <a:ext cx="3679737" cy="121564"/>
              <a:chOff x="2746375" y="570435"/>
              <a:chExt cx="3387725" cy="111917"/>
            </a:xfrm>
          </p:grpSpPr>
          <p:sp>
            <p:nvSpPr>
              <p:cNvPr id="5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6" name="Groupe 15"/>
            <p:cNvGrpSpPr/>
            <p:nvPr userDrawn="1"/>
          </p:nvGrpSpPr>
          <p:grpSpPr>
            <a:xfrm>
              <a:off x="553803" y="2057813"/>
              <a:ext cx="3679737" cy="121564"/>
              <a:chOff x="2746375" y="570435"/>
              <a:chExt cx="3387725" cy="111917"/>
            </a:xfrm>
          </p:grpSpPr>
          <p:sp>
            <p:nvSpPr>
              <p:cNvPr id="44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7" name="Groupe 16"/>
            <p:cNvGrpSpPr/>
            <p:nvPr userDrawn="1"/>
          </p:nvGrpSpPr>
          <p:grpSpPr>
            <a:xfrm>
              <a:off x="553803" y="2273992"/>
              <a:ext cx="3679737" cy="121564"/>
              <a:chOff x="2746375" y="570435"/>
              <a:chExt cx="3387725" cy="111917"/>
            </a:xfrm>
          </p:grpSpPr>
          <p:sp>
            <p:nvSpPr>
              <p:cNvPr id="37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 userDrawn="1"/>
          </p:nvGrpSpPr>
          <p:grpSpPr>
            <a:xfrm>
              <a:off x="553803" y="2490170"/>
              <a:ext cx="3679737" cy="121564"/>
              <a:chOff x="2746375" y="570435"/>
              <a:chExt cx="3387725" cy="111917"/>
            </a:xfrm>
          </p:grpSpPr>
          <p:sp>
            <p:nvSpPr>
              <p:cNvPr id="30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9" name="Groupe 18"/>
            <p:cNvGrpSpPr/>
            <p:nvPr userDrawn="1"/>
          </p:nvGrpSpPr>
          <p:grpSpPr>
            <a:xfrm>
              <a:off x="553803" y="2706349"/>
              <a:ext cx="3679737" cy="121564"/>
              <a:chOff x="2746375" y="570435"/>
              <a:chExt cx="3387725" cy="111917"/>
            </a:xfrm>
          </p:grpSpPr>
          <p:sp>
            <p:nvSpPr>
              <p:cNvPr id="2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 userDrawn="1"/>
          </p:nvGrpSpPr>
          <p:grpSpPr>
            <a:xfrm>
              <a:off x="553803" y="2922527"/>
              <a:ext cx="3679737" cy="121564"/>
              <a:chOff x="2746375" y="570435"/>
              <a:chExt cx="3387725" cy="111917"/>
            </a:xfrm>
          </p:grpSpPr>
          <p:sp>
            <p:nvSpPr>
              <p:cNvPr id="1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 userDrawn="1"/>
          </p:nvGrpSpPr>
          <p:grpSpPr>
            <a:xfrm>
              <a:off x="553803" y="3138703"/>
              <a:ext cx="3679737" cy="121564"/>
              <a:chOff x="2746375" y="570435"/>
              <a:chExt cx="3387725" cy="111917"/>
            </a:xfrm>
          </p:grpSpPr>
          <p:sp>
            <p:nvSpPr>
              <p:cNvPr id="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 userDrawn="1"/>
          </p:nvGrpSpPr>
          <p:grpSpPr>
            <a:xfrm>
              <a:off x="553803" y="3354879"/>
              <a:ext cx="3679737" cy="121564"/>
              <a:chOff x="2746375" y="570435"/>
              <a:chExt cx="3387725" cy="111917"/>
            </a:xfrm>
          </p:grpSpPr>
          <p:sp>
            <p:nvSpPr>
              <p:cNvPr id="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4" name="Groupe 1003"/>
            <p:cNvGrpSpPr/>
            <p:nvPr userDrawn="1"/>
          </p:nvGrpSpPr>
          <p:grpSpPr>
            <a:xfrm>
              <a:off x="553803" y="3563809"/>
              <a:ext cx="3679737" cy="121564"/>
              <a:chOff x="2746375" y="570435"/>
              <a:chExt cx="3387725" cy="111917"/>
            </a:xfrm>
          </p:grpSpPr>
          <p:sp>
            <p:nvSpPr>
              <p:cNvPr id="192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5" name="Groupe 1004"/>
            <p:cNvGrpSpPr/>
            <p:nvPr userDrawn="1"/>
          </p:nvGrpSpPr>
          <p:grpSpPr>
            <a:xfrm>
              <a:off x="553803" y="3779988"/>
              <a:ext cx="3679737" cy="121564"/>
              <a:chOff x="2746375" y="570435"/>
              <a:chExt cx="3387725" cy="111917"/>
            </a:xfrm>
          </p:grpSpPr>
          <p:sp>
            <p:nvSpPr>
              <p:cNvPr id="185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6" name="Groupe 1005"/>
            <p:cNvGrpSpPr/>
            <p:nvPr userDrawn="1"/>
          </p:nvGrpSpPr>
          <p:grpSpPr>
            <a:xfrm>
              <a:off x="553803" y="3996168"/>
              <a:ext cx="3679737" cy="121564"/>
              <a:chOff x="2746375" y="570435"/>
              <a:chExt cx="3387725" cy="111917"/>
            </a:xfrm>
          </p:grpSpPr>
          <p:sp>
            <p:nvSpPr>
              <p:cNvPr id="178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7" name="Groupe 1006"/>
            <p:cNvGrpSpPr/>
            <p:nvPr userDrawn="1"/>
          </p:nvGrpSpPr>
          <p:grpSpPr>
            <a:xfrm>
              <a:off x="553803" y="4212347"/>
              <a:ext cx="3679737" cy="121564"/>
              <a:chOff x="2746375" y="570435"/>
              <a:chExt cx="3387725" cy="111917"/>
            </a:xfrm>
          </p:grpSpPr>
          <p:sp>
            <p:nvSpPr>
              <p:cNvPr id="171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8" name="Groupe 1007"/>
            <p:cNvGrpSpPr/>
            <p:nvPr userDrawn="1"/>
          </p:nvGrpSpPr>
          <p:grpSpPr>
            <a:xfrm>
              <a:off x="553803" y="4428526"/>
              <a:ext cx="3679737" cy="121564"/>
              <a:chOff x="2746375" y="570435"/>
              <a:chExt cx="3387725" cy="111917"/>
            </a:xfrm>
          </p:grpSpPr>
          <p:sp>
            <p:nvSpPr>
              <p:cNvPr id="164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9" name="Groupe 1008"/>
            <p:cNvGrpSpPr/>
            <p:nvPr userDrawn="1"/>
          </p:nvGrpSpPr>
          <p:grpSpPr>
            <a:xfrm>
              <a:off x="553803" y="4644705"/>
              <a:ext cx="3679737" cy="121564"/>
              <a:chOff x="2746375" y="570435"/>
              <a:chExt cx="3387725" cy="111917"/>
            </a:xfrm>
          </p:grpSpPr>
          <p:sp>
            <p:nvSpPr>
              <p:cNvPr id="157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0" name="Groupe 1009"/>
            <p:cNvGrpSpPr/>
            <p:nvPr userDrawn="1"/>
          </p:nvGrpSpPr>
          <p:grpSpPr>
            <a:xfrm>
              <a:off x="553803" y="4860885"/>
              <a:ext cx="3679737" cy="121564"/>
              <a:chOff x="2746375" y="570435"/>
              <a:chExt cx="3387725" cy="111917"/>
            </a:xfrm>
          </p:grpSpPr>
          <p:sp>
            <p:nvSpPr>
              <p:cNvPr id="150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1" name="Groupe 1010"/>
            <p:cNvGrpSpPr/>
            <p:nvPr userDrawn="1"/>
          </p:nvGrpSpPr>
          <p:grpSpPr>
            <a:xfrm>
              <a:off x="553803" y="5077065"/>
              <a:ext cx="3679737" cy="121564"/>
              <a:chOff x="2746375" y="570435"/>
              <a:chExt cx="3387725" cy="111917"/>
            </a:xfrm>
          </p:grpSpPr>
          <p:sp>
            <p:nvSpPr>
              <p:cNvPr id="143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2" name="Groupe 1011"/>
            <p:cNvGrpSpPr/>
            <p:nvPr userDrawn="1"/>
          </p:nvGrpSpPr>
          <p:grpSpPr>
            <a:xfrm>
              <a:off x="553803" y="5293244"/>
              <a:ext cx="3679737" cy="121564"/>
              <a:chOff x="2746375" y="570435"/>
              <a:chExt cx="3387725" cy="111917"/>
            </a:xfrm>
          </p:grpSpPr>
          <p:sp>
            <p:nvSpPr>
              <p:cNvPr id="136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3" name="Groupe 1012"/>
            <p:cNvGrpSpPr/>
            <p:nvPr userDrawn="1"/>
          </p:nvGrpSpPr>
          <p:grpSpPr>
            <a:xfrm>
              <a:off x="553803" y="5509422"/>
              <a:ext cx="3679737" cy="121564"/>
              <a:chOff x="2746375" y="570435"/>
              <a:chExt cx="3387725" cy="111917"/>
            </a:xfrm>
          </p:grpSpPr>
          <p:sp>
            <p:nvSpPr>
              <p:cNvPr id="129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69" name="Groupe 2068"/>
            <p:cNvGrpSpPr/>
            <p:nvPr userDrawn="1"/>
          </p:nvGrpSpPr>
          <p:grpSpPr>
            <a:xfrm>
              <a:off x="553803" y="5725601"/>
              <a:ext cx="3679737" cy="10613"/>
              <a:chOff x="553803" y="5725601"/>
              <a:chExt cx="3679737" cy="10613"/>
            </a:xfrm>
          </p:grpSpPr>
          <p:sp>
            <p:nvSpPr>
              <p:cNvPr id="2034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553803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66089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767988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877010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98506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109216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120118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130827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1416331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1525354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163244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1739539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1848561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195661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206371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217273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227982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238788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249690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260399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271109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2820112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2928169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3035262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314428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325137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3359434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346845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357554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3683606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379166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3899720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400681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411583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422389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sp>
          <p:nvSpPr>
            <p:cNvPr id="2139" name="Oval 870"/>
            <p:cNvSpPr>
              <a:spLocks noChangeArrowheads="1"/>
            </p:cNvSpPr>
            <p:nvPr userDrawn="1"/>
          </p:nvSpPr>
          <p:spPr bwMode="auto">
            <a:xfrm flipV="1">
              <a:off x="431965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0" name="Oval 871"/>
            <p:cNvSpPr>
              <a:spLocks noChangeArrowheads="1"/>
            </p:cNvSpPr>
            <p:nvPr userDrawn="1"/>
          </p:nvSpPr>
          <p:spPr bwMode="auto">
            <a:xfrm flipV="1">
              <a:off x="4426751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1" name="Oval 872"/>
            <p:cNvSpPr>
              <a:spLocks noChangeArrowheads="1"/>
            </p:cNvSpPr>
            <p:nvPr userDrawn="1"/>
          </p:nvSpPr>
          <p:spPr bwMode="auto">
            <a:xfrm flipV="1">
              <a:off x="4533843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2" name="Oval 873"/>
            <p:cNvSpPr>
              <a:spLocks noChangeArrowheads="1"/>
            </p:cNvSpPr>
            <p:nvPr userDrawn="1"/>
          </p:nvSpPr>
          <p:spPr bwMode="auto">
            <a:xfrm flipV="1">
              <a:off x="4642865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3" name="Oval 874"/>
            <p:cNvSpPr>
              <a:spLocks noChangeArrowheads="1"/>
            </p:cNvSpPr>
            <p:nvPr userDrawn="1"/>
          </p:nvSpPr>
          <p:spPr bwMode="auto">
            <a:xfrm flipV="1">
              <a:off x="4750923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4" name="Oval 875"/>
            <p:cNvSpPr>
              <a:spLocks noChangeArrowheads="1"/>
            </p:cNvSpPr>
            <p:nvPr userDrawn="1"/>
          </p:nvSpPr>
          <p:spPr bwMode="auto">
            <a:xfrm flipV="1">
              <a:off x="4858015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5" name="Oval 876"/>
            <p:cNvSpPr>
              <a:spLocks noChangeArrowheads="1"/>
            </p:cNvSpPr>
            <p:nvPr userDrawn="1"/>
          </p:nvSpPr>
          <p:spPr bwMode="auto">
            <a:xfrm flipV="1">
              <a:off x="496703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6" name="Oval 877"/>
            <p:cNvSpPr>
              <a:spLocks noChangeArrowheads="1"/>
            </p:cNvSpPr>
            <p:nvPr userDrawn="1"/>
          </p:nvSpPr>
          <p:spPr bwMode="auto">
            <a:xfrm flipV="1">
              <a:off x="5074129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7" name="Oval 878"/>
            <p:cNvSpPr>
              <a:spLocks noChangeArrowheads="1"/>
            </p:cNvSpPr>
            <p:nvPr userDrawn="1"/>
          </p:nvSpPr>
          <p:spPr bwMode="auto">
            <a:xfrm flipV="1">
              <a:off x="5182187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4" name="Oval 905"/>
            <p:cNvSpPr>
              <a:spLocks noChangeArrowheads="1"/>
            </p:cNvSpPr>
            <p:nvPr userDrawn="1"/>
          </p:nvSpPr>
          <p:spPr bwMode="auto">
            <a:xfrm flipV="1">
              <a:off x="4319659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5" name="Oval 906"/>
            <p:cNvSpPr>
              <a:spLocks noChangeArrowheads="1"/>
            </p:cNvSpPr>
            <p:nvPr userDrawn="1"/>
          </p:nvSpPr>
          <p:spPr bwMode="auto">
            <a:xfrm flipV="1">
              <a:off x="4426753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6" name="Oval 907"/>
            <p:cNvSpPr>
              <a:spLocks noChangeArrowheads="1"/>
            </p:cNvSpPr>
            <p:nvPr userDrawn="1"/>
          </p:nvSpPr>
          <p:spPr bwMode="auto">
            <a:xfrm flipV="1">
              <a:off x="4533845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7" name="Oval 908"/>
            <p:cNvSpPr>
              <a:spLocks noChangeArrowheads="1"/>
            </p:cNvSpPr>
            <p:nvPr userDrawn="1"/>
          </p:nvSpPr>
          <p:spPr bwMode="auto">
            <a:xfrm flipV="1">
              <a:off x="4642867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8" name="Oval 909"/>
            <p:cNvSpPr>
              <a:spLocks noChangeArrowheads="1"/>
            </p:cNvSpPr>
            <p:nvPr userDrawn="1"/>
          </p:nvSpPr>
          <p:spPr bwMode="auto">
            <a:xfrm flipV="1">
              <a:off x="4750926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9" name="Oval 910"/>
            <p:cNvSpPr>
              <a:spLocks noChangeArrowheads="1"/>
            </p:cNvSpPr>
            <p:nvPr userDrawn="1"/>
          </p:nvSpPr>
          <p:spPr bwMode="auto">
            <a:xfrm flipV="1">
              <a:off x="485801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0" name="Oval 911"/>
            <p:cNvSpPr>
              <a:spLocks noChangeArrowheads="1"/>
            </p:cNvSpPr>
            <p:nvPr userDrawn="1"/>
          </p:nvSpPr>
          <p:spPr bwMode="auto">
            <a:xfrm flipV="1">
              <a:off x="4967042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1" name="Oval 912"/>
            <p:cNvSpPr>
              <a:spLocks noChangeArrowheads="1"/>
            </p:cNvSpPr>
            <p:nvPr userDrawn="1"/>
          </p:nvSpPr>
          <p:spPr bwMode="auto">
            <a:xfrm flipV="1">
              <a:off x="5074131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2" name="Oval 913"/>
            <p:cNvSpPr>
              <a:spLocks noChangeArrowheads="1"/>
            </p:cNvSpPr>
            <p:nvPr userDrawn="1"/>
          </p:nvSpPr>
          <p:spPr bwMode="auto">
            <a:xfrm flipV="1">
              <a:off x="518218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0" name="Oval 870"/>
            <p:cNvSpPr>
              <a:spLocks noChangeArrowheads="1"/>
            </p:cNvSpPr>
            <p:nvPr userDrawn="1"/>
          </p:nvSpPr>
          <p:spPr bwMode="auto">
            <a:xfrm flipV="1">
              <a:off x="431965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1" name="Oval 871"/>
            <p:cNvSpPr>
              <a:spLocks noChangeArrowheads="1"/>
            </p:cNvSpPr>
            <p:nvPr userDrawn="1"/>
          </p:nvSpPr>
          <p:spPr bwMode="auto">
            <a:xfrm flipV="1">
              <a:off x="4426751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2" name="Oval 872"/>
            <p:cNvSpPr>
              <a:spLocks noChangeArrowheads="1"/>
            </p:cNvSpPr>
            <p:nvPr userDrawn="1"/>
          </p:nvSpPr>
          <p:spPr bwMode="auto">
            <a:xfrm flipV="1">
              <a:off x="4533843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3" name="Oval 873"/>
            <p:cNvSpPr>
              <a:spLocks noChangeArrowheads="1"/>
            </p:cNvSpPr>
            <p:nvPr userDrawn="1"/>
          </p:nvSpPr>
          <p:spPr bwMode="auto">
            <a:xfrm flipV="1">
              <a:off x="4642865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4" name="Oval 874"/>
            <p:cNvSpPr>
              <a:spLocks noChangeArrowheads="1"/>
            </p:cNvSpPr>
            <p:nvPr userDrawn="1"/>
          </p:nvSpPr>
          <p:spPr bwMode="auto">
            <a:xfrm flipV="1">
              <a:off x="4750923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5" name="Oval 875"/>
            <p:cNvSpPr>
              <a:spLocks noChangeArrowheads="1"/>
            </p:cNvSpPr>
            <p:nvPr userDrawn="1"/>
          </p:nvSpPr>
          <p:spPr bwMode="auto">
            <a:xfrm flipV="1">
              <a:off x="4858015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6" name="Oval 876"/>
            <p:cNvSpPr>
              <a:spLocks noChangeArrowheads="1"/>
            </p:cNvSpPr>
            <p:nvPr userDrawn="1"/>
          </p:nvSpPr>
          <p:spPr bwMode="auto">
            <a:xfrm flipV="1">
              <a:off x="496703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7" name="Oval 877"/>
            <p:cNvSpPr>
              <a:spLocks noChangeArrowheads="1"/>
            </p:cNvSpPr>
            <p:nvPr userDrawn="1"/>
          </p:nvSpPr>
          <p:spPr bwMode="auto">
            <a:xfrm flipV="1">
              <a:off x="5074129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8" name="Oval 878"/>
            <p:cNvSpPr>
              <a:spLocks noChangeArrowheads="1"/>
            </p:cNvSpPr>
            <p:nvPr userDrawn="1"/>
          </p:nvSpPr>
          <p:spPr bwMode="auto">
            <a:xfrm flipV="1">
              <a:off x="5182187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5" name="Oval 905"/>
            <p:cNvSpPr>
              <a:spLocks noChangeArrowheads="1"/>
            </p:cNvSpPr>
            <p:nvPr userDrawn="1"/>
          </p:nvSpPr>
          <p:spPr bwMode="auto">
            <a:xfrm flipV="1">
              <a:off x="4319659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6" name="Oval 906"/>
            <p:cNvSpPr>
              <a:spLocks noChangeArrowheads="1"/>
            </p:cNvSpPr>
            <p:nvPr userDrawn="1"/>
          </p:nvSpPr>
          <p:spPr bwMode="auto">
            <a:xfrm flipV="1">
              <a:off x="4426753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7" name="Oval 907"/>
            <p:cNvSpPr>
              <a:spLocks noChangeArrowheads="1"/>
            </p:cNvSpPr>
            <p:nvPr userDrawn="1"/>
          </p:nvSpPr>
          <p:spPr bwMode="auto">
            <a:xfrm flipV="1">
              <a:off x="4533845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8" name="Oval 908"/>
            <p:cNvSpPr>
              <a:spLocks noChangeArrowheads="1"/>
            </p:cNvSpPr>
            <p:nvPr userDrawn="1"/>
          </p:nvSpPr>
          <p:spPr bwMode="auto">
            <a:xfrm flipV="1">
              <a:off x="4642867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9" name="Oval 909"/>
            <p:cNvSpPr>
              <a:spLocks noChangeArrowheads="1"/>
            </p:cNvSpPr>
            <p:nvPr userDrawn="1"/>
          </p:nvSpPr>
          <p:spPr bwMode="auto">
            <a:xfrm flipV="1">
              <a:off x="4750926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0" name="Oval 910"/>
            <p:cNvSpPr>
              <a:spLocks noChangeArrowheads="1"/>
            </p:cNvSpPr>
            <p:nvPr userDrawn="1"/>
          </p:nvSpPr>
          <p:spPr bwMode="auto">
            <a:xfrm flipV="1">
              <a:off x="485801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1" name="Oval 911"/>
            <p:cNvSpPr>
              <a:spLocks noChangeArrowheads="1"/>
            </p:cNvSpPr>
            <p:nvPr userDrawn="1"/>
          </p:nvSpPr>
          <p:spPr bwMode="auto">
            <a:xfrm flipV="1">
              <a:off x="4967042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2" name="Oval 912"/>
            <p:cNvSpPr>
              <a:spLocks noChangeArrowheads="1"/>
            </p:cNvSpPr>
            <p:nvPr userDrawn="1"/>
          </p:nvSpPr>
          <p:spPr bwMode="auto">
            <a:xfrm flipV="1">
              <a:off x="5074131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3" name="Oval 913"/>
            <p:cNvSpPr>
              <a:spLocks noChangeArrowheads="1"/>
            </p:cNvSpPr>
            <p:nvPr userDrawn="1"/>
          </p:nvSpPr>
          <p:spPr bwMode="auto">
            <a:xfrm flipV="1">
              <a:off x="518218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1" name="Oval 870"/>
            <p:cNvSpPr>
              <a:spLocks noChangeArrowheads="1"/>
            </p:cNvSpPr>
            <p:nvPr userDrawn="1"/>
          </p:nvSpPr>
          <p:spPr bwMode="auto">
            <a:xfrm flipV="1">
              <a:off x="431965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2" name="Oval 871"/>
            <p:cNvSpPr>
              <a:spLocks noChangeArrowheads="1"/>
            </p:cNvSpPr>
            <p:nvPr userDrawn="1"/>
          </p:nvSpPr>
          <p:spPr bwMode="auto">
            <a:xfrm flipV="1">
              <a:off x="4426751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3" name="Oval 872"/>
            <p:cNvSpPr>
              <a:spLocks noChangeArrowheads="1"/>
            </p:cNvSpPr>
            <p:nvPr userDrawn="1"/>
          </p:nvSpPr>
          <p:spPr bwMode="auto">
            <a:xfrm flipV="1">
              <a:off x="4533843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4" name="Oval 873"/>
            <p:cNvSpPr>
              <a:spLocks noChangeArrowheads="1"/>
            </p:cNvSpPr>
            <p:nvPr userDrawn="1"/>
          </p:nvSpPr>
          <p:spPr bwMode="auto">
            <a:xfrm flipV="1">
              <a:off x="4642865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5" name="Oval 874"/>
            <p:cNvSpPr>
              <a:spLocks noChangeArrowheads="1"/>
            </p:cNvSpPr>
            <p:nvPr userDrawn="1"/>
          </p:nvSpPr>
          <p:spPr bwMode="auto">
            <a:xfrm flipV="1">
              <a:off x="4750923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6" name="Oval 875"/>
            <p:cNvSpPr>
              <a:spLocks noChangeArrowheads="1"/>
            </p:cNvSpPr>
            <p:nvPr userDrawn="1"/>
          </p:nvSpPr>
          <p:spPr bwMode="auto">
            <a:xfrm flipV="1">
              <a:off x="4858015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7" name="Oval 876"/>
            <p:cNvSpPr>
              <a:spLocks noChangeArrowheads="1"/>
            </p:cNvSpPr>
            <p:nvPr userDrawn="1"/>
          </p:nvSpPr>
          <p:spPr bwMode="auto">
            <a:xfrm flipV="1">
              <a:off x="496703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8" name="Oval 877"/>
            <p:cNvSpPr>
              <a:spLocks noChangeArrowheads="1"/>
            </p:cNvSpPr>
            <p:nvPr userDrawn="1"/>
          </p:nvSpPr>
          <p:spPr bwMode="auto">
            <a:xfrm flipV="1">
              <a:off x="5074129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9" name="Oval 878"/>
            <p:cNvSpPr>
              <a:spLocks noChangeArrowheads="1"/>
            </p:cNvSpPr>
            <p:nvPr userDrawn="1"/>
          </p:nvSpPr>
          <p:spPr bwMode="auto">
            <a:xfrm flipV="1">
              <a:off x="5182187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6" name="Oval 905"/>
            <p:cNvSpPr>
              <a:spLocks noChangeArrowheads="1"/>
            </p:cNvSpPr>
            <p:nvPr userDrawn="1"/>
          </p:nvSpPr>
          <p:spPr bwMode="auto">
            <a:xfrm flipV="1">
              <a:off x="4319659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7" name="Oval 906"/>
            <p:cNvSpPr>
              <a:spLocks noChangeArrowheads="1"/>
            </p:cNvSpPr>
            <p:nvPr userDrawn="1"/>
          </p:nvSpPr>
          <p:spPr bwMode="auto">
            <a:xfrm flipV="1">
              <a:off x="4426753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8" name="Oval 907"/>
            <p:cNvSpPr>
              <a:spLocks noChangeArrowheads="1"/>
            </p:cNvSpPr>
            <p:nvPr userDrawn="1"/>
          </p:nvSpPr>
          <p:spPr bwMode="auto">
            <a:xfrm flipV="1">
              <a:off x="4533845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9" name="Oval 908"/>
            <p:cNvSpPr>
              <a:spLocks noChangeArrowheads="1"/>
            </p:cNvSpPr>
            <p:nvPr userDrawn="1"/>
          </p:nvSpPr>
          <p:spPr bwMode="auto">
            <a:xfrm flipV="1">
              <a:off x="4642867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0" name="Oval 909"/>
            <p:cNvSpPr>
              <a:spLocks noChangeArrowheads="1"/>
            </p:cNvSpPr>
            <p:nvPr userDrawn="1"/>
          </p:nvSpPr>
          <p:spPr bwMode="auto">
            <a:xfrm flipV="1">
              <a:off x="4750926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1" name="Oval 910"/>
            <p:cNvSpPr>
              <a:spLocks noChangeArrowheads="1"/>
            </p:cNvSpPr>
            <p:nvPr userDrawn="1"/>
          </p:nvSpPr>
          <p:spPr bwMode="auto">
            <a:xfrm flipV="1">
              <a:off x="485801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2" name="Oval 911"/>
            <p:cNvSpPr>
              <a:spLocks noChangeArrowheads="1"/>
            </p:cNvSpPr>
            <p:nvPr userDrawn="1"/>
          </p:nvSpPr>
          <p:spPr bwMode="auto">
            <a:xfrm flipV="1">
              <a:off x="4967042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3" name="Oval 912"/>
            <p:cNvSpPr>
              <a:spLocks noChangeArrowheads="1"/>
            </p:cNvSpPr>
            <p:nvPr userDrawn="1"/>
          </p:nvSpPr>
          <p:spPr bwMode="auto">
            <a:xfrm flipV="1">
              <a:off x="5074131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4" name="Oval 913"/>
            <p:cNvSpPr>
              <a:spLocks noChangeArrowheads="1"/>
            </p:cNvSpPr>
            <p:nvPr userDrawn="1"/>
          </p:nvSpPr>
          <p:spPr bwMode="auto">
            <a:xfrm flipV="1">
              <a:off x="518218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2" name="Oval 870"/>
            <p:cNvSpPr>
              <a:spLocks noChangeArrowheads="1"/>
            </p:cNvSpPr>
            <p:nvPr userDrawn="1"/>
          </p:nvSpPr>
          <p:spPr bwMode="auto">
            <a:xfrm flipV="1">
              <a:off x="431965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3" name="Oval 871"/>
            <p:cNvSpPr>
              <a:spLocks noChangeArrowheads="1"/>
            </p:cNvSpPr>
            <p:nvPr userDrawn="1"/>
          </p:nvSpPr>
          <p:spPr bwMode="auto">
            <a:xfrm flipV="1">
              <a:off x="4426751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4" name="Oval 872"/>
            <p:cNvSpPr>
              <a:spLocks noChangeArrowheads="1"/>
            </p:cNvSpPr>
            <p:nvPr userDrawn="1"/>
          </p:nvSpPr>
          <p:spPr bwMode="auto">
            <a:xfrm flipV="1">
              <a:off x="4533843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5" name="Oval 873"/>
            <p:cNvSpPr>
              <a:spLocks noChangeArrowheads="1"/>
            </p:cNvSpPr>
            <p:nvPr userDrawn="1"/>
          </p:nvSpPr>
          <p:spPr bwMode="auto">
            <a:xfrm flipV="1">
              <a:off x="4642865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6" name="Oval 874"/>
            <p:cNvSpPr>
              <a:spLocks noChangeArrowheads="1"/>
            </p:cNvSpPr>
            <p:nvPr userDrawn="1"/>
          </p:nvSpPr>
          <p:spPr bwMode="auto">
            <a:xfrm flipV="1">
              <a:off x="4750923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7" name="Oval 875"/>
            <p:cNvSpPr>
              <a:spLocks noChangeArrowheads="1"/>
            </p:cNvSpPr>
            <p:nvPr userDrawn="1"/>
          </p:nvSpPr>
          <p:spPr bwMode="auto">
            <a:xfrm flipV="1">
              <a:off x="4858015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8" name="Oval 876"/>
            <p:cNvSpPr>
              <a:spLocks noChangeArrowheads="1"/>
            </p:cNvSpPr>
            <p:nvPr userDrawn="1"/>
          </p:nvSpPr>
          <p:spPr bwMode="auto">
            <a:xfrm flipV="1">
              <a:off x="496703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9" name="Oval 877"/>
            <p:cNvSpPr>
              <a:spLocks noChangeArrowheads="1"/>
            </p:cNvSpPr>
            <p:nvPr userDrawn="1"/>
          </p:nvSpPr>
          <p:spPr bwMode="auto">
            <a:xfrm flipV="1">
              <a:off x="5074129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60" name="Oval 878"/>
            <p:cNvSpPr>
              <a:spLocks noChangeArrowheads="1"/>
            </p:cNvSpPr>
            <p:nvPr userDrawn="1"/>
          </p:nvSpPr>
          <p:spPr bwMode="auto">
            <a:xfrm flipV="1">
              <a:off x="5182187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7" name="Oval 905"/>
            <p:cNvSpPr>
              <a:spLocks noChangeArrowheads="1"/>
            </p:cNvSpPr>
            <p:nvPr userDrawn="1"/>
          </p:nvSpPr>
          <p:spPr bwMode="auto">
            <a:xfrm flipV="1">
              <a:off x="4319659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8" name="Oval 906"/>
            <p:cNvSpPr>
              <a:spLocks noChangeArrowheads="1"/>
            </p:cNvSpPr>
            <p:nvPr userDrawn="1"/>
          </p:nvSpPr>
          <p:spPr bwMode="auto">
            <a:xfrm flipV="1">
              <a:off x="4426753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9" name="Oval 907"/>
            <p:cNvSpPr>
              <a:spLocks noChangeArrowheads="1"/>
            </p:cNvSpPr>
            <p:nvPr userDrawn="1"/>
          </p:nvSpPr>
          <p:spPr bwMode="auto">
            <a:xfrm flipV="1">
              <a:off x="4533845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0" name="Oval 908"/>
            <p:cNvSpPr>
              <a:spLocks noChangeArrowheads="1"/>
            </p:cNvSpPr>
            <p:nvPr userDrawn="1"/>
          </p:nvSpPr>
          <p:spPr bwMode="auto">
            <a:xfrm flipV="1">
              <a:off x="4642867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1" name="Oval 909"/>
            <p:cNvSpPr>
              <a:spLocks noChangeArrowheads="1"/>
            </p:cNvSpPr>
            <p:nvPr userDrawn="1"/>
          </p:nvSpPr>
          <p:spPr bwMode="auto">
            <a:xfrm flipV="1">
              <a:off x="4750926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2" name="Oval 910"/>
            <p:cNvSpPr>
              <a:spLocks noChangeArrowheads="1"/>
            </p:cNvSpPr>
            <p:nvPr userDrawn="1"/>
          </p:nvSpPr>
          <p:spPr bwMode="auto">
            <a:xfrm flipV="1">
              <a:off x="485801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3" name="Oval 911"/>
            <p:cNvSpPr>
              <a:spLocks noChangeArrowheads="1"/>
            </p:cNvSpPr>
            <p:nvPr userDrawn="1"/>
          </p:nvSpPr>
          <p:spPr bwMode="auto">
            <a:xfrm flipV="1">
              <a:off x="4967042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4" name="Oval 912"/>
            <p:cNvSpPr>
              <a:spLocks noChangeArrowheads="1"/>
            </p:cNvSpPr>
            <p:nvPr userDrawn="1"/>
          </p:nvSpPr>
          <p:spPr bwMode="auto">
            <a:xfrm flipV="1">
              <a:off x="5074131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5" name="Oval 913"/>
            <p:cNvSpPr>
              <a:spLocks noChangeArrowheads="1"/>
            </p:cNvSpPr>
            <p:nvPr userDrawn="1"/>
          </p:nvSpPr>
          <p:spPr bwMode="auto">
            <a:xfrm flipV="1">
              <a:off x="518218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3" name="Oval 870"/>
            <p:cNvSpPr>
              <a:spLocks noChangeArrowheads="1"/>
            </p:cNvSpPr>
            <p:nvPr userDrawn="1"/>
          </p:nvSpPr>
          <p:spPr bwMode="auto">
            <a:xfrm flipV="1">
              <a:off x="431965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4" name="Oval 871"/>
            <p:cNvSpPr>
              <a:spLocks noChangeArrowheads="1"/>
            </p:cNvSpPr>
            <p:nvPr userDrawn="1"/>
          </p:nvSpPr>
          <p:spPr bwMode="auto">
            <a:xfrm flipV="1">
              <a:off x="4426751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5" name="Oval 872"/>
            <p:cNvSpPr>
              <a:spLocks noChangeArrowheads="1"/>
            </p:cNvSpPr>
            <p:nvPr userDrawn="1"/>
          </p:nvSpPr>
          <p:spPr bwMode="auto">
            <a:xfrm flipV="1">
              <a:off x="4533843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6" name="Oval 873"/>
            <p:cNvSpPr>
              <a:spLocks noChangeArrowheads="1"/>
            </p:cNvSpPr>
            <p:nvPr userDrawn="1"/>
          </p:nvSpPr>
          <p:spPr bwMode="auto">
            <a:xfrm flipV="1">
              <a:off x="4642865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7" name="Oval 874"/>
            <p:cNvSpPr>
              <a:spLocks noChangeArrowheads="1"/>
            </p:cNvSpPr>
            <p:nvPr userDrawn="1"/>
          </p:nvSpPr>
          <p:spPr bwMode="auto">
            <a:xfrm flipV="1">
              <a:off x="4750923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8" name="Oval 875"/>
            <p:cNvSpPr>
              <a:spLocks noChangeArrowheads="1"/>
            </p:cNvSpPr>
            <p:nvPr userDrawn="1"/>
          </p:nvSpPr>
          <p:spPr bwMode="auto">
            <a:xfrm flipV="1">
              <a:off x="4858015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9" name="Oval 876"/>
            <p:cNvSpPr>
              <a:spLocks noChangeArrowheads="1"/>
            </p:cNvSpPr>
            <p:nvPr userDrawn="1"/>
          </p:nvSpPr>
          <p:spPr bwMode="auto">
            <a:xfrm flipV="1">
              <a:off x="496703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0" name="Oval 877"/>
            <p:cNvSpPr>
              <a:spLocks noChangeArrowheads="1"/>
            </p:cNvSpPr>
            <p:nvPr userDrawn="1"/>
          </p:nvSpPr>
          <p:spPr bwMode="auto">
            <a:xfrm flipV="1">
              <a:off x="5074129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1" name="Oval 878"/>
            <p:cNvSpPr>
              <a:spLocks noChangeArrowheads="1"/>
            </p:cNvSpPr>
            <p:nvPr userDrawn="1"/>
          </p:nvSpPr>
          <p:spPr bwMode="auto">
            <a:xfrm flipV="1">
              <a:off x="5182187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8" name="Oval 905"/>
            <p:cNvSpPr>
              <a:spLocks noChangeArrowheads="1"/>
            </p:cNvSpPr>
            <p:nvPr userDrawn="1"/>
          </p:nvSpPr>
          <p:spPr bwMode="auto">
            <a:xfrm flipV="1">
              <a:off x="4319659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9" name="Oval 906"/>
            <p:cNvSpPr>
              <a:spLocks noChangeArrowheads="1"/>
            </p:cNvSpPr>
            <p:nvPr userDrawn="1"/>
          </p:nvSpPr>
          <p:spPr bwMode="auto">
            <a:xfrm flipV="1">
              <a:off x="4426753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0" name="Oval 907"/>
            <p:cNvSpPr>
              <a:spLocks noChangeArrowheads="1"/>
            </p:cNvSpPr>
            <p:nvPr userDrawn="1"/>
          </p:nvSpPr>
          <p:spPr bwMode="auto">
            <a:xfrm flipV="1">
              <a:off x="4533845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1" name="Oval 908"/>
            <p:cNvSpPr>
              <a:spLocks noChangeArrowheads="1"/>
            </p:cNvSpPr>
            <p:nvPr userDrawn="1"/>
          </p:nvSpPr>
          <p:spPr bwMode="auto">
            <a:xfrm flipV="1">
              <a:off x="4642867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2" name="Oval 909"/>
            <p:cNvSpPr>
              <a:spLocks noChangeArrowheads="1"/>
            </p:cNvSpPr>
            <p:nvPr userDrawn="1"/>
          </p:nvSpPr>
          <p:spPr bwMode="auto">
            <a:xfrm flipV="1">
              <a:off x="4750926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3" name="Oval 910"/>
            <p:cNvSpPr>
              <a:spLocks noChangeArrowheads="1"/>
            </p:cNvSpPr>
            <p:nvPr userDrawn="1"/>
          </p:nvSpPr>
          <p:spPr bwMode="auto">
            <a:xfrm flipV="1">
              <a:off x="485801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4" name="Oval 911"/>
            <p:cNvSpPr>
              <a:spLocks noChangeArrowheads="1"/>
            </p:cNvSpPr>
            <p:nvPr userDrawn="1"/>
          </p:nvSpPr>
          <p:spPr bwMode="auto">
            <a:xfrm flipV="1">
              <a:off x="4967042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5" name="Oval 912"/>
            <p:cNvSpPr>
              <a:spLocks noChangeArrowheads="1"/>
            </p:cNvSpPr>
            <p:nvPr userDrawn="1"/>
          </p:nvSpPr>
          <p:spPr bwMode="auto">
            <a:xfrm flipV="1">
              <a:off x="5074131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6" name="Oval 913"/>
            <p:cNvSpPr>
              <a:spLocks noChangeArrowheads="1"/>
            </p:cNvSpPr>
            <p:nvPr userDrawn="1"/>
          </p:nvSpPr>
          <p:spPr bwMode="auto">
            <a:xfrm flipV="1">
              <a:off x="518218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4" name="Oval 870"/>
            <p:cNvSpPr>
              <a:spLocks noChangeArrowheads="1"/>
            </p:cNvSpPr>
            <p:nvPr userDrawn="1"/>
          </p:nvSpPr>
          <p:spPr bwMode="auto">
            <a:xfrm flipV="1">
              <a:off x="431965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5" name="Oval 871"/>
            <p:cNvSpPr>
              <a:spLocks noChangeArrowheads="1"/>
            </p:cNvSpPr>
            <p:nvPr userDrawn="1"/>
          </p:nvSpPr>
          <p:spPr bwMode="auto">
            <a:xfrm flipV="1">
              <a:off x="4426751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6" name="Oval 872"/>
            <p:cNvSpPr>
              <a:spLocks noChangeArrowheads="1"/>
            </p:cNvSpPr>
            <p:nvPr userDrawn="1"/>
          </p:nvSpPr>
          <p:spPr bwMode="auto">
            <a:xfrm flipV="1">
              <a:off x="4533843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7" name="Oval 873"/>
            <p:cNvSpPr>
              <a:spLocks noChangeArrowheads="1"/>
            </p:cNvSpPr>
            <p:nvPr userDrawn="1"/>
          </p:nvSpPr>
          <p:spPr bwMode="auto">
            <a:xfrm flipV="1">
              <a:off x="4642865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8" name="Oval 874"/>
            <p:cNvSpPr>
              <a:spLocks noChangeArrowheads="1"/>
            </p:cNvSpPr>
            <p:nvPr userDrawn="1"/>
          </p:nvSpPr>
          <p:spPr bwMode="auto">
            <a:xfrm flipV="1">
              <a:off x="4750923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9" name="Oval 875"/>
            <p:cNvSpPr>
              <a:spLocks noChangeArrowheads="1"/>
            </p:cNvSpPr>
            <p:nvPr userDrawn="1"/>
          </p:nvSpPr>
          <p:spPr bwMode="auto">
            <a:xfrm flipV="1">
              <a:off x="4858015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0" name="Oval 876"/>
            <p:cNvSpPr>
              <a:spLocks noChangeArrowheads="1"/>
            </p:cNvSpPr>
            <p:nvPr userDrawn="1"/>
          </p:nvSpPr>
          <p:spPr bwMode="auto">
            <a:xfrm flipV="1">
              <a:off x="496703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1" name="Oval 877"/>
            <p:cNvSpPr>
              <a:spLocks noChangeArrowheads="1"/>
            </p:cNvSpPr>
            <p:nvPr userDrawn="1"/>
          </p:nvSpPr>
          <p:spPr bwMode="auto">
            <a:xfrm flipV="1">
              <a:off x="5074129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2" name="Oval 878"/>
            <p:cNvSpPr>
              <a:spLocks noChangeArrowheads="1"/>
            </p:cNvSpPr>
            <p:nvPr userDrawn="1"/>
          </p:nvSpPr>
          <p:spPr bwMode="auto">
            <a:xfrm flipV="1">
              <a:off x="5182187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29" name="Oval 905"/>
            <p:cNvSpPr>
              <a:spLocks noChangeArrowheads="1"/>
            </p:cNvSpPr>
            <p:nvPr userDrawn="1"/>
          </p:nvSpPr>
          <p:spPr bwMode="auto">
            <a:xfrm flipV="1">
              <a:off x="4319659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0" name="Oval 906"/>
            <p:cNvSpPr>
              <a:spLocks noChangeArrowheads="1"/>
            </p:cNvSpPr>
            <p:nvPr userDrawn="1"/>
          </p:nvSpPr>
          <p:spPr bwMode="auto">
            <a:xfrm flipV="1">
              <a:off x="4426753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1" name="Oval 907"/>
            <p:cNvSpPr>
              <a:spLocks noChangeArrowheads="1"/>
            </p:cNvSpPr>
            <p:nvPr userDrawn="1"/>
          </p:nvSpPr>
          <p:spPr bwMode="auto">
            <a:xfrm flipV="1">
              <a:off x="4533845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2" name="Oval 908"/>
            <p:cNvSpPr>
              <a:spLocks noChangeArrowheads="1"/>
            </p:cNvSpPr>
            <p:nvPr userDrawn="1"/>
          </p:nvSpPr>
          <p:spPr bwMode="auto">
            <a:xfrm flipV="1">
              <a:off x="4642867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3" name="Oval 909"/>
            <p:cNvSpPr>
              <a:spLocks noChangeArrowheads="1"/>
            </p:cNvSpPr>
            <p:nvPr userDrawn="1"/>
          </p:nvSpPr>
          <p:spPr bwMode="auto">
            <a:xfrm flipV="1">
              <a:off x="4750926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4" name="Oval 910"/>
            <p:cNvSpPr>
              <a:spLocks noChangeArrowheads="1"/>
            </p:cNvSpPr>
            <p:nvPr userDrawn="1"/>
          </p:nvSpPr>
          <p:spPr bwMode="auto">
            <a:xfrm flipV="1">
              <a:off x="485801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5" name="Oval 911"/>
            <p:cNvSpPr>
              <a:spLocks noChangeArrowheads="1"/>
            </p:cNvSpPr>
            <p:nvPr userDrawn="1"/>
          </p:nvSpPr>
          <p:spPr bwMode="auto">
            <a:xfrm flipV="1">
              <a:off x="4967042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6" name="Oval 912"/>
            <p:cNvSpPr>
              <a:spLocks noChangeArrowheads="1"/>
            </p:cNvSpPr>
            <p:nvPr userDrawn="1"/>
          </p:nvSpPr>
          <p:spPr bwMode="auto">
            <a:xfrm flipV="1">
              <a:off x="5074131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7" name="Oval 913"/>
            <p:cNvSpPr>
              <a:spLocks noChangeArrowheads="1"/>
            </p:cNvSpPr>
            <p:nvPr userDrawn="1"/>
          </p:nvSpPr>
          <p:spPr bwMode="auto">
            <a:xfrm flipV="1">
              <a:off x="518218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5" name="Oval 870"/>
            <p:cNvSpPr>
              <a:spLocks noChangeArrowheads="1"/>
            </p:cNvSpPr>
            <p:nvPr userDrawn="1"/>
          </p:nvSpPr>
          <p:spPr bwMode="auto">
            <a:xfrm flipV="1">
              <a:off x="431965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6" name="Oval 871"/>
            <p:cNvSpPr>
              <a:spLocks noChangeArrowheads="1"/>
            </p:cNvSpPr>
            <p:nvPr userDrawn="1"/>
          </p:nvSpPr>
          <p:spPr bwMode="auto">
            <a:xfrm flipV="1">
              <a:off x="4426751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7" name="Oval 872"/>
            <p:cNvSpPr>
              <a:spLocks noChangeArrowheads="1"/>
            </p:cNvSpPr>
            <p:nvPr userDrawn="1"/>
          </p:nvSpPr>
          <p:spPr bwMode="auto">
            <a:xfrm flipV="1">
              <a:off x="4533843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8" name="Oval 873"/>
            <p:cNvSpPr>
              <a:spLocks noChangeArrowheads="1"/>
            </p:cNvSpPr>
            <p:nvPr userDrawn="1"/>
          </p:nvSpPr>
          <p:spPr bwMode="auto">
            <a:xfrm flipV="1">
              <a:off x="4642865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9" name="Oval 874"/>
            <p:cNvSpPr>
              <a:spLocks noChangeArrowheads="1"/>
            </p:cNvSpPr>
            <p:nvPr userDrawn="1"/>
          </p:nvSpPr>
          <p:spPr bwMode="auto">
            <a:xfrm flipV="1">
              <a:off x="4750923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0" name="Oval 875"/>
            <p:cNvSpPr>
              <a:spLocks noChangeArrowheads="1"/>
            </p:cNvSpPr>
            <p:nvPr userDrawn="1"/>
          </p:nvSpPr>
          <p:spPr bwMode="auto">
            <a:xfrm flipV="1">
              <a:off x="4858015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1" name="Oval 876"/>
            <p:cNvSpPr>
              <a:spLocks noChangeArrowheads="1"/>
            </p:cNvSpPr>
            <p:nvPr userDrawn="1"/>
          </p:nvSpPr>
          <p:spPr bwMode="auto">
            <a:xfrm flipV="1">
              <a:off x="496703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2" name="Oval 877"/>
            <p:cNvSpPr>
              <a:spLocks noChangeArrowheads="1"/>
            </p:cNvSpPr>
            <p:nvPr userDrawn="1"/>
          </p:nvSpPr>
          <p:spPr bwMode="auto">
            <a:xfrm flipV="1">
              <a:off x="5074129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3" name="Oval 878"/>
            <p:cNvSpPr>
              <a:spLocks noChangeArrowheads="1"/>
            </p:cNvSpPr>
            <p:nvPr userDrawn="1"/>
          </p:nvSpPr>
          <p:spPr bwMode="auto">
            <a:xfrm flipV="1">
              <a:off x="5182187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0" name="Oval 905"/>
            <p:cNvSpPr>
              <a:spLocks noChangeArrowheads="1"/>
            </p:cNvSpPr>
            <p:nvPr userDrawn="1"/>
          </p:nvSpPr>
          <p:spPr bwMode="auto">
            <a:xfrm flipV="1">
              <a:off x="4319659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1" name="Oval 906"/>
            <p:cNvSpPr>
              <a:spLocks noChangeArrowheads="1"/>
            </p:cNvSpPr>
            <p:nvPr userDrawn="1"/>
          </p:nvSpPr>
          <p:spPr bwMode="auto">
            <a:xfrm flipV="1">
              <a:off x="4426753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2" name="Oval 907"/>
            <p:cNvSpPr>
              <a:spLocks noChangeArrowheads="1"/>
            </p:cNvSpPr>
            <p:nvPr userDrawn="1"/>
          </p:nvSpPr>
          <p:spPr bwMode="auto">
            <a:xfrm flipV="1">
              <a:off x="4533845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3" name="Oval 908"/>
            <p:cNvSpPr>
              <a:spLocks noChangeArrowheads="1"/>
            </p:cNvSpPr>
            <p:nvPr userDrawn="1"/>
          </p:nvSpPr>
          <p:spPr bwMode="auto">
            <a:xfrm flipV="1">
              <a:off x="4642867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4" name="Oval 909"/>
            <p:cNvSpPr>
              <a:spLocks noChangeArrowheads="1"/>
            </p:cNvSpPr>
            <p:nvPr userDrawn="1"/>
          </p:nvSpPr>
          <p:spPr bwMode="auto">
            <a:xfrm flipV="1">
              <a:off x="4750926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5" name="Oval 910"/>
            <p:cNvSpPr>
              <a:spLocks noChangeArrowheads="1"/>
            </p:cNvSpPr>
            <p:nvPr userDrawn="1"/>
          </p:nvSpPr>
          <p:spPr bwMode="auto">
            <a:xfrm flipV="1">
              <a:off x="485801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6" name="Oval 911"/>
            <p:cNvSpPr>
              <a:spLocks noChangeArrowheads="1"/>
            </p:cNvSpPr>
            <p:nvPr userDrawn="1"/>
          </p:nvSpPr>
          <p:spPr bwMode="auto">
            <a:xfrm flipV="1">
              <a:off x="4967042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7" name="Oval 912"/>
            <p:cNvSpPr>
              <a:spLocks noChangeArrowheads="1"/>
            </p:cNvSpPr>
            <p:nvPr userDrawn="1"/>
          </p:nvSpPr>
          <p:spPr bwMode="auto">
            <a:xfrm flipV="1">
              <a:off x="5074131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8" name="Oval 913"/>
            <p:cNvSpPr>
              <a:spLocks noChangeArrowheads="1"/>
            </p:cNvSpPr>
            <p:nvPr userDrawn="1"/>
          </p:nvSpPr>
          <p:spPr bwMode="auto">
            <a:xfrm flipV="1">
              <a:off x="518218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6" name="Oval 870"/>
            <p:cNvSpPr>
              <a:spLocks noChangeArrowheads="1"/>
            </p:cNvSpPr>
            <p:nvPr userDrawn="1"/>
          </p:nvSpPr>
          <p:spPr bwMode="auto">
            <a:xfrm flipV="1">
              <a:off x="431965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7" name="Oval 871"/>
            <p:cNvSpPr>
              <a:spLocks noChangeArrowheads="1"/>
            </p:cNvSpPr>
            <p:nvPr userDrawn="1"/>
          </p:nvSpPr>
          <p:spPr bwMode="auto">
            <a:xfrm flipV="1">
              <a:off x="4426751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8" name="Oval 872"/>
            <p:cNvSpPr>
              <a:spLocks noChangeArrowheads="1"/>
            </p:cNvSpPr>
            <p:nvPr userDrawn="1"/>
          </p:nvSpPr>
          <p:spPr bwMode="auto">
            <a:xfrm flipV="1">
              <a:off x="4533843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9" name="Oval 873"/>
            <p:cNvSpPr>
              <a:spLocks noChangeArrowheads="1"/>
            </p:cNvSpPr>
            <p:nvPr userDrawn="1"/>
          </p:nvSpPr>
          <p:spPr bwMode="auto">
            <a:xfrm flipV="1">
              <a:off x="4642865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0" name="Oval 874"/>
            <p:cNvSpPr>
              <a:spLocks noChangeArrowheads="1"/>
            </p:cNvSpPr>
            <p:nvPr userDrawn="1"/>
          </p:nvSpPr>
          <p:spPr bwMode="auto">
            <a:xfrm flipV="1">
              <a:off x="4750923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1" name="Oval 875"/>
            <p:cNvSpPr>
              <a:spLocks noChangeArrowheads="1"/>
            </p:cNvSpPr>
            <p:nvPr userDrawn="1"/>
          </p:nvSpPr>
          <p:spPr bwMode="auto">
            <a:xfrm flipV="1">
              <a:off x="4858015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2" name="Oval 876"/>
            <p:cNvSpPr>
              <a:spLocks noChangeArrowheads="1"/>
            </p:cNvSpPr>
            <p:nvPr userDrawn="1"/>
          </p:nvSpPr>
          <p:spPr bwMode="auto">
            <a:xfrm flipV="1">
              <a:off x="496703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3" name="Oval 877"/>
            <p:cNvSpPr>
              <a:spLocks noChangeArrowheads="1"/>
            </p:cNvSpPr>
            <p:nvPr userDrawn="1"/>
          </p:nvSpPr>
          <p:spPr bwMode="auto">
            <a:xfrm flipV="1">
              <a:off x="5074129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4" name="Oval 878"/>
            <p:cNvSpPr>
              <a:spLocks noChangeArrowheads="1"/>
            </p:cNvSpPr>
            <p:nvPr userDrawn="1"/>
          </p:nvSpPr>
          <p:spPr bwMode="auto">
            <a:xfrm flipV="1">
              <a:off x="5182187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1" name="Oval 905"/>
            <p:cNvSpPr>
              <a:spLocks noChangeArrowheads="1"/>
            </p:cNvSpPr>
            <p:nvPr userDrawn="1"/>
          </p:nvSpPr>
          <p:spPr bwMode="auto">
            <a:xfrm flipV="1">
              <a:off x="4319659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2" name="Oval 906"/>
            <p:cNvSpPr>
              <a:spLocks noChangeArrowheads="1"/>
            </p:cNvSpPr>
            <p:nvPr userDrawn="1"/>
          </p:nvSpPr>
          <p:spPr bwMode="auto">
            <a:xfrm flipV="1">
              <a:off x="4426753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3" name="Oval 907"/>
            <p:cNvSpPr>
              <a:spLocks noChangeArrowheads="1"/>
            </p:cNvSpPr>
            <p:nvPr userDrawn="1"/>
          </p:nvSpPr>
          <p:spPr bwMode="auto">
            <a:xfrm flipV="1">
              <a:off x="4533845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4" name="Oval 908"/>
            <p:cNvSpPr>
              <a:spLocks noChangeArrowheads="1"/>
            </p:cNvSpPr>
            <p:nvPr userDrawn="1"/>
          </p:nvSpPr>
          <p:spPr bwMode="auto">
            <a:xfrm flipV="1">
              <a:off x="4642867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5" name="Oval 909"/>
            <p:cNvSpPr>
              <a:spLocks noChangeArrowheads="1"/>
            </p:cNvSpPr>
            <p:nvPr userDrawn="1"/>
          </p:nvSpPr>
          <p:spPr bwMode="auto">
            <a:xfrm flipV="1">
              <a:off x="4750926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6" name="Oval 910"/>
            <p:cNvSpPr>
              <a:spLocks noChangeArrowheads="1"/>
            </p:cNvSpPr>
            <p:nvPr userDrawn="1"/>
          </p:nvSpPr>
          <p:spPr bwMode="auto">
            <a:xfrm flipV="1">
              <a:off x="485801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7" name="Oval 911"/>
            <p:cNvSpPr>
              <a:spLocks noChangeArrowheads="1"/>
            </p:cNvSpPr>
            <p:nvPr userDrawn="1"/>
          </p:nvSpPr>
          <p:spPr bwMode="auto">
            <a:xfrm flipV="1">
              <a:off x="4967042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8" name="Oval 912"/>
            <p:cNvSpPr>
              <a:spLocks noChangeArrowheads="1"/>
            </p:cNvSpPr>
            <p:nvPr userDrawn="1"/>
          </p:nvSpPr>
          <p:spPr bwMode="auto">
            <a:xfrm flipV="1">
              <a:off x="5074131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9" name="Oval 913"/>
            <p:cNvSpPr>
              <a:spLocks noChangeArrowheads="1"/>
            </p:cNvSpPr>
            <p:nvPr userDrawn="1"/>
          </p:nvSpPr>
          <p:spPr bwMode="auto">
            <a:xfrm flipV="1">
              <a:off x="518218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7" name="Oval 870"/>
            <p:cNvSpPr>
              <a:spLocks noChangeArrowheads="1"/>
            </p:cNvSpPr>
            <p:nvPr userDrawn="1"/>
          </p:nvSpPr>
          <p:spPr bwMode="auto">
            <a:xfrm flipV="1">
              <a:off x="431965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8" name="Oval 871"/>
            <p:cNvSpPr>
              <a:spLocks noChangeArrowheads="1"/>
            </p:cNvSpPr>
            <p:nvPr userDrawn="1"/>
          </p:nvSpPr>
          <p:spPr bwMode="auto">
            <a:xfrm flipV="1">
              <a:off x="4426751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9" name="Oval 872"/>
            <p:cNvSpPr>
              <a:spLocks noChangeArrowheads="1"/>
            </p:cNvSpPr>
            <p:nvPr userDrawn="1"/>
          </p:nvSpPr>
          <p:spPr bwMode="auto">
            <a:xfrm flipV="1">
              <a:off x="4533843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0" name="Oval 873"/>
            <p:cNvSpPr>
              <a:spLocks noChangeArrowheads="1"/>
            </p:cNvSpPr>
            <p:nvPr userDrawn="1"/>
          </p:nvSpPr>
          <p:spPr bwMode="auto">
            <a:xfrm flipV="1">
              <a:off x="4642865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1" name="Oval 874"/>
            <p:cNvSpPr>
              <a:spLocks noChangeArrowheads="1"/>
            </p:cNvSpPr>
            <p:nvPr userDrawn="1"/>
          </p:nvSpPr>
          <p:spPr bwMode="auto">
            <a:xfrm flipV="1">
              <a:off x="4750923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2" name="Oval 875"/>
            <p:cNvSpPr>
              <a:spLocks noChangeArrowheads="1"/>
            </p:cNvSpPr>
            <p:nvPr userDrawn="1"/>
          </p:nvSpPr>
          <p:spPr bwMode="auto">
            <a:xfrm flipV="1">
              <a:off x="4858015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3" name="Oval 876"/>
            <p:cNvSpPr>
              <a:spLocks noChangeArrowheads="1"/>
            </p:cNvSpPr>
            <p:nvPr userDrawn="1"/>
          </p:nvSpPr>
          <p:spPr bwMode="auto">
            <a:xfrm flipV="1">
              <a:off x="496703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4" name="Oval 877"/>
            <p:cNvSpPr>
              <a:spLocks noChangeArrowheads="1"/>
            </p:cNvSpPr>
            <p:nvPr userDrawn="1"/>
          </p:nvSpPr>
          <p:spPr bwMode="auto">
            <a:xfrm flipV="1">
              <a:off x="5074129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5" name="Oval 878"/>
            <p:cNvSpPr>
              <a:spLocks noChangeArrowheads="1"/>
            </p:cNvSpPr>
            <p:nvPr userDrawn="1"/>
          </p:nvSpPr>
          <p:spPr bwMode="auto">
            <a:xfrm flipV="1">
              <a:off x="5182187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2" name="Oval 905"/>
            <p:cNvSpPr>
              <a:spLocks noChangeArrowheads="1"/>
            </p:cNvSpPr>
            <p:nvPr userDrawn="1"/>
          </p:nvSpPr>
          <p:spPr bwMode="auto">
            <a:xfrm flipV="1">
              <a:off x="4319659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3" name="Oval 906"/>
            <p:cNvSpPr>
              <a:spLocks noChangeArrowheads="1"/>
            </p:cNvSpPr>
            <p:nvPr userDrawn="1"/>
          </p:nvSpPr>
          <p:spPr bwMode="auto">
            <a:xfrm flipV="1">
              <a:off x="4426753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4" name="Oval 907"/>
            <p:cNvSpPr>
              <a:spLocks noChangeArrowheads="1"/>
            </p:cNvSpPr>
            <p:nvPr userDrawn="1"/>
          </p:nvSpPr>
          <p:spPr bwMode="auto">
            <a:xfrm flipV="1">
              <a:off x="4533845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5" name="Oval 908"/>
            <p:cNvSpPr>
              <a:spLocks noChangeArrowheads="1"/>
            </p:cNvSpPr>
            <p:nvPr userDrawn="1"/>
          </p:nvSpPr>
          <p:spPr bwMode="auto">
            <a:xfrm flipV="1">
              <a:off x="4642867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6" name="Oval 909"/>
            <p:cNvSpPr>
              <a:spLocks noChangeArrowheads="1"/>
            </p:cNvSpPr>
            <p:nvPr userDrawn="1"/>
          </p:nvSpPr>
          <p:spPr bwMode="auto">
            <a:xfrm flipV="1">
              <a:off x="4750926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7" name="Oval 910"/>
            <p:cNvSpPr>
              <a:spLocks noChangeArrowheads="1"/>
            </p:cNvSpPr>
            <p:nvPr userDrawn="1"/>
          </p:nvSpPr>
          <p:spPr bwMode="auto">
            <a:xfrm flipV="1">
              <a:off x="485801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8" name="Oval 911"/>
            <p:cNvSpPr>
              <a:spLocks noChangeArrowheads="1"/>
            </p:cNvSpPr>
            <p:nvPr userDrawn="1"/>
          </p:nvSpPr>
          <p:spPr bwMode="auto">
            <a:xfrm flipV="1">
              <a:off x="4967042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9" name="Oval 912"/>
            <p:cNvSpPr>
              <a:spLocks noChangeArrowheads="1"/>
            </p:cNvSpPr>
            <p:nvPr userDrawn="1"/>
          </p:nvSpPr>
          <p:spPr bwMode="auto">
            <a:xfrm flipV="1">
              <a:off x="5074131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50" name="Oval 913"/>
            <p:cNvSpPr>
              <a:spLocks noChangeArrowheads="1"/>
            </p:cNvSpPr>
            <p:nvPr userDrawn="1"/>
          </p:nvSpPr>
          <p:spPr bwMode="auto">
            <a:xfrm flipV="1">
              <a:off x="518218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8" name="Oval 870"/>
            <p:cNvSpPr>
              <a:spLocks noChangeArrowheads="1"/>
            </p:cNvSpPr>
            <p:nvPr userDrawn="1"/>
          </p:nvSpPr>
          <p:spPr bwMode="auto">
            <a:xfrm flipV="1">
              <a:off x="431965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9" name="Oval 871"/>
            <p:cNvSpPr>
              <a:spLocks noChangeArrowheads="1"/>
            </p:cNvSpPr>
            <p:nvPr userDrawn="1"/>
          </p:nvSpPr>
          <p:spPr bwMode="auto">
            <a:xfrm flipV="1">
              <a:off x="4426751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0" name="Oval 872"/>
            <p:cNvSpPr>
              <a:spLocks noChangeArrowheads="1"/>
            </p:cNvSpPr>
            <p:nvPr userDrawn="1"/>
          </p:nvSpPr>
          <p:spPr bwMode="auto">
            <a:xfrm flipV="1">
              <a:off x="4533843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1" name="Oval 873"/>
            <p:cNvSpPr>
              <a:spLocks noChangeArrowheads="1"/>
            </p:cNvSpPr>
            <p:nvPr userDrawn="1"/>
          </p:nvSpPr>
          <p:spPr bwMode="auto">
            <a:xfrm flipV="1">
              <a:off x="4642865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2" name="Oval 874"/>
            <p:cNvSpPr>
              <a:spLocks noChangeArrowheads="1"/>
            </p:cNvSpPr>
            <p:nvPr userDrawn="1"/>
          </p:nvSpPr>
          <p:spPr bwMode="auto">
            <a:xfrm flipV="1">
              <a:off x="4750923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3" name="Oval 875"/>
            <p:cNvSpPr>
              <a:spLocks noChangeArrowheads="1"/>
            </p:cNvSpPr>
            <p:nvPr userDrawn="1"/>
          </p:nvSpPr>
          <p:spPr bwMode="auto">
            <a:xfrm flipV="1">
              <a:off x="4858015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4" name="Oval 876"/>
            <p:cNvSpPr>
              <a:spLocks noChangeArrowheads="1"/>
            </p:cNvSpPr>
            <p:nvPr userDrawn="1"/>
          </p:nvSpPr>
          <p:spPr bwMode="auto">
            <a:xfrm flipV="1">
              <a:off x="496703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5" name="Oval 877"/>
            <p:cNvSpPr>
              <a:spLocks noChangeArrowheads="1"/>
            </p:cNvSpPr>
            <p:nvPr userDrawn="1"/>
          </p:nvSpPr>
          <p:spPr bwMode="auto">
            <a:xfrm flipV="1">
              <a:off x="5074129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6" name="Oval 878"/>
            <p:cNvSpPr>
              <a:spLocks noChangeArrowheads="1"/>
            </p:cNvSpPr>
            <p:nvPr userDrawn="1"/>
          </p:nvSpPr>
          <p:spPr bwMode="auto">
            <a:xfrm flipV="1">
              <a:off x="5182187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3" name="Oval 905"/>
            <p:cNvSpPr>
              <a:spLocks noChangeArrowheads="1"/>
            </p:cNvSpPr>
            <p:nvPr userDrawn="1"/>
          </p:nvSpPr>
          <p:spPr bwMode="auto">
            <a:xfrm flipV="1">
              <a:off x="4319659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4" name="Oval 906"/>
            <p:cNvSpPr>
              <a:spLocks noChangeArrowheads="1"/>
            </p:cNvSpPr>
            <p:nvPr userDrawn="1"/>
          </p:nvSpPr>
          <p:spPr bwMode="auto">
            <a:xfrm flipV="1">
              <a:off x="4426753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5" name="Oval 907"/>
            <p:cNvSpPr>
              <a:spLocks noChangeArrowheads="1"/>
            </p:cNvSpPr>
            <p:nvPr userDrawn="1"/>
          </p:nvSpPr>
          <p:spPr bwMode="auto">
            <a:xfrm flipV="1">
              <a:off x="4533845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6" name="Oval 908"/>
            <p:cNvSpPr>
              <a:spLocks noChangeArrowheads="1"/>
            </p:cNvSpPr>
            <p:nvPr userDrawn="1"/>
          </p:nvSpPr>
          <p:spPr bwMode="auto">
            <a:xfrm flipV="1">
              <a:off x="4642867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7" name="Oval 909"/>
            <p:cNvSpPr>
              <a:spLocks noChangeArrowheads="1"/>
            </p:cNvSpPr>
            <p:nvPr userDrawn="1"/>
          </p:nvSpPr>
          <p:spPr bwMode="auto">
            <a:xfrm flipV="1">
              <a:off x="4750926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8" name="Oval 910"/>
            <p:cNvSpPr>
              <a:spLocks noChangeArrowheads="1"/>
            </p:cNvSpPr>
            <p:nvPr userDrawn="1"/>
          </p:nvSpPr>
          <p:spPr bwMode="auto">
            <a:xfrm flipV="1">
              <a:off x="485801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9" name="Oval 911"/>
            <p:cNvSpPr>
              <a:spLocks noChangeArrowheads="1"/>
            </p:cNvSpPr>
            <p:nvPr userDrawn="1"/>
          </p:nvSpPr>
          <p:spPr bwMode="auto">
            <a:xfrm flipV="1">
              <a:off x="4967042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0" name="Oval 912"/>
            <p:cNvSpPr>
              <a:spLocks noChangeArrowheads="1"/>
            </p:cNvSpPr>
            <p:nvPr userDrawn="1"/>
          </p:nvSpPr>
          <p:spPr bwMode="auto">
            <a:xfrm flipV="1">
              <a:off x="5074131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1" name="Oval 913"/>
            <p:cNvSpPr>
              <a:spLocks noChangeArrowheads="1"/>
            </p:cNvSpPr>
            <p:nvPr userDrawn="1"/>
          </p:nvSpPr>
          <p:spPr bwMode="auto">
            <a:xfrm flipV="1">
              <a:off x="518218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49" name="Oval 870"/>
            <p:cNvSpPr>
              <a:spLocks noChangeArrowheads="1"/>
            </p:cNvSpPr>
            <p:nvPr userDrawn="1"/>
          </p:nvSpPr>
          <p:spPr bwMode="auto">
            <a:xfrm flipV="1">
              <a:off x="431965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0" name="Oval 871"/>
            <p:cNvSpPr>
              <a:spLocks noChangeArrowheads="1"/>
            </p:cNvSpPr>
            <p:nvPr userDrawn="1"/>
          </p:nvSpPr>
          <p:spPr bwMode="auto">
            <a:xfrm flipV="1">
              <a:off x="4426751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1" name="Oval 872"/>
            <p:cNvSpPr>
              <a:spLocks noChangeArrowheads="1"/>
            </p:cNvSpPr>
            <p:nvPr userDrawn="1"/>
          </p:nvSpPr>
          <p:spPr bwMode="auto">
            <a:xfrm flipV="1">
              <a:off x="4533843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2" name="Oval 873"/>
            <p:cNvSpPr>
              <a:spLocks noChangeArrowheads="1"/>
            </p:cNvSpPr>
            <p:nvPr userDrawn="1"/>
          </p:nvSpPr>
          <p:spPr bwMode="auto">
            <a:xfrm flipV="1">
              <a:off x="4642865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3" name="Oval 874"/>
            <p:cNvSpPr>
              <a:spLocks noChangeArrowheads="1"/>
            </p:cNvSpPr>
            <p:nvPr userDrawn="1"/>
          </p:nvSpPr>
          <p:spPr bwMode="auto">
            <a:xfrm flipV="1">
              <a:off x="4750923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4" name="Oval 875"/>
            <p:cNvSpPr>
              <a:spLocks noChangeArrowheads="1"/>
            </p:cNvSpPr>
            <p:nvPr userDrawn="1"/>
          </p:nvSpPr>
          <p:spPr bwMode="auto">
            <a:xfrm flipV="1">
              <a:off x="4858015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5" name="Oval 876"/>
            <p:cNvSpPr>
              <a:spLocks noChangeArrowheads="1"/>
            </p:cNvSpPr>
            <p:nvPr userDrawn="1"/>
          </p:nvSpPr>
          <p:spPr bwMode="auto">
            <a:xfrm flipV="1">
              <a:off x="496703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6" name="Oval 877"/>
            <p:cNvSpPr>
              <a:spLocks noChangeArrowheads="1"/>
            </p:cNvSpPr>
            <p:nvPr userDrawn="1"/>
          </p:nvSpPr>
          <p:spPr bwMode="auto">
            <a:xfrm flipV="1">
              <a:off x="5074129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7" name="Oval 878"/>
            <p:cNvSpPr>
              <a:spLocks noChangeArrowheads="1"/>
            </p:cNvSpPr>
            <p:nvPr userDrawn="1"/>
          </p:nvSpPr>
          <p:spPr bwMode="auto">
            <a:xfrm flipV="1">
              <a:off x="5182187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4" name="Oval 905"/>
            <p:cNvSpPr>
              <a:spLocks noChangeArrowheads="1"/>
            </p:cNvSpPr>
            <p:nvPr userDrawn="1"/>
          </p:nvSpPr>
          <p:spPr bwMode="auto">
            <a:xfrm flipV="1">
              <a:off x="4319659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5" name="Oval 906"/>
            <p:cNvSpPr>
              <a:spLocks noChangeArrowheads="1"/>
            </p:cNvSpPr>
            <p:nvPr userDrawn="1"/>
          </p:nvSpPr>
          <p:spPr bwMode="auto">
            <a:xfrm flipV="1">
              <a:off x="4426753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6" name="Oval 907"/>
            <p:cNvSpPr>
              <a:spLocks noChangeArrowheads="1"/>
            </p:cNvSpPr>
            <p:nvPr userDrawn="1"/>
          </p:nvSpPr>
          <p:spPr bwMode="auto">
            <a:xfrm flipV="1">
              <a:off x="4533845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7" name="Oval 908"/>
            <p:cNvSpPr>
              <a:spLocks noChangeArrowheads="1"/>
            </p:cNvSpPr>
            <p:nvPr userDrawn="1"/>
          </p:nvSpPr>
          <p:spPr bwMode="auto">
            <a:xfrm flipV="1">
              <a:off x="4642867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8" name="Oval 909"/>
            <p:cNvSpPr>
              <a:spLocks noChangeArrowheads="1"/>
            </p:cNvSpPr>
            <p:nvPr userDrawn="1"/>
          </p:nvSpPr>
          <p:spPr bwMode="auto">
            <a:xfrm flipV="1">
              <a:off x="4750926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9" name="Oval 910"/>
            <p:cNvSpPr>
              <a:spLocks noChangeArrowheads="1"/>
            </p:cNvSpPr>
            <p:nvPr userDrawn="1"/>
          </p:nvSpPr>
          <p:spPr bwMode="auto">
            <a:xfrm flipV="1">
              <a:off x="485801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0" name="Oval 911"/>
            <p:cNvSpPr>
              <a:spLocks noChangeArrowheads="1"/>
            </p:cNvSpPr>
            <p:nvPr userDrawn="1"/>
          </p:nvSpPr>
          <p:spPr bwMode="auto">
            <a:xfrm flipV="1">
              <a:off x="4967042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1" name="Oval 912"/>
            <p:cNvSpPr>
              <a:spLocks noChangeArrowheads="1"/>
            </p:cNvSpPr>
            <p:nvPr userDrawn="1"/>
          </p:nvSpPr>
          <p:spPr bwMode="auto">
            <a:xfrm flipV="1">
              <a:off x="5074131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2" name="Oval 913"/>
            <p:cNvSpPr>
              <a:spLocks noChangeArrowheads="1"/>
            </p:cNvSpPr>
            <p:nvPr userDrawn="1"/>
          </p:nvSpPr>
          <p:spPr bwMode="auto">
            <a:xfrm flipV="1">
              <a:off x="518218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0" name="Oval 870"/>
            <p:cNvSpPr>
              <a:spLocks noChangeArrowheads="1"/>
            </p:cNvSpPr>
            <p:nvPr userDrawn="1"/>
          </p:nvSpPr>
          <p:spPr bwMode="auto">
            <a:xfrm flipV="1">
              <a:off x="431965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1" name="Oval 871"/>
            <p:cNvSpPr>
              <a:spLocks noChangeArrowheads="1"/>
            </p:cNvSpPr>
            <p:nvPr userDrawn="1"/>
          </p:nvSpPr>
          <p:spPr bwMode="auto">
            <a:xfrm flipV="1">
              <a:off x="4426751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2" name="Oval 872"/>
            <p:cNvSpPr>
              <a:spLocks noChangeArrowheads="1"/>
            </p:cNvSpPr>
            <p:nvPr userDrawn="1"/>
          </p:nvSpPr>
          <p:spPr bwMode="auto">
            <a:xfrm flipV="1">
              <a:off x="4533843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3" name="Oval 873"/>
            <p:cNvSpPr>
              <a:spLocks noChangeArrowheads="1"/>
            </p:cNvSpPr>
            <p:nvPr userDrawn="1"/>
          </p:nvSpPr>
          <p:spPr bwMode="auto">
            <a:xfrm flipV="1">
              <a:off x="4642865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4" name="Oval 874"/>
            <p:cNvSpPr>
              <a:spLocks noChangeArrowheads="1"/>
            </p:cNvSpPr>
            <p:nvPr userDrawn="1"/>
          </p:nvSpPr>
          <p:spPr bwMode="auto">
            <a:xfrm flipV="1">
              <a:off x="4750923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5" name="Oval 875"/>
            <p:cNvSpPr>
              <a:spLocks noChangeArrowheads="1"/>
            </p:cNvSpPr>
            <p:nvPr userDrawn="1"/>
          </p:nvSpPr>
          <p:spPr bwMode="auto">
            <a:xfrm flipV="1">
              <a:off x="4858015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6" name="Oval 876"/>
            <p:cNvSpPr>
              <a:spLocks noChangeArrowheads="1"/>
            </p:cNvSpPr>
            <p:nvPr userDrawn="1"/>
          </p:nvSpPr>
          <p:spPr bwMode="auto">
            <a:xfrm flipV="1">
              <a:off x="496703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7" name="Oval 877"/>
            <p:cNvSpPr>
              <a:spLocks noChangeArrowheads="1"/>
            </p:cNvSpPr>
            <p:nvPr userDrawn="1"/>
          </p:nvSpPr>
          <p:spPr bwMode="auto">
            <a:xfrm flipV="1">
              <a:off x="5074129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8" name="Oval 878"/>
            <p:cNvSpPr>
              <a:spLocks noChangeArrowheads="1"/>
            </p:cNvSpPr>
            <p:nvPr userDrawn="1"/>
          </p:nvSpPr>
          <p:spPr bwMode="auto">
            <a:xfrm flipV="1">
              <a:off x="5182187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5" name="Oval 905"/>
            <p:cNvSpPr>
              <a:spLocks noChangeArrowheads="1"/>
            </p:cNvSpPr>
            <p:nvPr userDrawn="1"/>
          </p:nvSpPr>
          <p:spPr bwMode="auto">
            <a:xfrm flipV="1">
              <a:off x="4319659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6" name="Oval 906"/>
            <p:cNvSpPr>
              <a:spLocks noChangeArrowheads="1"/>
            </p:cNvSpPr>
            <p:nvPr userDrawn="1"/>
          </p:nvSpPr>
          <p:spPr bwMode="auto">
            <a:xfrm flipV="1">
              <a:off x="4426753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7" name="Oval 907"/>
            <p:cNvSpPr>
              <a:spLocks noChangeArrowheads="1"/>
            </p:cNvSpPr>
            <p:nvPr userDrawn="1"/>
          </p:nvSpPr>
          <p:spPr bwMode="auto">
            <a:xfrm flipV="1">
              <a:off x="4533845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8" name="Oval 908"/>
            <p:cNvSpPr>
              <a:spLocks noChangeArrowheads="1"/>
            </p:cNvSpPr>
            <p:nvPr userDrawn="1"/>
          </p:nvSpPr>
          <p:spPr bwMode="auto">
            <a:xfrm flipV="1">
              <a:off x="4642867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9" name="Oval 909"/>
            <p:cNvSpPr>
              <a:spLocks noChangeArrowheads="1"/>
            </p:cNvSpPr>
            <p:nvPr userDrawn="1"/>
          </p:nvSpPr>
          <p:spPr bwMode="auto">
            <a:xfrm flipV="1">
              <a:off x="4750926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0" name="Oval 910"/>
            <p:cNvSpPr>
              <a:spLocks noChangeArrowheads="1"/>
            </p:cNvSpPr>
            <p:nvPr userDrawn="1"/>
          </p:nvSpPr>
          <p:spPr bwMode="auto">
            <a:xfrm flipV="1">
              <a:off x="485801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1" name="Oval 911"/>
            <p:cNvSpPr>
              <a:spLocks noChangeArrowheads="1"/>
            </p:cNvSpPr>
            <p:nvPr userDrawn="1"/>
          </p:nvSpPr>
          <p:spPr bwMode="auto">
            <a:xfrm flipV="1">
              <a:off x="4967042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2" name="Oval 912"/>
            <p:cNvSpPr>
              <a:spLocks noChangeArrowheads="1"/>
            </p:cNvSpPr>
            <p:nvPr userDrawn="1"/>
          </p:nvSpPr>
          <p:spPr bwMode="auto">
            <a:xfrm flipV="1">
              <a:off x="5074131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3" name="Oval 913"/>
            <p:cNvSpPr>
              <a:spLocks noChangeArrowheads="1"/>
            </p:cNvSpPr>
            <p:nvPr userDrawn="1"/>
          </p:nvSpPr>
          <p:spPr bwMode="auto">
            <a:xfrm flipV="1">
              <a:off x="518218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1" name="Oval 870"/>
            <p:cNvSpPr>
              <a:spLocks noChangeArrowheads="1"/>
            </p:cNvSpPr>
            <p:nvPr userDrawn="1"/>
          </p:nvSpPr>
          <p:spPr bwMode="auto">
            <a:xfrm flipV="1">
              <a:off x="431965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2" name="Oval 871"/>
            <p:cNvSpPr>
              <a:spLocks noChangeArrowheads="1"/>
            </p:cNvSpPr>
            <p:nvPr userDrawn="1"/>
          </p:nvSpPr>
          <p:spPr bwMode="auto">
            <a:xfrm flipV="1">
              <a:off x="4426751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3" name="Oval 872"/>
            <p:cNvSpPr>
              <a:spLocks noChangeArrowheads="1"/>
            </p:cNvSpPr>
            <p:nvPr userDrawn="1"/>
          </p:nvSpPr>
          <p:spPr bwMode="auto">
            <a:xfrm flipV="1">
              <a:off x="4533843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4" name="Oval 873"/>
            <p:cNvSpPr>
              <a:spLocks noChangeArrowheads="1"/>
            </p:cNvSpPr>
            <p:nvPr userDrawn="1"/>
          </p:nvSpPr>
          <p:spPr bwMode="auto">
            <a:xfrm flipV="1">
              <a:off x="4642865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5" name="Oval 874"/>
            <p:cNvSpPr>
              <a:spLocks noChangeArrowheads="1"/>
            </p:cNvSpPr>
            <p:nvPr userDrawn="1"/>
          </p:nvSpPr>
          <p:spPr bwMode="auto">
            <a:xfrm flipV="1">
              <a:off x="4750923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6" name="Oval 875"/>
            <p:cNvSpPr>
              <a:spLocks noChangeArrowheads="1"/>
            </p:cNvSpPr>
            <p:nvPr userDrawn="1"/>
          </p:nvSpPr>
          <p:spPr bwMode="auto">
            <a:xfrm flipV="1">
              <a:off x="4858015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7" name="Oval 876"/>
            <p:cNvSpPr>
              <a:spLocks noChangeArrowheads="1"/>
            </p:cNvSpPr>
            <p:nvPr userDrawn="1"/>
          </p:nvSpPr>
          <p:spPr bwMode="auto">
            <a:xfrm flipV="1">
              <a:off x="496703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8" name="Oval 877"/>
            <p:cNvSpPr>
              <a:spLocks noChangeArrowheads="1"/>
            </p:cNvSpPr>
            <p:nvPr userDrawn="1"/>
          </p:nvSpPr>
          <p:spPr bwMode="auto">
            <a:xfrm flipV="1">
              <a:off x="5074129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9" name="Oval 878"/>
            <p:cNvSpPr>
              <a:spLocks noChangeArrowheads="1"/>
            </p:cNvSpPr>
            <p:nvPr userDrawn="1"/>
          </p:nvSpPr>
          <p:spPr bwMode="auto">
            <a:xfrm flipV="1">
              <a:off x="5182187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6" name="Oval 905"/>
            <p:cNvSpPr>
              <a:spLocks noChangeArrowheads="1"/>
            </p:cNvSpPr>
            <p:nvPr userDrawn="1"/>
          </p:nvSpPr>
          <p:spPr bwMode="auto">
            <a:xfrm flipV="1">
              <a:off x="4319659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7" name="Oval 906"/>
            <p:cNvSpPr>
              <a:spLocks noChangeArrowheads="1"/>
            </p:cNvSpPr>
            <p:nvPr userDrawn="1"/>
          </p:nvSpPr>
          <p:spPr bwMode="auto">
            <a:xfrm flipV="1">
              <a:off x="4426753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8" name="Oval 907"/>
            <p:cNvSpPr>
              <a:spLocks noChangeArrowheads="1"/>
            </p:cNvSpPr>
            <p:nvPr userDrawn="1"/>
          </p:nvSpPr>
          <p:spPr bwMode="auto">
            <a:xfrm flipV="1">
              <a:off x="4533845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9" name="Oval 908"/>
            <p:cNvSpPr>
              <a:spLocks noChangeArrowheads="1"/>
            </p:cNvSpPr>
            <p:nvPr userDrawn="1"/>
          </p:nvSpPr>
          <p:spPr bwMode="auto">
            <a:xfrm flipV="1">
              <a:off x="4642867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0" name="Oval 909"/>
            <p:cNvSpPr>
              <a:spLocks noChangeArrowheads="1"/>
            </p:cNvSpPr>
            <p:nvPr userDrawn="1"/>
          </p:nvSpPr>
          <p:spPr bwMode="auto">
            <a:xfrm flipV="1">
              <a:off x="4750926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1" name="Oval 910"/>
            <p:cNvSpPr>
              <a:spLocks noChangeArrowheads="1"/>
            </p:cNvSpPr>
            <p:nvPr userDrawn="1"/>
          </p:nvSpPr>
          <p:spPr bwMode="auto">
            <a:xfrm flipV="1">
              <a:off x="485801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2" name="Oval 911"/>
            <p:cNvSpPr>
              <a:spLocks noChangeArrowheads="1"/>
            </p:cNvSpPr>
            <p:nvPr userDrawn="1"/>
          </p:nvSpPr>
          <p:spPr bwMode="auto">
            <a:xfrm flipV="1">
              <a:off x="4967042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3" name="Oval 912"/>
            <p:cNvSpPr>
              <a:spLocks noChangeArrowheads="1"/>
            </p:cNvSpPr>
            <p:nvPr userDrawn="1"/>
          </p:nvSpPr>
          <p:spPr bwMode="auto">
            <a:xfrm flipV="1">
              <a:off x="5074131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4" name="Oval 913"/>
            <p:cNvSpPr>
              <a:spLocks noChangeArrowheads="1"/>
            </p:cNvSpPr>
            <p:nvPr userDrawn="1"/>
          </p:nvSpPr>
          <p:spPr bwMode="auto">
            <a:xfrm flipV="1">
              <a:off x="518218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2" name="Oval 870"/>
            <p:cNvSpPr>
              <a:spLocks noChangeArrowheads="1"/>
            </p:cNvSpPr>
            <p:nvPr userDrawn="1"/>
          </p:nvSpPr>
          <p:spPr bwMode="auto">
            <a:xfrm flipV="1">
              <a:off x="431965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3" name="Oval 871"/>
            <p:cNvSpPr>
              <a:spLocks noChangeArrowheads="1"/>
            </p:cNvSpPr>
            <p:nvPr userDrawn="1"/>
          </p:nvSpPr>
          <p:spPr bwMode="auto">
            <a:xfrm flipV="1">
              <a:off x="4426751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4" name="Oval 872"/>
            <p:cNvSpPr>
              <a:spLocks noChangeArrowheads="1"/>
            </p:cNvSpPr>
            <p:nvPr userDrawn="1"/>
          </p:nvSpPr>
          <p:spPr bwMode="auto">
            <a:xfrm flipV="1">
              <a:off x="4533843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5" name="Oval 873"/>
            <p:cNvSpPr>
              <a:spLocks noChangeArrowheads="1"/>
            </p:cNvSpPr>
            <p:nvPr userDrawn="1"/>
          </p:nvSpPr>
          <p:spPr bwMode="auto">
            <a:xfrm flipV="1">
              <a:off x="4642865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6" name="Oval 874"/>
            <p:cNvSpPr>
              <a:spLocks noChangeArrowheads="1"/>
            </p:cNvSpPr>
            <p:nvPr userDrawn="1"/>
          </p:nvSpPr>
          <p:spPr bwMode="auto">
            <a:xfrm flipV="1">
              <a:off x="4750923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7" name="Oval 875"/>
            <p:cNvSpPr>
              <a:spLocks noChangeArrowheads="1"/>
            </p:cNvSpPr>
            <p:nvPr userDrawn="1"/>
          </p:nvSpPr>
          <p:spPr bwMode="auto">
            <a:xfrm flipV="1">
              <a:off x="4858015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8" name="Oval 876"/>
            <p:cNvSpPr>
              <a:spLocks noChangeArrowheads="1"/>
            </p:cNvSpPr>
            <p:nvPr userDrawn="1"/>
          </p:nvSpPr>
          <p:spPr bwMode="auto">
            <a:xfrm flipV="1">
              <a:off x="496703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9" name="Oval 877"/>
            <p:cNvSpPr>
              <a:spLocks noChangeArrowheads="1"/>
            </p:cNvSpPr>
            <p:nvPr userDrawn="1"/>
          </p:nvSpPr>
          <p:spPr bwMode="auto">
            <a:xfrm flipV="1">
              <a:off x="5074129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70" name="Oval 878"/>
            <p:cNvSpPr>
              <a:spLocks noChangeArrowheads="1"/>
            </p:cNvSpPr>
            <p:nvPr userDrawn="1"/>
          </p:nvSpPr>
          <p:spPr bwMode="auto">
            <a:xfrm flipV="1">
              <a:off x="5182187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7" name="Oval 905"/>
            <p:cNvSpPr>
              <a:spLocks noChangeArrowheads="1"/>
            </p:cNvSpPr>
            <p:nvPr userDrawn="1"/>
          </p:nvSpPr>
          <p:spPr bwMode="auto">
            <a:xfrm flipV="1">
              <a:off x="4319659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8" name="Oval 906"/>
            <p:cNvSpPr>
              <a:spLocks noChangeArrowheads="1"/>
            </p:cNvSpPr>
            <p:nvPr userDrawn="1"/>
          </p:nvSpPr>
          <p:spPr bwMode="auto">
            <a:xfrm flipV="1">
              <a:off x="4426753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9" name="Oval 907"/>
            <p:cNvSpPr>
              <a:spLocks noChangeArrowheads="1"/>
            </p:cNvSpPr>
            <p:nvPr userDrawn="1"/>
          </p:nvSpPr>
          <p:spPr bwMode="auto">
            <a:xfrm flipV="1">
              <a:off x="4533845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0" name="Oval 908"/>
            <p:cNvSpPr>
              <a:spLocks noChangeArrowheads="1"/>
            </p:cNvSpPr>
            <p:nvPr userDrawn="1"/>
          </p:nvSpPr>
          <p:spPr bwMode="auto">
            <a:xfrm flipV="1">
              <a:off x="4642867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1" name="Oval 909"/>
            <p:cNvSpPr>
              <a:spLocks noChangeArrowheads="1"/>
            </p:cNvSpPr>
            <p:nvPr userDrawn="1"/>
          </p:nvSpPr>
          <p:spPr bwMode="auto">
            <a:xfrm flipV="1">
              <a:off x="4750926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2" name="Oval 910"/>
            <p:cNvSpPr>
              <a:spLocks noChangeArrowheads="1"/>
            </p:cNvSpPr>
            <p:nvPr userDrawn="1"/>
          </p:nvSpPr>
          <p:spPr bwMode="auto">
            <a:xfrm flipV="1">
              <a:off x="485801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3" name="Oval 911"/>
            <p:cNvSpPr>
              <a:spLocks noChangeArrowheads="1"/>
            </p:cNvSpPr>
            <p:nvPr userDrawn="1"/>
          </p:nvSpPr>
          <p:spPr bwMode="auto">
            <a:xfrm flipV="1">
              <a:off x="4967042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4" name="Oval 912"/>
            <p:cNvSpPr>
              <a:spLocks noChangeArrowheads="1"/>
            </p:cNvSpPr>
            <p:nvPr userDrawn="1"/>
          </p:nvSpPr>
          <p:spPr bwMode="auto">
            <a:xfrm flipV="1">
              <a:off x="5074131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5" name="Oval 913"/>
            <p:cNvSpPr>
              <a:spLocks noChangeArrowheads="1"/>
            </p:cNvSpPr>
            <p:nvPr userDrawn="1"/>
          </p:nvSpPr>
          <p:spPr bwMode="auto">
            <a:xfrm flipV="1">
              <a:off x="518218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3" name="Oval 870"/>
            <p:cNvSpPr>
              <a:spLocks noChangeArrowheads="1"/>
            </p:cNvSpPr>
            <p:nvPr userDrawn="1"/>
          </p:nvSpPr>
          <p:spPr bwMode="auto">
            <a:xfrm flipV="1">
              <a:off x="431965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4" name="Oval 871"/>
            <p:cNvSpPr>
              <a:spLocks noChangeArrowheads="1"/>
            </p:cNvSpPr>
            <p:nvPr userDrawn="1"/>
          </p:nvSpPr>
          <p:spPr bwMode="auto">
            <a:xfrm flipV="1">
              <a:off x="4426751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5" name="Oval 872"/>
            <p:cNvSpPr>
              <a:spLocks noChangeArrowheads="1"/>
            </p:cNvSpPr>
            <p:nvPr userDrawn="1"/>
          </p:nvSpPr>
          <p:spPr bwMode="auto">
            <a:xfrm flipV="1">
              <a:off x="4533843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6" name="Oval 873"/>
            <p:cNvSpPr>
              <a:spLocks noChangeArrowheads="1"/>
            </p:cNvSpPr>
            <p:nvPr userDrawn="1"/>
          </p:nvSpPr>
          <p:spPr bwMode="auto">
            <a:xfrm flipV="1">
              <a:off x="4642865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7" name="Oval 874"/>
            <p:cNvSpPr>
              <a:spLocks noChangeArrowheads="1"/>
            </p:cNvSpPr>
            <p:nvPr userDrawn="1"/>
          </p:nvSpPr>
          <p:spPr bwMode="auto">
            <a:xfrm flipV="1">
              <a:off x="4750923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8" name="Oval 875"/>
            <p:cNvSpPr>
              <a:spLocks noChangeArrowheads="1"/>
            </p:cNvSpPr>
            <p:nvPr userDrawn="1"/>
          </p:nvSpPr>
          <p:spPr bwMode="auto">
            <a:xfrm flipV="1">
              <a:off x="4858015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9" name="Oval 876"/>
            <p:cNvSpPr>
              <a:spLocks noChangeArrowheads="1"/>
            </p:cNvSpPr>
            <p:nvPr userDrawn="1"/>
          </p:nvSpPr>
          <p:spPr bwMode="auto">
            <a:xfrm flipV="1">
              <a:off x="496703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0" name="Oval 877"/>
            <p:cNvSpPr>
              <a:spLocks noChangeArrowheads="1"/>
            </p:cNvSpPr>
            <p:nvPr userDrawn="1"/>
          </p:nvSpPr>
          <p:spPr bwMode="auto">
            <a:xfrm flipV="1">
              <a:off x="5074129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1" name="Oval 878"/>
            <p:cNvSpPr>
              <a:spLocks noChangeArrowheads="1"/>
            </p:cNvSpPr>
            <p:nvPr userDrawn="1"/>
          </p:nvSpPr>
          <p:spPr bwMode="auto">
            <a:xfrm flipV="1">
              <a:off x="5182187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8" name="Oval 905"/>
            <p:cNvSpPr>
              <a:spLocks noChangeArrowheads="1"/>
            </p:cNvSpPr>
            <p:nvPr userDrawn="1"/>
          </p:nvSpPr>
          <p:spPr bwMode="auto">
            <a:xfrm flipV="1">
              <a:off x="4319659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9" name="Oval 906"/>
            <p:cNvSpPr>
              <a:spLocks noChangeArrowheads="1"/>
            </p:cNvSpPr>
            <p:nvPr userDrawn="1"/>
          </p:nvSpPr>
          <p:spPr bwMode="auto">
            <a:xfrm flipV="1">
              <a:off x="4426753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0" name="Oval 907"/>
            <p:cNvSpPr>
              <a:spLocks noChangeArrowheads="1"/>
            </p:cNvSpPr>
            <p:nvPr userDrawn="1"/>
          </p:nvSpPr>
          <p:spPr bwMode="auto">
            <a:xfrm flipV="1">
              <a:off x="4533845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1" name="Oval 908"/>
            <p:cNvSpPr>
              <a:spLocks noChangeArrowheads="1"/>
            </p:cNvSpPr>
            <p:nvPr userDrawn="1"/>
          </p:nvSpPr>
          <p:spPr bwMode="auto">
            <a:xfrm flipV="1">
              <a:off x="4642867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2" name="Oval 909"/>
            <p:cNvSpPr>
              <a:spLocks noChangeArrowheads="1"/>
            </p:cNvSpPr>
            <p:nvPr userDrawn="1"/>
          </p:nvSpPr>
          <p:spPr bwMode="auto">
            <a:xfrm flipV="1">
              <a:off x="4750926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3" name="Oval 910"/>
            <p:cNvSpPr>
              <a:spLocks noChangeArrowheads="1"/>
            </p:cNvSpPr>
            <p:nvPr userDrawn="1"/>
          </p:nvSpPr>
          <p:spPr bwMode="auto">
            <a:xfrm flipV="1">
              <a:off x="485801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4" name="Oval 911"/>
            <p:cNvSpPr>
              <a:spLocks noChangeArrowheads="1"/>
            </p:cNvSpPr>
            <p:nvPr userDrawn="1"/>
          </p:nvSpPr>
          <p:spPr bwMode="auto">
            <a:xfrm flipV="1">
              <a:off x="4967042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5" name="Oval 912"/>
            <p:cNvSpPr>
              <a:spLocks noChangeArrowheads="1"/>
            </p:cNvSpPr>
            <p:nvPr userDrawn="1"/>
          </p:nvSpPr>
          <p:spPr bwMode="auto">
            <a:xfrm flipV="1">
              <a:off x="5074131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6" name="Oval 913"/>
            <p:cNvSpPr>
              <a:spLocks noChangeArrowheads="1"/>
            </p:cNvSpPr>
            <p:nvPr userDrawn="1"/>
          </p:nvSpPr>
          <p:spPr bwMode="auto">
            <a:xfrm flipV="1">
              <a:off x="518218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4" name="Oval 870"/>
            <p:cNvSpPr>
              <a:spLocks noChangeArrowheads="1"/>
            </p:cNvSpPr>
            <p:nvPr userDrawn="1"/>
          </p:nvSpPr>
          <p:spPr bwMode="auto">
            <a:xfrm flipV="1">
              <a:off x="431965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5" name="Oval 871"/>
            <p:cNvSpPr>
              <a:spLocks noChangeArrowheads="1"/>
            </p:cNvSpPr>
            <p:nvPr userDrawn="1"/>
          </p:nvSpPr>
          <p:spPr bwMode="auto">
            <a:xfrm flipV="1">
              <a:off x="4426751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6" name="Oval 872"/>
            <p:cNvSpPr>
              <a:spLocks noChangeArrowheads="1"/>
            </p:cNvSpPr>
            <p:nvPr userDrawn="1"/>
          </p:nvSpPr>
          <p:spPr bwMode="auto">
            <a:xfrm flipV="1">
              <a:off x="4533843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7" name="Oval 873"/>
            <p:cNvSpPr>
              <a:spLocks noChangeArrowheads="1"/>
            </p:cNvSpPr>
            <p:nvPr userDrawn="1"/>
          </p:nvSpPr>
          <p:spPr bwMode="auto">
            <a:xfrm flipV="1">
              <a:off x="4642865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8" name="Oval 874"/>
            <p:cNvSpPr>
              <a:spLocks noChangeArrowheads="1"/>
            </p:cNvSpPr>
            <p:nvPr userDrawn="1"/>
          </p:nvSpPr>
          <p:spPr bwMode="auto">
            <a:xfrm flipV="1">
              <a:off x="4750923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9" name="Oval 875"/>
            <p:cNvSpPr>
              <a:spLocks noChangeArrowheads="1"/>
            </p:cNvSpPr>
            <p:nvPr userDrawn="1"/>
          </p:nvSpPr>
          <p:spPr bwMode="auto">
            <a:xfrm flipV="1">
              <a:off x="4858015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0" name="Oval 876"/>
            <p:cNvSpPr>
              <a:spLocks noChangeArrowheads="1"/>
            </p:cNvSpPr>
            <p:nvPr userDrawn="1"/>
          </p:nvSpPr>
          <p:spPr bwMode="auto">
            <a:xfrm flipV="1">
              <a:off x="496703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1" name="Oval 877"/>
            <p:cNvSpPr>
              <a:spLocks noChangeArrowheads="1"/>
            </p:cNvSpPr>
            <p:nvPr userDrawn="1"/>
          </p:nvSpPr>
          <p:spPr bwMode="auto">
            <a:xfrm flipV="1">
              <a:off x="5074129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2" name="Oval 878"/>
            <p:cNvSpPr>
              <a:spLocks noChangeArrowheads="1"/>
            </p:cNvSpPr>
            <p:nvPr userDrawn="1"/>
          </p:nvSpPr>
          <p:spPr bwMode="auto">
            <a:xfrm flipV="1">
              <a:off x="5182187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39" name="Oval 905"/>
            <p:cNvSpPr>
              <a:spLocks noChangeArrowheads="1"/>
            </p:cNvSpPr>
            <p:nvPr userDrawn="1"/>
          </p:nvSpPr>
          <p:spPr bwMode="auto">
            <a:xfrm flipV="1">
              <a:off x="4319659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0" name="Oval 906"/>
            <p:cNvSpPr>
              <a:spLocks noChangeArrowheads="1"/>
            </p:cNvSpPr>
            <p:nvPr userDrawn="1"/>
          </p:nvSpPr>
          <p:spPr bwMode="auto">
            <a:xfrm flipV="1">
              <a:off x="4426753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1" name="Oval 907"/>
            <p:cNvSpPr>
              <a:spLocks noChangeArrowheads="1"/>
            </p:cNvSpPr>
            <p:nvPr userDrawn="1"/>
          </p:nvSpPr>
          <p:spPr bwMode="auto">
            <a:xfrm flipV="1">
              <a:off x="4533845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2" name="Oval 908"/>
            <p:cNvSpPr>
              <a:spLocks noChangeArrowheads="1"/>
            </p:cNvSpPr>
            <p:nvPr userDrawn="1"/>
          </p:nvSpPr>
          <p:spPr bwMode="auto">
            <a:xfrm flipV="1">
              <a:off x="4642867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3" name="Oval 909"/>
            <p:cNvSpPr>
              <a:spLocks noChangeArrowheads="1"/>
            </p:cNvSpPr>
            <p:nvPr userDrawn="1"/>
          </p:nvSpPr>
          <p:spPr bwMode="auto">
            <a:xfrm flipV="1">
              <a:off x="4750926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4" name="Oval 910"/>
            <p:cNvSpPr>
              <a:spLocks noChangeArrowheads="1"/>
            </p:cNvSpPr>
            <p:nvPr userDrawn="1"/>
          </p:nvSpPr>
          <p:spPr bwMode="auto">
            <a:xfrm flipV="1">
              <a:off x="485801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5" name="Oval 911"/>
            <p:cNvSpPr>
              <a:spLocks noChangeArrowheads="1"/>
            </p:cNvSpPr>
            <p:nvPr userDrawn="1"/>
          </p:nvSpPr>
          <p:spPr bwMode="auto">
            <a:xfrm flipV="1">
              <a:off x="4967042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6" name="Oval 912"/>
            <p:cNvSpPr>
              <a:spLocks noChangeArrowheads="1"/>
            </p:cNvSpPr>
            <p:nvPr userDrawn="1"/>
          </p:nvSpPr>
          <p:spPr bwMode="auto">
            <a:xfrm flipV="1">
              <a:off x="5074131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7" name="Oval 913"/>
            <p:cNvSpPr>
              <a:spLocks noChangeArrowheads="1"/>
            </p:cNvSpPr>
            <p:nvPr userDrawn="1"/>
          </p:nvSpPr>
          <p:spPr bwMode="auto">
            <a:xfrm flipV="1">
              <a:off x="518218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5" name="Oval 870"/>
            <p:cNvSpPr>
              <a:spLocks noChangeArrowheads="1"/>
            </p:cNvSpPr>
            <p:nvPr userDrawn="1"/>
          </p:nvSpPr>
          <p:spPr bwMode="auto">
            <a:xfrm flipV="1">
              <a:off x="431965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6" name="Oval 871"/>
            <p:cNvSpPr>
              <a:spLocks noChangeArrowheads="1"/>
            </p:cNvSpPr>
            <p:nvPr userDrawn="1"/>
          </p:nvSpPr>
          <p:spPr bwMode="auto">
            <a:xfrm flipV="1">
              <a:off x="4426751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7" name="Oval 872"/>
            <p:cNvSpPr>
              <a:spLocks noChangeArrowheads="1"/>
            </p:cNvSpPr>
            <p:nvPr userDrawn="1"/>
          </p:nvSpPr>
          <p:spPr bwMode="auto">
            <a:xfrm flipV="1">
              <a:off x="4533843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8" name="Oval 873"/>
            <p:cNvSpPr>
              <a:spLocks noChangeArrowheads="1"/>
            </p:cNvSpPr>
            <p:nvPr userDrawn="1"/>
          </p:nvSpPr>
          <p:spPr bwMode="auto">
            <a:xfrm flipV="1">
              <a:off x="4642865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9" name="Oval 874"/>
            <p:cNvSpPr>
              <a:spLocks noChangeArrowheads="1"/>
            </p:cNvSpPr>
            <p:nvPr userDrawn="1"/>
          </p:nvSpPr>
          <p:spPr bwMode="auto">
            <a:xfrm flipV="1">
              <a:off x="4750923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0" name="Oval 875"/>
            <p:cNvSpPr>
              <a:spLocks noChangeArrowheads="1"/>
            </p:cNvSpPr>
            <p:nvPr userDrawn="1"/>
          </p:nvSpPr>
          <p:spPr bwMode="auto">
            <a:xfrm flipV="1">
              <a:off x="4858015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1" name="Oval 876"/>
            <p:cNvSpPr>
              <a:spLocks noChangeArrowheads="1"/>
            </p:cNvSpPr>
            <p:nvPr userDrawn="1"/>
          </p:nvSpPr>
          <p:spPr bwMode="auto">
            <a:xfrm flipV="1">
              <a:off x="496703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2" name="Oval 877"/>
            <p:cNvSpPr>
              <a:spLocks noChangeArrowheads="1"/>
            </p:cNvSpPr>
            <p:nvPr userDrawn="1"/>
          </p:nvSpPr>
          <p:spPr bwMode="auto">
            <a:xfrm flipV="1">
              <a:off x="5074129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3" name="Oval 878"/>
            <p:cNvSpPr>
              <a:spLocks noChangeArrowheads="1"/>
            </p:cNvSpPr>
            <p:nvPr userDrawn="1"/>
          </p:nvSpPr>
          <p:spPr bwMode="auto">
            <a:xfrm flipV="1">
              <a:off x="5182187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0" name="Oval 905"/>
            <p:cNvSpPr>
              <a:spLocks noChangeArrowheads="1"/>
            </p:cNvSpPr>
            <p:nvPr userDrawn="1"/>
          </p:nvSpPr>
          <p:spPr bwMode="auto">
            <a:xfrm flipV="1">
              <a:off x="4319659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1" name="Oval 906"/>
            <p:cNvSpPr>
              <a:spLocks noChangeArrowheads="1"/>
            </p:cNvSpPr>
            <p:nvPr userDrawn="1"/>
          </p:nvSpPr>
          <p:spPr bwMode="auto">
            <a:xfrm flipV="1">
              <a:off x="4426753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2" name="Oval 907"/>
            <p:cNvSpPr>
              <a:spLocks noChangeArrowheads="1"/>
            </p:cNvSpPr>
            <p:nvPr userDrawn="1"/>
          </p:nvSpPr>
          <p:spPr bwMode="auto">
            <a:xfrm flipV="1">
              <a:off x="4533845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3" name="Oval 908"/>
            <p:cNvSpPr>
              <a:spLocks noChangeArrowheads="1"/>
            </p:cNvSpPr>
            <p:nvPr userDrawn="1"/>
          </p:nvSpPr>
          <p:spPr bwMode="auto">
            <a:xfrm flipV="1">
              <a:off x="4642867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4" name="Oval 909"/>
            <p:cNvSpPr>
              <a:spLocks noChangeArrowheads="1"/>
            </p:cNvSpPr>
            <p:nvPr userDrawn="1"/>
          </p:nvSpPr>
          <p:spPr bwMode="auto">
            <a:xfrm flipV="1">
              <a:off x="4750926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5" name="Oval 910"/>
            <p:cNvSpPr>
              <a:spLocks noChangeArrowheads="1"/>
            </p:cNvSpPr>
            <p:nvPr userDrawn="1"/>
          </p:nvSpPr>
          <p:spPr bwMode="auto">
            <a:xfrm flipV="1">
              <a:off x="485801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6" name="Oval 911"/>
            <p:cNvSpPr>
              <a:spLocks noChangeArrowheads="1"/>
            </p:cNvSpPr>
            <p:nvPr userDrawn="1"/>
          </p:nvSpPr>
          <p:spPr bwMode="auto">
            <a:xfrm flipV="1">
              <a:off x="4967042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7" name="Oval 912"/>
            <p:cNvSpPr>
              <a:spLocks noChangeArrowheads="1"/>
            </p:cNvSpPr>
            <p:nvPr userDrawn="1"/>
          </p:nvSpPr>
          <p:spPr bwMode="auto">
            <a:xfrm flipV="1">
              <a:off x="5074131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8" name="Oval 913"/>
            <p:cNvSpPr>
              <a:spLocks noChangeArrowheads="1"/>
            </p:cNvSpPr>
            <p:nvPr userDrawn="1"/>
          </p:nvSpPr>
          <p:spPr bwMode="auto">
            <a:xfrm flipV="1">
              <a:off x="518218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6" name="Oval 870"/>
            <p:cNvSpPr>
              <a:spLocks noChangeArrowheads="1"/>
            </p:cNvSpPr>
            <p:nvPr userDrawn="1"/>
          </p:nvSpPr>
          <p:spPr bwMode="auto">
            <a:xfrm flipV="1">
              <a:off x="431965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7" name="Oval 871"/>
            <p:cNvSpPr>
              <a:spLocks noChangeArrowheads="1"/>
            </p:cNvSpPr>
            <p:nvPr userDrawn="1"/>
          </p:nvSpPr>
          <p:spPr bwMode="auto">
            <a:xfrm flipV="1">
              <a:off x="4426751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8" name="Oval 872"/>
            <p:cNvSpPr>
              <a:spLocks noChangeArrowheads="1"/>
            </p:cNvSpPr>
            <p:nvPr userDrawn="1"/>
          </p:nvSpPr>
          <p:spPr bwMode="auto">
            <a:xfrm flipV="1">
              <a:off x="4533843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9" name="Oval 873"/>
            <p:cNvSpPr>
              <a:spLocks noChangeArrowheads="1"/>
            </p:cNvSpPr>
            <p:nvPr userDrawn="1"/>
          </p:nvSpPr>
          <p:spPr bwMode="auto">
            <a:xfrm flipV="1">
              <a:off x="4642865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0" name="Oval 874"/>
            <p:cNvSpPr>
              <a:spLocks noChangeArrowheads="1"/>
            </p:cNvSpPr>
            <p:nvPr userDrawn="1"/>
          </p:nvSpPr>
          <p:spPr bwMode="auto">
            <a:xfrm flipV="1">
              <a:off x="4750923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1" name="Oval 875"/>
            <p:cNvSpPr>
              <a:spLocks noChangeArrowheads="1"/>
            </p:cNvSpPr>
            <p:nvPr userDrawn="1"/>
          </p:nvSpPr>
          <p:spPr bwMode="auto">
            <a:xfrm flipV="1">
              <a:off x="4858015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2" name="Oval 876"/>
            <p:cNvSpPr>
              <a:spLocks noChangeArrowheads="1"/>
            </p:cNvSpPr>
            <p:nvPr userDrawn="1"/>
          </p:nvSpPr>
          <p:spPr bwMode="auto">
            <a:xfrm flipV="1">
              <a:off x="496703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3" name="Oval 877"/>
            <p:cNvSpPr>
              <a:spLocks noChangeArrowheads="1"/>
            </p:cNvSpPr>
            <p:nvPr userDrawn="1"/>
          </p:nvSpPr>
          <p:spPr bwMode="auto">
            <a:xfrm flipV="1">
              <a:off x="5074129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4" name="Oval 878"/>
            <p:cNvSpPr>
              <a:spLocks noChangeArrowheads="1"/>
            </p:cNvSpPr>
            <p:nvPr userDrawn="1"/>
          </p:nvSpPr>
          <p:spPr bwMode="auto">
            <a:xfrm flipV="1">
              <a:off x="5182187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1" name="Oval 905"/>
            <p:cNvSpPr>
              <a:spLocks noChangeArrowheads="1"/>
            </p:cNvSpPr>
            <p:nvPr userDrawn="1"/>
          </p:nvSpPr>
          <p:spPr bwMode="auto">
            <a:xfrm flipV="1">
              <a:off x="4319659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2" name="Oval 906"/>
            <p:cNvSpPr>
              <a:spLocks noChangeArrowheads="1"/>
            </p:cNvSpPr>
            <p:nvPr userDrawn="1"/>
          </p:nvSpPr>
          <p:spPr bwMode="auto">
            <a:xfrm flipV="1">
              <a:off x="4426753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3" name="Oval 907"/>
            <p:cNvSpPr>
              <a:spLocks noChangeArrowheads="1"/>
            </p:cNvSpPr>
            <p:nvPr userDrawn="1"/>
          </p:nvSpPr>
          <p:spPr bwMode="auto">
            <a:xfrm flipV="1">
              <a:off x="4533845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4" name="Oval 908"/>
            <p:cNvSpPr>
              <a:spLocks noChangeArrowheads="1"/>
            </p:cNvSpPr>
            <p:nvPr userDrawn="1"/>
          </p:nvSpPr>
          <p:spPr bwMode="auto">
            <a:xfrm flipV="1">
              <a:off x="4642867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5" name="Oval 909"/>
            <p:cNvSpPr>
              <a:spLocks noChangeArrowheads="1"/>
            </p:cNvSpPr>
            <p:nvPr userDrawn="1"/>
          </p:nvSpPr>
          <p:spPr bwMode="auto">
            <a:xfrm flipV="1">
              <a:off x="4750926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6" name="Oval 910"/>
            <p:cNvSpPr>
              <a:spLocks noChangeArrowheads="1"/>
            </p:cNvSpPr>
            <p:nvPr userDrawn="1"/>
          </p:nvSpPr>
          <p:spPr bwMode="auto">
            <a:xfrm flipV="1">
              <a:off x="485801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7" name="Oval 911"/>
            <p:cNvSpPr>
              <a:spLocks noChangeArrowheads="1"/>
            </p:cNvSpPr>
            <p:nvPr userDrawn="1"/>
          </p:nvSpPr>
          <p:spPr bwMode="auto">
            <a:xfrm flipV="1">
              <a:off x="4967042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8" name="Oval 912"/>
            <p:cNvSpPr>
              <a:spLocks noChangeArrowheads="1"/>
            </p:cNvSpPr>
            <p:nvPr userDrawn="1"/>
          </p:nvSpPr>
          <p:spPr bwMode="auto">
            <a:xfrm flipV="1">
              <a:off x="5074131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9" name="Oval 913"/>
            <p:cNvSpPr>
              <a:spLocks noChangeArrowheads="1"/>
            </p:cNvSpPr>
            <p:nvPr userDrawn="1"/>
          </p:nvSpPr>
          <p:spPr bwMode="auto">
            <a:xfrm flipV="1">
              <a:off x="518218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7" name="Oval 870"/>
            <p:cNvSpPr>
              <a:spLocks noChangeArrowheads="1"/>
            </p:cNvSpPr>
            <p:nvPr userDrawn="1"/>
          </p:nvSpPr>
          <p:spPr bwMode="auto">
            <a:xfrm flipV="1">
              <a:off x="431965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8" name="Oval 871"/>
            <p:cNvSpPr>
              <a:spLocks noChangeArrowheads="1"/>
            </p:cNvSpPr>
            <p:nvPr userDrawn="1"/>
          </p:nvSpPr>
          <p:spPr bwMode="auto">
            <a:xfrm flipV="1">
              <a:off x="4426751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9" name="Oval 872"/>
            <p:cNvSpPr>
              <a:spLocks noChangeArrowheads="1"/>
            </p:cNvSpPr>
            <p:nvPr userDrawn="1"/>
          </p:nvSpPr>
          <p:spPr bwMode="auto">
            <a:xfrm flipV="1">
              <a:off x="4533843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0" name="Oval 873"/>
            <p:cNvSpPr>
              <a:spLocks noChangeArrowheads="1"/>
            </p:cNvSpPr>
            <p:nvPr userDrawn="1"/>
          </p:nvSpPr>
          <p:spPr bwMode="auto">
            <a:xfrm flipV="1">
              <a:off x="4642865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1" name="Oval 874"/>
            <p:cNvSpPr>
              <a:spLocks noChangeArrowheads="1"/>
            </p:cNvSpPr>
            <p:nvPr userDrawn="1"/>
          </p:nvSpPr>
          <p:spPr bwMode="auto">
            <a:xfrm flipV="1">
              <a:off x="4750923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2" name="Oval 875"/>
            <p:cNvSpPr>
              <a:spLocks noChangeArrowheads="1"/>
            </p:cNvSpPr>
            <p:nvPr userDrawn="1"/>
          </p:nvSpPr>
          <p:spPr bwMode="auto">
            <a:xfrm flipV="1">
              <a:off x="4858015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3" name="Oval 876"/>
            <p:cNvSpPr>
              <a:spLocks noChangeArrowheads="1"/>
            </p:cNvSpPr>
            <p:nvPr userDrawn="1"/>
          </p:nvSpPr>
          <p:spPr bwMode="auto">
            <a:xfrm flipV="1">
              <a:off x="496703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4" name="Oval 877"/>
            <p:cNvSpPr>
              <a:spLocks noChangeArrowheads="1"/>
            </p:cNvSpPr>
            <p:nvPr userDrawn="1"/>
          </p:nvSpPr>
          <p:spPr bwMode="auto">
            <a:xfrm flipV="1">
              <a:off x="5074129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5" name="Oval 878"/>
            <p:cNvSpPr>
              <a:spLocks noChangeArrowheads="1"/>
            </p:cNvSpPr>
            <p:nvPr userDrawn="1"/>
          </p:nvSpPr>
          <p:spPr bwMode="auto">
            <a:xfrm flipV="1">
              <a:off x="5182187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2" name="Oval 905"/>
            <p:cNvSpPr>
              <a:spLocks noChangeArrowheads="1"/>
            </p:cNvSpPr>
            <p:nvPr userDrawn="1"/>
          </p:nvSpPr>
          <p:spPr bwMode="auto">
            <a:xfrm flipV="1">
              <a:off x="4319659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3" name="Oval 906"/>
            <p:cNvSpPr>
              <a:spLocks noChangeArrowheads="1"/>
            </p:cNvSpPr>
            <p:nvPr userDrawn="1"/>
          </p:nvSpPr>
          <p:spPr bwMode="auto">
            <a:xfrm flipV="1">
              <a:off x="4426753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4" name="Oval 907"/>
            <p:cNvSpPr>
              <a:spLocks noChangeArrowheads="1"/>
            </p:cNvSpPr>
            <p:nvPr userDrawn="1"/>
          </p:nvSpPr>
          <p:spPr bwMode="auto">
            <a:xfrm flipV="1">
              <a:off x="4533845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5" name="Oval 908"/>
            <p:cNvSpPr>
              <a:spLocks noChangeArrowheads="1"/>
            </p:cNvSpPr>
            <p:nvPr userDrawn="1"/>
          </p:nvSpPr>
          <p:spPr bwMode="auto">
            <a:xfrm flipV="1">
              <a:off x="4642867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6" name="Oval 909"/>
            <p:cNvSpPr>
              <a:spLocks noChangeArrowheads="1"/>
            </p:cNvSpPr>
            <p:nvPr userDrawn="1"/>
          </p:nvSpPr>
          <p:spPr bwMode="auto">
            <a:xfrm flipV="1">
              <a:off x="4750926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7" name="Oval 910"/>
            <p:cNvSpPr>
              <a:spLocks noChangeArrowheads="1"/>
            </p:cNvSpPr>
            <p:nvPr userDrawn="1"/>
          </p:nvSpPr>
          <p:spPr bwMode="auto">
            <a:xfrm flipV="1">
              <a:off x="485801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8" name="Oval 911"/>
            <p:cNvSpPr>
              <a:spLocks noChangeArrowheads="1"/>
            </p:cNvSpPr>
            <p:nvPr userDrawn="1"/>
          </p:nvSpPr>
          <p:spPr bwMode="auto">
            <a:xfrm flipV="1">
              <a:off x="4967042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9" name="Oval 912"/>
            <p:cNvSpPr>
              <a:spLocks noChangeArrowheads="1"/>
            </p:cNvSpPr>
            <p:nvPr userDrawn="1"/>
          </p:nvSpPr>
          <p:spPr bwMode="auto">
            <a:xfrm flipV="1">
              <a:off x="5074131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60" name="Oval 913"/>
            <p:cNvSpPr>
              <a:spLocks noChangeArrowheads="1"/>
            </p:cNvSpPr>
            <p:nvPr userDrawn="1"/>
          </p:nvSpPr>
          <p:spPr bwMode="auto">
            <a:xfrm flipV="1">
              <a:off x="518218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8" name="Oval 870"/>
            <p:cNvSpPr>
              <a:spLocks noChangeArrowheads="1"/>
            </p:cNvSpPr>
            <p:nvPr userDrawn="1"/>
          </p:nvSpPr>
          <p:spPr bwMode="auto">
            <a:xfrm flipV="1">
              <a:off x="431965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9" name="Oval 871"/>
            <p:cNvSpPr>
              <a:spLocks noChangeArrowheads="1"/>
            </p:cNvSpPr>
            <p:nvPr userDrawn="1"/>
          </p:nvSpPr>
          <p:spPr bwMode="auto">
            <a:xfrm flipV="1">
              <a:off x="4426751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0" name="Oval 872"/>
            <p:cNvSpPr>
              <a:spLocks noChangeArrowheads="1"/>
            </p:cNvSpPr>
            <p:nvPr userDrawn="1"/>
          </p:nvSpPr>
          <p:spPr bwMode="auto">
            <a:xfrm flipV="1">
              <a:off x="4533843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1" name="Oval 873"/>
            <p:cNvSpPr>
              <a:spLocks noChangeArrowheads="1"/>
            </p:cNvSpPr>
            <p:nvPr userDrawn="1"/>
          </p:nvSpPr>
          <p:spPr bwMode="auto">
            <a:xfrm flipV="1">
              <a:off x="4642865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2" name="Oval 874"/>
            <p:cNvSpPr>
              <a:spLocks noChangeArrowheads="1"/>
            </p:cNvSpPr>
            <p:nvPr userDrawn="1"/>
          </p:nvSpPr>
          <p:spPr bwMode="auto">
            <a:xfrm flipV="1">
              <a:off x="4750923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3" name="Oval 875"/>
            <p:cNvSpPr>
              <a:spLocks noChangeArrowheads="1"/>
            </p:cNvSpPr>
            <p:nvPr userDrawn="1"/>
          </p:nvSpPr>
          <p:spPr bwMode="auto">
            <a:xfrm flipV="1">
              <a:off x="4858015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4" name="Oval 876"/>
            <p:cNvSpPr>
              <a:spLocks noChangeArrowheads="1"/>
            </p:cNvSpPr>
            <p:nvPr userDrawn="1"/>
          </p:nvSpPr>
          <p:spPr bwMode="auto">
            <a:xfrm flipV="1">
              <a:off x="496703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5" name="Oval 877"/>
            <p:cNvSpPr>
              <a:spLocks noChangeArrowheads="1"/>
            </p:cNvSpPr>
            <p:nvPr userDrawn="1"/>
          </p:nvSpPr>
          <p:spPr bwMode="auto">
            <a:xfrm flipV="1">
              <a:off x="5074129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6" name="Oval 878"/>
            <p:cNvSpPr>
              <a:spLocks noChangeArrowheads="1"/>
            </p:cNvSpPr>
            <p:nvPr userDrawn="1"/>
          </p:nvSpPr>
          <p:spPr bwMode="auto">
            <a:xfrm flipV="1">
              <a:off x="5182187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3" name="Oval 905"/>
            <p:cNvSpPr>
              <a:spLocks noChangeArrowheads="1"/>
            </p:cNvSpPr>
            <p:nvPr userDrawn="1"/>
          </p:nvSpPr>
          <p:spPr bwMode="auto">
            <a:xfrm flipV="1">
              <a:off x="4319659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4" name="Oval 906"/>
            <p:cNvSpPr>
              <a:spLocks noChangeArrowheads="1"/>
            </p:cNvSpPr>
            <p:nvPr userDrawn="1"/>
          </p:nvSpPr>
          <p:spPr bwMode="auto">
            <a:xfrm flipV="1">
              <a:off x="4426753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5" name="Oval 907"/>
            <p:cNvSpPr>
              <a:spLocks noChangeArrowheads="1"/>
            </p:cNvSpPr>
            <p:nvPr userDrawn="1"/>
          </p:nvSpPr>
          <p:spPr bwMode="auto">
            <a:xfrm flipV="1">
              <a:off x="4533845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6" name="Oval 908"/>
            <p:cNvSpPr>
              <a:spLocks noChangeArrowheads="1"/>
            </p:cNvSpPr>
            <p:nvPr userDrawn="1"/>
          </p:nvSpPr>
          <p:spPr bwMode="auto">
            <a:xfrm flipV="1">
              <a:off x="4642867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7" name="Oval 909"/>
            <p:cNvSpPr>
              <a:spLocks noChangeArrowheads="1"/>
            </p:cNvSpPr>
            <p:nvPr userDrawn="1"/>
          </p:nvSpPr>
          <p:spPr bwMode="auto">
            <a:xfrm flipV="1">
              <a:off x="4750926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8" name="Oval 910"/>
            <p:cNvSpPr>
              <a:spLocks noChangeArrowheads="1"/>
            </p:cNvSpPr>
            <p:nvPr userDrawn="1"/>
          </p:nvSpPr>
          <p:spPr bwMode="auto">
            <a:xfrm flipV="1">
              <a:off x="485801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9" name="Oval 911"/>
            <p:cNvSpPr>
              <a:spLocks noChangeArrowheads="1"/>
            </p:cNvSpPr>
            <p:nvPr userDrawn="1"/>
          </p:nvSpPr>
          <p:spPr bwMode="auto">
            <a:xfrm flipV="1">
              <a:off x="4967042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0" name="Oval 912"/>
            <p:cNvSpPr>
              <a:spLocks noChangeArrowheads="1"/>
            </p:cNvSpPr>
            <p:nvPr userDrawn="1"/>
          </p:nvSpPr>
          <p:spPr bwMode="auto">
            <a:xfrm flipV="1">
              <a:off x="5074131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1" name="Oval 913"/>
            <p:cNvSpPr>
              <a:spLocks noChangeArrowheads="1"/>
            </p:cNvSpPr>
            <p:nvPr userDrawn="1"/>
          </p:nvSpPr>
          <p:spPr bwMode="auto">
            <a:xfrm flipV="1">
              <a:off x="518218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59" name="Oval 870"/>
            <p:cNvSpPr>
              <a:spLocks noChangeArrowheads="1"/>
            </p:cNvSpPr>
            <p:nvPr userDrawn="1"/>
          </p:nvSpPr>
          <p:spPr bwMode="auto">
            <a:xfrm flipV="1">
              <a:off x="431965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0" name="Oval 871"/>
            <p:cNvSpPr>
              <a:spLocks noChangeArrowheads="1"/>
            </p:cNvSpPr>
            <p:nvPr userDrawn="1"/>
          </p:nvSpPr>
          <p:spPr bwMode="auto">
            <a:xfrm flipV="1">
              <a:off x="4426751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1" name="Oval 872"/>
            <p:cNvSpPr>
              <a:spLocks noChangeArrowheads="1"/>
            </p:cNvSpPr>
            <p:nvPr userDrawn="1"/>
          </p:nvSpPr>
          <p:spPr bwMode="auto">
            <a:xfrm flipV="1">
              <a:off x="4533843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2" name="Oval 873"/>
            <p:cNvSpPr>
              <a:spLocks noChangeArrowheads="1"/>
            </p:cNvSpPr>
            <p:nvPr userDrawn="1"/>
          </p:nvSpPr>
          <p:spPr bwMode="auto">
            <a:xfrm flipV="1">
              <a:off x="4642865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3" name="Oval 874"/>
            <p:cNvSpPr>
              <a:spLocks noChangeArrowheads="1"/>
            </p:cNvSpPr>
            <p:nvPr userDrawn="1"/>
          </p:nvSpPr>
          <p:spPr bwMode="auto">
            <a:xfrm flipV="1">
              <a:off x="4750923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4" name="Oval 875"/>
            <p:cNvSpPr>
              <a:spLocks noChangeArrowheads="1"/>
            </p:cNvSpPr>
            <p:nvPr userDrawn="1"/>
          </p:nvSpPr>
          <p:spPr bwMode="auto">
            <a:xfrm flipV="1">
              <a:off x="4858015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5" name="Oval 876"/>
            <p:cNvSpPr>
              <a:spLocks noChangeArrowheads="1"/>
            </p:cNvSpPr>
            <p:nvPr userDrawn="1"/>
          </p:nvSpPr>
          <p:spPr bwMode="auto">
            <a:xfrm flipV="1">
              <a:off x="496703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6" name="Oval 877"/>
            <p:cNvSpPr>
              <a:spLocks noChangeArrowheads="1"/>
            </p:cNvSpPr>
            <p:nvPr userDrawn="1"/>
          </p:nvSpPr>
          <p:spPr bwMode="auto">
            <a:xfrm flipV="1">
              <a:off x="5074129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7" name="Oval 878"/>
            <p:cNvSpPr>
              <a:spLocks noChangeArrowheads="1"/>
            </p:cNvSpPr>
            <p:nvPr userDrawn="1"/>
          </p:nvSpPr>
          <p:spPr bwMode="auto">
            <a:xfrm flipV="1">
              <a:off x="5182187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4" name="Oval 905"/>
            <p:cNvSpPr>
              <a:spLocks noChangeArrowheads="1"/>
            </p:cNvSpPr>
            <p:nvPr userDrawn="1"/>
          </p:nvSpPr>
          <p:spPr bwMode="auto">
            <a:xfrm flipV="1">
              <a:off x="4319659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5" name="Oval 906"/>
            <p:cNvSpPr>
              <a:spLocks noChangeArrowheads="1"/>
            </p:cNvSpPr>
            <p:nvPr userDrawn="1"/>
          </p:nvSpPr>
          <p:spPr bwMode="auto">
            <a:xfrm flipV="1">
              <a:off x="4426753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6" name="Oval 907"/>
            <p:cNvSpPr>
              <a:spLocks noChangeArrowheads="1"/>
            </p:cNvSpPr>
            <p:nvPr userDrawn="1"/>
          </p:nvSpPr>
          <p:spPr bwMode="auto">
            <a:xfrm flipV="1">
              <a:off x="4533845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7" name="Oval 908"/>
            <p:cNvSpPr>
              <a:spLocks noChangeArrowheads="1"/>
            </p:cNvSpPr>
            <p:nvPr userDrawn="1"/>
          </p:nvSpPr>
          <p:spPr bwMode="auto">
            <a:xfrm flipV="1">
              <a:off x="4642867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8" name="Oval 909"/>
            <p:cNvSpPr>
              <a:spLocks noChangeArrowheads="1"/>
            </p:cNvSpPr>
            <p:nvPr userDrawn="1"/>
          </p:nvSpPr>
          <p:spPr bwMode="auto">
            <a:xfrm flipV="1">
              <a:off x="4750926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9" name="Oval 910"/>
            <p:cNvSpPr>
              <a:spLocks noChangeArrowheads="1"/>
            </p:cNvSpPr>
            <p:nvPr userDrawn="1"/>
          </p:nvSpPr>
          <p:spPr bwMode="auto">
            <a:xfrm flipV="1">
              <a:off x="485801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0" name="Oval 911"/>
            <p:cNvSpPr>
              <a:spLocks noChangeArrowheads="1"/>
            </p:cNvSpPr>
            <p:nvPr userDrawn="1"/>
          </p:nvSpPr>
          <p:spPr bwMode="auto">
            <a:xfrm flipV="1">
              <a:off x="4967042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1" name="Oval 912"/>
            <p:cNvSpPr>
              <a:spLocks noChangeArrowheads="1"/>
            </p:cNvSpPr>
            <p:nvPr userDrawn="1"/>
          </p:nvSpPr>
          <p:spPr bwMode="auto">
            <a:xfrm flipV="1">
              <a:off x="5074131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2" name="Oval 913"/>
            <p:cNvSpPr>
              <a:spLocks noChangeArrowheads="1"/>
            </p:cNvSpPr>
            <p:nvPr userDrawn="1"/>
          </p:nvSpPr>
          <p:spPr bwMode="auto">
            <a:xfrm flipV="1">
              <a:off x="518218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0" name="Oval 870"/>
            <p:cNvSpPr>
              <a:spLocks noChangeArrowheads="1"/>
            </p:cNvSpPr>
            <p:nvPr userDrawn="1"/>
          </p:nvSpPr>
          <p:spPr bwMode="auto">
            <a:xfrm flipV="1">
              <a:off x="431965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1" name="Oval 871"/>
            <p:cNvSpPr>
              <a:spLocks noChangeArrowheads="1"/>
            </p:cNvSpPr>
            <p:nvPr userDrawn="1"/>
          </p:nvSpPr>
          <p:spPr bwMode="auto">
            <a:xfrm flipV="1">
              <a:off x="4426751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2" name="Oval 872"/>
            <p:cNvSpPr>
              <a:spLocks noChangeArrowheads="1"/>
            </p:cNvSpPr>
            <p:nvPr userDrawn="1"/>
          </p:nvSpPr>
          <p:spPr bwMode="auto">
            <a:xfrm flipV="1">
              <a:off x="4533843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3" name="Oval 873"/>
            <p:cNvSpPr>
              <a:spLocks noChangeArrowheads="1"/>
            </p:cNvSpPr>
            <p:nvPr userDrawn="1"/>
          </p:nvSpPr>
          <p:spPr bwMode="auto">
            <a:xfrm flipV="1">
              <a:off x="4642865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4" name="Oval 874"/>
            <p:cNvSpPr>
              <a:spLocks noChangeArrowheads="1"/>
            </p:cNvSpPr>
            <p:nvPr userDrawn="1"/>
          </p:nvSpPr>
          <p:spPr bwMode="auto">
            <a:xfrm flipV="1">
              <a:off x="4750923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5" name="Oval 875"/>
            <p:cNvSpPr>
              <a:spLocks noChangeArrowheads="1"/>
            </p:cNvSpPr>
            <p:nvPr userDrawn="1"/>
          </p:nvSpPr>
          <p:spPr bwMode="auto">
            <a:xfrm flipV="1">
              <a:off x="4858015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6" name="Oval 876"/>
            <p:cNvSpPr>
              <a:spLocks noChangeArrowheads="1"/>
            </p:cNvSpPr>
            <p:nvPr userDrawn="1"/>
          </p:nvSpPr>
          <p:spPr bwMode="auto">
            <a:xfrm flipV="1">
              <a:off x="496703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7" name="Oval 877"/>
            <p:cNvSpPr>
              <a:spLocks noChangeArrowheads="1"/>
            </p:cNvSpPr>
            <p:nvPr userDrawn="1"/>
          </p:nvSpPr>
          <p:spPr bwMode="auto">
            <a:xfrm flipV="1">
              <a:off x="5074129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8" name="Oval 878"/>
            <p:cNvSpPr>
              <a:spLocks noChangeArrowheads="1"/>
            </p:cNvSpPr>
            <p:nvPr userDrawn="1"/>
          </p:nvSpPr>
          <p:spPr bwMode="auto">
            <a:xfrm flipV="1">
              <a:off x="5182187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5" name="Oval 905"/>
            <p:cNvSpPr>
              <a:spLocks noChangeArrowheads="1"/>
            </p:cNvSpPr>
            <p:nvPr userDrawn="1"/>
          </p:nvSpPr>
          <p:spPr bwMode="auto">
            <a:xfrm flipV="1">
              <a:off x="4319659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6" name="Oval 906"/>
            <p:cNvSpPr>
              <a:spLocks noChangeArrowheads="1"/>
            </p:cNvSpPr>
            <p:nvPr userDrawn="1"/>
          </p:nvSpPr>
          <p:spPr bwMode="auto">
            <a:xfrm flipV="1">
              <a:off x="4426753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7" name="Oval 907"/>
            <p:cNvSpPr>
              <a:spLocks noChangeArrowheads="1"/>
            </p:cNvSpPr>
            <p:nvPr userDrawn="1"/>
          </p:nvSpPr>
          <p:spPr bwMode="auto">
            <a:xfrm flipV="1">
              <a:off x="4533845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8" name="Oval 908"/>
            <p:cNvSpPr>
              <a:spLocks noChangeArrowheads="1"/>
            </p:cNvSpPr>
            <p:nvPr userDrawn="1"/>
          </p:nvSpPr>
          <p:spPr bwMode="auto">
            <a:xfrm flipV="1">
              <a:off x="4642867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9" name="Oval 909"/>
            <p:cNvSpPr>
              <a:spLocks noChangeArrowheads="1"/>
            </p:cNvSpPr>
            <p:nvPr userDrawn="1"/>
          </p:nvSpPr>
          <p:spPr bwMode="auto">
            <a:xfrm flipV="1">
              <a:off x="4750926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0" name="Oval 910"/>
            <p:cNvSpPr>
              <a:spLocks noChangeArrowheads="1"/>
            </p:cNvSpPr>
            <p:nvPr userDrawn="1"/>
          </p:nvSpPr>
          <p:spPr bwMode="auto">
            <a:xfrm flipV="1">
              <a:off x="485801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1" name="Oval 911"/>
            <p:cNvSpPr>
              <a:spLocks noChangeArrowheads="1"/>
            </p:cNvSpPr>
            <p:nvPr userDrawn="1"/>
          </p:nvSpPr>
          <p:spPr bwMode="auto">
            <a:xfrm flipV="1">
              <a:off x="4967042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2" name="Oval 912"/>
            <p:cNvSpPr>
              <a:spLocks noChangeArrowheads="1"/>
            </p:cNvSpPr>
            <p:nvPr userDrawn="1"/>
          </p:nvSpPr>
          <p:spPr bwMode="auto">
            <a:xfrm flipV="1">
              <a:off x="5074131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3" name="Oval 913"/>
            <p:cNvSpPr>
              <a:spLocks noChangeArrowheads="1"/>
            </p:cNvSpPr>
            <p:nvPr userDrawn="1"/>
          </p:nvSpPr>
          <p:spPr bwMode="auto">
            <a:xfrm flipV="1">
              <a:off x="518218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1" name="Oval 870"/>
            <p:cNvSpPr>
              <a:spLocks noChangeArrowheads="1"/>
            </p:cNvSpPr>
            <p:nvPr userDrawn="1"/>
          </p:nvSpPr>
          <p:spPr bwMode="auto">
            <a:xfrm flipV="1">
              <a:off x="431965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2" name="Oval 871"/>
            <p:cNvSpPr>
              <a:spLocks noChangeArrowheads="1"/>
            </p:cNvSpPr>
            <p:nvPr userDrawn="1"/>
          </p:nvSpPr>
          <p:spPr bwMode="auto">
            <a:xfrm flipV="1">
              <a:off x="4426751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3" name="Oval 872"/>
            <p:cNvSpPr>
              <a:spLocks noChangeArrowheads="1"/>
            </p:cNvSpPr>
            <p:nvPr userDrawn="1"/>
          </p:nvSpPr>
          <p:spPr bwMode="auto">
            <a:xfrm flipV="1">
              <a:off x="4533843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4" name="Oval 873"/>
            <p:cNvSpPr>
              <a:spLocks noChangeArrowheads="1"/>
            </p:cNvSpPr>
            <p:nvPr userDrawn="1"/>
          </p:nvSpPr>
          <p:spPr bwMode="auto">
            <a:xfrm flipV="1">
              <a:off x="4642865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5" name="Oval 874"/>
            <p:cNvSpPr>
              <a:spLocks noChangeArrowheads="1"/>
            </p:cNvSpPr>
            <p:nvPr userDrawn="1"/>
          </p:nvSpPr>
          <p:spPr bwMode="auto">
            <a:xfrm flipV="1">
              <a:off x="4750923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6" name="Oval 875"/>
            <p:cNvSpPr>
              <a:spLocks noChangeArrowheads="1"/>
            </p:cNvSpPr>
            <p:nvPr userDrawn="1"/>
          </p:nvSpPr>
          <p:spPr bwMode="auto">
            <a:xfrm flipV="1">
              <a:off x="4858015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7" name="Oval 876"/>
            <p:cNvSpPr>
              <a:spLocks noChangeArrowheads="1"/>
            </p:cNvSpPr>
            <p:nvPr userDrawn="1"/>
          </p:nvSpPr>
          <p:spPr bwMode="auto">
            <a:xfrm flipV="1">
              <a:off x="496703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8" name="Oval 877"/>
            <p:cNvSpPr>
              <a:spLocks noChangeArrowheads="1"/>
            </p:cNvSpPr>
            <p:nvPr userDrawn="1"/>
          </p:nvSpPr>
          <p:spPr bwMode="auto">
            <a:xfrm flipV="1">
              <a:off x="5074129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9" name="Oval 878"/>
            <p:cNvSpPr>
              <a:spLocks noChangeArrowheads="1"/>
            </p:cNvSpPr>
            <p:nvPr userDrawn="1"/>
          </p:nvSpPr>
          <p:spPr bwMode="auto">
            <a:xfrm flipV="1">
              <a:off x="5182187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6" name="Oval 905"/>
            <p:cNvSpPr>
              <a:spLocks noChangeArrowheads="1"/>
            </p:cNvSpPr>
            <p:nvPr userDrawn="1"/>
          </p:nvSpPr>
          <p:spPr bwMode="auto">
            <a:xfrm flipV="1">
              <a:off x="4319659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7" name="Oval 906"/>
            <p:cNvSpPr>
              <a:spLocks noChangeArrowheads="1"/>
            </p:cNvSpPr>
            <p:nvPr userDrawn="1"/>
          </p:nvSpPr>
          <p:spPr bwMode="auto">
            <a:xfrm flipV="1">
              <a:off x="4426753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8" name="Oval 907"/>
            <p:cNvSpPr>
              <a:spLocks noChangeArrowheads="1"/>
            </p:cNvSpPr>
            <p:nvPr userDrawn="1"/>
          </p:nvSpPr>
          <p:spPr bwMode="auto">
            <a:xfrm flipV="1">
              <a:off x="4533845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9" name="Oval 908"/>
            <p:cNvSpPr>
              <a:spLocks noChangeArrowheads="1"/>
            </p:cNvSpPr>
            <p:nvPr userDrawn="1"/>
          </p:nvSpPr>
          <p:spPr bwMode="auto">
            <a:xfrm flipV="1">
              <a:off x="4642867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0" name="Oval 909"/>
            <p:cNvSpPr>
              <a:spLocks noChangeArrowheads="1"/>
            </p:cNvSpPr>
            <p:nvPr userDrawn="1"/>
          </p:nvSpPr>
          <p:spPr bwMode="auto">
            <a:xfrm flipV="1">
              <a:off x="4750926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1" name="Oval 910"/>
            <p:cNvSpPr>
              <a:spLocks noChangeArrowheads="1"/>
            </p:cNvSpPr>
            <p:nvPr userDrawn="1"/>
          </p:nvSpPr>
          <p:spPr bwMode="auto">
            <a:xfrm flipV="1">
              <a:off x="485801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2" name="Oval 911"/>
            <p:cNvSpPr>
              <a:spLocks noChangeArrowheads="1"/>
            </p:cNvSpPr>
            <p:nvPr userDrawn="1"/>
          </p:nvSpPr>
          <p:spPr bwMode="auto">
            <a:xfrm flipV="1">
              <a:off x="4967042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3" name="Oval 912"/>
            <p:cNvSpPr>
              <a:spLocks noChangeArrowheads="1"/>
            </p:cNvSpPr>
            <p:nvPr userDrawn="1"/>
          </p:nvSpPr>
          <p:spPr bwMode="auto">
            <a:xfrm flipV="1">
              <a:off x="5074131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4" name="Oval 913"/>
            <p:cNvSpPr>
              <a:spLocks noChangeArrowheads="1"/>
            </p:cNvSpPr>
            <p:nvPr userDrawn="1"/>
          </p:nvSpPr>
          <p:spPr bwMode="auto">
            <a:xfrm flipV="1">
              <a:off x="518218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2" name="Oval 870"/>
            <p:cNvSpPr>
              <a:spLocks noChangeArrowheads="1"/>
            </p:cNvSpPr>
            <p:nvPr userDrawn="1"/>
          </p:nvSpPr>
          <p:spPr bwMode="auto">
            <a:xfrm flipV="1">
              <a:off x="431965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3" name="Oval 871"/>
            <p:cNvSpPr>
              <a:spLocks noChangeArrowheads="1"/>
            </p:cNvSpPr>
            <p:nvPr userDrawn="1"/>
          </p:nvSpPr>
          <p:spPr bwMode="auto">
            <a:xfrm flipV="1">
              <a:off x="4426751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4" name="Oval 872"/>
            <p:cNvSpPr>
              <a:spLocks noChangeArrowheads="1"/>
            </p:cNvSpPr>
            <p:nvPr userDrawn="1"/>
          </p:nvSpPr>
          <p:spPr bwMode="auto">
            <a:xfrm flipV="1">
              <a:off x="4533843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5" name="Oval 873"/>
            <p:cNvSpPr>
              <a:spLocks noChangeArrowheads="1"/>
            </p:cNvSpPr>
            <p:nvPr userDrawn="1"/>
          </p:nvSpPr>
          <p:spPr bwMode="auto">
            <a:xfrm flipV="1">
              <a:off x="4642865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6" name="Oval 874"/>
            <p:cNvSpPr>
              <a:spLocks noChangeArrowheads="1"/>
            </p:cNvSpPr>
            <p:nvPr userDrawn="1"/>
          </p:nvSpPr>
          <p:spPr bwMode="auto">
            <a:xfrm flipV="1">
              <a:off x="4750923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7" name="Oval 875"/>
            <p:cNvSpPr>
              <a:spLocks noChangeArrowheads="1"/>
            </p:cNvSpPr>
            <p:nvPr userDrawn="1"/>
          </p:nvSpPr>
          <p:spPr bwMode="auto">
            <a:xfrm flipV="1">
              <a:off x="4858015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8" name="Oval 876"/>
            <p:cNvSpPr>
              <a:spLocks noChangeArrowheads="1"/>
            </p:cNvSpPr>
            <p:nvPr userDrawn="1"/>
          </p:nvSpPr>
          <p:spPr bwMode="auto">
            <a:xfrm flipV="1">
              <a:off x="496703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9" name="Oval 877"/>
            <p:cNvSpPr>
              <a:spLocks noChangeArrowheads="1"/>
            </p:cNvSpPr>
            <p:nvPr userDrawn="1"/>
          </p:nvSpPr>
          <p:spPr bwMode="auto">
            <a:xfrm flipV="1">
              <a:off x="5074129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80" name="Oval 878"/>
            <p:cNvSpPr>
              <a:spLocks noChangeArrowheads="1"/>
            </p:cNvSpPr>
            <p:nvPr userDrawn="1"/>
          </p:nvSpPr>
          <p:spPr bwMode="auto">
            <a:xfrm flipV="1">
              <a:off x="5182187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7" name="Oval 905"/>
            <p:cNvSpPr>
              <a:spLocks noChangeArrowheads="1"/>
            </p:cNvSpPr>
            <p:nvPr userDrawn="1"/>
          </p:nvSpPr>
          <p:spPr bwMode="auto">
            <a:xfrm flipV="1">
              <a:off x="4319659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8" name="Oval 906"/>
            <p:cNvSpPr>
              <a:spLocks noChangeArrowheads="1"/>
            </p:cNvSpPr>
            <p:nvPr userDrawn="1"/>
          </p:nvSpPr>
          <p:spPr bwMode="auto">
            <a:xfrm flipV="1">
              <a:off x="4426753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9" name="Oval 907"/>
            <p:cNvSpPr>
              <a:spLocks noChangeArrowheads="1"/>
            </p:cNvSpPr>
            <p:nvPr userDrawn="1"/>
          </p:nvSpPr>
          <p:spPr bwMode="auto">
            <a:xfrm flipV="1">
              <a:off x="4533845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0" name="Oval 908"/>
            <p:cNvSpPr>
              <a:spLocks noChangeArrowheads="1"/>
            </p:cNvSpPr>
            <p:nvPr userDrawn="1"/>
          </p:nvSpPr>
          <p:spPr bwMode="auto">
            <a:xfrm flipV="1">
              <a:off x="4642867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1" name="Oval 909"/>
            <p:cNvSpPr>
              <a:spLocks noChangeArrowheads="1"/>
            </p:cNvSpPr>
            <p:nvPr userDrawn="1"/>
          </p:nvSpPr>
          <p:spPr bwMode="auto">
            <a:xfrm flipV="1">
              <a:off x="4750926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2" name="Oval 910"/>
            <p:cNvSpPr>
              <a:spLocks noChangeArrowheads="1"/>
            </p:cNvSpPr>
            <p:nvPr userDrawn="1"/>
          </p:nvSpPr>
          <p:spPr bwMode="auto">
            <a:xfrm flipV="1">
              <a:off x="485801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3" name="Oval 911"/>
            <p:cNvSpPr>
              <a:spLocks noChangeArrowheads="1"/>
            </p:cNvSpPr>
            <p:nvPr userDrawn="1"/>
          </p:nvSpPr>
          <p:spPr bwMode="auto">
            <a:xfrm flipV="1">
              <a:off x="4967042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4" name="Oval 912"/>
            <p:cNvSpPr>
              <a:spLocks noChangeArrowheads="1"/>
            </p:cNvSpPr>
            <p:nvPr userDrawn="1"/>
          </p:nvSpPr>
          <p:spPr bwMode="auto">
            <a:xfrm flipV="1">
              <a:off x="5074131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5" name="Oval 913"/>
            <p:cNvSpPr>
              <a:spLocks noChangeArrowheads="1"/>
            </p:cNvSpPr>
            <p:nvPr userDrawn="1"/>
          </p:nvSpPr>
          <p:spPr bwMode="auto">
            <a:xfrm flipV="1">
              <a:off x="518218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3" name="Oval 905"/>
            <p:cNvSpPr>
              <a:spLocks noChangeArrowheads="1"/>
            </p:cNvSpPr>
            <p:nvPr userDrawn="1"/>
          </p:nvSpPr>
          <p:spPr bwMode="auto">
            <a:xfrm flipV="1">
              <a:off x="4319658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4" name="Oval 906"/>
            <p:cNvSpPr>
              <a:spLocks noChangeArrowheads="1"/>
            </p:cNvSpPr>
            <p:nvPr userDrawn="1"/>
          </p:nvSpPr>
          <p:spPr bwMode="auto">
            <a:xfrm flipV="1">
              <a:off x="4426751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5" name="Oval 907"/>
            <p:cNvSpPr>
              <a:spLocks noChangeArrowheads="1"/>
            </p:cNvSpPr>
            <p:nvPr userDrawn="1"/>
          </p:nvSpPr>
          <p:spPr bwMode="auto">
            <a:xfrm flipV="1">
              <a:off x="4533843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6" name="Oval 908"/>
            <p:cNvSpPr>
              <a:spLocks noChangeArrowheads="1"/>
            </p:cNvSpPr>
            <p:nvPr userDrawn="1"/>
          </p:nvSpPr>
          <p:spPr bwMode="auto">
            <a:xfrm flipV="1">
              <a:off x="4642865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7" name="Oval 909"/>
            <p:cNvSpPr>
              <a:spLocks noChangeArrowheads="1"/>
            </p:cNvSpPr>
            <p:nvPr userDrawn="1"/>
          </p:nvSpPr>
          <p:spPr bwMode="auto">
            <a:xfrm flipV="1">
              <a:off x="4750923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8" name="Oval 910"/>
            <p:cNvSpPr>
              <a:spLocks noChangeArrowheads="1"/>
            </p:cNvSpPr>
            <p:nvPr userDrawn="1"/>
          </p:nvSpPr>
          <p:spPr bwMode="auto">
            <a:xfrm flipV="1">
              <a:off x="4858015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9" name="Oval 911"/>
            <p:cNvSpPr>
              <a:spLocks noChangeArrowheads="1"/>
            </p:cNvSpPr>
            <p:nvPr userDrawn="1"/>
          </p:nvSpPr>
          <p:spPr bwMode="auto">
            <a:xfrm flipV="1">
              <a:off x="4967037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0" name="Oval 912"/>
            <p:cNvSpPr>
              <a:spLocks noChangeArrowheads="1"/>
            </p:cNvSpPr>
            <p:nvPr userDrawn="1"/>
          </p:nvSpPr>
          <p:spPr bwMode="auto">
            <a:xfrm flipV="1">
              <a:off x="5074129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1" name="Oval 913"/>
            <p:cNvSpPr>
              <a:spLocks noChangeArrowheads="1"/>
            </p:cNvSpPr>
            <p:nvPr userDrawn="1"/>
          </p:nvSpPr>
          <p:spPr bwMode="auto">
            <a:xfrm flipV="1">
              <a:off x="5182186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7" name="Freeform 5"/>
          <p:cNvSpPr>
            <a:spLocks/>
          </p:cNvSpPr>
          <p:nvPr userDrawn="1"/>
        </p:nvSpPr>
        <p:spPr bwMode="auto">
          <a:xfrm>
            <a:off x="3393064" y="938302"/>
            <a:ext cx="3128513" cy="2387043"/>
          </a:xfrm>
          <a:custGeom>
            <a:avLst/>
            <a:gdLst>
              <a:gd name="T0" fmla="*/ 218 w 404"/>
              <a:gd name="T1" fmla="*/ 0 h 411"/>
              <a:gd name="T2" fmla="*/ 7 w 404"/>
              <a:gd name="T3" fmla="*/ 169 h 411"/>
              <a:gd name="T4" fmla="*/ 0 w 404"/>
              <a:gd name="T5" fmla="*/ 328 h 411"/>
              <a:gd name="T6" fmla="*/ 244 w 404"/>
              <a:gd name="T7" fmla="*/ 411 h 411"/>
              <a:gd name="T8" fmla="*/ 404 w 404"/>
              <a:gd name="T9" fmla="*/ 234 h 411"/>
              <a:gd name="T10" fmla="*/ 218 w 404"/>
              <a:gd name="T11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11">
                <a:moveTo>
                  <a:pt x="218" y="0"/>
                </a:moveTo>
                <a:lnTo>
                  <a:pt x="7" y="169"/>
                </a:lnTo>
                <a:lnTo>
                  <a:pt x="0" y="328"/>
                </a:lnTo>
                <a:lnTo>
                  <a:pt x="244" y="411"/>
                </a:lnTo>
                <a:lnTo>
                  <a:pt x="404" y="234"/>
                </a:lnTo>
                <a:lnTo>
                  <a:pt x="21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88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11806" y="3166133"/>
            <a:ext cx="6019801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TITRE DE CHAPITRE SUR 1 OU 2 LIGNES</a:t>
            </a:r>
          </a:p>
        </p:txBody>
      </p:sp>
      <p:sp>
        <p:nvSpPr>
          <p:cNvPr id="2189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7786" y="4406602"/>
            <a:ext cx="6043823" cy="283819"/>
          </a:xfrm>
        </p:spPr>
        <p:txBody>
          <a:bodyPr>
            <a:noAutofit/>
          </a:bodyPr>
          <a:lstStyle>
            <a:lvl1pPr marL="0" indent="0">
              <a:buNone/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Sous-titre sur 1 ou 2 lignes</a:t>
            </a:r>
          </a:p>
        </p:txBody>
      </p:sp>
      <p:sp>
        <p:nvSpPr>
          <p:cNvPr id="2191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2253" y="1899835"/>
            <a:ext cx="2517083" cy="690414"/>
          </a:xfrm>
        </p:spPr>
        <p:txBody>
          <a:bodyPr anchor="ctr">
            <a:noAutofit/>
          </a:bodyPr>
          <a:lstStyle>
            <a:lvl1pPr marL="0" indent="0" algn="ctr">
              <a:buNone/>
              <a:defRPr sz="9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n°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3426" name="Espace réservé du pied de page 342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427" name="Espace réservé du numéro de diapositive 342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5"/>
            <a:ext cx="11111932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26" y="1056445"/>
            <a:ext cx="5133519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6049441" y="1655774"/>
            <a:ext cx="5441951" cy="325278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10"/>
            <a:ext cx="12191092" cy="2610519"/>
          </a:xfrm>
          <a:prstGeom prst="rect">
            <a:avLst/>
          </a:prstGeom>
        </p:spPr>
      </p:pic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1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8325" y="291750"/>
            <a:ext cx="11074697" cy="362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Titre sur 1 ou 2 lignes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2924" y="1056451"/>
            <a:ext cx="11100097" cy="5054947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46897" y="6210300"/>
            <a:ext cx="1082447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3"/>
          <p:cNvSpPr>
            <a:spLocks noChangeAspect="1" noChangeArrowheads="1" noTextEdit="1"/>
          </p:cNvSpPr>
          <p:nvPr/>
        </p:nvSpPr>
        <p:spPr bwMode="auto">
          <a:xfrm>
            <a:off x="5255691" y="2787650"/>
            <a:ext cx="168063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71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10971379" y="6189442"/>
            <a:ext cx="782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87000"/>
              </a:lnSpc>
              <a:defRPr lang="fr-FR" sz="1050" b="1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61559" y="6247705"/>
            <a:ext cx="1177756" cy="232006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algn="r">
              <a:lnSpc>
                <a:spcPct val="87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85767" y="6247705"/>
            <a:ext cx="4526720" cy="232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87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2410368" y="6254038"/>
            <a:ext cx="12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rgbClr val="72797F"/>
                </a:solidFill>
                <a:cs typeface="Arial" panose="020B0604020202020204" pitchFamily="34" charset="0"/>
              </a:rPr>
              <a:t>SPP/19.xxx</a:t>
            </a:r>
          </a:p>
        </p:txBody>
      </p:sp>
    </p:spTree>
    <p:extLst>
      <p:ext uri="{BB962C8B-B14F-4D97-AF65-F5344CB8AC3E}">
        <p14:creationId xmlns:p14="http://schemas.microsoft.com/office/powerpoint/2010/main" val="7282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hdr="0" ftr="0"/>
  <p:txStyles>
    <p:titleStyle>
      <a:lvl1pPr algn="l" defTabSz="685800" rtl="0" eaLnBrk="1" latinLnBrk="0" hangingPunct="1">
        <a:lnSpc>
          <a:spcPct val="87000"/>
        </a:lnSpc>
        <a:spcBef>
          <a:spcPct val="0"/>
        </a:spcBef>
        <a:buNone/>
        <a:defRPr sz="2400" b="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685800" rtl="0" eaLnBrk="1" latinLnBrk="0" hangingPunct="1">
        <a:lnSpc>
          <a:spcPct val="87000"/>
        </a:lnSpc>
        <a:spcBef>
          <a:spcPts val="600"/>
        </a:spcBef>
        <a:spcAft>
          <a:spcPts val="600"/>
        </a:spcAft>
        <a:buSzPct val="120000"/>
        <a:buFontTx/>
        <a:buBlip>
          <a:blip r:embed="rId12"/>
        </a:buBlip>
        <a:defRPr sz="2000" kern="1200" cap="none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55600" indent="-177800" algn="l" defTabSz="6858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120000"/>
        <a:buFontTx/>
        <a:buBlip>
          <a:blip r:embed="rId12"/>
        </a:buBlip>
        <a:defRPr lang="fr-FR" sz="1800" b="0" kern="1200" dirty="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1338" indent="-185738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6"/>
        </a:buClr>
        <a:buSzPct val="115000"/>
        <a:buFontTx/>
        <a:buBlip>
          <a:blip r:embed="rId13"/>
        </a:buBlip>
        <a:defRPr sz="1600" b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30238" indent="-185738" algn="l" defTabSz="685800" rtl="0" eaLnBrk="1" latinLnBrk="0" hangingPunct="1">
        <a:lnSpc>
          <a:spcPct val="100000"/>
        </a:lnSpc>
        <a:spcBef>
          <a:spcPts val="300"/>
        </a:spcBef>
        <a:buClr>
          <a:srgbClr val="6D6F71"/>
        </a:buClr>
        <a:buSzPct val="110000"/>
        <a:buFont typeface="Arial" panose="020B0604020202020204" pitchFamily="34" charset="0"/>
        <a:buChar char="•"/>
        <a:defRPr sz="1400" b="0" i="0" kern="120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9138" indent="-177800" algn="l" defTabSz="6858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Font typeface="Calibri" panose="020F0502020204030204" pitchFamily="34" charset="0"/>
        <a:buChar char="–"/>
        <a:defRPr sz="1200" b="0" i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0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5653">
          <p15:clr>
            <a:srgbClr val="F26B43"/>
          </p15:clr>
        </p15:guide>
        <p15:guide id="5" pos="165">
          <p15:clr>
            <a:srgbClr val="F26B43"/>
          </p15:clr>
        </p15:guide>
        <p15:guide id="6" pos="560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0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5463021" y="-4691616"/>
            <a:ext cx="111600" cy="11037889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grpSp>
        <p:nvGrpSpPr>
          <p:cNvPr id="12" name="Groupe 69"/>
          <p:cNvGrpSpPr>
            <a:grpSpLocks/>
          </p:cNvGrpSpPr>
          <p:nvPr/>
        </p:nvGrpSpPr>
        <p:grpSpPr bwMode="auto">
          <a:xfrm>
            <a:off x="11641980" y="67810"/>
            <a:ext cx="455613" cy="212725"/>
            <a:chOff x="-102471" y="6111390"/>
            <a:chExt cx="558709" cy="261711"/>
          </a:xfrm>
        </p:grpSpPr>
        <p:sp>
          <p:nvSpPr>
            <p:cNvPr id="13" name="Rectangle 69"/>
            <p:cNvSpPr>
              <a:spLocks noChangeArrowheads="1"/>
            </p:cNvSpPr>
            <p:nvPr userDrawn="1"/>
          </p:nvSpPr>
          <p:spPr bwMode="auto">
            <a:xfrm>
              <a:off x="-102471" y="6119232"/>
              <a:ext cx="48356" cy="245375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alt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4" name="Freeform 70"/>
            <p:cNvSpPr>
              <a:spLocks/>
            </p:cNvSpPr>
            <p:nvPr userDrawn="1"/>
          </p:nvSpPr>
          <p:spPr bwMode="auto">
            <a:xfrm>
              <a:off x="264121" y="6111390"/>
              <a:ext cx="192117" cy="261711"/>
            </a:xfrm>
            <a:custGeom>
              <a:avLst/>
              <a:gdLst>
                <a:gd name="T0" fmla="*/ 147290 w 390"/>
                <a:gd name="T1" fmla="*/ 7886 h 531"/>
                <a:gd name="T2" fmla="*/ 147290 w 390"/>
                <a:gd name="T3" fmla="*/ 154759 h 531"/>
                <a:gd name="T4" fmla="*/ 7389 w 390"/>
                <a:gd name="T5" fmla="*/ 0 h 531"/>
                <a:gd name="T6" fmla="*/ 0 w 390"/>
                <a:gd name="T7" fmla="*/ 0 h 531"/>
                <a:gd name="T8" fmla="*/ 0 w 390"/>
                <a:gd name="T9" fmla="*/ 253332 h 531"/>
                <a:gd name="T10" fmla="*/ 44827 w 390"/>
                <a:gd name="T11" fmla="*/ 253332 h 531"/>
                <a:gd name="T12" fmla="*/ 44827 w 390"/>
                <a:gd name="T13" fmla="*/ 108430 h 531"/>
                <a:gd name="T14" fmla="*/ 184235 w 390"/>
                <a:gd name="T15" fmla="*/ 261711 h 531"/>
                <a:gd name="T16" fmla="*/ 192117 w 390"/>
                <a:gd name="T17" fmla="*/ 261711 h 531"/>
                <a:gd name="T18" fmla="*/ 192117 w 390"/>
                <a:gd name="T19" fmla="*/ 7886 h 531"/>
                <a:gd name="T20" fmla="*/ 147290 w 390"/>
                <a:gd name="T21" fmla="*/ 7886 h 5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-16541" y="6111390"/>
              <a:ext cx="224464" cy="261711"/>
            </a:xfrm>
            <a:custGeom>
              <a:avLst/>
              <a:gdLst>
                <a:gd name="T0" fmla="*/ 179670 w 456"/>
                <a:gd name="T1" fmla="*/ 182360 h 531"/>
                <a:gd name="T2" fmla="*/ 177208 w 456"/>
                <a:gd name="T3" fmla="*/ 182360 h 531"/>
                <a:gd name="T4" fmla="*/ 177208 w 456"/>
                <a:gd name="T5" fmla="*/ 207989 h 531"/>
                <a:gd name="T6" fmla="*/ 133891 w 456"/>
                <a:gd name="T7" fmla="*/ 216367 h 531"/>
                <a:gd name="T8" fmla="*/ 47748 w 456"/>
                <a:gd name="T9" fmla="*/ 126666 h 531"/>
                <a:gd name="T10" fmla="*/ 130937 w 456"/>
                <a:gd name="T11" fmla="*/ 43372 h 531"/>
                <a:gd name="T12" fmla="*/ 202313 w 456"/>
                <a:gd name="T13" fmla="*/ 75408 h 531"/>
                <a:gd name="T14" fmla="*/ 206251 w 456"/>
                <a:gd name="T15" fmla="*/ 79844 h 531"/>
                <a:gd name="T16" fmla="*/ 209697 w 456"/>
                <a:gd name="T17" fmla="*/ 24150 h 531"/>
                <a:gd name="T18" fmla="*/ 208712 w 456"/>
                <a:gd name="T19" fmla="*/ 23165 h 531"/>
                <a:gd name="T20" fmla="*/ 188038 w 456"/>
                <a:gd name="T21" fmla="*/ 11829 h 531"/>
                <a:gd name="T22" fmla="*/ 131922 w 456"/>
                <a:gd name="T23" fmla="*/ 0 h 531"/>
                <a:gd name="T24" fmla="*/ 36918 w 456"/>
                <a:gd name="T25" fmla="*/ 36472 h 531"/>
                <a:gd name="T26" fmla="*/ 0 w 456"/>
                <a:gd name="T27" fmla="*/ 130116 h 531"/>
                <a:gd name="T28" fmla="*/ 128968 w 456"/>
                <a:gd name="T29" fmla="*/ 261711 h 531"/>
                <a:gd name="T30" fmla="*/ 187053 w 456"/>
                <a:gd name="T31" fmla="*/ 252347 h 531"/>
                <a:gd name="T32" fmla="*/ 222987 w 456"/>
                <a:gd name="T33" fmla="*/ 237561 h 531"/>
                <a:gd name="T34" fmla="*/ 224464 w 456"/>
                <a:gd name="T35" fmla="*/ 237068 h 531"/>
                <a:gd name="T36" fmla="*/ 224464 w 456"/>
                <a:gd name="T37" fmla="*/ 174967 h 531"/>
                <a:gd name="T38" fmla="*/ 221511 w 456"/>
                <a:gd name="T39" fmla="*/ 175953 h 531"/>
                <a:gd name="T40" fmla="*/ 179670 w 456"/>
                <a:gd name="T41" fmla="*/ 182360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68736" y="6207122"/>
              <a:ext cx="153237" cy="78742"/>
            </a:xfrm>
            <a:custGeom>
              <a:avLst/>
              <a:gdLst>
                <a:gd name="T0" fmla="*/ 85241 w 311"/>
                <a:gd name="T1" fmla="*/ 7874 h 160"/>
                <a:gd name="T2" fmla="*/ 84748 w 311"/>
                <a:gd name="T3" fmla="*/ 7874 h 160"/>
                <a:gd name="T4" fmla="*/ 0 w 311"/>
                <a:gd name="T5" fmla="*/ 19686 h 160"/>
                <a:gd name="T6" fmla="*/ 68489 w 311"/>
                <a:gd name="T7" fmla="*/ 70868 h 160"/>
                <a:gd name="T8" fmla="*/ 68489 w 311"/>
                <a:gd name="T9" fmla="*/ 70868 h 160"/>
                <a:gd name="T10" fmla="*/ 153237 w 311"/>
                <a:gd name="T11" fmla="*/ 59057 h 160"/>
                <a:gd name="T12" fmla="*/ 85241 w 311"/>
                <a:gd name="T13" fmla="*/ 7874 h 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</p:grpSp>
      <p:pic>
        <p:nvPicPr>
          <p:cNvPr id="17" name="Picture 2" descr="Accue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3678" y="26610"/>
            <a:ext cx="510777" cy="35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94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5453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1" r:id="rId9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hyperlink" Target="https://cnig.gouv.fr/gt-dessertes-pour-les-transports-de-bois-a18535.html#H_Reunions" TargetMode="External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92F264-9D89-442C-A33D-26D9F2FEFE94}"/>
              </a:ext>
            </a:extLst>
          </p:cNvPr>
          <p:cNvSpPr/>
          <p:nvPr/>
        </p:nvSpPr>
        <p:spPr>
          <a:xfrm>
            <a:off x="9731162" y="322055"/>
            <a:ext cx="2175029" cy="16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9647" y="3083858"/>
            <a:ext cx="9880639" cy="274208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3200" b="1" i="0" u="none" strike="noStrike" kern="1200" cap="all" spc="0" normalizeH="0" baseline="0" noProof="0" dirty="0">
                <a:ln>
                  <a:noFill/>
                </a:ln>
                <a:solidFill>
                  <a:srgbClr val="554538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GT </a:t>
            </a:r>
            <a:r>
              <a:rPr lang="fr-FR" sz="3200" dirty="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CNIG</a:t>
            </a: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algn="r" defTabSz="914400">
              <a:spcBef>
                <a:spcPts val="1000"/>
              </a:spcBef>
              <a:defRPr/>
            </a:pPr>
            <a:r>
              <a:rPr lang="fr-FR" sz="3200" dirty="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Conclusion de la journée et poursuite</a:t>
            </a:r>
            <a:endParaRPr lang="fr-FR" dirty="0">
              <a:ea typeface="+mn-ea"/>
              <a:cs typeface="+mn-cs"/>
            </a:endParaRPr>
          </a:p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500" b="1" i="0" u="none" strike="noStrike" kern="1200" cap="all" spc="0" normalizeH="0" baseline="0" noProof="0" dirty="0">
              <a:ln>
                <a:noFill/>
              </a:ln>
              <a:solidFill>
                <a:srgbClr val="55453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300" b="0" i="0" u="none" strike="noStrike" kern="1200" cap="all" spc="0" normalizeH="0" baseline="0" noProof="0" dirty="0">
              <a:ln>
                <a:noFill/>
              </a:ln>
              <a:solidFill>
                <a:srgbClr val="4EA72E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300" b="0" i="0" u="none" strike="noStrike" kern="1200" cap="all" spc="0" normalizeH="0" baseline="0" noProof="0" dirty="0">
                <a:ln>
                  <a:noFill/>
                </a:ln>
                <a:solidFill>
                  <a:srgbClr val="4EA72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06/02/2025</a:t>
            </a:r>
            <a:endParaRPr lang="fr-FR" sz="2000" b="0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8BCD97-9F6D-4AAF-B243-ACDF4EC3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1" y="431424"/>
            <a:ext cx="2520652" cy="1344119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4B4D34-3332-4206-9757-BB8A2646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000" y="306480"/>
            <a:ext cx="1333354" cy="1451161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23C5C4C4-B3D8-4A4B-A2A2-51393C9BB76E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BE3EA-BC1C-4F4B-BEBE-F790BF497879}"/>
              </a:ext>
            </a:extLst>
          </p:cNvPr>
          <p:cNvSpPr/>
          <p:nvPr/>
        </p:nvSpPr>
        <p:spPr>
          <a:xfrm>
            <a:off x="10618237" y="3079880"/>
            <a:ext cx="83585" cy="2092973"/>
          </a:xfrm>
          <a:prstGeom prst="rect">
            <a:avLst/>
          </a:prstGeom>
          <a:solidFill>
            <a:srgbClr val="8A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B30E16-0A21-4825-A5BC-1B8BCAF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91" y="380833"/>
            <a:ext cx="2336582" cy="1302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0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1219170"/>
            <a:r>
              <a:rPr lang="fr-FR" sz="4400" b="1" dirty="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Conclusion et poursuite</a:t>
            </a:r>
            <a:endParaRPr lang="fr-FR" sz="4400" b="1" dirty="0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2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864" y="348630"/>
            <a:ext cx="11662887" cy="151121"/>
          </a:xfrm>
        </p:spPr>
        <p:txBody>
          <a:bodyPr lIns="91440" tIns="45720" rIns="91440" bIns="45720" anchor="ctr"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Rappel – Programme de la journée</a:t>
            </a:r>
            <a:endParaRPr lang="fr-FR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690F5F7-3DCE-4B5B-812C-0636CF2AC060}"/>
              </a:ext>
            </a:extLst>
          </p:cNvPr>
          <p:cNvSpPr>
            <a:spLocks noGrp="1"/>
          </p:cNvSpPr>
          <p:nvPr/>
        </p:nvSpPr>
        <p:spPr>
          <a:xfrm>
            <a:off x="237047" y="1044299"/>
            <a:ext cx="11289293" cy="5211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fr-FR" sz="20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Linéaires - Tronçons</a:t>
            </a:r>
            <a:endParaRPr lang="en-US" sz="20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>
              <a:spcBef>
                <a:spcPts val="0"/>
              </a:spcBef>
              <a:spcAft>
                <a:spcPts val="500"/>
              </a:spcAft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Confirmer les attributs BDTOPO (sans modification)</a:t>
            </a:r>
            <a:endParaRPr lang="en-US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228600">
              <a:spcBef>
                <a:spcPts val="0"/>
              </a:spcBef>
              <a:spcAft>
                <a:spcPts val="500"/>
              </a:spcAft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Discuter du rapprochement des attributs très proches de la BDTOPO (modifications a priori faibles)</a:t>
            </a:r>
            <a:endParaRPr lang="en-US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228600">
              <a:spcBef>
                <a:spcPts val="0"/>
              </a:spcBef>
              <a:spcAft>
                <a:spcPts val="500"/>
              </a:spcAft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Comprendre le besoin des attributs liées aux restrictions de circulation : </a:t>
            </a:r>
            <a:endParaRPr lang="en-US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228600">
              <a:spcBef>
                <a:spcPts val="0"/>
              </a:spcBef>
              <a:spcAft>
                <a:spcPts val="500"/>
              </a:spcAft>
              <a:buFont typeface="Webdings" panose="05030102010509060703" pitchFamily="18" charset="2"/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Discuter des autres attributs métier </a:t>
            </a:r>
            <a:endParaRPr lang="en-US" sz="1800" b="0" dirty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Calibri"/>
                <a:ea typeface="Calibri" panose="020F0502020204030204"/>
                <a:cs typeface="Arial"/>
              </a:rPr>
              <a:t>Confirmer les attributs issus des données Transports exceptionnels (2 attributs)</a:t>
            </a:r>
            <a:endParaRPr lang="en-US" sz="1800" b="0">
              <a:solidFill>
                <a:schemeClr val="tx1"/>
              </a:solidFill>
              <a:latin typeface="Calibri"/>
              <a:ea typeface="Calibri" panose="020F0502020204030204"/>
              <a:cs typeface="Arial"/>
            </a:endParaRP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AutoNum type="arabicPeriod"/>
            </a:pPr>
            <a:endParaRPr lang="fr-FR" sz="18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fr-FR" sz="1800" b="0" dirty="0">
                <a:solidFill>
                  <a:schemeClr val="tx1"/>
                </a:solidFill>
                <a:latin typeface="+mn-lt"/>
                <a:ea typeface="Calibri" panose="020F0502020204030204"/>
                <a:cs typeface="Arial"/>
              </a:rPr>
              <a:t>Ponctuels – Equipements</a:t>
            </a:r>
          </a:p>
          <a:p>
            <a:pPr>
              <a:spcBef>
                <a:spcPts val="0"/>
              </a:spcBef>
              <a:spcAft>
                <a:spcPts val="500"/>
              </a:spcAft>
              <a:buAutoNum type="arabicPeriod"/>
            </a:pPr>
            <a:r>
              <a:rPr lang="fr-FR" sz="1800" b="0" dirty="0">
                <a:solidFill>
                  <a:schemeClr val="tx1"/>
                </a:solidFill>
                <a:latin typeface="+mn-lt"/>
                <a:ea typeface="Calibri" panose="020F0502020204030204"/>
                <a:cs typeface="Arial"/>
              </a:rPr>
              <a:t>Rapprochement avec les attributs BDTOPO</a:t>
            </a:r>
          </a:p>
          <a:p>
            <a:pPr>
              <a:spcBef>
                <a:spcPts val="0"/>
              </a:spcBef>
              <a:spcAft>
                <a:spcPts val="500"/>
              </a:spcAft>
              <a:buAutoNum type="arabicPeriod"/>
            </a:pPr>
            <a:endParaRPr lang="fr-FR" sz="18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>
              <a:buFont typeface="Webdings" panose="05030102010509060703" pitchFamily="18" charset="2"/>
              <a:buAutoNum type="arabicPeriod"/>
            </a:pPr>
            <a:endParaRPr lang="fr-FR" sz="20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sz="16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>
              <a:buFont typeface="Webdings" panose="05030102010509060703" pitchFamily="18" charset="2"/>
              <a:buAutoNum type="arabicPeriod"/>
            </a:pPr>
            <a:endParaRPr lang="fr-FR" b="0" dirty="0">
              <a:solidFill>
                <a:srgbClr val="000000"/>
              </a:solidFill>
              <a:latin typeface="Calibri" panose="020F0502020204030204"/>
              <a:ea typeface="Calibri"/>
              <a:cs typeface="Arial"/>
            </a:endParaRPr>
          </a:p>
          <a:p>
            <a:pPr marL="985520" lvl="2" indent="-175895"/>
            <a:endParaRPr lang="fr-FR" b="0" dirty="0">
              <a:solidFill>
                <a:srgbClr val="000000"/>
              </a:solidFill>
              <a:latin typeface="Calibri" panose="020F0502020204030204"/>
              <a:ea typeface="Calibri"/>
              <a:cs typeface="Arial"/>
            </a:endParaRPr>
          </a:p>
          <a:p>
            <a:pPr>
              <a:buAutoNum type="arabicPeriod"/>
            </a:pPr>
            <a:endParaRPr lang="fr-FR" sz="2000" b="0" dirty="0">
              <a:solidFill>
                <a:srgbClr val="000000"/>
              </a:solidFill>
              <a:latin typeface="Calibri" panose="020F0502020204030204"/>
              <a:ea typeface="Calibri"/>
              <a:cs typeface="Arial"/>
            </a:endParaRPr>
          </a:p>
          <a:p>
            <a:pPr marL="0" indent="0">
              <a:buNone/>
            </a:pPr>
            <a:endParaRPr lang="en-US" sz="1600" b="0" i="1" dirty="0">
              <a:effectLst/>
              <a:ea typeface="Calibri" panose="020F0502020204030204"/>
              <a:cs typeface="Calibri"/>
            </a:endParaRPr>
          </a:p>
          <a:p>
            <a:pPr lvl="1"/>
            <a:endParaRPr lang="fr-FR" sz="1800" b="0" dirty="0">
              <a:solidFill>
                <a:srgbClr val="000000"/>
              </a:solidFill>
              <a:effectLst/>
              <a:latin typeface="Calibri" panose="020F0502020204030204"/>
              <a:ea typeface="Calibri" panose="020F0502020204030204" pitchFamily="34" charset="0"/>
            </a:endParaRPr>
          </a:p>
          <a:p>
            <a:pPr lvl="1"/>
            <a:endParaRPr lang="fr-FR" sz="1800" b="0" dirty="0">
              <a:latin typeface="Calibri" panose="020F0502020204030204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AutoNum type="arabicPeriod"/>
            </a:pPr>
            <a:endParaRPr lang="fr-FR" sz="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AutoNum type="arabicPeriod"/>
            </a:pPr>
            <a:endParaRPr lang="fr-FR" sz="1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600" b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9A435F5-6259-4FEB-9994-7EFF2848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49" y="4069607"/>
            <a:ext cx="2297630" cy="2297630"/>
          </a:xfrm>
          <a:prstGeom prst="rect">
            <a:avLst/>
          </a:prstGeom>
          <a:ln>
            <a:noFill/>
          </a:ln>
        </p:spPr>
      </p:pic>
      <p:pic>
        <p:nvPicPr>
          <p:cNvPr id="5" name="Image 4" descr="Une image contenant Graphique, cercle, Caractère coloré, symbole&#10;&#10;Le contenu généré par l’IA peut être incorrect.">
            <a:extLst>
              <a:ext uri="{FF2B5EF4-FFF2-40B4-BE49-F238E27FC236}">
                <a16:creationId xmlns:a16="http://schemas.microsoft.com/office/drawing/2014/main" id="{045F3CA1-93DE-0700-2399-9BF5878C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92" y="1385252"/>
            <a:ext cx="329381" cy="329381"/>
          </a:xfrm>
          <a:prstGeom prst="rect">
            <a:avLst/>
          </a:prstGeom>
          <a:ln>
            <a:noFill/>
          </a:ln>
        </p:spPr>
      </p:pic>
      <p:pic>
        <p:nvPicPr>
          <p:cNvPr id="6" name="Image 5" descr="Une image contenant Graphique, cercle, Caractère coloré, symbole&#10;&#10;Le contenu généré par l’IA peut être incorrect.">
            <a:extLst>
              <a:ext uri="{FF2B5EF4-FFF2-40B4-BE49-F238E27FC236}">
                <a16:creationId xmlns:a16="http://schemas.microsoft.com/office/drawing/2014/main" id="{31CF7D10-A6AE-4F16-9E34-919D8C65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936" y="1717090"/>
            <a:ext cx="329381" cy="329381"/>
          </a:xfrm>
          <a:prstGeom prst="rect">
            <a:avLst/>
          </a:prstGeom>
          <a:ln>
            <a:noFill/>
          </a:ln>
        </p:spPr>
      </p:pic>
      <p:pic>
        <p:nvPicPr>
          <p:cNvPr id="8" name="Image 7" descr="Une image contenant Panneau de signalisation, signe&#10;&#10;Le contenu généré par l’IA peut être incorrect.">
            <a:extLst>
              <a:ext uri="{FF2B5EF4-FFF2-40B4-BE49-F238E27FC236}">
                <a16:creationId xmlns:a16="http://schemas.microsoft.com/office/drawing/2014/main" id="{1A711531-6AED-559A-6CD3-B4B62F532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736" y="2051159"/>
            <a:ext cx="378543" cy="329382"/>
          </a:xfrm>
          <a:prstGeom prst="rect">
            <a:avLst/>
          </a:prstGeom>
          <a:ln>
            <a:noFill/>
          </a:ln>
        </p:spPr>
      </p:pic>
      <p:pic>
        <p:nvPicPr>
          <p:cNvPr id="16" name="Image 15" descr="Une image contenant cercle, Graphiqu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015EE6B9-BCA9-1724-9701-5B9AA94DB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52393" y="2779779"/>
            <a:ext cx="309716" cy="304801"/>
          </a:xfrm>
          <a:prstGeom prst="rect">
            <a:avLst/>
          </a:prstGeom>
          <a:ln>
            <a:noFill/>
          </a:ln>
        </p:spPr>
      </p:pic>
      <p:pic>
        <p:nvPicPr>
          <p:cNvPr id="17" name="Image 16" descr="Une image contenant Panneau de signalisation, signe&#10;&#10;Le contenu généré par l’IA peut être incorrect.">
            <a:extLst>
              <a:ext uri="{FF2B5EF4-FFF2-40B4-BE49-F238E27FC236}">
                <a16:creationId xmlns:a16="http://schemas.microsoft.com/office/drawing/2014/main" id="{34D82877-5871-F7C0-2B13-00209AD8D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735" y="2444449"/>
            <a:ext cx="378543" cy="329382"/>
          </a:xfrm>
          <a:prstGeom prst="rect">
            <a:avLst/>
          </a:prstGeom>
          <a:ln>
            <a:noFill/>
          </a:ln>
        </p:spPr>
      </p:pic>
      <p:pic>
        <p:nvPicPr>
          <p:cNvPr id="19" name="Image 18" descr="Une image contenant Panneau de signalisation, signe&#10;&#10;Le contenu généré par l’IA peut être incorrect.">
            <a:extLst>
              <a:ext uri="{FF2B5EF4-FFF2-40B4-BE49-F238E27FC236}">
                <a16:creationId xmlns:a16="http://schemas.microsoft.com/office/drawing/2014/main" id="{701F8D9A-E8C2-B899-AE61-E86CEE6DE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863" y="3784093"/>
            <a:ext cx="378543" cy="3293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0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 dirty="0">
                <a:latin typeface="+mn-lt"/>
                <a:cs typeface="Arial"/>
              </a:rPr>
              <a:t>Poursuite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4F4E282-E21A-4B6D-8BB3-75E01B4B4470}"/>
              </a:ext>
            </a:extLst>
          </p:cNvPr>
          <p:cNvSpPr>
            <a:spLocks noGrp="1"/>
          </p:cNvSpPr>
          <p:nvPr/>
        </p:nvSpPr>
        <p:spPr>
          <a:xfrm>
            <a:off x="117160" y="946092"/>
            <a:ext cx="9453226" cy="312538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fr-FR" sz="2000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 </a:t>
            </a:r>
            <a:r>
              <a:rPr lang="fr-FR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 + </a:t>
            </a:r>
            <a:r>
              <a:rPr lang="fr-FR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ppt</a:t>
            </a:r>
            <a:r>
              <a:rPr lang="fr-FR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de la journée</a:t>
            </a:r>
            <a:endParaRPr lang="fr-FR" dirty="0">
              <a:solidFill>
                <a:schemeClr val="tx1"/>
              </a:solidFill>
            </a:endParaRPr>
          </a:p>
          <a:p>
            <a:pPr lvl="1" indent="-342900" algn="just">
              <a:buClr>
                <a:srgbClr val="554538"/>
              </a:buClr>
              <a:buFont typeface="Calibri" panose="05030102010509060703" pitchFamily="18" charset="2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Envoyé à la liste de diffusion par mail</a:t>
            </a:r>
          </a:p>
          <a:p>
            <a:pPr lvl="1" indent="-342900" algn="just">
              <a:buClr>
                <a:srgbClr val="554538"/>
              </a:buClr>
              <a:buFont typeface="Calibri" panose="05030102010509060703" pitchFamily="18" charset="2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Disponible dans l'espace Réunions de la</a:t>
            </a:r>
            <a:r>
              <a:rPr lang="fr-FR" b="0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b="0" dirty="0">
                <a:solidFill>
                  <a:schemeClr val="accent5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du GT</a:t>
            </a:r>
          </a:p>
          <a:p>
            <a:pPr lvl="1" indent="-342900" algn="just">
              <a:buClr>
                <a:srgbClr val="554538"/>
              </a:buClr>
              <a:buFont typeface="Calibri" panose="05030102010509060703" pitchFamily="18" charset="2"/>
              <a:buChar char="-"/>
              <a:defRPr/>
            </a:pPr>
            <a:endParaRPr lang="fr-FR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r>
              <a:rPr lang="fr-FR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Session 2</a:t>
            </a: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plénière au printemps 2025</a:t>
            </a:r>
            <a:endParaRPr lang="fr-FR" sz="2000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Présentiel à l'IGN</a:t>
            </a: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Sondage</a:t>
            </a:r>
            <a:endParaRPr lang="fr-FR" sz="2000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endParaRPr lang="fr-FR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lvl="1" indent="0" algn="just">
              <a:buNone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Actions à poursuivre par mail (</a:t>
            </a:r>
            <a:r>
              <a:rPr lang="fr-FR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à nous envoyer!</a:t>
            </a: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Intéressement pour participer aux </a:t>
            </a:r>
            <a:r>
              <a:rPr lang="fr-FR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sous-groupes</a:t>
            </a: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Autres sujets</a:t>
            </a: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endParaRPr lang="fr-FR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lvl="1" indent="0" algn="just">
              <a:buNone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Démarrage des sous-groupes (distanciel)</a:t>
            </a: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Ponctuels Points d'eau</a:t>
            </a:r>
            <a:endParaRPr lang="fr-FR" sz="2000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r>
              <a:rPr lang="fr-FR" b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Linéaires/Ponctuels Transports exceptionnels?</a:t>
            </a:r>
            <a:endParaRPr lang="fr-FR" sz="2000" b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 indent="-342900" algn="just">
              <a:buFont typeface="Calibri" panose="020B0604020202020204" pitchFamily="34" charset="0"/>
              <a:buChar char="-"/>
              <a:defRPr/>
            </a:pPr>
            <a:endParaRPr lang="fr-FR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endParaRPr lang="fr-FR" sz="20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85520"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lang="fr-FR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85520"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lang="fr-FR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0A4911-3CD0-4A03-AF7D-B5A3D910B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128" y="1227390"/>
            <a:ext cx="4103354" cy="1830698"/>
          </a:xfrm>
          <a:prstGeom prst="rect">
            <a:avLst/>
          </a:prstGeom>
        </p:spPr>
      </p:pic>
      <p:pic>
        <p:nvPicPr>
          <p:cNvPr id="9" name="Image 8" descr="Une image contenant Graphique, capture d’écran, graphism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4442B6ED-510E-97E4-FF81-A82DE2D82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6989" y="5277967"/>
            <a:ext cx="1079091" cy="1066800"/>
          </a:xfrm>
          <a:prstGeom prst="rect">
            <a:avLst/>
          </a:prstGeom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D5BDF63-39F7-F07E-D0E7-E2EBEE60058B}"/>
              </a:ext>
            </a:extLst>
          </p:cNvPr>
          <p:cNvSpPr txBox="1"/>
          <p:nvPr/>
        </p:nvSpPr>
        <p:spPr>
          <a:xfrm>
            <a:off x="6394765" y="3960538"/>
            <a:ext cx="5796564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 defTabSz="1219170"/>
            <a:r>
              <a:rPr lang="fr-FR" sz="3600" b="1" dirty="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Les échanges se poursuivent par mail!</a:t>
            </a:r>
            <a:endParaRPr lang="fr-FR" sz="3600" b="1" dirty="0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Date de la 2eme session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5370540-318C-47AE-80D2-D1CD1538BFCC}"/>
              </a:ext>
            </a:extLst>
          </p:cNvPr>
          <p:cNvSpPr>
            <a:spLocks noGrp="1"/>
          </p:cNvSpPr>
          <p:nvPr/>
        </p:nvSpPr>
        <p:spPr>
          <a:xfrm>
            <a:off x="220092" y="1368879"/>
            <a:ext cx="10632965" cy="5411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fr-FR" sz="36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framadate.org/gMDooXCKCIB4tYam</a:t>
            </a:r>
            <a:endParaRPr lang="fr-FR" sz="3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 5" descr="Une image contenant tex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75EFEAA1-B92E-7A6A-19F2-BB8E4C2F1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974" y="3260953"/>
            <a:ext cx="4717597" cy="2371725"/>
          </a:xfrm>
          <a:prstGeom prst="rect">
            <a:avLst/>
          </a:prstGeom>
          <a:ln>
            <a:noFill/>
          </a:ln>
        </p:spPr>
      </p:pic>
      <p:pic>
        <p:nvPicPr>
          <p:cNvPr id="8" name="Image 7" descr="Une image contenant motif, pixel, point&#10;&#10;Le contenu généré par l’IA peut être incorrect.">
            <a:extLst>
              <a:ext uri="{FF2B5EF4-FFF2-40B4-BE49-F238E27FC236}">
                <a16:creationId xmlns:a16="http://schemas.microsoft.com/office/drawing/2014/main" id="{0A843E8E-D741-56A5-0368-1F9A2BC6A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614" y="2569709"/>
            <a:ext cx="3733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138" y="1567834"/>
            <a:ext cx="9144000" cy="1126068"/>
          </a:xfrm>
        </p:spPr>
        <p:txBody>
          <a:bodyPr lIns="91440" tIns="45720" rIns="91440" bIns="45720" anchor="ctr"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Merci de votre participation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defPPr>
              <a:defRPr lang="fr-FR"/>
            </a:defPPr>
            <a:lvl1pPr marL="0" algn="r" defTabSz="914400" rtl="0" eaLnBrk="1" latinLnBrk="0" hangingPunct="1">
              <a:defRPr sz="1100" kern="1200">
                <a:solidFill>
                  <a:srgbClr val="7D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8F01B-8BA8-4E52-9ECA-78FE89B5F248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A300A6-1214-4CE5-B62F-7960BD8F275F}"/>
              </a:ext>
            </a:extLst>
          </p:cNvPr>
          <p:cNvGrpSpPr/>
          <p:nvPr/>
        </p:nvGrpSpPr>
        <p:grpSpPr>
          <a:xfrm>
            <a:off x="4413437" y="2992946"/>
            <a:ext cx="3365125" cy="3005044"/>
            <a:chOff x="7896924" y="2442440"/>
            <a:chExt cx="3365125" cy="300504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E818032-8A8C-4471-9AF6-2C8BAF2E2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77" y="2442440"/>
              <a:ext cx="2708097" cy="27080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4320359-7032-410E-8C3E-DC03D9B4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006" y="4159742"/>
              <a:ext cx="1287742" cy="12877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7357206-B173-4249-AA16-63D9466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74308" y="3862797"/>
              <a:ext cx="1287741" cy="128774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451B231-91F8-440B-A448-022BC1D6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317" y="3485029"/>
              <a:ext cx="313997" cy="3139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2DC852A-1338-4787-BDF3-14F0AC69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924" y="3642027"/>
              <a:ext cx="780550" cy="7805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6888268"/>
      </p:ext>
    </p:extLst>
  </p:cSld>
  <p:clrMapOvr>
    <a:masterClrMapping/>
  </p:clrMapOvr>
</p:sld>
</file>

<file path=ppt/theme/theme1.xml><?xml version="1.0" encoding="utf-8"?>
<a:theme xmlns:a="http://schemas.openxmlformats.org/drawingml/2006/main" name="1-Titre-Tex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294C8431-1043-40E1-8AF0-DAA4A8978261}"/>
    </a:ext>
  </a:extLst>
</a:theme>
</file>

<file path=ppt/theme/theme10.xml><?xml version="1.0" encoding="utf-8"?>
<a:theme xmlns:a="http://schemas.openxmlformats.org/drawingml/2006/main" name="2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3.xml><?xml version="1.0" encoding="utf-8"?>
<a:theme xmlns:a="http://schemas.openxmlformats.org/drawingml/2006/main" name="1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4.xml><?xml version="1.0" encoding="utf-8"?>
<a:theme xmlns:a="http://schemas.openxmlformats.org/drawingml/2006/main" name="SPP-19.078-1.0 - pres VERT">
  <a:themeElements>
    <a:clrScheme name="Personnalisé 2">
      <a:dk1>
        <a:srgbClr val="231F20"/>
      </a:dk1>
      <a:lt1>
        <a:sysClr val="window" lastClr="FFFFFF"/>
      </a:lt1>
      <a:dk2>
        <a:srgbClr val="0AB99B"/>
      </a:dk2>
      <a:lt2>
        <a:srgbClr val="00BEF0"/>
      </a:lt2>
      <a:accent1>
        <a:srgbClr val="96C31E"/>
      </a:accent1>
      <a:accent2>
        <a:srgbClr val="009146"/>
      </a:accent2>
      <a:accent3>
        <a:srgbClr val="FA9B1E"/>
      </a:accent3>
      <a:accent4>
        <a:srgbClr val="C83728"/>
      </a:accent4>
      <a:accent5>
        <a:srgbClr val="D71478"/>
      </a:accent5>
      <a:accent6>
        <a:srgbClr val="5A287D"/>
      </a:accent6>
      <a:hlink>
        <a:srgbClr val="0000FF"/>
      </a:hlink>
      <a:folHlink>
        <a:srgbClr val="7030A0"/>
      </a:folHlink>
    </a:clrScheme>
    <a:fontScheme name="AUSTRALIE - 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T_AUSTRALIE_MASQUE_IGN_V06.pptx" id="{D5DE042C-D723-44E0-AFEA-3E6B437F267A}" vid="{9A020044-FC93-4823-A3EC-FC852C8DBF5B}"/>
    </a:ext>
  </a:extLst>
</a:theme>
</file>

<file path=ppt/theme/theme5.xml><?xml version="1.0" encoding="utf-8"?>
<a:theme xmlns:a="http://schemas.openxmlformats.org/drawingml/2006/main" name="2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6.xml><?xml version="1.0" encoding="utf-8"?>
<a:theme xmlns:a="http://schemas.openxmlformats.org/drawingml/2006/main" name="5_2-Texte-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9C20BCE1-7628-425E-9B34-E384463175B8}"/>
    </a:ext>
  </a:extLst>
</a:theme>
</file>

<file path=ppt/theme/theme7.xml><?xml version="1.0" encoding="utf-8"?>
<a:theme xmlns:a="http://schemas.openxmlformats.org/drawingml/2006/main" name="3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8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379DE5-2520-4BE3-96F5-3F60B3DA37E3}">
  <ds:schemaRefs>
    <ds:schemaRef ds:uri="4d568f87-b25f-475a-a26b-5a1bcde8677b"/>
    <ds:schemaRef ds:uri="a486f84b-88b9-4459-bbe1-3ce207c74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ADF05A-8AEA-48DF-87BB-9DFB8396F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D4696-884E-4199-AB2F-0FA1DFAA521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486f84b-88b9-4459-bbe1-3ce207c7425f"/>
    <ds:schemaRef ds:uri="4d568f87-b25f-475a-a26b-5a1bcde867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 FCBA-2017</Template>
  <TotalTime>11</TotalTime>
  <Words>1239</Words>
  <Application>Microsoft Office PowerPoint</Application>
  <PresentationFormat>Grand écran</PresentationFormat>
  <Paragraphs>264</Paragraphs>
  <Slides>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10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1-Titre-Texte</vt:lpstr>
      <vt:lpstr>Conclusion</vt:lpstr>
      <vt:lpstr>1_Conclusion</vt:lpstr>
      <vt:lpstr>SPP-19.078-1.0 - pres VERT</vt:lpstr>
      <vt:lpstr>2_Conclusion</vt:lpstr>
      <vt:lpstr>5_2-Texte-Image</vt:lpstr>
      <vt:lpstr>3_Conclusion</vt:lpstr>
      <vt:lpstr>ppt_operateurs_marianne</vt:lpstr>
      <vt:lpstr>1_ppt_operateurs_marianne</vt:lpstr>
      <vt:lpstr>2_ppt_operateurs_marianne</vt:lpstr>
      <vt:lpstr>Présentation PowerPoint</vt:lpstr>
      <vt:lpstr>Présentation PowerPoint</vt:lpstr>
      <vt:lpstr>Rappel – Programme de la journée</vt:lpstr>
      <vt:lpstr>Poursuite</vt:lpstr>
      <vt:lpstr>Date de la 2eme session</vt:lpstr>
      <vt:lpstr>Merci de votre participation !</vt:lpstr>
    </vt:vector>
  </TitlesOfParts>
  <Company>FCBA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PLANNING FOR SKID TRAIL IMPLEMENTATION  AND LONG TERM TRAFFICABILITY</dc:title>
  <dc:creator>GINET Christophe</dc:creator>
  <cp:lastModifiedBy>Thierry Saffroy</cp:lastModifiedBy>
  <cp:revision>385</cp:revision>
  <cp:lastPrinted>2023-06-26T09:08:24Z</cp:lastPrinted>
  <dcterms:created xsi:type="dcterms:W3CDTF">2017-08-17T05:12:22Z</dcterms:created>
  <dcterms:modified xsi:type="dcterms:W3CDTF">2025-02-05T16:43:27Z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</Properties>
</file>