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sldIdLst>
    <p:sldId id="326" r:id="rId5"/>
    <p:sldId id="707" r:id="rId6"/>
    <p:sldId id="666" r:id="rId7"/>
    <p:sldId id="606" r:id="rId8"/>
    <p:sldId id="782" r:id="rId9"/>
    <p:sldId id="711" r:id="rId10"/>
    <p:sldId id="712" r:id="rId11"/>
    <p:sldId id="772" r:id="rId12"/>
    <p:sldId id="765" r:id="rId13"/>
    <p:sldId id="773" r:id="rId14"/>
    <p:sldId id="774" r:id="rId15"/>
    <p:sldId id="776" r:id="rId16"/>
    <p:sldId id="777" r:id="rId17"/>
    <p:sldId id="754" r:id="rId18"/>
    <p:sldId id="778" r:id="rId19"/>
    <p:sldId id="770" r:id="rId20"/>
    <p:sldId id="785" r:id="rId21"/>
    <p:sldId id="783" r:id="rId22"/>
    <p:sldId id="784" r:id="rId23"/>
    <p:sldId id="780" r:id="rId24"/>
    <p:sldId id="781" r:id="rId25"/>
    <p:sldId id="704" r:id="rId2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26"/>
            <p14:sldId id="707"/>
            <p14:sldId id="666"/>
            <p14:sldId id="606"/>
            <p14:sldId id="782"/>
            <p14:sldId id="711"/>
            <p14:sldId id="712"/>
            <p14:sldId id="772"/>
            <p14:sldId id="765"/>
            <p14:sldId id="773"/>
            <p14:sldId id="774"/>
            <p14:sldId id="776"/>
            <p14:sldId id="777"/>
            <p14:sldId id="754"/>
            <p14:sldId id="778"/>
            <p14:sldId id="770"/>
            <p14:sldId id="785"/>
            <p14:sldId id="783"/>
            <p14:sldId id="784"/>
            <p14:sldId id="780"/>
            <p14:sldId id="781"/>
            <p14:sldId id="7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426" y="126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Lacroix" userId="9df64882-6113-4c49-9d2b-3e68714ee988" providerId="ADAL" clId="{82F70FB7-CDDB-475C-A3F7-5F42E753493D}"/>
    <pc:docChg chg="undo redo custSel addSld delSld modSld sldOrd modSection">
      <pc:chgData name="Marion Lacroix" userId="9df64882-6113-4c49-9d2b-3e68714ee988" providerId="ADAL" clId="{82F70FB7-CDDB-475C-A3F7-5F42E753493D}" dt="2025-06-06T14:28:41.760" v="4050" actId="1076"/>
      <pc:docMkLst>
        <pc:docMk/>
      </pc:docMkLst>
      <pc:sldChg chg="modSp mod">
        <pc:chgData name="Marion Lacroix" userId="9df64882-6113-4c49-9d2b-3e68714ee988" providerId="ADAL" clId="{82F70FB7-CDDB-475C-A3F7-5F42E753493D}" dt="2025-06-06T11:47:29.144" v="17" actId="1076"/>
        <pc:sldMkLst>
          <pc:docMk/>
          <pc:sldMk cId="624296918" sldId="326"/>
        </pc:sldMkLst>
        <pc:spChg chg="mod">
          <ac:chgData name="Marion Lacroix" userId="9df64882-6113-4c49-9d2b-3e68714ee988" providerId="ADAL" clId="{82F70FB7-CDDB-475C-A3F7-5F42E753493D}" dt="2025-06-06T11:47:29.144" v="17" actId="1076"/>
          <ac:spMkLst>
            <pc:docMk/>
            <pc:sldMk cId="624296918" sldId="326"/>
            <ac:spMk id="3" creationId="{00000000-0000-0000-0000-000000000000}"/>
          </ac:spMkLst>
        </pc:spChg>
      </pc:sldChg>
      <pc:sldChg chg="modSp mod">
        <pc:chgData name="Marion Lacroix" userId="9df64882-6113-4c49-9d2b-3e68714ee988" providerId="ADAL" clId="{82F70FB7-CDDB-475C-A3F7-5F42E753493D}" dt="2025-06-06T11:50:28.177" v="56" actId="14100"/>
        <pc:sldMkLst>
          <pc:docMk/>
          <pc:sldMk cId="3588698646" sldId="606"/>
        </pc:sldMkLst>
        <pc:spChg chg="mod">
          <ac:chgData name="Marion Lacroix" userId="9df64882-6113-4c49-9d2b-3e68714ee988" providerId="ADAL" clId="{82F70FB7-CDDB-475C-A3F7-5F42E753493D}" dt="2025-06-06T11:50:28.177" v="56" actId="14100"/>
          <ac:spMkLst>
            <pc:docMk/>
            <pc:sldMk cId="3588698646" sldId="606"/>
            <ac:spMk id="8" creationId="{00000000-0000-0000-0000-000000000000}"/>
          </ac:spMkLst>
        </pc:spChg>
      </pc:sldChg>
      <pc:sldChg chg="modSp mod">
        <pc:chgData name="Marion Lacroix" userId="9df64882-6113-4c49-9d2b-3e68714ee988" providerId="ADAL" clId="{82F70FB7-CDDB-475C-A3F7-5F42E753493D}" dt="2025-06-06T12:52:19.580" v="1150"/>
        <pc:sldMkLst>
          <pc:docMk/>
          <pc:sldMk cId="2078013151" sldId="666"/>
        </pc:sldMkLst>
        <pc:spChg chg="mod">
          <ac:chgData name="Marion Lacroix" userId="9df64882-6113-4c49-9d2b-3e68714ee988" providerId="ADAL" clId="{82F70FB7-CDDB-475C-A3F7-5F42E753493D}" dt="2025-06-06T11:48:35.041" v="30" actId="20577"/>
          <ac:spMkLst>
            <pc:docMk/>
            <pc:sldMk cId="2078013151" sldId="666"/>
            <ac:spMk id="14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2:19.580" v="1150"/>
          <ac:spMkLst>
            <pc:docMk/>
            <pc:sldMk cId="2078013151" sldId="666"/>
            <ac:spMk id="48" creationId="{5606BA2C-A428-4647-A584-4C97775E2E63}"/>
          </ac:spMkLst>
        </pc:spChg>
      </pc:sldChg>
      <pc:sldChg chg="modSp mod">
        <pc:chgData name="Marion Lacroix" userId="9df64882-6113-4c49-9d2b-3e68714ee988" providerId="ADAL" clId="{82F70FB7-CDDB-475C-A3F7-5F42E753493D}" dt="2025-06-06T11:52:37.755" v="107" actId="20577"/>
        <pc:sldMkLst>
          <pc:docMk/>
          <pc:sldMk cId="410272824" sldId="707"/>
        </pc:sldMkLst>
        <pc:spChg chg="mod">
          <ac:chgData name="Marion Lacroix" userId="9df64882-6113-4c49-9d2b-3e68714ee988" providerId="ADAL" clId="{82F70FB7-CDDB-475C-A3F7-5F42E753493D}" dt="2025-06-06T11:49:47.815" v="46" actId="313"/>
          <ac:spMkLst>
            <pc:docMk/>
            <pc:sldMk cId="410272824" sldId="707"/>
            <ac:spMk id="6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1:52:37.755" v="107" actId="20577"/>
          <ac:spMkLst>
            <pc:docMk/>
            <pc:sldMk cId="410272824" sldId="707"/>
            <ac:spMk id="7" creationId="{00000000-0000-0000-0000-000000000000}"/>
          </ac:spMkLst>
        </pc:spChg>
      </pc:sldChg>
      <pc:sldChg chg="addSp modSp mod">
        <pc:chgData name="Marion Lacroix" userId="9df64882-6113-4c49-9d2b-3e68714ee988" providerId="ADAL" clId="{82F70FB7-CDDB-475C-A3F7-5F42E753493D}" dt="2025-06-06T12:10:17.870" v="456" actId="1076"/>
        <pc:sldMkLst>
          <pc:docMk/>
          <pc:sldMk cId="2199335285" sldId="711"/>
        </pc:sldMkLst>
        <pc:spChg chg="mod">
          <ac:chgData name="Marion Lacroix" userId="9df64882-6113-4c49-9d2b-3e68714ee988" providerId="ADAL" clId="{82F70FB7-CDDB-475C-A3F7-5F42E753493D}" dt="2025-06-06T12:04:37.611" v="290" actId="207"/>
          <ac:spMkLst>
            <pc:docMk/>
            <pc:sldMk cId="2199335285" sldId="711"/>
            <ac:spMk id="14" creationId="{DE3E118C-9C5F-40D1-8553-53CD39555ABD}"/>
          </ac:spMkLst>
        </pc:spChg>
        <pc:picChg chg="add mod">
          <ac:chgData name="Marion Lacroix" userId="9df64882-6113-4c49-9d2b-3e68714ee988" providerId="ADAL" clId="{82F70FB7-CDDB-475C-A3F7-5F42E753493D}" dt="2025-06-06T12:10:17.870" v="456" actId="1076"/>
          <ac:picMkLst>
            <pc:docMk/>
            <pc:sldMk cId="2199335285" sldId="711"/>
            <ac:picMk id="4" creationId="{6395C471-5283-4043-A28E-B4E06034D0FA}"/>
          </ac:picMkLst>
        </pc:picChg>
      </pc:sldChg>
      <pc:sldChg chg="modSp mod">
        <pc:chgData name="Marion Lacroix" userId="9df64882-6113-4c49-9d2b-3e68714ee988" providerId="ADAL" clId="{82F70FB7-CDDB-475C-A3F7-5F42E753493D}" dt="2025-06-06T12:52:47.593" v="1161" actId="20577"/>
        <pc:sldMkLst>
          <pc:docMk/>
          <pc:sldMk cId="1394016723" sldId="712"/>
        </pc:sldMkLst>
        <pc:spChg chg="mod">
          <ac:chgData name="Marion Lacroix" userId="9df64882-6113-4c49-9d2b-3e68714ee988" providerId="ADAL" clId="{82F70FB7-CDDB-475C-A3F7-5F42E753493D}" dt="2025-06-06T12:05:47.059" v="348" actId="20577"/>
          <ac:spMkLst>
            <pc:docMk/>
            <pc:sldMk cId="1394016723" sldId="712"/>
            <ac:spMk id="14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2:47.593" v="1161" actId="20577"/>
          <ac:spMkLst>
            <pc:docMk/>
            <pc:sldMk cId="1394016723" sldId="712"/>
            <ac:spMk id="48" creationId="{5606BA2C-A428-4647-A584-4C97775E2E63}"/>
          </ac:spMkLst>
        </pc:spChg>
      </pc:sldChg>
      <pc:sldChg chg="addSp delSp modSp mod">
        <pc:chgData name="Marion Lacroix" userId="9df64882-6113-4c49-9d2b-3e68714ee988" providerId="ADAL" clId="{82F70FB7-CDDB-475C-A3F7-5F42E753493D}" dt="2025-06-06T12:48:16.400" v="1099" actId="20577"/>
        <pc:sldMkLst>
          <pc:docMk/>
          <pc:sldMk cId="1636120093" sldId="754"/>
        </pc:sldMkLst>
        <pc:spChg chg="mod">
          <ac:chgData name="Marion Lacroix" userId="9df64882-6113-4c49-9d2b-3e68714ee988" providerId="ADAL" clId="{82F70FB7-CDDB-475C-A3F7-5F42E753493D}" dt="2025-06-06T12:47:05.342" v="1086" actId="20577"/>
          <ac:spMkLst>
            <pc:docMk/>
            <pc:sldMk cId="1636120093" sldId="754"/>
            <ac:spMk id="13" creationId="{9276AB3C-FF86-4AB8-AD12-2A1B28154F58}"/>
          </ac:spMkLst>
        </pc:spChg>
        <pc:graphicFrameChg chg="add mod modGraphic">
          <ac:chgData name="Marion Lacroix" userId="9df64882-6113-4c49-9d2b-3e68714ee988" providerId="ADAL" clId="{82F70FB7-CDDB-475C-A3F7-5F42E753493D}" dt="2025-06-06T12:47:22.105" v="1088" actId="20577"/>
          <ac:graphicFrameMkLst>
            <pc:docMk/>
            <pc:sldMk cId="1636120093" sldId="754"/>
            <ac:graphicFrameMk id="2" creationId="{76EFE508-973E-4518-92C0-BD16A66255AB}"/>
          </ac:graphicFrameMkLst>
        </pc:graphicFrameChg>
        <pc:graphicFrameChg chg="add mod modGraphic">
          <ac:chgData name="Marion Lacroix" userId="9df64882-6113-4c49-9d2b-3e68714ee988" providerId="ADAL" clId="{82F70FB7-CDDB-475C-A3F7-5F42E753493D}" dt="2025-06-06T12:48:16.400" v="1099" actId="20577"/>
          <ac:graphicFrameMkLst>
            <pc:docMk/>
            <pc:sldMk cId="1636120093" sldId="754"/>
            <ac:graphicFrameMk id="6" creationId="{D2FE20EF-08F5-4B45-B7A1-692B127F8C17}"/>
          </ac:graphicFrameMkLst>
        </pc:graphicFrameChg>
        <pc:graphicFrameChg chg="del">
          <ac:chgData name="Marion Lacroix" userId="9df64882-6113-4c49-9d2b-3e68714ee988" providerId="ADAL" clId="{82F70FB7-CDDB-475C-A3F7-5F42E753493D}" dt="2025-06-06T12:33:22.504" v="1043" actId="478"/>
          <ac:graphicFrameMkLst>
            <pc:docMk/>
            <pc:sldMk cId="1636120093" sldId="754"/>
            <ac:graphicFrameMk id="8" creationId="{60E23359-FD46-4ED9-B70A-CDF9C7D31986}"/>
          </ac:graphicFrameMkLst>
        </pc:graphicFrameChg>
        <pc:graphicFrameChg chg="del">
          <ac:chgData name="Marion Lacroix" userId="9df64882-6113-4c49-9d2b-3e68714ee988" providerId="ADAL" clId="{82F70FB7-CDDB-475C-A3F7-5F42E753493D}" dt="2025-06-06T12:33:23.724" v="1044" actId="478"/>
          <ac:graphicFrameMkLst>
            <pc:docMk/>
            <pc:sldMk cId="1636120093" sldId="754"/>
            <ac:graphicFrameMk id="14" creationId="{A7786755-712F-4949-99EF-FFD375A867E6}"/>
          </ac:graphicFrameMkLst>
        </pc:graphicFrameChg>
      </pc:sldChg>
      <pc:sldChg chg="addSp modSp mod">
        <pc:chgData name="Marion Lacroix" userId="9df64882-6113-4c49-9d2b-3e68714ee988" providerId="ADAL" clId="{82F70FB7-CDDB-475C-A3F7-5F42E753493D}" dt="2025-06-06T12:19:16.259" v="668" actId="207"/>
        <pc:sldMkLst>
          <pc:docMk/>
          <pc:sldMk cId="3391556035" sldId="765"/>
        </pc:sldMkLst>
        <pc:spChg chg="mod">
          <ac:chgData name="Marion Lacroix" userId="9df64882-6113-4c49-9d2b-3e68714ee988" providerId="ADAL" clId="{82F70FB7-CDDB-475C-A3F7-5F42E753493D}" dt="2025-06-06T12:19:16.259" v="668" actId="207"/>
          <ac:spMkLst>
            <pc:docMk/>
            <pc:sldMk cId="3391556035" sldId="765"/>
            <ac:spMk id="7" creationId="{41114B76-0EAD-492D-B12C-3059C9651E4E}"/>
          </ac:spMkLst>
        </pc:spChg>
        <pc:picChg chg="add mod">
          <ac:chgData name="Marion Lacroix" userId="9df64882-6113-4c49-9d2b-3e68714ee988" providerId="ADAL" clId="{82F70FB7-CDDB-475C-A3F7-5F42E753493D}" dt="2025-06-06T12:18:56.623" v="666" actId="1076"/>
          <ac:picMkLst>
            <pc:docMk/>
            <pc:sldMk cId="3391556035" sldId="765"/>
            <ac:picMk id="9" creationId="{FFE8A9B7-089C-4D0E-A1AC-57715FBBF383}"/>
          </ac:picMkLst>
        </pc:picChg>
      </pc:sldChg>
      <pc:sldChg chg="delSp modSp del mod">
        <pc:chgData name="Marion Lacroix" userId="9df64882-6113-4c49-9d2b-3e68714ee988" providerId="ADAL" clId="{82F70FB7-CDDB-475C-A3F7-5F42E753493D}" dt="2025-06-06T12:18:59.233" v="667" actId="47"/>
        <pc:sldMkLst>
          <pc:docMk/>
          <pc:sldMk cId="431863632" sldId="768"/>
        </pc:sldMkLst>
        <pc:spChg chg="del">
          <ac:chgData name="Marion Lacroix" userId="9df64882-6113-4c49-9d2b-3e68714ee988" providerId="ADAL" clId="{82F70FB7-CDDB-475C-A3F7-5F42E753493D}" dt="2025-06-06T12:10:40.072" v="458" actId="478"/>
          <ac:spMkLst>
            <pc:docMk/>
            <pc:sldMk cId="431863632" sldId="768"/>
            <ac:spMk id="2" creationId="{2ED5E697-5EA2-458B-A785-91C2A4C52787}"/>
          </ac:spMkLst>
        </pc:spChg>
        <pc:spChg chg="mod">
          <ac:chgData name="Marion Lacroix" userId="9df64882-6113-4c49-9d2b-3e68714ee988" providerId="ADAL" clId="{82F70FB7-CDDB-475C-A3F7-5F42E753493D}" dt="2025-06-06T12:14:21.636" v="509" actId="20577"/>
          <ac:spMkLst>
            <pc:docMk/>
            <pc:sldMk cId="431863632" sldId="768"/>
            <ac:spMk id="10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15:35.199" v="519" actId="21"/>
          <ac:spMkLst>
            <pc:docMk/>
            <pc:sldMk cId="431863632" sldId="768"/>
            <ac:spMk id="14" creationId="{DE3E118C-9C5F-40D1-8553-53CD39555ABD}"/>
          </ac:spMkLst>
        </pc:spChg>
        <pc:picChg chg="del mod">
          <ac:chgData name="Marion Lacroix" userId="9df64882-6113-4c49-9d2b-3e68714ee988" providerId="ADAL" clId="{82F70FB7-CDDB-475C-A3F7-5F42E753493D}" dt="2025-06-06T12:18:50.695" v="664" actId="21"/>
          <ac:picMkLst>
            <pc:docMk/>
            <pc:sldMk cId="431863632" sldId="768"/>
            <ac:picMk id="16" creationId="{5EA9FA1B-2238-43B5-A431-53300D1BD9BB}"/>
          </ac:picMkLst>
        </pc:picChg>
      </pc:sldChg>
      <pc:sldChg chg="addSp delSp modSp mod">
        <pc:chgData name="Marion Lacroix" userId="9df64882-6113-4c49-9d2b-3e68714ee988" providerId="ADAL" clId="{82F70FB7-CDDB-475C-A3F7-5F42E753493D}" dt="2025-06-06T13:09:19.790" v="1569"/>
        <pc:sldMkLst>
          <pc:docMk/>
          <pc:sldMk cId="3686782687" sldId="770"/>
        </pc:sldMkLst>
        <pc:spChg chg="mod">
          <ac:chgData name="Marion Lacroix" userId="9df64882-6113-4c49-9d2b-3e68714ee988" providerId="ADAL" clId="{82F70FB7-CDDB-475C-A3F7-5F42E753493D}" dt="2025-06-06T13:05:23.104" v="1500" actId="20577"/>
          <ac:spMkLst>
            <pc:docMk/>
            <pc:sldMk cId="3686782687" sldId="770"/>
            <ac:spMk id="3" creationId="{BE34F1E9-E0B0-4D42-8B7D-D8AAF906B584}"/>
          </ac:spMkLst>
        </pc:spChg>
        <pc:spChg chg="add del mod">
          <ac:chgData name="Marion Lacroix" userId="9df64882-6113-4c49-9d2b-3e68714ee988" providerId="ADAL" clId="{82F70FB7-CDDB-475C-A3F7-5F42E753493D}" dt="2025-06-06T13:09:08.952" v="1565" actId="21"/>
          <ac:spMkLst>
            <pc:docMk/>
            <pc:sldMk cId="3686782687" sldId="770"/>
            <ac:spMk id="7" creationId="{B325F244-095B-48EB-A368-554B67A97F44}"/>
          </ac:spMkLst>
        </pc:spChg>
        <pc:spChg chg="add mod">
          <ac:chgData name="Marion Lacroix" userId="9df64882-6113-4c49-9d2b-3e68714ee988" providerId="ADAL" clId="{82F70FB7-CDDB-475C-A3F7-5F42E753493D}" dt="2025-06-06T13:01:24.739" v="1407" actId="14100"/>
          <ac:spMkLst>
            <pc:docMk/>
            <pc:sldMk cId="3686782687" sldId="770"/>
            <ac:spMk id="12" creationId="{176B83BD-B4A7-46E2-BA65-69DA73B2ED84}"/>
          </ac:spMkLst>
        </pc:spChg>
        <pc:spChg chg="add mod">
          <ac:chgData name="Marion Lacroix" userId="9df64882-6113-4c49-9d2b-3e68714ee988" providerId="ADAL" clId="{82F70FB7-CDDB-475C-A3F7-5F42E753493D}" dt="2025-06-06T13:04:29.079" v="1463" actId="1076"/>
          <ac:spMkLst>
            <pc:docMk/>
            <pc:sldMk cId="3686782687" sldId="770"/>
            <ac:spMk id="13" creationId="{389C902C-B7AF-45C3-8938-A98B42336D2F}"/>
          </ac:spMkLst>
        </pc:spChg>
        <pc:spChg chg="add mod">
          <ac:chgData name="Marion Lacroix" userId="9df64882-6113-4c49-9d2b-3e68714ee988" providerId="ADAL" clId="{82F70FB7-CDDB-475C-A3F7-5F42E753493D}" dt="2025-06-06T13:01:43.078" v="1414" actId="20577"/>
          <ac:spMkLst>
            <pc:docMk/>
            <pc:sldMk cId="3686782687" sldId="770"/>
            <ac:spMk id="14" creationId="{E090DFCB-E332-42CF-93CF-4B422CF17AF9}"/>
          </ac:spMkLst>
        </pc:spChg>
        <pc:spChg chg="add del mod">
          <ac:chgData name="Marion Lacroix" userId="9df64882-6113-4c49-9d2b-3e68714ee988" providerId="ADAL" clId="{82F70FB7-CDDB-475C-A3F7-5F42E753493D}" dt="2025-06-06T13:01:40.473" v="1412"/>
          <ac:spMkLst>
            <pc:docMk/>
            <pc:sldMk cId="3686782687" sldId="770"/>
            <ac:spMk id="15" creationId="{238F59A3-5150-4DFD-A855-FFB70DED7FF0}"/>
          </ac:spMkLst>
        </pc:spChg>
        <pc:spChg chg="add del mod">
          <ac:chgData name="Marion Lacroix" userId="9df64882-6113-4c49-9d2b-3e68714ee988" providerId="ADAL" clId="{82F70FB7-CDDB-475C-A3F7-5F42E753493D}" dt="2025-06-06T13:01:46.833" v="1416"/>
          <ac:spMkLst>
            <pc:docMk/>
            <pc:sldMk cId="3686782687" sldId="770"/>
            <ac:spMk id="16" creationId="{C600E814-A025-4AD0-B472-DBD70D5D3BB4}"/>
          </ac:spMkLst>
        </pc:spChg>
        <pc:spChg chg="add mod">
          <ac:chgData name="Marion Lacroix" userId="9df64882-6113-4c49-9d2b-3e68714ee988" providerId="ADAL" clId="{82F70FB7-CDDB-475C-A3F7-5F42E753493D}" dt="2025-06-06T13:04:35.496" v="1464" actId="1076"/>
          <ac:spMkLst>
            <pc:docMk/>
            <pc:sldMk cId="3686782687" sldId="770"/>
            <ac:spMk id="17" creationId="{70D06BF4-43A9-46C0-80ED-20245F75F7DB}"/>
          </ac:spMkLst>
        </pc:spChg>
        <pc:spChg chg="add mod">
          <ac:chgData name="Marion Lacroix" userId="9df64882-6113-4c49-9d2b-3e68714ee988" providerId="ADAL" clId="{82F70FB7-CDDB-475C-A3F7-5F42E753493D}" dt="2025-06-06T13:03:08.364" v="1430" actId="207"/>
          <ac:spMkLst>
            <pc:docMk/>
            <pc:sldMk cId="3686782687" sldId="770"/>
            <ac:spMk id="18" creationId="{B8A44BCC-2C58-428D-AFBA-723D9F139340}"/>
          </ac:spMkLst>
        </pc:spChg>
        <pc:spChg chg="add del mod">
          <ac:chgData name="Marion Lacroix" userId="9df64882-6113-4c49-9d2b-3e68714ee988" providerId="ADAL" clId="{82F70FB7-CDDB-475C-A3F7-5F42E753493D}" dt="2025-06-06T13:02:26.319" v="1425" actId="478"/>
          <ac:spMkLst>
            <pc:docMk/>
            <pc:sldMk cId="3686782687" sldId="770"/>
            <ac:spMk id="19" creationId="{B19B25B1-49F7-48F4-A024-F16E4877BBA6}"/>
          </ac:spMkLst>
        </pc:spChg>
        <pc:spChg chg="add mod">
          <ac:chgData name="Marion Lacroix" userId="9df64882-6113-4c49-9d2b-3e68714ee988" providerId="ADAL" clId="{82F70FB7-CDDB-475C-A3F7-5F42E753493D}" dt="2025-06-06T13:04:38.328" v="1465" actId="1076"/>
          <ac:spMkLst>
            <pc:docMk/>
            <pc:sldMk cId="3686782687" sldId="770"/>
            <ac:spMk id="20" creationId="{88FAA2DD-74D1-4D9D-8958-B767C30A9019}"/>
          </ac:spMkLst>
        </pc:spChg>
        <pc:spChg chg="add mod">
          <ac:chgData name="Marion Lacroix" userId="9df64882-6113-4c49-9d2b-3e68714ee988" providerId="ADAL" clId="{82F70FB7-CDDB-475C-A3F7-5F42E753493D}" dt="2025-06-06T13:03:21.860" v="1434" actId="20577"/>
          <ac:spMkLst>
            <pc:docMk/>
            <pc:sldMk cId="3686782687" sldId="770"/>
            <ac:spMk id="21" creationId="{216807BD-A839-43F2-818D-A1B45D2AF318}"/>
          </ac:spMkLst>
        </pc:spChg>
        <pc:spChg chg="add mod">
          <ac:chgData name="Marion Lacroix" userId="9df64882-6113-4c49-9d2b-3e68714ee988" providerId="ADAL" clId="{82F70FB7-CDDB-475C-A3F7-5F42E753493D}" dt="2025-06-06T13:04:42.641" v="1466" actId="1076"/>
          <ac:spMkLst>
            <pc:docMk/>
            <pc:sldMk cId="3686782687" sldId="770"/>
            <ac:spMk id="22" creationId="{2EAAA130-19E2-4154-876E-45483716FDA9}"/>
          </ac:spMkLst>
        </pc:spChg>
        <pc:spChg chg="add del">
          <ac:chgData name="Marion Lacroix" userId="9df64882-6113-4c49-9d2b-3e68714ee988" providerId="ADAL" clId="{82F70FB7-CDDB-475C-A3F7-5F42E753493D}" dt="2025-06-06T13:07:29.623" v="1520" actId="22"/>
          <ac:spMkLst>
            <pc:docMk/>
            <pc:sldMk cId="3686782687" sldId="770"/>
            <ac:spMk id="24" creationId="{382590A2-2608-4718-B4A7-18E3DC3B6E85}"/>
          </ac:spMkLst>
        </pc:spChg>
        <pc:spChg chg="add mod">
          <ac:chgData name="Marion Lacroix" userId="9df64882-6113-4c49-9d2b-3e68714ee988" providerId="ADAL" clId="{82F70FB7-CDDB-475C-A3F7-5F42E753493D}" dt="2025-06-06T13:09:19.790" v="1569"/>
          <ac:spMkLst>
            <pc:docMk/>
            <pc:sldMk cId="3686782687" sldId="770"/>
            <ac:spMk id="25" creationId="{538CE65D-244D-473C-BE67-40C8CAC03C7A}"/>
          </ac:spMkLst>
        </pc:spChg>
        <pc:picChg chg="mod">
          <ac:chgData name="Marion Lacroix" userId="9df64882-6113-4c49-9d2b-3e68714ee988" providerId="ADAL" clId="{82F70FB7-CDDB-475C-A3F7-5F42E753493D}" dt="2025-06-06T13:04:25.392" v="1462" actId="1076"/>
          <ac:picMkLst>
            <pc:docMk/>
            <pc:sldMk cId="3686782687" sldId="770"/>
            <ac:picMk id="8" creationId="{5D79A647-6EB7-4499-8224-18211A4F67F0}"/>
          </ac:picMkLst>
        </pc:picChg>
        <pc:picChg chg="mod">
          <ac:chgData name="Marion Lacroix" userId="9df64882-6113-4c49-9d2b-3e68714ee988" providerId="ADAL" clId="{82F70FB7-CDDB-475C-A3F7-5F42E753493D}" dt="2025-06-06T13:09:15.604" v="1568" actId="1076"/>
          <ac:picMkLst>
            <pc:docMk/>
            <pc:sldMk cId="3686782687" sldId="770"/>
            <ac:picMk id="9" creationId="{979C9660-3FC5-4568-9ABD-92A1CB5D4C66}"/>
          </ac:picMkLst>
        </pc:picChg>
        <pc:picChg chg="add del mod">
          <ac:chgData name="Marion Lacroix" userId="9df64882-6113-4c49-9d2b-3e68714ee988" providerId="ADAL" clId="{82F70FB7-CDDB-475C-A3F7-5F42E753493D}" dt="2025-06-06T13:09:08.952" v="1565" actId="21"/>
          <ac:picMkLst>
            <pc:docMk/>
            <pc:sldMk cId="3686782687" sldId="770"/>
            <ac:picMk id="11" creationId="{E6F2EDBC-E176-4CE5-9A1A-92447AE7874B}"/>
          </ac:picMkLst>
        </pc:picChg>
        <pc:picChg chg="add mod">
          <ac:chgData name="Marion Lacroix" userId="9df64882-6113-4c49-9d2b-3e68714ee988" providerId="ADAL" clId="{82F70FB7-CDDB-475C-A3F7-5F42E753493D}" dt="2025-06-06T13:09:19.790" v="1569"/>
          <ac:picMkLst>
            <pc:docMk/>
            <pc:sldMk cId="3686782687" sldId="770"/>
            <ac:picMk id="26" creationId="{BA94DC30-A1A6-461F-8B50-096B6AC8ABCC}"/>
          </ac:picMkLst>
        </pc:picChg>
      </pc:sldChg>
      <pc:sldChg chg="modSp mod">
        <pc:chgData name="Marion Lacroix" userId="9df64882-6113-4c49-9d2b-3e68714ee988" providerId="ADAL" clId="{82F70FB7-CDDB-475C-A3F7-5F42E753493D}" dt="2025-06-06T12:07:50.235" v="396" actId="20577"/>
        <pc:sldMkLst>
          <pc:docMk/>
          <pc:sldMk cId="591597734" sldId="772"/>
        </pc:sldMkLst>
        <pc:spChg chg="mod">
          <ac:chgData name="Marion Lacroix" userId="9df64882-6113-4c49-9d2b-3e68714ee988" providerId="ADAL" clId="{82F70FB7-CDDB-475C-A3F7-5F42E753493D}" dt="2025-06-06T12:07:50.235" v="396" actId="20577"/>
          <ac:spMkLst>
            <pc:docMk/>
            <pc:sldMk cId="591597734" sldId="772"/>
            <ac:spMk id="6" creationId="{00000000-0000-0000-0000-000000000000}"/>
          </ac:spMkLst>
        </pc:spChg>
      </pc:sldChg>
      <pc:sldChg chg="addSp delSp modSp mod">
        <pc:chgData name="Marion Lacroix" userId="9df64882-6113-4c49-9d2b-3e68714ee988" providerId="ADAL" clId="{82F70FB7-CDDB-475C-A3F7-5F42E753493D}" dt="2025-06-06T13:07:16.496" v="1518" actId="20577"/>
        <pc:sldMkLst>
          <pc:docMk/>
          <pc:sldMk cId="391908494" sldId="773"/>
        </pc:sldMkLst>
        <pc:spChg chg="mod">
          <ac:chgData name="Marion Lacroix" userId="9df64882-6113-4c49-9d2b-3e68714ee988" providerId="ADAL" clId="{82F70FB7-CDDB-475C-A3F7-5F42E753493D}" dt="2025-06-06T13:07:16.496" v="1518" actId="20577"/>
          <ac:spMkLst>
            <pc:docMk/>
            <pc:sldMk cId="391908494" sldId="773"/>
            <ac:spMk id="6" creationId="{00000000-0000-0000-0000-000000000000}"/>
          </ac:spMkLst>
        </pc:spChg>
        <pc:picChg chg="add mod">
          <ac:chgData name="Marion Lacroix" userId="9df64882-6113-4c49-9d2b-3e68714ee988" providerId="ADAL" clId="{82F70FB7-CDDB-475C-A3F7-5F42E753493D}" dt="2025-06-06T12:32:09.890" v="1031" actId="1076"/>
          <ac:picMkLst>
            <pc:docMk/>
            <pc:sldMk cId="391908494" sldId="773"/>
            <ac:picMk id="10" creationId="{2B07BEB3-9719-439E-A4E6-66CA6099D846}"/>
          </ac:picMkLst>
        </pc:picChg>
        <pc:picChg chg="del">
          <ac:chgData name="Marion Lacroix" userId="9df64882-6113-4c49-9d2b-3e68714ee988" providerId="ADAL" clId="{82F70FB7-CDDB-475C-A3F7-5F42E753493D}" dt="2025-06-06T12:31:38.339" v="1029" actId="478"/>
          <ac:picMkLst>
            <pc:docMk/>
            <pc:sldMk cId="391908494" sldId="773"/>
            <ac:picMk id="14" creationId="{00000000-0000-0000-0000-000000000000}"/>
          </ac:picMkLst>
        </pc:picChg>
        <pc:picChg chg="del">
          <ac:chgData name="Marion Lacroix" userId="9df64882-6113-4c49-9d2b-3e68714ee988" providerId="ADAL" clId="{82F70FB7-CDDB-475C-A3F7-5F42E753493D}" dt="2025-06-06T12:31:37.551" v="1028" actId="478"/>
          <ac:picMkLst>
            <pc:docMk/>
            <pc:sldMk cId="391908494" sldId="773"/>
            <ac:picMk id="16" creationId="{00000000-0000-0000-0000-000000000000}"/>
          </ac:picMkLst>
        </pc:picChg>
      </pc:sldChg>
      <pc:sldChg chg="addSp delSp modSp mod">
        <pc:chgData name="Marion Lacroix" userId="9df64882-6113-4c49-9d2b-3e68714ee988" providerId="ADAL" clId="{82F70FB7-CDDB-475C-A3F7-5F42E753493D}" dt="2025-06-06T12:32:25.793" v="1035" actId="1076"/>
        <pc:sldMkLst>
          <pc:docMk/>
          <pc:sldMk cId="1522850905" sldId="774"/>
        </pc:sldMkLst>
        <pc:spChg chg="del mod">
          <ac:chgData name="Marion Lacroix" userId="9df64882-6113-4c49-9d2b-3e68714ee988" providerId="ADAL" clId="{82F70FB7-CDDB-475C-A3F7-5F42E753493D}" dt="2025-06-06T12:22:11.646" v="748" actId="478"/>
          <ac:spMkLst>
            <pc:docMk/>
            <pc:sldMk cId="1522850905" sldId="774"/>
            <ac:spMk id="9" creationId="{93023949-3E56-45C9-8525-B5F8E62C18B2}"/>
          </ac:spMkLst>
        </pc:spChg>
        <pc:spChg chg="mod">
          <ac:chgData name="Marion Lacroix" userId="9df64882-6113-4c49-9d2b-3e68714ee988" providerId="ADAL" clId="{82F70FB7-CDDB-475C-A3F7-5F42E753493D}" dt="2025-06-06T12:22:17.029" v="749" actId="1076"/>
          <ac:spMkLst>
            <pc:docMk/>
            <pc:sldMk cId="1522850905" sldId="774"/>
            <ac:spMk id="11" creationId="{DABF3E08-D7F9-4293-9B2E-489104FDDAF8}"/>
          </ac:spMkLst>
        </pc:spChg>
        <pc:spChg chg="mod">
          <ac:chgData name="Marion Lacroix" userId="9df64882-6113-4c49-9d2b-3e68714ee988" providerId="ADAL" clId="{82F70FB7-CDDB-475C-A3F7-5F42E753493D}" dt="2025-06-06T12:24:40.543" v="823" actId="1076"/>
          <ac:spMkLst>
            <pc:docMk/>
            <pc:sldMk cId="1522850905" sldId="774"/>
            <ac:spMk id="16" creationId="{5A07366D-17AC-4FDC-AD4D-AFAC5997A646}"/>
          </ac:spMkLst>
        </pc:spChg>
        <pc:spChg chg="add mod">
          <ac:chgData name="Marion Lacroix" userId="9df64882-6113-4c49-9d2b-3e68714ee988" providerId="ADAL" clId="{82F70FB7-CDDB-475C-A3F7-5F42E753493D}" dt="2025-06-06T12:24:52.055" v="825" actId="114"/>
          <ac:spMkLst>
            <pc:docMk/>
            <pc:sldMk cId="1522850905" sldId="774"/>
            <ac:spMk id="17" creationId="{B3C913EC-43DD-45D0-AE71-DC07AA782CFA}"/>
          </ac:spMkLst>
        </pc:spChg>
        <pc:spChg chg="add mod">
          <ac:chgData name="Marion Lacroix" userId="9df64882-6113-4c49-9d2b-3e68714ee988" providerId="ADAL" clId="{82F70FB7-CDDB-475C-A3F7-5F42E753493D}" dt="2025-06-06T12:24:47.216" v="824" actId="114"/>
          <ac:spMkLst>
            <pc:docMk/>
            <pc:sldMk cId="1522850905" sldId="774"/>
            <ac:spMk id="18" creationId="{DF117B8F-B6D4-4D51-8F8E-85528445702D}"/>
          </ac:spMkLst>
        </pc:spChg>
        <pc:picChg chg="mod">
          <ac:chgData name="Marion Lacroix" userId="9df64882-6113-4c49-9d2b-3e68714ee988" providerId="ADAL" clId="{82F70FB7-CDDB-475C-A3F7-5F42E753493D}" dt="2025-06-06T12:22:17.029" v="749" actId="1076"/>
          <ac:picMkLst>
            <pc:docMk/>
            <pc:sldMk cId="1522850905" sldId="774"/>
            <ac:picMk id="10" creationId="{1B036811-41E6-4126-BA53-B2CEADDF92D9}"/>
          </ac:picMkLst>
        </pc:picChg>
        <pc:picChg chg="mod">
          <ac:chgData name="Marion Lacroix" userId="9df64882-6113-4c49-9d2b-3e68714ee988" providerId="ADAL" clId="{82F70FB7-CDDB-475C-A3F7-5F42E753493D}" dt="2025-06-06T12:32:22.687" v="1034" actId="1076"/>
          <ac:picMkLst>
            <pc:docMk/>
            <pc:sldMk cId="1522850905" sldId="774"/>
            <ac:picMk id="15" creationId="{DA479655-5F69-46C1-A1A7-03ABFB257F60}"/>
          </ac:picMkLst>
        </pc:picChg>
        <pc:picChg chg="add mod">
          <ac:chgData name="Marion Lacroix" userId="9df64882-6113-4c49-9d2b-3e68714ee988" providerId="ADAL" clId="{82F70FB7-CDDB-475C-A3F7-5F42E753493D}" dt="2025-06-06T12:32:25.793" v="1035" actId="1076"/>
          <ac:picMkLst>
            <pc:docMk/>
            <pc:sldMk cId="1522850905" sldId="774"/>
            <ac:picMk id="19" creationId="{CC9AB61A-28DE-4371-BD5C-228C9DF2BBBE}"/>
          </ac:picMkLst>
        </pc:picChg>
        <pc:cxnChg chg="mod">
          <ac:chgData name="Marion Lacroix" userId="9df64882-6113-4c49-9d2b-3e68714ee988" providerId="ADAL" clId="{82F70FB7-CDDB-475C-A3F7-5F42E753493D}" dt="2025-06-06T12:22:17.029" v="749" actId="1076"/>
          <ac:cxnSpMkLst>
            <pc:docMk/>
            <pc:sldMk cId="1522850905" sldId="774"/>
            <ac:cxnSpMk id="13" creationId="{8E83658F-B872-4B17-AF0B-ACDAAA8972CB}"/>
          </ac:cxnSpMkLst>
        </pc:cxnChg>
      </pc:sldChg>
      <pc:sldChg chg="delSp del mod">
        <pc:chgData name="Marion Lacroix" userId="9df64882-6113-4c49-9d2b-3e68714ee988" providerId="ADAL" clId="{82F70FB7-CDDB-475C-A3F7-5F42E753493D}" dt="2025-06-06T12:25:44.377" v="827" actId="47"/>
        <pc:sldMkLst>
          <pc:docMk/>
          <pc:sldMk cId="2806436901" sldId="775"/>
        </pc:sldMkLst>
        <pc:picChg chg="del">
          <ac:chgData name="Marion Lacroix" userId="9df64882-6113-4c49-9d2b-3e68714ee988" providerId="ADAL" clId="{82F70FB7-CDDB-475C-A3F7-5F42E753493D}" dt="2025-06-06T12:25:41.872" v="826" actId="478"/>
          <ac:picMkLst>
            <pc:docMk/>
            <pc:sldMk cId="2806436901" sldId="775"/>
            <ac:picMk id="54" creationId="{AD68F8B9-88E7-476F-B5FC-F7062A2EFE86}"/>
          </ac:picMkLst>
        </pc:picChg>
      </pc:sldChg>
      <pc:sldChg chg="modSp mod">
        <pc:chgData name="Marion Lacroix" userId="9df64882-6113-4c49-9d2b-3e68714ee988" providerId="ADAL" clId="{82F70FB7-CDDB-475C-A3F7-5F42E753493D}" dt="2025-06-06T12:30:28.369" v="1022" actId="5793"/>
        <pc:sldMkLst>
          <pc:docMk/>
          <pc:sldMk cId="150817860" sldId="776"/>
        </pc:sldMkLst>
        <pc:spChg chg="mod">
          <ac:chgData name="Marion Lacroix" userId="9df64882-6113-4c49-9d2b-3e68714ee988" providerId="ADAL" clId="{82F70FB7-CDDB-475C-A3F7-5F42E753493D}" dt="2025-06-06T12:30:28.369" v="1022" actId="5793"/>
          <ac:spMkLst>
            <pc:docMk/>
            <pc:sldMk cId="150817860" sldId="776"/>
            <ac:spMk id="7" creationId="{41114B76-0EAD-492D-B12C-3059C9651E4E}"/>
          </ac:spMkLst>
        </pc:spChg>
        <pc:picChg chg="mod">
          <ac:chgData name="Marion Lacroix" userId="9df64882-6113-4c49-9d2b-3e68714ee988" providerId="ADAL" clId="{82F70FB7-CDDB-475C-A3F7-5F42E753493D}" dt="2025-06-06T12:26:58.398" v="879" actId="1076"/>
          <ac:picMkLst>
            <pc:docMk/>
            <pc:sldMk cId="150817860" sldId="776"/>
            <ac:picMk id="9" creationId="{F0B07EC7-4B72-4890-83EE-2C06AD6BC078}"/>
          </ac:picMkLst>
        </pc:picChg>
        <pc:picChg chg="mod">
          <ac:chgData name="Marion Lacroix" userId="9df64882-6113-4c49-9d2b-3e68714ee988" providerId="ADAL" clId="{82F70FB7-CDDB-475C-A3F7-5F42E753493D}" dt="2025-06-06T12:30:12.863" v="1015" actId="1076"/>
          <ac:picMkLst>
            <pc:docMk/>
            <pc:sldMk cId="150817860" sldId="776"/>
            <ac:picMk id="10" creationId="{D7A7D5E4-E28A-48B9-8C37-96691FA5EEF8}"/>
          </ac:picMkLst>
        </pc:picChg>
      </pc:sldChg>
      <pc:sldChg chg="modSp mod">
        <pc:chgData name="Marion Lacroix" userId="9df64882-6113-4c49-9d2b-3e68714ee988" providerId="ADAL" clId="{82F70FB7-CDDB-475C-A3F7-5F42E753493D}" dt="2025-06-06T12:32:49.439" v="1038" actId="20577"/>
        <pc:sldMkLst>
          <pc:docMk/>
          <pc:sldMk cId="3209164075" sldId="777"/>
        </pc:sldMkLst>
        <pc:spChg chg="mod">
          <ac:chgData name="Marion Lacroix" userId="9df64882-6113-4c49-9d2b-3e68714ee988" providerId="ADAL" clId="{82F70FB7-CDDB-475C-A3F7-5F42E753493D}" dt="2025-06-06T12:30:41.356" v="1023" actId="20577"/>
          <ac:spMkLst>
            <pc:docMk/>
            <pc:sldMk cId="3209164075" sldId="777"/>
            <ac:spMk id="7" creationId="{41114B76-0EAD-492D-B12C-3059C9651E4E}"/>
          </ac:spMkLst>
        </pc:spChg>
        <pc:spChg chg="mod">
          <ac:chgData name="Marion Lacroix" userId="9df64882-6113-4c49-9d2b-3e68714ee988" providerId="ADAL" clId="{82F70FB7-CDDB-475C-A3F7-5F42E753493D}" dt="2025-06-06T12:32:49.439" v="1038" actId="20577"/>
          <ac:spMkLst>
            <pc:docMk/>
            <pc:sldMk cId="3209164075" sldId="777"/>
            <ac:spMk id="13" creationId="{BA0369C6-9D4A-40E2-87F7-710D69EF4982}"/>
          </ac:spMkLst>
        </pc:spChg>
      </pc:sldChg>
      <pc:sldChg chg="modSp mod">
        <pc:chgData name="Marion Lacroix" userId="9df64882-6113-4c49-9d2b-3e68714ee988" providerId="ADAL" clId="{82F70FB7-CDDB-475C-A3F7-5F42E753493D}" dt="2025-06-06T12:55:22.721" v="1196" actId="1076"/>
        <pc:sldMkLst>
          <pc:docMk/>
          <pc:sldMk cId="314572523" sldId="778"/>
        </pc:sldMkLst>
        <pc:spChg chg="mod">
          <ac:chgData name="Marion Lacroix" userId="9df64882-6113-4c49-9d2b-3e68714ee988" providerId="ADAL" clId="{82F70FB7-CDDB-475C-A3F7-5F42E753493D}" dt="2025-06-06T12:50:33.115" v="1125" actId="20577"/>
          <ac:spMkLst>
            <pc:docMk/>
            <pc:sldMk cId="314572523" sldId="778"/>
            <ac:spMk id="2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5:03.384" v="1194" actId="20577"/>
          <ac:spMkLst>
            <pc:docMk/>
            <pc:sldMk cId="314572523" sldId="778"/>
            <ac:spMk id="7" creationId="{41114B76-0EAD-492D-B12C-3059C9651E4E}"/>
          </ac:spMkLst>
        </pc:spChg>
        <pc:picChg chg="mod">
          <ac:chgData name="Marion Lacroix" userId="9df64882-6113-4c49-9d2b-3e68714ee988" providerId="ADAL" clId="{82F70FB7-CDDB-475C-A3F7-5F42E753493D}" dt="2025-06-06T12:49:49.975" v="1113" actId="1076"/>
          <ac:picMkLst>
            <pc:docMk/>
            <pc:sldMk cId="314572523" sldId="778"/>
            <ac:picMk id="17" creationId="{548CE250-C4C6-4C2E-AE2F-38B4A06818EB}"/>
          </ac:picMkLst>
        </pc:picChg>
        <pc:picChg chg="mod">
          <ac:chgData name="Marion Lacroix" userId="9df64882-6113-4c49-9d2b-3e68714ee988" providerId="ADAL" clId="{82F70FB7-CDDB-475C-A3F7-5F42E753493D}" dt="2025-06-06T12:50:04.762" v="1116" actId="1076"/>
          <ac:picMkLst>
            <pc:docMk/>
            <pc:sldMk cId="314572523" sldId="778"/>
            <ac:picMk id="18" creationId="{D165E19E-83A2-4D82-9A0D-BBFDADFAFAAE}"/>
          </ac:picMkLst>
        </pc:picChg>
        <pc:picChg chg="mod">
          <ac:chgData name="Marion Lacroix" userId="9df64882-6113-4c49-9d2b-3e68714ee988" providerId="ADAL" clId="{82F70FB7-CDDB-475C-A3F7-5F42E753493D}" dt="2025-06-06T12:55:16.009" v="1195" actId="1076"/>
          <ac:picMkLst>
            <pc:docMk/>
            <pc:sldMk cId="314572523" sldId="778"/>
            <ac:picMk id="19" creationId="{01334C90-1F62-4FC5-8B50-D7692D35BC6F}"/>
          </ac:picMkLst>
        </pc:picChg>
        <pc:picChg chg="mod">
          <ac:chgData name="Marion Lacroix" userId="9df64882-6113-4c49-9d2b-3e68714ee988" providerId="ADAL" clId="{82F70FB7-CDDB-475C-A3F7-5F42E753493D}" dt="2025-06-06T12:55:16.009" v="1195" actId="1076"/>
          <ac:picMkLst>
            <pc:docMk/>
            <pc:sldMk cId="314572523" sldId="778"/>
            <ac:picMk id="20" creationId="{FA578215-319C-47D9-8FE0-CEBEB1CB3A28}"/>
          </ac:picMkLst>
        </pc:picChg>
        <pc:picChg chg="mod or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1" creationId="{C8963FB3-8EF4-433A-87D8-A395D96A505B}"/>
          </ac:picMkLst>
        </pc:picChg>
        <pc:picChg chg="mo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2" creationId="{D45D7053-98AF-4A07-9E73-AB2DF62757FF}"/>
          </ac:picMkLst>
        </pc:picChg>
        <pc:picChg chg="mo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3" creationId="{A1D6A823-D8B3-4569-B06E-DEDD59EFAE16}"/>
          </ac:picMkLst>
        </pc:picChg>
      </pc:sldChg>
      <pc:sldChg chg="addSp delSp modSp mod delAnim modAnim">
        <pc:chgData name="Marion Lacroix" userId="9df64882-6113-4c49-9d2b-3e68714ee988" providerId="ADAL" clId="{82F70FB7-CDDB-475C-A3F7-5F42E753493D}" dt="2025-06-06T14:28:41.760" v="4050" actId="1076"/>
        <pc:sldMkLst>
          <pc:docMk/>
          <pc:sldMk cId="639750093" sldId="780"/>
        </pc:sldMkLst>
        <pc:spChg chg="mod">
          <ac:chgData name="Marion Lacroix" userId="9df64882-6113-4c49-9d2b-3e68714ee988" providerId="ADAL" clId="{82F70FB7-CDDB-475C-A3F7-5F42E753493D}" dt="2025-06-06T13:35:46.123" v="2819" actId="20577"/>
          <ac:spMkLst>
            <pc:docMk/>
            <pc:sldMk cId="639750093" sldId="780"/>
            <ac:spMk id="2" creationId="{D2914144-4E5E-4757-976A-35690A828941}"/>
          </ac:spMkLst>
        </pc:spChg>
        <pc:spChg chg="mod">
          <ac:chgData name="Marion Lacroix" userId="9df64882-6113-4c49-9d2b-3e68714ee988" providerId="ADAL" clId="{82F70FB7-CDDB-475C-A3F7-5F42E753493D}" dt="2025-06-06T14:28:28.030" v="4049" actId="313"/>
          <ac:spMkLst>
            <pc:docMk/>
            <pc:sldMk cId="639750093" sldId="780"/>
            <ac:spMk id="3" creationId="{BE34F1E9-E0B0-4D42-8B7D-D8AAF906B584}"/>
          </ac:spMkLst>
        </pc:spChg>
        <pc:grpChg chg="add del mod">
          <ac:chgData name="Marion Lacroix" userId="9df64882-6113-4c49-9d2b-3e68714ee988" providerId="ADAL" clId="{82F70FB7-CDDB-475C-A3F7-5F42E753493D}" dt="2025-06-06T14:02:06.926" v="3434" actId="478"/>
          <ac:grpSpMkLst>
            <pc:docMk/>
            <pc:sldMk cId="639750093" sldId="780"/>
            <ac:grpSpMk id="19" creationId="{C2BA1E30-528C-4A4E-8CA9-99B8DE43D1EC}"/>
          </ac:grpSpMkLst>
        </pc:grpChg>
        <pc:picChg chg="add del mod">
          <ac:chgData name="Marion Lacroix" userId="9df64882-6113-4c49-9d2b-3e68714ee988" providerId="ADAL" clId="{82F70FB7-CDDB-475C-A3F7-5F42E753493D}" dt="2025-06-06T13:50:34.760" v="3360" actId="21"/>
          <ac:picMkLst>
            <pc:docMk/>
            <pc:sldMk cId="639750093" sldId="780"/>
            <ac:picMk id="8" creationId="{362FF3A3-8CF4-44B4-8737-84E51CB34346}"/>
          </ac:picMkLst>
        </pc:picChg>
        <pc:picChg chg="add del mod">
          <ac:chgData name="Marion Lacroix" userId="9df64882-6113-4c49-9d2b-3e68714ee988" providerId="ADAL" clId="{82F70FB7-CDDB-475C-A3F7-5F42E753493D}" dt="2025-06-06T13:50:34.760" v="3360" actId="21"/>
          <ac:picMkLst>
            <pc:docMk/>
            <pc:sldMk cId="639750093" sldId="780"/>
            <ac:picMk id="10" creationId="{104DF1D2-A69A-481A-8FC2-7960F943E612}"/>
          </ac:picMkLst>
        </pc:picChg>
        <pc:picChg chg="add del mod topLvl">
          <ac:chgData name="Marion Lacroix" userId="9df64882-6113-4c49-9d2b-3e68714ee988" providerId="ADAL" clId="{82F70FB7-CDDB-475C-A3F7-5F42E753493D}" dt="2025-06-06T14:02:06.926" v="3434" actId="478"/>
          <ac:picMkLst>
            <pc:docMk/>
            <pc:sldMk cId="639750093" sldId="780"/>
            <ac:picMk id="11" creationId="{2C2E1220-197A-49B8-8F57-C73BBB7BF9D0}"/>
          </ac:picMkLst>
        </pc:picChg>
        <pc:picChg chg="add del mod topLvl">
          <ac:chgData name="Marion Lacroix" userId="9df64882-6113-4c49-9d2b-3e68714ee988" providerId="ADAL" clId="{82F70FB7-CDDB-475C-A3F7-5F42E753493D}" dt="2025-06-06T14:02:08.888" v="3435" actId="478"/>
          <ac:picMkLst>
            <pc:docMk/>
            <pc:sldMk cId="639750093" sldId="780"/>
            <ac:picMk id="12" creationId="{ED35DDB4-1C01-4877-A0AA-80BA5E8BF4CA}"/>
          </ac:picMkLst>
        </pc:picChg>
        <pc:picChg chg="add del mod">
          <ac:chgData name="Marion Lacroix" userId="9df64882-6113-4c49-9d2b-3e68714ee988" providerId="ADAL" clId="{82F70FB7-CDDB-475C-A3F7-5F42E753493D}" dt="2025-06-06T13:52:13.849" v="3381" actId="478"/>
          <ac:picMkLst>
            <pc:docMk/>
            <pc:sldMk cId="639750093" sldId="780"/>
            <ac:picMk id="14" creationId="{BF40F6E3-5377-4D43-BB6D-244777D1D296}"/>
          </ac:picMkLst>
        </pc:picChg>
        <pc:picChg chg="add del mod">
          <ac:chgData name="Marion Lacroix" userId="9df64882-6113-4c49-9d2b-3e68714ee988" providerId="ADAL" clId="{82F70FB7-CDDB-475C-A3F7-5F42E753493D}" dt="2025-06-06T14:01:58.953" v="3432" actId="478"/>
          <ac:picMkLst>
            <pc:docMk/>
            <pc:sldMk cId="639750093" sldId="780"/>
            <ac:picMk id="16" creationId="{894A93BA-A66B-4DAF-93AC-28684279EE25}"/>
          </ac:picMkLst>
        </pc:picChg>
        <pc:picChg chg="add mod">
          <ac:chgData name="Marion Lacroix" userId="9df64882-6113-4c49-9d2b-3e68714ee988" providerId="ADAL" clId="{82F70FB7-CDDB-475C-A3F7-5F42E753493D}" dt="2025-06-06T13:53:29.734" v="3390" actId="14100"/>
          <ac:picMkLst>
            <pc:docMk/>
            <pc:sldMk cId="639750093" sldId="780"/>
            <ac:picMk id="18" creationId="{11453FE2-695D-41A5-841B-098989FB3170}"/>
          </ac:picMkLst>
        </pc:picChg>
        <pc:picChg chg="add del mod">
          <ac:chgData name="Marion Lacroix" userId="9df64882-6113-4c49-9d2b-3e68714ee988" providerId="ADAL" clId="{82F70FB7-CDDB-475C-A3F7-5F42E753493D}" dt="2025-06-06T14:01:10.382" v="3419" actId="478"/>
          <ac:picMkLst>
            <pc:docMk/>
            <pc:sldMk cId="639750093" sldId="780"/>
            <ac:picMk id="25" creationId="{2506F6F7-18A6-46BE-AFF4-53FF14AA3889}"/>
          </ac:picMkLst>
        </pc:picChg>
        <pc:picChg chg="add del mod">
          <ac:chgData name="Marion Lacroix" userId="9df64882-6113-4c49-9d2b-3e68714ee988" providerId="ADAL" clId="{82F70FB7-CDDB-475C-A3F7-5F42E753493D}" dt="2025-06-06T14:09:54.577" v="3472" actId="478"/>
          <ac:picMkLst>
            <pc:docMk/>
            <pc:sldMk cId="639750093" sldId="780"/>
            <ac:picMk id="27" creationId="{98044725-01FE-410F-894C-6013F1F00463}"/>
          </ac:picMkLst>
        </pc:picChg>
        <pc:picChg chg="add mod">
          <ac:chgData name="Marion Lacroix" userId="9df64882-6113-4c49-9d2b-3e68714ee988" providerId="ADAL" clId="{82F70FB7-CDDB-475C-A3F7-5F42E753493D}" dt="2025-06-06T14:10:09.311" v="3478" actId="1076"/>
          <ac:picMkLst>
            <pc:docMk/>
            <pc:sldMk cId="639750093" sldId="780"/>
            <ac:picMk id="29" creationId="{F370BBC9-4232-41E6-9037-FE529BB9F6CB}"/>
          </ac:picMkLst>
        </pc:picChg>
        <pc:picChg chg="add mod">
          <ac:chgData name="Marion Lacroix" userId="9df64882-6113-4c49-9d2b-3e68714ee988" providerId="ADAL" clId="{82F70FB7-CDDB-475C-A3F7-5F42E753493D}" dt="2025-06-06T14:28:41.760" v="4050" actId="1076"/>
          <ac:picMkLst>
            <pc:docMk/>
            <pc:sldMk cId="639750093" sldId="780"/>
            <ac:picMk id="31" creationId="{AACEBA04-7AD9-4F11-BBA7-D0A86ECADB98}"/>
          </ac:picMkLst>
        </pc:picChg>
        <pc:picChg chg="add del mod">
          <ac:chgData name="Marion Lacroix" userId="9df64882-6113-4c49-9d2b-3e68714ee988" providerId="ADAL" clId="{82F70FB7-CDDB-475C-A3F7-5F42E753493D}" dt="2025-06-06T14:09:54.577" v="3472" actId="478"/>
          <ac:picMkLst>
            <pc:docMk/>
            <pc:sldMk cId="639750093" sldId="780"/>
            <ac:picMk id="33" creationId="{E13C0EA3-D22F-4986-BEA4-F814078F02CF}"/>
          </ac:picMkLst>
        </pc:picChg>
        <pc:picChg chg="add del mod">
          <ac:chgData name="Marion Lacroix" userId="9df64882-6113-4c49-9d2b-3e68714ee988" providerId="ADAL" clId="{82F70FB7-CDDB-475C-A3F7-5F42E753493D}" dt="2025-06-06T14:05:45.361" v="3452" actId="478"/>
          <ac:picMkLst>
            <pc:docMk/>
            <pc:sldMk cId="639750093" sldId="780"/>
            <ac:picMk id="35" creationId="{65D44FF5-0733-4675-96BA-88FAC0F21B78}"/>
          </ac:picMkLst>
        </pc:picChg>
        <pc:picChg chg="add mod">
          <ac:chgData name="Marion Lacroix" userId="9df64882-6113-4c49-9d2b-3e68714ee988" providerId="ADAL" clId="{82F70FB7-CDDB-475C-A3F7-5F42E753493D}" dt="2025-06-06T14:07:55.994" v="3467" actId="1076"/>
          <ac:picMkLst>
            <pc:docMk/>
            <pc:sldMk cId="639750093" sldId="780"/>
            <ac:picMk id="37" creationId="{1B0D711D-0A8E-4231-85F5-850C85D0208F}"/>
          </ac:picMkLst>
        </pc:picChg>
        <pc:picChg chg="add mod">
          <ac:chgData name="Marion Lacroix" userId="9df64882-6113-4c49-9d2b-3e68714ee988" providerId="ADAL" clId="{82F70FB7-CDDB-475C-A3F7-5F42E753493D}" dt="2025-06-06T14:10:03.254" v="3475" actId="14100"/>
          <ac:picMkLst>
            <pc:docMk/>
            <pc:sldMk cId="639750093" sldId="780"/>
            <ac:picMk id="38" creationId="{BEA76EB0-2194-4527-ADB9-4C76112D40EE}"/>
          </ac:picMkLst>
        </pc:picChg>
        <pc:picChg chg="add mod">
          <ac:chgData name="Marion Lacroix" userId="9df64882-6113-4c49-9d2b-3e68714ee988" providerId="ADAL" clId="{82F70FB7-CDDB-475C-A3F7-5F42E753493D}" dt="2025-06-06T14:10:16.127" v="3480" actId="1076"/>
          <ac:picMkLst>
            <pc:docMk/>
            <pc:sldMk cId="639750093" sldId="780"/>
            <ac:picMk id="39" creationId="{13EB3596-9954-4260-BD24-AB9061EF9BA2}"/>
          </ac:picMkLst>
        </pc:picChg>
        <pc:cxnChg chg="add del mod">
          <ac:chgData name="Marion Lacroix" userId="9df64882-6113-4c49-9d2b-3e68714ee988" providerId="ADAL" clId="{82F70FB7-CDDB-475C-A3F7-5F42E753493D}" dt="2025-06-06T13:54:58.091" v="3406" actId="478"/>
          <ac:cxnSpMkLst>
            <pc:docMk/>
            <pc:sldMk cId="639750093" sldId="780"/>
            <ac:cxnSpMk id="21" creationId="{9E09B98B-7C35-490F-A20B-C2996B5EC488}"/>
          </ac:cxnSpMkLst>
        </pc:cxnChg>
      </pc:sldChg>
      <pc:sldChg chg="addSp modSp mod">
        <pc:chgData name="Marion Lacroix" userId="9df64882-6113-4c49-9d2b-3e68714ee988" providerId="ADAL" clId="{82F70FB7-CDDB-475C-A3F7-5F42E753493D}" dt="2025-06-06T14:26:16.694" v="3864" actId="20577"/>
        <pc:sldMkLst>
          <pc:docMk/>
          <pc:sldMk cId="2839691219" sldId="781"/>
        </pc:sldMkLst>
        <pc:spChg chg="mod">
          <ac:chgData name="Marion Lacroix" userId="9df64882-6113-4c49-9d2b-3e68714ee988" providerId="ADAL" clId="{82F70FB7-CDDB-475C-A3F7-5F42E753493D}" dt="2025-06-06T14:26:16.694" v="3864" actId="20577"/>
          <ac:spMkLst>
            <pc:docMk/>
            <pc:sldMk cId="2839691219" sldId="781"/>
            <ac:spMk id="3" creationId="{BE34F1E9-E0B0-4D42-8B7D-D8AAF906B584}"/>
          </ac:spMkLst>
        </pc:spChg>
        <pc:picChg chg="add mod">
          <ac:chgData name="Marion Lacroix" userId="9df64882-6113-4c49-9d2b-3e68714ee988" providerId="ADAL" clId="{82F70FB7-CDDB-475C-A3F7-5F42E753493D}" dt="2025-06-06T14:16:35.703" v="3860" actId="1076"/>
          <ac:picMkLst>
            <pc:docMk/>
            <pc:sldMk cId="2839691219" sldId="781"/>
            <ac:picMk id="13" creationId="{9A784ECC-57D9-42F0-BAE0-C40F86481E98}"/>
          </ac:picMkLst>
        </pc:picChg>
      </pc:sldChg>
      <pc:sldChg chg="delSp modSp add mod ord">
        <pc:chgData name="Marion Lacroix" userId="9df64882-6113-4c49-9d2b-3e68714ee988" providerId="ADAL" clId="{82F70FB7-CDDB-475C-A3F7-5F42E753493D}" dt="2025-06-06T12:31:19.069" v="1027" actId="478"/>
        <pc:sldMkLst>
          <pc:docMk/>
          <pc:sldMk cId="2336140454" sldId="782"/>
        </pc:sldMkLst>
        <pc:spChg chg="mod">
          <ac:chgData name="Marion Lacroix" userId="9df64882-6113-4c49-9d2b-3e68714ee988" providerId="ADAL" clId="{82F70FB7-CDDB-475C-A3F7-5F42E753493D}" dt="2025-06-06T11:51:32.661" v="93" actId="20577"/>
          <ac:spMkLst>
            <pc:docMk/>
            <pc:sldMk cId="2336140454" sldId="782"/>
            <ac:spMk id="6" creationId="{00000000-0000-0000-0000-000000000000}"/>
          </ac:spMkLst>
        </pc:spChg>
        <pc:picChg chg="del">
          <ac:chgData name="Marion Lacroix" userId="9df64882-6113-4c49-9d2b-3e68714ee988" providerId="ADAL" clId="{82F70FB7-CDDB-475C-A3F7-5F42E753493D}" dt="2025-06-06T12:31:19.069" v="1027" actId="478"/>
          <ac:picMkLst>
            <pc:docMk/>
            <pc:sldMk cId="2336140454" sldId="782"/>
            <ac:picMk id="9" creationId="{E96E8217-C229-4026-BF18-D8CE1F6ACD16}"/>
          </ac:picMkLst>
        </pc:picChg>
        <pc:picChg chg="del">
          <ac:chgData name="Marion Lacroix" userId="9df64882-6113-4c49-9d2b-3e68714ee988" providerId="ADAL" clId="{82F70FB7-CDDB-475C-A3F7-5F42E753493D}" dt="2025-06-06T12:31:18.583" v="1026" actId="478"/>
          <ac:picMkLst>
            <pc:docMk/>
            <pc:sldMk cId="2336140454" sldId="782"/>
            <ac:picMk id="10" creationId="{CC481FFF-7A5B-4B98-AD5C-3FF3689FE0AE}"/>
          </ac:picMkLst>
        </pc:picChg>
        <pc:picChg chg="del">
          <ac:chgData name="Marion Lacroix" userId="9df64882-6113-4c49-9d2b-3e68714ee988" providerId="ADAL" clId="{82F70FB7-CDDB-475C-A3F7-5F42E753493D}" dt="2025-06-06T12:31:17.982" v="1025" actId="478"/>
          <ac:picMkLst>
            <pc:docMk/>
            <pc:sldMk cId="2336140454" sldId="782"/>
            <ac:picMk id="11" creationId="{2EAE5A8B-6672-40DA-B2DA-2E573D8863A4}"/>
          </ac:picMkLst>
        </pc:picChg>
        <pc:picChg chg="del">
          <ac:chgData name="Marion Lacroix" userId="9df64882-6113-4c49-9d2b-3e68714ee988" providerId="ADAL" clId="{82F70FB7-CDDB-475C-A3F7-5F42E753493D}" dt="2025-06-06T12:31:17.528" v="1024" actId="478"/>
          <ac:picMkLst>
            <pc:docMk/>
            <pc:sldMk cId="2336140454" sldId="782"/>
            <ac:picMk id="12" creationId="{48524E8E-E9ED-4739-A06C-77D4443E5BE5}"/>
          </ac:picMkLst>
        </pc:picChg>
      </pc:sldChg>
      <pc:sldChg chg="modSp add mod">
        <pc:chgData name="Marion Lacroix" userId="9df64882-6113-4c49-9d2b-3e68714ee988" providerId="ADAL" clId="{82F70FB7-CDDB-475C-A3F7-5F42E753493D}" dt="2025-06-06T13:07:45.335" v="1537" actId="20577"/>
        <pc:sldMkLst>
          <pc:docMk/>
          <pc:sldMk cId="964159493" sldId="783"/>
        </pc:sldMkLst>
        <pc:spChg chg="mod">
          <ac:chgData name="Marion Lacroix" userId="9df64882-6113-4c49-9d2b-3e68714ee988" providerId="ADAL" clId="{82F70FB7-CDDB-475C-A3F7-5F42E753493D}" dt="2025-06-06T13:07:45.335" v="1537" actId="20577"/>
          <ac:spMkLst>
            <pc:docMk/>
            <pc:sldMk cId="964159493" sldId="783"/>
            <ac:spMk id="6" creationId="{00000000-0000-0000-0000-000000000000}"/>
          </ac:spMkLst>
        </pc:spChg>
      </pc:sldChg>
      <pc:sldChg chg="addSp modSp add mod ord">
        <pc:chgData name="Marion Lacroix" userId="9df64882-6113-4c49-9d2b-3e68714ee988" providerId="ADAL" clId="{82F70FB7-CDDB-475C-A3F7-5F42E753493D}" dt="2025-06-06T13:29:15.858" v="2810" actId="20577"/>
        <pc:sldMkLst>
          <pc:docMk/>
          <pc:sldMk cId="3881652381" sldId="784"/>
        </pc:sldMkLst>
        <pc:spChg chg="mod">
          <ac:chgData name="Marion Lacroix" userId="9df64882-6113-4c49-9d2b-3e68714ee988" providerId="ADAL" clId="{82F70FB7-CDDB-475C-A3F7-5F42E753493D}" dt="2025-06-06T13:22:51.335" v="2476" actId="21"/>
          <ac:spMkLst>
            <pc:docMk/>
            <pc:sldMk cId="3881652381" sldId="784"/>
            <ac:spMk id="2" creationId="{D2914144-4E5E-4757-976A-35690A828941}"/>
          </ac:spMkLst>
        </pc:spChg>
        <pc:spChg chg="mod">
          <ac:chgData name="Marion Lacroix" userId="9df64882-6113-4c49-9d2b-3e68714ee988" providerId="ADAL" clId="{82F70FB7-CDDB-475C-A3F7-5F42E753493D}" dt="2025-06-06T13:29:15.858" v="2810" actId="20577"/>
          <ac:spMkLst>
            <pc:docMk/>
            <pc:sldMk cId="3881652381" sldId="784"/>
            <ac:spMk id="3" creationId="{BE34F1E9-E0B0-4D42-8B7D-D8AAF906B584}"/>
          </ac:spMkLst>
        </pc:spChg>
        <pc:picChg chg="add mod">
          <ac:chgData name="Marion Lacroix" userId="9df64882-6113-4c49-9d2b-3e68714ee988" providerId="ADAL" clId="{82F70FB7-CDDB-475C-A3F7-5F42E753493D}" dt="2025-06-06T13:26:45.070" v="2757" actId="1076"/>
          <ac:picMkLst>
            <pc:docMk/>
            <pc:sldMk cId="3881652381" sldId="784"/>
            <ac:picMk id="7" creationId="{427B8787-529B-4DBD-8C14-94ED537BD066}"/>
          </ac:picMkLst>
        </pc:picChg>
      </pc:sldChg>
      <pc:sldChg chg="addSp delSp modSp add mod">
        <pc:chgData name="Marion Lacroix" userId="9df64882-6113-4c49-9d2b-3e68714ee988" providerId="ADAL" clId="{82F70FB7-CDDB-475C-A3F7-5F42E753493D}" dt="2025-06-06T13:22:17.106" v="2472" actId="1035"/>
        <pc:sldMkLst>
          <pc:docMk/>
          <pc:sldMk cId="3948314181" sldId="785"/>
        </pc:sldMkLst>
        <pc:spChg chg="mod">
          <ac:chgData name="Marion Lacroix" userId="9df64882-6113-4c49-9d2b-3e68714ee988" providerId="ADAL" clId="{82F70FB7-CDDB-475C-A3F7-5F42E753493D}" dt="2025-06-06T13:20:56.853" v="2349" actId="20577"/>
          <ac:spMkLst>
            <pc:docMk/>
            <pc:sldMk cId="3948314181" sldId="785"/>
            <ac:spMk id="2" creationId="{D2914144-4E5E-4757-976A-35690A828941}"/>
          </ac:spMkLst>
        </pc:spChg>
        <pc:spChg chg="del">
          <ac:chgData name="Marion Lacroix" userId="9df64882-6113-4c49-9d2b-3e68714ee988" providerId="ADAL" clId="{82F70FB7-CDDB-475C-A3F7-5F42E753493D}" dt="2025-06-06T13:09:29.416" v="1572" actId="478"/>
          <ac:spMkLst>
            <pc:docMk/>
            <pc:sldMk cId="3948314181" sldId="785"/>
            <ac:spMk id="3" creationId="{BE34F1E9-E0B0-4D42-8B7D-D8AAF906B584}"/>
          </ac:spMkLst>
        </pc:spChg>
        <pc:spChg chg="add del mod">
          <ac:chgData name="Marion Lacroix" userId="9df64882-6113-4c49-9d2b-3e68714ee988" providerId="ADAL" clId="{82F70FB7-CDDB-475C-A3F7-5F42E753493D}" dt="2025-06-06T13:09:40.541" v="1575" actId="478"/>
          <ac:spMkLst>
            <pc:docMk/>
            <pc:sldMk cId="3948314181" sldId="785"/>
            <ac:spMk id="7" creationId="{8F063C45-08A5-440B-BCDD-E58B65B85181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2" creationId="{176B83BD-B4A7-46E2-BA65-69DA73B2ED84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13" creationId="{389C902C-B7AF-45C3-8938-A98B42336D2F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4" creationId="{E090DFCB-E332-42CF-93CF-4B422CF17AF9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17" creationId="{70D06BF4-43A9-46C0-80ED-20245F75F7DB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8" creationId="{B8A44BCC-2C58-428D-AFBA-723D9F139340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20" creationId="{88FAA2DD-74D1-4D9D-8958-B767C30A9019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21" creationId="{216807BD-A839-43F2-818D-A1B45D2AF318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22" creationId="{2EAAA130-19E2-4154-876E-45483716FDA9}"/>
          </ac:spMkLst>
        </pc:spChg>
        <pc:spChg chg="add del mod">
          <ac:chgData name="Marion Lacroix" userId="9df64882-6113-4c49-9d2b-3e68714ee988" providerId="ADAL" clId="{82F70FB7-CDDB-475C-A3F7-5F42E753493D}" dt="2025-06-06T13:15:31.806" v="1836"/>
          <ac:spMkLst>
            <pc:docMk/>
            <pc:sldMk cId="3948314181" sldId="785"/>
            <ac:spMk id="23" creationId="{100FAA6D-53AF-421C-9EBB-740BECC0A76D}"/>
          </ac:spMkLst>
        </pc:spChg>
        <pc:spChg chg="del mod">
          <ac:chgData name="Marion Lacroix" userId="9df64882-6113-4c49-9d2b-3e68714ee988" providerId="ADAL" clId="{82F70FB7-CDDB-475C-A3F7-5F42E753493D}" dt="2025-06-06T13:15:04.516" v="1824"/>
          <ac:spMkLst>
            <pc:docMk/>
            <pc:sldMk cId="3948314181" sldId="785"/>
            <ac:spMk id="25" creationId="{538CE65D-244D-473C-BE67-40C8CAC03C7A}"/>
          </ac:spMkLst>
        </pc:spChg>
        <pc:spChg chg="add mod">
          <ac:chgData name="Marion Lacroix" userId="9df64882-6113-4c49-9d2b-3e68714ee988" providerId="ADAL" clId="{82F70FB7-CDDB-475C-A3F7-5F42E753493D}" dt="2025-06-06T13:21:55.633" v="2459" actId="20577"/>
          <ac:spMkLst>
            <pc:docMk/>
            <pc:sldMk cId="3948314181" sldId="785"/>
            <ac:spMk id="27" creationId="{0FC948AE-773B-40A9-9ED8-2A1AB050C902}"/>
          </ac:spMkLst>
        </pc:spChg>
        <pc:spChg chg="add del mod">
          <ac:chgData name="Marion Lacroix" userId="9df64882-6113-4c49-9d2b-3e68714ee988" providerId="ADAL" clId="{82F70FB7-CDDB-475C-A3F7-5F42E753493D}" dt="2025-06-06T13:21:34.430" v="2448" actId="20577"/>
          <ac:spMkLst>
            <pc:docMk/>
            <pc:sldMk cId="3948314181" sldId="785"/>
            <ac:spMk id="28" creationId="{68CA874C-FF39-47F3-B6CB-1D51492A8661}"/>
          </ac:spMkLst>
        </pc:spChg>
        <pc:spChg chg="add mod">
          <ac:chgData name="Marion Lacroix" userId="9df64882-6113-4c49-9d2b-3e68714ee988" providerId="ADAL" clId="{82F70FB7-CDDB-475C-A3F7-5F42E753493D}" dt="2025-06-06T13:22:10.268" v="2460" actId="465"/>
          <ac:spMkLst>
            <pc:docMk/>
            <pc:sldMk cId="3948314181" sldId="785"/>
            <ac:spMk id="29" creationId="{3C75DE51-7AF8-424F-A9A0-2F6560CEC849}"/>
          </ac:spMkLst>
        </pc:spChg>
        <pc:picChg chg="del">
          <ac:chgData name="Marion Lacroix" userId="9df64882-6113-4c49-9d2b-3e68714ee988" providerId="ADAL" clId="{82F70FB7-CDDB-475C-A3F7-5F42E753493D}" dt="2025-06-06T13:09:33.242" v="1573" actId="478"/>
          <ac:picMkLst>
            <pc:docMk/>
            <pc:sldMk cId="3948314181" sldId="785"/>
            <ac:picMk id="8" creationId="{5D79A647-6EB7-4499-8224-18211A4F67F0}"/>
          </ac:picMkLst>
        </pc:picChg>
        <pc:picChg chg="del">
          <ac:chgData name="Marion Lacroix" userId="9df64882-6113-4c49-9d2b-3e68714ee988" providerId="ADAL" clId="{82F70FB7-CDDB-475C-A3F7-5F42E753493D}" dt="2025-06-06T13:09:26.046" v="1571" actId="478"/>
          <ac:picMkLst>
            <pc:docMk/>
            <pc:sldMk cId="3948314181" sldId="785"/>
            <ac:picMk id="9" creationId="{979C9660-3FC5-4568-9ABD-92A1CB5D4C66}"/>
          </ac:picMkLst>
        </pc:picChg>
        <pc:picChg chg="add mod">
          <ac:chgData name="Marion Lacroix" userId="9df64882-6113-4c49-9d2b-3e68714ee988" providerId="ADAL" clId="{82F70FB7-CDDB-475C-A3F7-5F42E753493D}" dt="2025-06-06T13:22:17.106" v="2472" actId="1035"/>
          <ac:picMkLst>
            <pc:docMk/>
            <pc:sldMk cId="3948314181" sldId="785"/>
            <ac:picMk id="24" creationId="{E679F054-6018-4CF0-94F1-33ED5BC5319E}"/>
          </ac:picMkLst>
        </pc:picChg>
        <pc:picChg chg="mod">
          <ac:chgData name="Marion Lacroix" userId="9df64882-6113-4c49-9d2b-3e68714ee988" providerId="ADAL" clId="{82F70FB7-CDDB-475C-A3F7-5F42E753493D}" dt="2025-06-06T13:19:01.408" v="2279" actId="552"/>
          <ac:picMkLst>
            <pc:docMk/>
            <pc:sldMk cId="3948314181" sldId="785"/>
            <ac:picMk id="26" creationId="{BA94DC30-A1A6-461F-8B50-096B6AC8ABCC}"/>
          </ac:picMkLst>
        </pc:picChg>
        <pc:picChg chg="add mod">
          <ac:chgData name="Marion Lacroix" userId="9df64882-6113-4c49-9d2b-3e68714ee988" providerId="ADAL" clId="{82F70FB7-CDDB-475C-A3F7-5F42E753493D}" dt="2025-06-06T13:19:01.408" v="2279" actId="552"/>
          <ac:picMkLst>
            <pc:docMk/>
            <pc:sldMk cId="3948314181" sldId="785"/>
            <ac:picMk id="30" creationId="{281FB2F7-B50F-4180-8557-FDA8B89F6B13}"/>
          </ac:picMkLst>
        </pc:picChg>
      </pc:sldChg>
    </pc:docChg>
  </pc:docChgLst>
  <pc:docChgLst>
    <pc:chgData name="Marion Lacroix" userId="9df64882-6113-4c49-9d2b-3e68714ee988" providerId="ADAL" clId="{0DEE5D08-B827-4F48-A8F5-DB870BFBDAB2}"/>
    <pc:docChg chg="undo custSel addSld delSld modSld sldOrd modSection">
      <pc:chgData name="Marion Lacroix" userId="9df64882-6113-4c49-9d2b-3e68714ee988" providerId="ADAL" clId="{0DEE5D08-B827-4F48-A8F5-DB870BFBDAB2}" dt="2025-05-23T11:57:47.856" v="1741" actId="1076"/>
      <pc:docMkLst>
        <pc:docMk/>
      </pc:docMkLst>
      <pc:sldChg chg="delSp modSp mod">
        <pc:chgData name="Marion Lacroix" userId="9df64882-6113-4c49-9d2b-3e68714ee988" providerId="ADAL" clId="{0DEE5D08-B827-4F48-A8F5-DB870BFBDAB2}" dt="2025-05-23T11:57:47.856" v="1741" actId="1076"/>
        <pc:sldMkLst>
          <pc:docMk/>
          <pc:sldMk cId="624296918" sldId="326"/>
        </pc:sldMkLst>
        <pc:spChg chg="mod">
          <ac:chgData name="Marion Lacroix" userId="9df64882-6113-4c49-9d2b-3e68714ee988" providerId="ADAL" clId="{0DEE5D08-B827-4F48-A8F5-DB870BFBDAB2}" dt="2025-05-23T11:57:47.856" v="1741" actId="1076"/>
          <ac:spMkLst>
            <pc:docMk/>
            <pc:sldMk cId="624296918" sldId="326"/>
            <ac:spMk id="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9:46.785" v="178" actId="21"/>
          <ac:spMkLst>
            <pc:docMk/>
            <pc:sldMk cId="624296918" sldId="326"/>
            <ac:spMk id="13" creationId="{B4C1F686-D503-4FFB-B016-A48AC5BEE021}"/>
          </ac:spMkLst>
        </pc:spChg>
        <pc:picChg chg="del">
          <ac:chgData name="Marion Lacroix" userId="9df64882-6113-4c49-9d2b-3e68714ee988" providerId="ADAL" clId="{0DEE5D08-B827-4F48-A8F5-DB870BFBDAB2}" dt="2025-05-23T11:09:46.785" v="178" actId="21"/>
          <ac:picMkLst>
            <pc:docMk/>
            <pc:sldMk cId="624296918" sldId="326"/>
            <ac:picMk id="12" creationId="{A7A1EFE6-6248-4B20-B060-3815D3052F7E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48.285" v="489" actId="1076"/>
        <pc:sldMkLst>
          <pc:docMk/>
          <pc:sldMk cId="3588698646" sldId="606"/>
        </pc:sldMkLst>
        <pc:spChg chg="mod">
          <ac:chgData name="Marion Lacroix" userId="9df64882-6113-4c49-9d2b-3e68714ee988" providerId="ADAL" clId="{0DEE5D08-B827-4F48-A8F5-DB870BFBDAB2}" dt="2025-05-23T11:22:34.025" v="488" actId="113"/>
          <ac:spMkLst>
            <pc:docMk/>
            <pc:sldMk cId="3588698646" sldId="606"/>
            <ac:spMk id="8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02:40.197" v="29" actId="20577"/>
          <ac:spMkLst>
            <pc:docMk/>
            <pc:sldMk cId="3588698646" sldId="606"/>
            <ac:spMk id="1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2:10.588" v="5" actId="478"/>
          <ac:spMkLst>
            <pc:docMk/>
            <pc:sldMk cId="3588698646" sldId="606"/>
            <ac:spMk id="20" creationId="{D8E73BF8-4A36-4353-AF73-B7CF4E548B2F}"/>
          </ac:spMkLst>
        </pc:spChg>
        <pc:spChg chg="add mod">
          <ac:chgData name="Marion Lacroix" userId="9df64882-6113-4c49-9d2b-3e68714ee988" providerId="ADAL" clId="{0DEE5D08-B827-4F48-A8F5-DB870BFBDAB2}" dt="2025-05-23T11:09:55.695" v="180" actId="1076"/>
          <ac:spMkLst>
            <pc:docMk/>
            <pc:sldMk cId="3588698646" sldId="606"/>
            <ac:spMk id="21" creationId="{CC0E1263-CB68-4FE4-9B64-DF6A11EC4B19}"/>
          </ac:spMkLst>
        </pc:sp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4" creationId="{4C0EC5AE-40D3-4793-865D-5374CD4EBBF4}"/>
          </ac:picMkLst>
        </pc:picChg>
        <pc:picChg chg="add mod">
          <ac:chgData name="Marion Lacroix" userId="9df64882-6113-4c49-9d2b-3e68714ee988" providerId="ADAL" clId="{0DEE5D08-B827-4F48-A8F5-DB870BFBDAB2}" dt="2025-05-23T11:09:55.695" v="180" actId="1076"/>
          <ac:picMkLst>
            <pc:docMk/>
            <pc:sldMk cId="3588698646" sldId="606"/>
            <ac:picMk id="15" creationId="{538692E4-9045-4248-A69C-8729D9874EE2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6" creationId="{44D98669-439B-45CC-9B52-558503AC9A8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7" creationId="{3EA702AC-59A7-46E1-8BDE-AA6447CCCE0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8" creationId="{5EA26449-6DD0-4CF2-ABEE-8A7221E250F4}"/>
          </ac:picMkLst>
        </pc:picChg>
        <pc:cxnChg chg="del">
          <ac:chgData name="Marion Lacroix" userId="9df64882-6113-4c49-9d2b-3e68714ee988" providerId="ADAL" clId="{0DEE5D08-B827-4F48-A8F5-DB870BFBDAB2}" dt="2025-05-23T11:02:12.141" v="6" actId="478"/>
          <ac:cxnSpMkLst>
            <pc:docMk/>
            <pc:sldMk cId="3588698646" sldId="606"/>
            <ac:cxnSpMk id="3" creationId="{B0A23424-0063-41BD-AD14-A8400ABC0F34}"/>
          </ac:cxnSpMkLst>
        </pc:cxnChg>
      </pc:sldChg>
      <pc:sldChg chg="addSp delSp modSp add del mod">
        <pc:chgData name="Marion Lacroix" userId="9df64882-6113-4c49-9d2b-3e68714ee988" providerId="ADAL" clId="{0DEE5D08-B827-4F48-A8F5-DB870BFBDAB2}" dt="2025-05-23T11:54:25.174" v="1734" actId="20577"/>
        <pc:sldMkLst>
          <pc:docMk/>
          <pc:sldMk cId="2662649589" sldId="704"/>
        </pc:sldMkLst>
        <pc:spChg chg="mod">
          <ac:chgData name="Marion Lacroix" userId="9df64882-6113-4c49-9d2b-3e68714ee988" providerId="ADAL" clId="{0DEE5D08-B827-4F48-A8F5-DB870BFBDAB2}" dt="2025-05-23T11:54:25.174" v="1734" actId="20577"/>
          <ac:spMkLst>
            <pc:docMk/>
            <pc:sldMk cId="2662649589" sldId="704"/>
            <ac:spMk id="6" creationId="{00000000-0000-0000-0000-000000000000}"/>
          </ac:spMkLst>
        </pc:spChg>
        <pc:picChg chg="add del mod">
          <ac:chgData name="Marion Lacroix" userId="9df64882-6113-4c49-9d2b-3e68714ee988" providerId="ADAL" clId="{0DEE5D08-B827-4F48-A8F5-DB870BFBDAB2}" dt="2025-05-23T11:08:56.765" v="115" actId="478"/>
          <ac:picMkLst>
            <pc:docMk/>
            <pc:sldMk cId="2662649589" sldId="704"/>
            <ac:picMk id="8" creationId="{FA969E04-BE10-4E17-A87A-6DAAFB50578D}"/>
          </ac:picMkLst>
        </pc:picChg>
      </pc:sldChg>
      <pc:sldChg chg="addSp delSp modSp mod ord">
        <pc:chgData name="Marion Lacroix" userId="9df64882-6113-4c49-9d2b-3e68714ee988" providerId="ADAL" clId="{0DEE5D08-B827-4F48-A8F5-DB870BFBDAB2}" dt="2025-05-23T11:10:08.138" v="203" actId="20577"/>
        <pc:sldMkLst>
          <pc:docMk/>
          <pc:sldMk cId="410272824" sldId="707"/>
        </pc:sldMkLst>
        <pc:spChg chg="mod">
          <ac:chgData name="Marion Lacroix" userId="9df64882-6113-4c49-9d2b-3e68714ee988" providerId="ADAL" clId="{0DEE5D08-B827-4F48-A8F5-DB870BFBDAB2}" dt="2025-05-23T11:10:08.138" v="203" actId="20577"/>
          <ac:spMkLst>
            <pc:docMk/>
            <pc:sldMk cId="410272824" sldId="707"/>
            <ac:spMk id="6" creationId="{00000000-0000-0000-0000-000000000000}"/>
          </ac:spMkLst>
        </pc:sp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9" creationId="{E96E8217-C229-4026-BF18-D8CE1F6ACD16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0" creationId="{CC481FFF-7A5B-4B98-AD5C-3FF3689FE0AE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1" creationId="{2EAE5A8B-6672-40DA-B2DA-2E573D8863A4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2" creationId="{48524E8E-E9ED-4739-A06C-77D4443E5BE5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4" creationId="{00000000-0000-0000-0000-000000000000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6" creationId="{00000000-0000-0000-0000-000000000000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56.034" v="491" actId="113"/>
        <pc:sldMkLst>
          <pc:docMk/>
          <pc:sldMk cId="2199335285" sldId="711"/>
        </pc:sldMkLst>
        <pc:spChg chg="del mod">
          <ac:chgData name="Marion Lacroix" userId="9df64882-6113-4c49-9d2b-3e68714ee988" providerId="ADAL" clId="{0DEE5D08-B827-4F48-A8F5-DB870BFBDAB2}" dt="2025-05-23T11:03:59.134" v="31" actId="478"/>
          <ac:spMkLst>
            <pc:docMk/>
            <pc:sldMk cId="2199335285" sldId="711"/>
            <ac:spMk id="12" creationId="{278C58B3-0A13-42C6-B2C4-13BB62177C8E}"/>
          </ac:spMkLst>
        </pc:spChg>
        <pc:spChg chg="mod">
          <ac:chgData name="Marion Lacroix" userId="9df64882-6113-4c49-9d2b-3e68714ee988" providerId="ADAL" clId="{0DEE5D08-B827-4F48-A8F5-DB870BFBDAB2}" dt="2025-05-23T11:22:56.034" v="491" actId="113"/>
          <ac:spMkLst>
            <pc:docMk/>
            <pc:sldMk cId="2199335285" sldId="711"/>
            <ac:spMk id="14" creationId="{DE3E118C-9C5F-40D1-8553-53CD39555ABD}"/>
          </ac:spMkLst>
        </pc:spChg>
        <pc:picChg chg="add mod">
          <ac:chgData name="Marion Lacroix" userId="9df64882-6113-4c49-9d2b-3e68714ee988" providerId="ADAL" clId="{0DEE5D08-B827-4F48-A8F5-DB870BFBDAB2}" dt="2025-05-23T11:08:23.868" v="105"/>
          <ac:picMkLst>
            <pc:docMk/>
            <pc:sldMk cId="2199335285" sldId="711"/>
            <ac:picMk id="13" creationId="{5B9BE025-A333-43E0-9514-B4DD91A1EE3A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51:19.934" v="1395" actId="20577"/>
        <pc:sldMkLst>
          <pc:docMk/>
          <pc:sldMk cId="1636120093" sldId="754"/>
        </pc:sldMkLst>
        <pc:spChg chg="mod">
          <ac:chgData name="Marion Lacroix" userId="9df64882-6113-4c49-9d2b-3e68714ee988" providerId="ADAL" clId="{0DEE5D08-B827-4F48-A8F5-DB870BFBDAB2}" dt="2025-05-23T11:51:19.934" v="1395" actId="20577"/>
          <ac:spMkLst>
            <pc:docMk/>
            <pc:sldMk cId="1636120093" sldId="754"/>
            <ac:spMk id="13" creationId="{9276AB3C-FF86-4AB8-AD12-2A1B28154F58}"/>
          </ac:spMkLst>
        </pc:spChg>
        <pc:spChg chg="del">
          <ac:chgData name="Marion Lacroix" userId="9df64882-6113-4c49-9d2b-3e68714ee988" providerId="ADAL" clId="{0DEE5D08-B827-4F48-A8F5-DB870BFBDAB2}" dt="2025-05-23T11:39:48.580" v="967" actId="478"/>
          <ac:spMkLst>
            <pc:docMk/>
            <pc:sldMk cId="1636120093" sldId="754"/>
            <ac:spMk id="18" creationId="{CA9A5FC2-75F0-44A1-906C-F44D9D9D4CA7}"/>
          </ac:spMkLst>
        </pc:spChg>
        <pc:spChg chg="mod">
          <ac:chgData name="Marion Lacroix" userId="9df64882-6113-4c49-9d2b-3e68714ee988" providerId="ADAL" clId="{0DEE5D08-B827-4F48-A8F5-DB870BFBDAB2}" dt="2025-05-23T11:39:41.033" v="965" actId="20577"/>
          <ac:spMkLst>
            <pc:docMk/>
            <pc:sldMk cId="1636120093" sldId="754"/>
            <ac:spMk id="19" creationId="{4B9D6130-3D92-420D-8EA5-EA5DB09D61E7}"/>
          </ac:spMkLst>
        </pc:sp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8" creationId="{60E23359-FD46-4ED9-B70A-CDF9C7D31986}"/>
          </ac:graphicFrameMkLst>
        </pc:graphicFrame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14" creationId="{A7786755-712F-4949-99EF-FFD375A867E6}"/>
          </ac:graphicFrameMkLst>
        </pc:graphicFrameChg>
        <pc:picChg chg="add mod">
          <ac:chgData name="Marion Lacroix" userId="9df64882-6113-4c49-9d2b-3e68714ee988" providerId="ADAL" clId="{0DEE5D08-B827-4F48-A8F5-DB870BFBDAB2}" dt="2025-05-23T11:08:32.405" v="108"/>
          <ac:picMkLst>
            <pc:docMk/>
            <pc:sldMk cId="1636120093" sldId="754"/>
            <ac:picMk id="15" creationId="{43DD26B6-5169-4030-93F8-FE4DC66AFE1D}"/>
          </ac:picMkLst>
        </pc:picChg>
        <pc:picChg chg="del">
          <ac:chgData name="Marion Lacroix" userId="9df64882-6113-4c49-9d2b-3e68714ee988" providerId="ADAL" clId="{0DEE5D08-B827-4F48-A8F5-DB870BFBDAB2}" dt="2025-05-23T11:39:49.169" v="968" actId="478"/>
          <ac:picMkLst>
            <pc:docMk/>
            <pc:sldMk cId="1636120093" sldId="754"/>
            <ac:picMk id="16" creationId="{B8E28C67-8525-4CCF-9786-12B081934AD6}"/>
          </ac:picMkLst>
        </pc:picChg>
        <pc:picChg chg="del">
          <ac:chgData name="Marion Lacroix" userId="9df64882-6113-4c49-9d2b-3e68714ee988" providerId="ADAL" clId="{0DEE5D08-B827-4F48-A8F5-DB870BFBDAB2}" dt="2025-05-23T11:39:49.502" v="969" actId="478"/>
          <ac:picMkLst>
            <pc:docMk/>
            <pc:sldMk cId="1636120093" sldId="754"/>
            <ac:picMk id="1026" creationId="{3D9259AC-D37F-4D6B-9272-2832D4939BFA}"/>
          </ac:picMkLst>
        </pc:picChg>
        <pc:picChg chg="del">
          <ac:chgData name="Marion Lacroix" userId="9df64882-6113-4c49-9d2b-3e68714ee988" providerId="ADAL" clId="{0DEE5D08-B827-4F48-A8F5-DB870BFBDAB2}" dt="2025-05-23T11:39:45.213" v="966" actId="478"/>
          <ac:picMkLst>
            <pc:docMk/>
            <pc:sldMk cId="1636120093" sldId="754"/>
            <ac:picMk id="1030" creationId="{CABE8B39-CC1C-41FB-92F0-71C9116ADAF5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7:27.200" v="576" actId="20577"/>
        <pc:sldMkLst>
          <pc:docMk/>
          <pc:sldMk cId="3391556035" sldId="765"/>
        </pc:sldMkLst>
        <pc:spChg chg="mod">
          <ac:chgData name="Marion Lacroix" userId="9df64882-6113-4c49-9d2b-3e68714ee988" providerId="ADAL" clId="{0DEE5D08-B827-4F48-A8F5-DB870BFBDAB2}" dt="2025-05-23T11:25:46.425" v="544"/>
          <ac:spMkLst>
            <pc:docMk/>
            <pc:sldMk cId="3391556035" sldId="765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7:27.200" v="576" actId="20577"/>
          <ac:spMkLst>
            <pc:docMk/>
            <pc:sldMk cId="3391556035" sldId="765"/>
            <ac:spMk id="7" creationId="{41114B76-0EAD-492D-B12C-3059C9651E4E}"/>
          </ac:spMkLst>
        </pc:spChg>
        <pc:grpChg chg="del mod">
          <ac:chgData name="Marion Lacroix" userId="9df64882-6113-4c49-9d2b-3e68714ee988" providerId="ADAL" clId="{0DEE5D08-B827-4F48-A8F5-DB870BFBDAB2}" dt="2025-05-23T11:25:35.893" v="543" actId="478"/>
          <ac:grpSpMkLst>
            <pc:docMk/>
            <pc:sldMk cId="3391556035" sldId="765"/>
            <ac:grpSpMk id="6" creationId="{70222341-59E9-4560-825F-6D64230411D6}"/>
          </ac:grpSpMkLst>
        </pc:grpChg>
        <pc:picChg chg="add del">
          <ac:chgData name="Marion Lacroix" userId="9df64882-6113-4c49-9d2b-3e68714ee988" providerId="ADAL" clId="{0DEE5D08-B827-4F48-A8F5-DB870BFBDAB2}" dt="2025-05-23T11:24:27.561" v="515" actId="22"/>
          <ac:picMkLst>
            <pc:docMk/>
            <pc:sldMk cId="3391556035" sldId="765"/>
            <ac:picMk id="9" creationId="{81F2D629-E6E5-4DE8-94DD-532EFEE028DA}"/>
          </ac:picMkLst>
        </pc:picChg>
        <pc:picChg chg="add mod">
          <ac:chgData name="Marion Lacroix" userId="9df64882-6113-4c49-9d2b-3e68714ee988" providerId="ADAL" clId="{0DEE5D08-B827-4F48-A8F5-DB870BFBDAB2}" dt="2025-05-23T11:08:29.461" v="107"/>
          <ac:picMkLst>
            <pc:docMk/>
            <pc:sldMk cId="3391556035" sldId="765"/>
            <ac:picMk id="14" creationId="{640FD984-C4DE-495B-85D2-3524524D6832}"/>
          </ac:picMkLst>
        </pc:picChg>
      </pc:sldChg>
      <pc:sldChg chg="del">
        <pc:chgData name="Marion Lacroix" userId="9df64882-6113-4c49-9d2b-3e68714ee988" providerId="ADAL" clId="{0DEE5D08-B827-4F48-A8F5-DB870BFBDAB2}" dt="2025-05-23T11:01:30.709" v="2" actId="47"/>
        <pc:sldMkLst>
          <pc:docMk/>
          <pc:sldMk cId="3596784095" sldId="766"/>
        </pc:sldMkLst>
      </pc:sldChg>
      <pc:sldChg chg="del">
        <pc:chgData name="Marion Lacroix" userId="9df64882-6113-4c49-9d2b-3e68714ee988" providerId="ADAL" clId="{0DEE5D08-B827-4F48-A8F5-DB870BFBDAB2}" dt="2025-05-23T11:01:29.466" v="1" actId="47"/>
        <pc:sldMkLst>
          <pc:docMk/>
          <pc:sldMk cId="712714003" sldId="767"/>
        </pc:sldMkLst>
      </pc:sldChg>
      <pc:sldChg chg="addSp delSp modSp mod">
        <pc:chgData name="Marion Lacroix" userId="9df64882-6113-4c49-9d2b-3e68714ee988" providerId="ADAL" clId="{0DEE5D08-B827-4F48-A8F5-DB870BFBDAB2}" dt="2025-05-23T11:24:28.228" v="516" actId="20577"/>
        <pc:sldMkLst>
          <pc:docMk/>
          <pc:sldMk cId="431863632" sldId="768"/>
        </pc:sldMkLst>
        <pc:spChg chg="mod">
          <ac:chgData name="Marion Lacroix" userId="9df64882-6113-4c49-9d2b-3e68714ee988" providerId="ADAL" clId="{0DEE5D08-B827-4F48-A8F5-DB870BFBDAB2}" dt="2025-05-23T11:17:30.295" v="307" actId="20577"/>
          <ac:spMkLst>
            <pc:docMk/>
            <pc:sldMk cId="431863632" sldId="768"/>
            <ac:spMk id="10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4:28.228" v="516" actId="20577"/>
          <ac:spMkLst>
            <pc:docMk/>
            <pc:sldMk cId="431863632" sldId="768"/>
            <ac:spMk id="14" creationId="{DE3E118C-9C5F-40D1-8553-53CD39555ABD}"/>
          </ac:spMkLst>
        </pc:spChg>
        <pc:spChg chg="del">
          <ac:chgData name="Marion Lacroix" userId="9df64882-6113-4c49-9d2b-3e68714ee988" providerId="ADAL" clId="{0DEE5D08-B827-4F48-A8F5-DB870BFBDAB2}" dt="2025-05-23T11:15:21.529" v="265" actId="478"/>
          <ac:spMkLst>
            <pc:docMk/>
            <pc:sldMk cId="431863632" sldId="768"/>
            <ac:spMk id="15" creationId="{FD624D5C-6EB5-4C9A-B4D2-1DC7C5C59425}"/>
          </ac:spMkLst>
        </pc:spChg>
        <pc:picChg chg="add mod">
          <ac:chgData name="Marion Lacroix" userId="9df64882-6113-4c49-9d2b-3e68714ee988" providerId="ADAL" clId="{0DEE5D08-B827-4F48-A8F5-DB870BFBDAB2}" dt="2025-05-23T11:08:27.794" v="106"/>
          <ac:picMkLst>
            <pc:docMk/>
            <pc:sldMk cId="431863632" sldId="768"/>
            <ac:picMk id="13" creationId="{E4E6BC4D-096F-4306-9D28-05DFC810F824}"/>
          </ac:picMkLst>
        </pc:picChg>
        <pc:picChg chg="add mod">
          <ac:chgData name="Marion Lacroix" userId="9df64882-6113-4c49-9d2b-3e68714ee988" providerId="ADAL" clId="{0DEE5D08-B827-4F48-A8F5-DB870BFBDAB2}" dt="2025-05-23T11:21:21.990" v="478" actId="1076"/>
          <ac:picMkLst>
            <pc:docMk/>
            <pc:sldMk cId="431863632" sldId="768"/>
            <ac:picMk id="16" creationId="{5EA9FA1B-2238-43B5-A431-53300D1BD9BB}"/>
          </ac:picMkLst>
        </pc:picChg>
        <pc:cxnChg chg="del">
          <ac:chgData name="Marion Lacroix" userId="9df64882-6113-4c49-9d2b-3e68714ee988" providerId="ADAL" clId="{0DEE5D08-B827-4F48-A8F5-DB870BFBDAB2}" dt="2025-05-23T11:15:22.601" v="266" actId="478"/>
          <ac:cxnSpMkLst>
            <pc:docMk/>
            <pc:sldMk cId="431863632" sldId="768"/>
            <ac:cxnSpMk id="12" creationId="{01036659-D3EB-402F-AEAB-7B7B0DDA69A4}"/>
          </ac:cxnSpMkLst>
        </pc:cxnChg>
      </pc:sldChg>
      <pc:sldChg chg="addSp modSp mod">
        <pc:chgData name="Marion Lacroix" userId="9df64882-6113-4c49-9d2b-3e68714ee988" providerId="ADAL" clId="{0DEE5D08-B827-4F48-A8F5-DB870BFBDAB2}" dt="2025-05-23T11:54:52.711" v="1739" actId="1076"/>
        <pc:sldMkLst>
          <pc:docMk/>
          <pc:sldMk cId="3686782687" sldId="770"/>
        </pc:sldMkLst>
        <pc:spChg chg="mod">
          <ac:chgData name="Marion Lacroix" userId="9df64882-6113-4c49-9d2b-3e68714ee988" providerId="ADAL" clId="{0DEE5D08-B827-4F48-A8F5-DB870BFBDAB2}" dt="2025-05-23T11:45:29.221" v="1051" actId="20577"/>
          <ac:spMkLst>
            <pc:docMk/>
            <pc:sldMk cId="3686782687" sldId="770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49:31.968" v="1344" actId="1076"/>
          <ac:spMkLst>
            <pc:docMk/>
            <pc:sldMk cId="3686782687" sldId="770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08:36.111" v="110"/>
          <ac:picMkLst>
            <pc:docMk/>
            <pc:sldMk cId="3686782687" sldId="770"/>
            <ac:picMk id="6" creationId="{573BE2D5-0BF8-45D2-A792-A93B5FFBE7D1}"/>
          </ac:picMkLst>
        </pc:picChg>
        <pc:picChg chg="add mod">
          <ac:chgData name="Marion Lacroix" userId="9df64882-6113-4c49-9d2b-3e68714ee988" providerId="ADAL" clId="{0DEE5D08-B827-4F48-A8F5-DB870BFBDAB2}" dt="2025-05-23T11:49:33.805" v="1345" actId="1076"/>
          <ac:picMkLst>
            <pc:docMk/>
            <pc:sldMk cId="3686782687" sldId="770"/>
            <ac:picMk id="8" creationId="{5D79A647-6EB7-4499-8224-18211A4F67F0}"/>
          </ac:picMkLst>
        </pc:picChg>
        <pc:picChg chg="add mod">
          <ac:chgData name="Marion Lacroix" userId="9df64882-6113-4c49-9d2b-3e68714ee988" providerId="ADAL" clId="{0DEE5D08-B827-4F48-A8F5-DB870BFBDAB2}" dt="2025-05-23T11:54:52.711" v="1739" actId="1076"/>
          <ac:picMkLst>
            <pc:docMk/>
            <pc:sldMk cId="3686782687" sldId="770"/>
            <ac:picMk id="9" creationId="{979C9660-3FC5-4568-9ABD-92A1CB5D4C66}"/>
          </ac:picMkLst>
        </pc:picChg>
      </pc:sldChg>
      <pc:sldChg chg="add del">
        <pc:chgData name="Marion Lacroix" userId="9df64882-6113-4c49-9d2b-3e68714ee988" providerId="ADAL" clId="{0DEE5D08-B827-4F48-A8F5-DB870BFBDAB2}" dt="2025-05-23T11:08:34.607" v="109" actId="47"/>
        <pc:sldMkLst>
          <pc:docMk/>
          <pc:sldMk cId="2099372533" sldId="771"/>
        </pc:sldMkLst>
      </pc:sldChg>
      <pc:sldChg chg="modSp add mod">
        <pc:chgData name="Marion Lacroix" userId="9df64882-6113-4c49-9d2b-3e68714ee988" providerId="ADAL" clId="{0DEE5D08-B827-4F48-A8F5-DB870BFBDAB2}" dt="2025-05-23T11:11:00.003" v="219" actId="20577"/>
        <pc:sldMkLst>
          <pc:docMk/>
          <pc:sldMk cId="591597734" sldId="772"/>
        </pc:sldMkLst>
        <pc:spChg chg="mod">
          <ac:chgData name="Marion Lacroix" userId="9df64882-6113-4c49-9d2b-3e68714ee988" providerId="ADAL" clId="{0DEE5D08-B827-4F48-A8F5-DB870BFBDAB2}" dt="2025-05-23T11:11:00.003" v="219" actId="20577"/>
          <ac:spMkLst>
            <pc:docMk/>
            <pc:sldMk cId="591597734" sldId="772"/>
            <ac:spMk id="6" creationId="{00000000-0000-0000-0000-000000000000}"/>
          </ac:spMkLst>
        </pc:spChg>
      </pc:sldChg>
      <pc:sldChg chg="modSp add mod ord">
        <pc:chgData name="Marion Lacroix" userId="9df64882-6113-4c49-9d2b-3e68714ee988" providerId="ADAL" clId="{0DEE5D08-B827-4F48-A8F5-DB870BFBDAB2}" dt="2025-05-23T11:29:05.167" v="620" actId="20577"/>
        <pc:sldMkLst>
          <pc:docMk/>
          <pc:sldMk cId="391908494" sldId="773"/>
        </pc:sldMkLst>
        <pc:spChg chg="mod">
          <ac:chgData name="Marion Lacroix" userId="9df64882-6113-4c49-9d2b-3e68714ee988" providerId="ADAL" clId="{0DEE5D08-B827-4F48-A8F5-DB870BFBDAB2}" dt="2025-05-23T11:29:05.167" v="620" actId="20577"/>
          <ac:spMkLst>
            <pc:docMk/>
            <pc:sldMk cId="391908494" sldId="773"/>
            <ac:spMk id="6" creationId="{00000000-0000-0000-0000-000000000000}"/>
          </ac:spMkLst>
        </pc:spChg>
      </pc:sldChg>
      <pc:sldChg chg="add del">
        <pc:chgData name="Marion Lacroix" userId="9df64882-6113-4c49-9d2b-3e68714ee988" providerId="ADAL" clId="{0DEE5D08-B827-4F48-A8F5-DB870BFBDAB2}" dt="2025-05-23T11:21:48.410" v="480" actId="47"/>
        <pc:sldMkLst>
          <pc:docMk/>
          <pc:sldMk cId="3815020300" sldId="773"/>
        </pc:sldMkLst>
      </pc:sldChg>
      <pc:sldChg chg="addSp modSp add mod ord">
        <pc:chgData name="Marion Lacroix" userId="9df64882-6113-4c49-9d2b-3e68714ee988" providerId="ADAL" clId="{0DEE5D08-B827-4F48-A8F5-DB870BFBDAB2}" dt="2025-05-23T11:31:07.987" v="683" actId="1076"/>
        <pc:sldMkLst>
          <pc:docMk/>
          <pc:sldMk cId="1522850905" sldId="774"/>
        </pc:sldMkLst>
        <pc:spChg chg="mod">
          <ac:chgData name="Marion Lacroix" userId="9df64882-6113-4c49-9d2b-3e68714ee988" providerId="ADAL" clId="{0DEE5D08-B827-4F48-A8F5-DB870BFBDAB2}" dt="2025-05-23T11:29:50.415" v="661" actId="20577"/>
          <ac:spMkLst>
            <pc:docMk/>
            <pc:sldMk cId="1522850905" sldId="774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0:01.026" v="662" actId="6549"/>
          <ac:spMkLst>
            <pc:docMk/>
            <pc:sldMk cId="1522850905" sldId="774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0:05.688" v="664" actId="14100"/>
          <ac:spMkLst>
            <pc:docMk/>
            <pc:sldMk cId="1522850905" sldId="774"/>
            <ac:spMk id="9" creationId="{93023949-3E56-45C9-8525-B5F8E62C18B2}"/>
          </ac:spMkLst>
        </pc:spChg>
        <pc:spChg chg="add mod">
          <ac:chgData name="Marion Lacroix" userId="9df64882-6113-4c49-9d2b-3e68714ee988" providerId="ADAL" clId="{0DEE5D08-B827-4F48-A8F5-DB870BFBDAB2}" dt="2025-05-23T11:30:24.108" v="670" actId="14100"/>
          <ac:spMkLst>
            <pc:docMk/>
            <pc:sldMk cId="1522850905" sldId="774"/>
            <ac:spMk id="11" creationId="{DABF3E08-D7F9-4293-9B2E-489104FDDAF8}"/>
          </ac:spMkLst>
        </pc:spChg>
        <pc:spChg chg="add mod">
          <ac:chgData name="Marion Lacroix" userId="9df64882-6113-4c49-9d2b-3e68714ee988" providerId="ADAL" clId="{0DEE5D08-B827-4F48-A8F5-DB870BFBDAB2}" dt="2025-05-23T11:31:03.378" v="682" actId="1076"/>
          <ac:spMkLst>
            <pc:docMk/>
            <pc:sldMk cId="1522850905" sldId="774"/>
            <ac:spMk id="16" creationId="{5A07366D-17AC-4FDC-AD4D-AFAC5997A646}"/>
          </ac:spMkLst>
        </pc:spChg>
        <pc:picChg chg="add mod">
          <ac:chgData name="Marion Lacroix" userId="9df64882-6113-4c49-9d2b-3e68714ee988" providerId="ADAL" clId="{0DEE5D08-B827-4F48-A8F5-DB870BFBDAB2}" dt="2025-05-23T11:30:16.964" v="668" actId="1076"/>
          <ac:picMkLst>
            <pc:docMk/>
            <pc:sldMk cId="1522850905" sldId="774"/>
            <ac:picMk id="10" creationId="{1B036811-41E6-4126-BA53-B2CEADDF92D9}"/>
          </ac:picMkLst>
        </pc:picChg>
        <pc:picChg chg="add mod">
          <ac:chgData name="Marion Lacroix" userId="9df64882-6113-4c49-9d2b-3e68714ee988" providerId="ADAL" clId="{0DEE5D08-B827-4F48-A8F5-DB870BFBDAB2}" dt="2025-05-23T11:31:07.987" v="683" actId="1076"/>
          <ac:picMkLst>
            <pc:docMk/>
            <pc:sldMk cId="1522850905" sldId="774"/>
            <ac:picMk id="15" creationId="{DA479655-5F69-46C1-A1A7-03ABFB257F60}"/>
          </ac:picMkLst>
        </pc:picChg>
        <pc:cxnChg chg="add mod">
          <ac:chgData name="Marion Lacroix" userId="9df64882-6113-4c49-9d2b-3e68714ee988" providerId="ADAL" clId="{0DEE5D08-B827-4F48-A8F5-DB870BFBDAB2}" dt="2025-05-23T11:30:24.108" v="670" actId="14100"/>
          <ac:cxnSpMkLst>
            <pc:docMk/>
            <pc:sldMk cId="1522850905" sldId="774"/>
            <ac:cxnSpMk id="13" creationId="{8E83658F-B872-4B17-AF0B-ACDAAA8972CB}"/>
          </ac:cxnSpMkLst>
        </pc:cxnChg>
      </pc:sldChg>
      <pc:sldChg chg="addSp delSp modSp add mod">
        <pc:chgData name="Marion Lacroix" userId="9df64882-6113-4c49-9d2b-3e68714ee988" providerId="ADAL" clId="{0DEE5D08-B827-4F48-A8F5-DB870BFBDAB2}" dt="2025-05-23T11:32:39.523" v="692" actId="1076"/>
        <pc:sldMkLst>
          <pc:docMk/>
          <pc:sldMk cId="2806436901" sldId="775"/>
        </pc:sldMkLst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1" creationId="{DABF3E08-D7F9-4293-9B2E-489104FDDAF8}"/>
          </ac:spMkLst>
        </pc:spChg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6" creationId="{5A07366D-17AC-4FDC-AD4D-AFAC5997A64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7" creationId="{4EA405B3-ECBD-41E8-883F-DBDB6900A65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8" creationId="{602667AE-4531-4D90-B282-2364F077741F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9" creationId="{D12F8538-C594-4C9E-A67D-B620887F2AB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0" creationId="{14D05089-C8CE-4036-B976-58EC4828E56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1" creationId="{6DB4EB20-BA85-44F7-B6B5-593104B6888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5" creationId="{7284E79E-ADCA-47A8-AC55-DA2F82D9B75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6" creationId="{14FA267B-4848-40E2-8212-60E0FAAC959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7" creationId="{5F0DB3FF-41EC-4B52-BC82-3951567054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8" creationId="{CC2F5E2A-3B89-430D-9DB2-EF528BAFE1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9" creationId="{6C0DA20D-C31B-4226-8DA9-4A6D99EBD27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0" creationId="{D9E89F49-08B0-42F6-826F-229E858A20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1" creationId="{D21EAFA1-5B0A-4249-8B3C-72817EABDA63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2" creationId="{0EF4BC06-54BE-4B93-8478-52245C59B3D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3" creationId="{5A550785-F287-4AED-8B5D-2B21B5CF257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4" creationId="{3DB39027-853E-4A27-ADB9-8B22A4CBE81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5" creationId="{EA37B7E8-DC10-46C7-8FF7-B558C903F42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6" creationId="{424C5491-40C0-40C7-9FDE-E05344EBB66D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7" creationId="{0D526837-653C-443E-9C9C-FC2ED17F5F9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8" creationId="{65C6B8F0-A2FB-4543-BE89-787B8CA48FE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9" creationId="{FFE235F7-599E-497C-9D3A-8FD057E2288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0" creationId="{AE179151-B477-46C0-83CF-5F59078DEA6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1" creationId="{F3C8A015-F389-4102-986C-9933349C25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2" creationId="{A1E73343-23B4-4768-BDA4-AEC4B1EAF69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3" creationId="{AF5E7197-784D-4164-97E7-6A415E335B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4" creationId="{BC42A0B0-4AFF-45CF-BABD-7FEF5BEB0262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5" creationId="{F889E35F-50CA-4060-B697-8CE00647166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8" creationId="{007F7613-CCC6-4ECF-9B42-BEEC98F062C0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9" creationId="{C0FE382A-C607-43F2-B467-77FF5254930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0" creationId="{332C86AB-3B8B-4CB9-BF95-47F9FCAE56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1" creationId="{65E80CEE-0CC3-4813-A126-9346124DE99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2" creationId="{CFC0718E-4F99-4066-BF83-B4BE9CEB57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3" creationId="{1A7D3E35-9E03-4A96-BAD7-BF1A61682FD9}"/>
          </ac:spMkLst>
        </pc:spChg>
        <pc:picChg chg="del">
          <ac:chgData name="Marion Lacroix" userId="9df64882-6113-4c49-9d2b-3e68714ee988" providerId="ADAL" clId="{0DEE5D08-B827-4F48-A8F5-DB870BFBDAB2}" dt="2025-05-23T11:31:36.324" v="685" actId="478"/>
          <ac:picMkLst>
            <pc:docMk/>
            <pc:sldMk cId="2806436901" sldId="775"/>
            <ac:picMk id="10" creationId="{1B036811-41E6-4126-BA53-B2CEADDF92D9}"/>
          </ac:picMkLst>
        </pc:picChg>
        <pc:picChg chg="del">
          <ac:chgData name="Marion Lacroix" userId="9df64882-6113-4c49-9d2b-3e68714ee988" providerId="ADAL" clId="{0DEE5D08-B827-4F48-A8F5-DB870BFBDAB2}" dt="2025-05-23T11:31:39.581" v="686" actId="478"/>
          <ac:picMkLst>
            <pc:docMk/>
            <pc:sldMk cId="2806436901" sldId="775"/>
            <ac:picMk id="15" creationId="{DA479655-5F69-46C1-A1A7-03ABFB257F60}"/>
          </ac:picMkLst>
        </pc:picChg>
        <pc:picChg chg="add mod">
          <ac:chgData name="Marion Lacroix" userId="9df64882-6113-4c49-9d2b-3e68714ee988" providerId="ADAL" clId="{0DEE5D08-B827-4F48-A8F5-DB870BFBDAB2}" dt="2025-05-23T11:32:39.523" v="692" actId="1076"/>
          <ac:picMkLst>
            <pc:docMk/>
            <pc:sldMk cId="2806436901" sldId="775"/>
            <ac:picMk id="54" creationId="{AD68F8B9-88E7-476F-B5FC-F7062A2EFE86}"/>
          </ac:picMkLst>
        </pc:picChg>
        <pc:cxnChg chg="del mod">
          <ac:chgData name="Marion Lacroix" userId="9df64882-6113-4c49-9d2b-3e68714ee988" providerId="ADAL" clId="{0DEE5D08-B827-4F48-A8F5-DB870BFBDAB2}" dt="2025-05-23T11:31:39.581" v="686" actId="478"/>
          <ac:cxnSpMkLst>
            <pc:docMk/>
            <pc:sldMk cId="2806436901" sldId="775"/>
            <ac:cxnSpMk id="13" creationId="{8E83658F-B872-4B17-AF0B-ACDAAA8972C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2" creationId="{D3B53192-DD5E-4E0C-BFE1-C74A202DAA5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3" creationId="{2D27C673-D288-4708-B802-D23AB62497A1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4" creationId="{029179D5-0F61-4B02-8574-851D716EAE57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6" creationId="{6E306CD4-24E0-49CF-90AA-02E045B85A60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7" creationId="{69D621B9-7348-4902-9AEB-0AB4EEA999E4}"/>
          </ac:cxnSpMkLst>
        </pc:cxnChg>
      </pc:sldChg>
      <pc:sldChg chg="addSp modSp add mod ord">
        <pc:chgData name="Marion Lacroix" userId="9df64882-6113-4c49-9d2b-3e68714ee988" providerId="ADAL" clId="{0DEE5D08-B827-4F48-A8F5-DB870BFBDAB2}" dt="2025-05-23T11:43:25.632" v="1005" actId="207"/>
        <pc:sldMkLst>
          <pc:docMk/>
          <pc:sldMk cId="150817860" sldId="776"/>
        </pc:sldMkLst>
        <pc:spChg chg="mod">
          <ac:chgData name="Marion Lacroix" userId="9df64882-6113-4c49-9d2b-3e68714ee988" providerId="ADAL" clId="{0DEE5D08-B827-4F48-A8F5-DB870BFBDAB2}" dt="2025-05-23T11:33:50.987" v="719" actId="20577"/>
          <ac:spMkLst>
            <pc:docMk/>
            <pc:sldMk cId="150817860" sldId="776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3:25.632" v="1005" actId="207"/>
          <ac:spMkLst>
            <pc:docMk/>
            <pc:sldMk cId="150817860" sldId="776"/>
            <ac:spMk id="7" creationId="{41114B76-0EAD-492D-B12C-3059C9651E4E}"/>
          </ac:spMkLst>
        </pc:spChg>
        <pc:picChg chg="add mod">
          <ac:chgData name="Marion Lacroix" userId="9df64882-6113-4c49-9d2b-3e68714ee988" providerId="ADAL" clId="{0DEE5D08-B827-4F48-A8F5-DB870BFBDAB2}" dt="2025-05-23T11:34:49.675" v="734" actId="1076"/>
          <ac:picMkLst>
            <pc:docMk/>
            <pc:sldMk cId="150817860" sldId="776"/>
            <ac:picMk id="9" creationId="{F0B07EC7-4B72-4890-83EE-2C06AD6BC078}"/>
          </ac:picMkLst>
        </pc:picChg>
        <pc:picChg chg="add mod">
          <ac:chgData name="Marion Lacroix" userId="9df64882-6113-4c49-9d2b-3e68714ee988" providerId="ADAL" clId="{0DEE5D08-B827-4F48-A8F5-DB870BFBDAB2}" dt="2025-05-23T11:34:47.955" v="733" actId="1076"/>
          <ac:picMkLst>
            <pc:docMk/>
            <pc:sldMk cId="150817860" sldId="776"/>
            <ac:picMk id="10" creationId="{D7A7D5E4-E28A-48B9-8C37-96691FA5EEF8}"/>
          </ac:picMkLst>
        </pc:picChg>
      </pc:sldChg>
      <pc:sldChg chg="addSp delSp modSp add mod">
        <pc:chgData name="Marion Lacroix" userId="9df64882-6113-4c49-9d2b-3e68714ee988" providerId="ADAL" clId="{0DEE5D08-B827-4F48-A8F5-DB870BFBDAB2}" dt="2025-05-23T11:39:25.795" v="945" actId="1076"/>
        <pc:sldMkLst>
          <pc:docMk/>
          <pc:sldMk cId="3209164075" sldId="777"/>
        </pc:sldMkLst>
        <pc:spChg chg="mod">
          <ac:chgData name="Marion Lacroix" userId="9df64882-6113-4c49-9d2b-3e68714ee988" providerId="ADAL" clId="{0DEE5D08-B827-4F48-A8F5-DB870BFBDAB2}" dt="2025-05-23T11:35:15.679" v="736"/>
          <ac:spMkLst>
            <pc:docMk/>
            <pc:sldMk cId="3209164075" sldId="777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9:11.256" v="941" actId="1076"/>
          <ac:spMkLst>
            <pc:docMk/>
            <pc:sldMk cId="3209164075" sldId="777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8:57.325" v="940" actId="1076"/>
          <ac:spMkLst>
            <pc:docMk/>
            <pc:sldMk cId="3209164075" sldId="777"/>
            <ac:spMk id="13" creationId="{BA0369C6-9D4A-40E2-87F7-710D69EF4982}"/>
          </ac:spMkLst>
        </pc:spChg>
        <pc:picChg chg="del mod">
          <ac:chgData name="Marion Lacroix" userId="9df64882-6113-4c49-9d2b-3e68714ee988" providerId="ADAL" clId="{0DEE5D08-B827-4F48-A8F5-DB870BFBDAB2}" dt="2025-05-23T11:37:48.061" v="922" actId="478"/>
          <ac:picMkLst>
            <pc:docMk/>
            <pc:sldMk cId="3209164075" sldId="777"/>
            <ac:picMk id="9" creationId="{F0B07EC7-4B72-4890-83EE-2C06AD6BC078}"/>
          </ac:picMkLst>
        </pc:picChg>
        <pc:picChg chg="del mod">
          <ac:chgData name="Marion Lacroix" userId="9df64882-6113-4c49-9d2b-3e68714ee988" providerId="ADAL" clId="{0DEE5D08-B827-4F48-A8F5-DB870BFBDAB2}" dt="2025-05-23T11:37:47.358" v="921" actId="478"/>
          <ac:picMkLst>
            <pc:docMk/>
            <pc:sldMk cId="3209164075" sldId="777"/>
            <ac:picMk id="10" creationId="{D7A7D5E4-E28A-48B9-8C37-96691FA5EEF8}"/>
          </ac:picMkLst>
        </pc:picChg>
        <pc:picChg chg="add mod">
          <ac:chgData name="Marion Lacroix" userId="9df64882-6113-4c49-9d2b-3e68714ee988" providerId="ADAL" clId="{0DEE5D08-B827-4F48-A8F5-DB870BFBDAB2}" dt="2025-05-23T11:39:24.159" v="944" actId="1076"/>
          <ac:picMkLst>
            <pc:docMk/>
            <pc:sldMk cId="3209164075" sldId="777"/>
            <ac:picMk id="15" creationId="{FFA5B095-A959-4C51-8417-A8B95DB8B4F5}"/>
          </ac:picMkLst>
        </pc:picChg>
        <pc:picChg chg="add mod">
          <ac:chgData name="Marion Lacroix" userId="9df64882-6113-4c49-9d2b-3e68714ee988" providerId="ADAL" clId="{0DEE5D08-B827-4F48-A8F5-DB870BFBDAB2}" dt="2025-05-23T11:39:25.795" v="945" actId="1076"/>
          <ac:picMkLst>
            <pc:docMk/>
            <pc:sldMk cId="3209164075" sldId="777"/>
            <ac:picMk id="16" creationId="{DD8EFCD4-9BC2-41E0-BB9E-EB9913E202BF}"/>
          </ac:picMkLst>
        </pc:picChg>
      </pc:sldChg>
      <pc:sldChg chg="addSp delSp modSp add mod ord">
        <pc:chgData name="Marion Lacroix" userId="9df64882-6113-4c49-9d2b-3e68714ee988" providerId="ADAL" clId="{0DEE5D08-B827-4F48-A8F5-DB870BFBDAB2}" dt="2025-05-23T11:44:47.393" v="1030" actId="207"/>
        <pc:sldMkLst>
          <pc:docMk/>
          <pc:sldMk cId="314572523" sldId="778"/>
        </pc:sldMkLst>
        <pc:spChg chg="mod">
          <ac:chgData name="Marion Lacroix" userId="9df64882-6113-4c49-9d2b-3e68714ee988" providerId="ADAL" clId="{0DEE5D08-B827-4F48-A8F5-DB870BFBDAB2}" dt="2025-05-23T11:40:47.515" v="974"/>
          <ac:spMkLst>
            <pc:docMk/>
            <pc:sldMk cId="314572523" sldId="778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4:47.393" v="1030" actId="207"/>
          <ac:spMkLst>
            <pc:docMk/>
            <pc:sldMk cId="314572523" sldId="778"/>
            <ac:spMk id="7" creationId="{41114B76-0EAD-492D-B12C-3059C9651E4E}"/>
          </ac:spMkLst>
        </pc:spChg>
        <pc:spChg chg="del">
          <ac:chgData name="Marion Lacroix" userId="9df64882-6113-4c49-9d2b-3e68714ee988" providerId="ADAL" clId="{0DEE5D08-B827-4F48-A8F5-DB870BFBDAB2}" dt="2025-05-23T11:40:53.145" v="975" actId="478"/>
          <ac:spMkLst>
            <pc:docMk/>
            <pc:sldMk cId="314572523" sldId="778"/>
            <ac:spMk id="13" creationId="{BA0369C6-9D4A-40E2-87F7-710D69EF4982}"/>
          </ac:spMkLst>
        </pc:spChg>
        <pc:picChg chg="del">
          <ac:chgData name="Marion Lacroix" userId="9df64882-6113-4c49-9d2b-3e68714ee988" providerId="ADAL" clId="{0DEE5D08-B827-4F48-A8F5-DB870BFBDAB2}" dt="2025-05-23T11:41:36.069" v="984" actId="478"/>
          <ac:picMkLst>
            <pc:docMk/>
            <pc:sldMk cId="314572523" sldId="778"/>
            <ac:picMk id="15" creationId="{FFA5B095-A959-4C51-8417-A8B95DB8B4F5}"/>
          </ac:picMkLst>
        </pc:picChg>
        <pc:picChg chg="del">
          <ac:chgData name="Marion Lacroix" userId="9df64882-6113-4c49-9d2b-3e68714ee988" providerId="ADAL" clId="{0DEE5D08-B827-4F48-A8F5-DB870BFBDAB2}" dt="2025-05-23T11:41:36.910" v="985" actId="478"/>
          <ac:picMkLst>
            <pc:docMk/>
            <pc:sldMk cId="314572523" sldId="778"/>
            <ac:picMk id="16" creationId="{DD8EFCD4-9BC2-41E0-BB9E-EB9913E202BF}"/>
          </ac:picMkLst>
        </pc:picChg>
        <pc:picChg chg="add mod">
          <ac:chgData name="Marion Lacroix" userId="9df64882-6113-4c49-9d2b-3e68714ee988" providerId="ADAL" clId="{0DEE5D08-B827-4F48-A8F5-DB870BFBDAB2}" dt="2025-05-23T11:43:50.362" v="1012" actId="1076"/>
          <ac:picMkLst>
            <pc:docMk/>
            <pc:sldMk cId="314572523" sldId="778"/>
            <ac:picMk id="17" creationId="{548CE250-C4C6-4C2E-AE2F-38B4A06818EB}"/>
          </ac:picMkLst>
        </pc:picChg>
        <pc:picChg chg="add mod">
          <ac:chgData name="Marion Lacroix" userId="9df64882-6113-4c49-9d2b-3e68714ee988" providerId="ADAL" clId="{0DEE5D08-B827-4F48-A8F5-DB870BFBDAB2}" dt="2025-05-23T11:43:46.196" v="1010" actId="14100"/>
          <ac:picMkLst>
            <pc:docMk/>
            <pc:sldMk cId="314572523" sldId="778"/>
            <ac:picMk id="18" creationId="{D165E19E-83A2-4D82-9A0D-BBFDADFAFAAE}"/>
          </ac:picMkLst>
        </pc:picChg>
        <pc:picChg chg="add mod">
          <ac:chgData name="Marion Lacroix" userId="9df64882-6113-4c49-9d2b-3e68714ee988" providerId="ADAL" clId="{0DEE5D08-B827-4F48-A8F5-DB870BFBDAB2}" dt="2025-05-23T11:44:29.209" v="1027" actId="1076"/>
          <ac:picMkLst>
            <pc:docMk/>
            <pc:sldMk cId="314572523" sldId="778"/>
            <ac:picMk id="19" creationId="{01334C90-1F62-4FC5-8B50-D7692D35BC6F}"/>
          </ac:picMkLst>
        </pc:picChg>
        <pc:picChg chg="add mod">
          <ac:chgData name="Marion Lacroix" userId="9df64882-6113-4c49-9d2b-3e68714ee988" providerId="ADAL" clId="{0DEE5D08-B827-4F48-A8F5-DB870BFBDAB2}" dt="2025-05-23T11:44:27.406" v="1026" actId="1076"/>
          <ac:picMkLst>
            <pc:docMk/>
            <pc:sldMk cId="314572523" sldId="778"/>
            <ac:picMk id="20" creationId="{FA578215-319C-47D9-8FE0-CEBEB1CB3A28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1" creationId="{C8963FB3-8EF4-433A-87D8-A395D96A505B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2" creationId="{D45D7053-98AF-4A07-9E73-AB2DF62757FF}"/>
          </ac:picMkLst>
        </pc:picChg>
        <pc:picChg chg="add mod">
          <ac:chgData name="Marion Lacroix" userId="9df64882-6113-4c49-9d2b-3e68714ee988" providerId="ADAL" clId="{0DEE5D08-B827-4F48-A8F5-DB870BFBDAB2}" dt="2025-05-23T11:44:13.819" v="1020" actId="1076"/>
          <ac:picMkLst>
            <pc:docMk/>
            <pc:sldMk cId="314572523" sldId="778"/>
            <ac:picMk id="23" creationId="{A1D6A823-D8B3-4569-B06E-DEDD59EFAE16}"/>
          </ac:picMkLst>
        </pc:picChg>
      </pc:sldChg>
      <pc:sldChg chg="modSp add del mod">
        <pc:chgData name="Marion Lacroix" userId="9df64882-6113-4c49-9d2b-3e68714ee988" providerId="ADAL" clId="{0DEE5D08-B827-4F48-A8F5-DB870BFBDAB2}" dt="2025-05-23T11:54:46.280" v="1735" actId="47"/>
        <pc:sldMkLst>
          <pc:docMk/>
          <pc:sldMk cId="3183337611" sldId="779"/>
        </pc:sldMkLst>
        <pc:spChg chg="mod">
          <ac:chgData name="Marion Lacroix" userId="9df64882-6113-4c49-9d2b-3e68714ee988" providerId="ADAL" clId="{0DEE5D08-B827-4F48-A8F5-DB870BFBDAB2}" dt="2025-05-23T11:50:42.315" v="1379" actId="113"/>
          <ac:spMkLst>
            <pc:docMk/>
            <pc:sldMk cId="3183337611" sldId="779"/>
            <ac:spMk id="3" creationId="{BE34F1E9-E0B0-4D42-8B7D-D8AAF906B584}"/>
          </ac:spMkLst>
        </pc:spChg>
      </pc:sldChg>
      <pc:sldChg chg="add">
        <pc:chgData name="Marion Lacroix" userId="9df64882-6113-4c49-9d2b-3e68714ee988" providerId="ADAL" clId="{0DEE5D08-B827-4F48-A8F5-DB870BFBDAB2}" dt="2025-05-23T11:50:52.354" v="1380" actId="2890"/>
        <pc:sldMkLst>
          <pc:docMk/>
          <pc:sldMk cId="639750093" sldId="780"/>
        </pc:sldMkLst>
      </pc:sldChg>
      <pc:sldChg chg="addSp modSp add mod">
        <pc:chgData name="Marion Lacroix" userId="9df64882-6113-4c49-9d2b-3e68714ee988" providerId="ADAL" clId="{0DEE5D08-B827-4F48-A8F5-DB870BFBDAB2}" dt="2025-05-23T11:54:11.156" v="1710" actId="12"/>
        <pc:sldMkLst>
          <pc:docMk/>
          <pc:sldMk cId="2839691219" sldId="781"/>
        </pc:sldMkLst>
        <pc:spChg chg="mod">
          <ac:chgData name="Marion Lacroix" userId="9df64882-6113-4c49-9d2b-3e68714ee988" providerId="ADAL" clId="{0DEE5D08-B827-4F48-A8F5-DB870BFBDAB2}" dt="2025-05-23T11:53:31.236" v="1648" actId="20577"/>
          <ac:spMkLst>
            <pc:docMk/>
            <pc:sldMk cId="2839691219" sldId="781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54:11.156" v="1710" actId="12"/>
          <ac:spMkLst>
            <pc:docMk/>
            <pc:sldMk cId="2839691219" sldId="781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7" creationId="{B21B51AC-DCB6-4A4A-AA2B-E6BD29D47826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8" creationId="{2CBC1241-870D-4B26-9B63-6F32D159C5D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9" creationId="{8673D95A-3218-4D15-9441-57A3D6B22DBD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0" creationId="{B1B5AF2D-E727-4B0A-B1D0-F0971751794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1" creationId="{E51D2E21-3215-4A15-BE68-78E2E72E28A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0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8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41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5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grpSp>
        <p:nvGrpSpPr>
          <p:cNvPr id="8" name="Group 13"/>
          <p:cNvGrpSpPr>
            <a:grpSpLocks noChangeAspect="1"/>
          </p:cNvGrpSpPr>
          <p:nvPr userDrawn="1"/>
        </p:nvGrpSpPr>
        <p:grpSpPr bwMode="auto">
          <a:xfrm>
            <a:off x="7190931" y="540000"/>
            <a:ext cx="1208660" cy="1240800"/>
            <a:chOff x="2023" y="1221"/>
            <a:chExt cx="1710" cy="1878"/>
          </a:xfrm>
        </p:grpSpPr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grpSp>
        <p:nvGrpSpPr>
          <p:cNvPr id="10" name="Group 13"/>
          <p:cNvGrpSpPr>
            <a:grpSpLocks noChangeAspect="1"/>
          </p:cNvGrpSpPr>
          <p:nvPr userDrawn="1"/>
        </p:nvGrpSpPr>
        <p:grpSpPr bwMode="auto">
          <a:xfrm>
            <a:off x="7780442" y="359999"/>
            <a:ext cx="1018514" cy="1045598"/>
            <a:chOff x="2023" y="1221"/>
            <a:chExt cx="1710" cy="1878"/>
          </a:xfrm>
        </p:grpSpPr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838" y="171670"/>
            <a:ext cx="8747165" cy="31919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269838" y="781046"/>
            <a:ext cx="8747165" cy="383400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165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defRPr sz="15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9379" indent="-13216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−"/>
              <a:tabLst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78324" y="4860000"/>
            <a:ext cx="745028" cy="216000"/>
          </a:xfrm>
          <a:prstGeom prst="rect">
            <a:avLst/>
          </a:prstGeom>
        </p:spPr>
        <p:txBody>
          <a:bodyPr anchor="b"/>
          <a:lstStyle>
            <a:lvl1pPr algn="r">
              <a:defRPr sz="825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69834" y="4914008"/>
            <a:ext cx="3086100" cy="179044"/>
          </a:xfrm>
          <a:prstGeom prst="rect">
            <a:avLst/>
          </a:prstGeom>
        </p:spPr>
        <p:txBody>
          <a:bodyPr anchor="b"/>
          <a:lstStyle>
            <a:lvl1pPr>
              <a:defRPr sz="75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08000"/>
            <a:ext cx="540000" cy="540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80883" y="197038"/>
            <a:ext cx="590843" cy="32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823" r:id="rId6"/>
    <p:sldLayoutId id="214748382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n.lacroix@ign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2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hyperlink" Target="https://cnig.gouv.fr/gt-dessertes-pour-les-transports-de-bois-a18535.html#H_Reun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nigfr/schema-dessertes-transport-de-bois" TargetMode="External"/><Relationship Id="rId5" Type="http://schemas.openxmlformats.org/officeDocument/2006/relationships/hyperlink" Target="mailto:marion.lacroix@ign.fr?subject=Inscription%20liste%20de%20diffusion%20GT%20Dessertes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figeo.asso.fr/wp-content/uploads/2020/12/10/modele-minimal-donnees-pei.pdf" TargetMode="External"/><Relationship Id="rId13" Type="http://schemas.openxmlformats.org/officeDocument/2006/relationships/image" Target="../media/image35.png"/><Relationship Id="rId3" Type="http://schemas.openxmlformats.org/officeDocument/2006/relationships/customXml" Target="../ink/ink6.xml"/><Relationship Id="rId7" Type="http://schemas.openxmlformats.org/officeDocument/2006/relationships/hyperlink" Target="https://geoservices.ign.fr/bd-topor-explorer-descriptif-de-contenu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nig.gouv.fr/gt-dessertes-pour-les-transports-de-bois-a18535.html#H_Mandat-du-GT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naviforest.ign.fr/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30.png"/><Relationship Id="rId9" Type="http://schemas.openxmlformats.org/officeDocument/2006/relationships/image" Target="../media/image5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nigfr/schema-dessertes-transport-de-bois/tree/master/ressources/tableaux-de-trav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cnig.gouv.fr/gt-dessertes-pour-les-transports-de-bois-a18535.html#H_Reunions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github.com/cnigfr/schema-dessertes-transport-de-bois/tree/master/ressources/tableaux-de-trav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5.png"/><Relationship Id="rId10" Type="http://schemas.openxmlformats.org/officeDocument/2006/relationships/image" Target="../media/image52.png"/><Relationship Id="rId4" Type="http://schemas.openxmlformats.org/officeDocument/2006/relationships/hyperlink" Target="mailto:marion.lacroix@ign.fr?subject=Inscription%20liste%20de%20diffusion%20GT%20Dessertes" TargetMode="Externa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10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10/06/2025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88196" y="2562078"/>
            <a:ext cx="6567608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latin typeface="Calibri"/>
              </a:rPr>
              <a:t>Standard « Dessertes pour le transport de bois » V2 &amp; Loi Incendie</a:t>
            </a:r>
          </a:p>
          <a:p>
            <a:pPr algn="ctr">
              <a:spcBef>
                <a:spcPct val="50000"/>
              </a:spcBef>
            </a:pPr>
            <a:endParaRPr lang="fr-FR" sz="4000" b="1" dirty="0">
              <a:latin typeface="Calibri"/>
            </a:endParaRPr>
          </a:p>
          <a:p>
            <a:pPr algn="ctr">
              <a:spcBef>
                <a:spcPct val="50000"/>
              </a:spcBef>
            </a:pPr>
            <a:endParaRPr lang="fr-FR" sz="100" i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59E33-298E-4EED-AE22-B1AD4585ECCE}"/>
              </a:ext>
            </a:extLst>
          </p:cNvPr>
          <p:cNvSpPr txBox="1"/>
          <p:nvPr/>
        </p:nvSpPr>
        <p:spPr>
          <a:xfrm>
            <a:off x="6980500" y="4585709"/>
            <a:ext cx="175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marion.lacroix@ign.fr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242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Où en est-on du standard?</a:t>
            </a:r>
            <a:br>
              <a:rPr lang="fr-FR" dirty="0"/>
            </a:br>
            <a:r>
              <a:rPr lang="fr-FR" dirty="0"/>
              <a:t>- Organisation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10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AE5965-B16C-41CC-8A6A-05A28C5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07BEB3-9719-439E-A4E6-66CA6099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18" y="3256801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Processus d’élaboration d’un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11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036811-41E6-4126-BA53-B2CEADD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6" y="1414355"/>
            <a:ext cx="4219521" cy="27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ABF3E08-D7F9-4293-9B2E-489104FDDAF8}"/>
              </a:ext>
            </a:extLst>
          </p:cNvPr>
          <p:cNvSpPr/>
          <p:nvPr/>
        </p:nvSpPr>
        <p:spPr>
          <a:xfrm>
            <a:off x="2695635" y="3185670"/>
            <a:ext cx="1000809" cy="810662"/>
          </a:xfrm>
          <a:prstGeom prst="ellipse">
            <a:avLst/>
          </a:prstGeom>
          <a:noFill/>
          <a:ln w="28575">
            <a:solidFill>
              <a:srgbClr val="C3C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E83658F-B872-4B17-AF0B-ACDAAA8972C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96444" y="3042041"/>
            <a:ext cx="1209292" cy="548960"/>
          </a:xfrm>
          <a:prstGeom prst="straightConnector1">
            <a:avLst/>
          </a:prstGeom>
          <a:noFill/>
          <a:ln w="28575">
            <a:solidFill>
              <a:srgbClr val="C3C3F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Image 14" descr="Une image contenant clipart, dessin, Graphique, croquis&#10;&#10;Le contenu généré par l’IA peut être incorrect.">
            <a:extLst>
              <a:ext uri="{FF2B5EF4-FFF2-40B4-BE49-F238E27FC236}">
                <a16:creationId xmlns:a16="http://schemas.microsoft.com/office/drawing/2014/main" id="{DA479655-5F69-46C1-A1A7-03ABFB257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454" y="3046453"/>
            <a:ext cx="479546" cy="44066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07366D-17AC-4FDC-AD4D-AFAC5997A646}"/>
              </a:ext>
            </a:extLst>
          </p:cNvPr>
          <p:cNvSpPr txBox="1"/>
          <p:nvPr/>
        </p:nvSpPr>
        <p:spPr>
          <a:xfrm>
            <a:off x="4729460" y="2884812"/>
            <a:ext cx="36659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 indent="-342900" algn="just">
              <a:buFont typeface="+mj-lt"/>
              <a:buAutoNum type="arabicPeriod"/>
              <a:defRPr/>
            </a:pPr>
            <a:r>
              <a:rPr lang="fr-FR" sz="1200" b="1" dirty="0">
                <a:highlight>
                  <a:srgbClr val="C4C4FD"/>
                </a:highlight>
                <a:ea typeface="Calibri"/>
                <a:cs typeface="Arial"/>
              </a:rPr>
              <a:t>Travaux d’élaboration du standard</a:t>
            </a: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standard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schéma et modèle UML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Envoi</a:t>
            </a:r>
            <a:r>
              <a:rPr lang="fr-FR" sz="1200" b="0" dirty="0">
                <a:ea typeface="Calibri"/>
                <a:cs typeface="Arial"/>
              </a:rPr>
              <a:t> </a:t>
            </a:r>
            <a:r>
              <a:rPr lang="fr-FR" sz="1200" dirty="0">
                <a:ea typeface="Calibri"/>
                <a:cs typeface="Arial"/>
              </a:rPr>
              <a:t>et appel </a:t>
            </a:r>
            <a:r>
              <a:rPr lang="fr-FR" sz="1200" b="0" dirty="0">
                <a:ea typeface="Calibri"/>
                <a:cs typeface="Arial"/>
              </a:rPr>
              <a:t>à commentaires</a:t>
            </a:r>
          </a:p>
          <a:p>
            <a:pPr lvl="1" indent="-342900" algn="just">
              <a:buAutoNum type="arabicPeriod"/>
              <a:defRPr/>
            </a:pPr>
            <a:endParaRPr lang="fr-FR" sz="1200" dirty="0">
              <a:ea typeface="Calibri"/>
              <a:cs typeface="Arial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3C913EC-43DD-45D0-AE71-DC07AA782CFA}"/>
              </a:ext>
            </a:extLst>
          </p:cNvPr>
          <p:cNvSpPr>
            <a:spLocks noGrp="1"/>
          </p:cNvSpPr>
          <p:nvPr/>
        </p:nvSpPr>
        <p:spPr>
          <a:xfrm>
            <a:off x="7377439" y="2884812"/>
            <a:ext cx="3362178" cy="216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200" b="0" i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En cours</a:t>
            </a:r>
            <a:endParaRPr lang="fr-FR" sz="1200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DF117B8F-B6D4-4D51-8F8E-85528445702D}"/>
              </a:ext>
            </a:extLst>
          </p:cNvPr>
          <p:cNvSpPr>
            <a:spLocks noGrp="1"/>
          </p:cNvSpPr>
          <p:nvPr/>
        </p:nvSpPr>
        <p:spPr>
          <a:xfrm>
            <a:off x="6327693" y="3075140"/>
            <a:ext cx="3362178" cy="216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200" b="0" i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Début juillet 2025</a:t>
            </a:r>
            <a:endParaRPr lang="fr-FR" sz="1200" b="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C9AB61A-28DE-4371-BD5C-228C9DF2B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556" y="1077099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Livrables attendus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12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937268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Documents  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Une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V2 du standard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« Dessertes pour le transport de bois » (</a:t>
            </a:r>
            <a:r>
              <a:rPr lang="fr-FR" sz="1400" b="0" u="sng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à renommer pour intégrer DFCI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)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modèle conceptuel de données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(+mapping à plat avec la BD TOPO)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schéma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pour validateurs (compatible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schema.data.gouv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/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validata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)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Organisation, suivi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du 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GT et communication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Liste de diffusion par mail (inscription via 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  <a:hlinkClick r:id="rId5"/>
              </a:rPr>
              <a:t>marion.lacroix@ign.fr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)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de travail commun</a:t>
            </a:r>
          </a:p>
          <a:p>
            <a:pPr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Calibri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+mj-lt"/>
                <a:cs typeface="Arial"/>
              </a:rPr>
              <a:t>(maj + rapide)</a:t>
            </a:r>
          </a:p>
          <a:p>
            <a:pPr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de GT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Calibri"/>
              <a:cs typeface="Arial"/>
            </a:endParaRPr>
          </a:p>
          <a:p>
            <a:pPr lvl="3" indent="-342900" algn="just">
              <a:buClr>
                <a:srgbClr val="554538"/>
              </a:buClr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Espace Réunions (ODJ, CR, autres infos)</a:t>
            </a:r>
          </a:p>
          <a:p>
            <a:pPr lvl="3" indent="-342900" algn="just">
              <a:buClr>
                <a:srgbClr val="554538"/>
              </a:buClr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Ressources (ppt, documents servant </a:t>
            </a:r>
          </a:p>
          <a:p>
            <a:pPr marL="1257300" lvl="3" indent="0" algn="just">
              <a:buClr>
                <a:srgbClr val="554538"/>
              </a:buClr>
              <a:buNone/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de base de travail)</a:t>
            </a: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B07EC7-4B72-4890-83EE-2C06AD6BC0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73" y="1780882"/>
            <a:ext cx="974466" cy="974466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A7D5E4-E28A-48B9-8C37-96691FA5E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4206" y="3198220"/>
            <a:ext cx="2861751" cy="12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Organisation et fonctionnement du GT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13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15157" y="1163634"/>
            <a:ext cx="3086100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Pilotage 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Isabelle Bertrand (MASA)</a:t>
            </a: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LC Xavier Van </a:t>
            </a:r>
            <a:r>
              <a:rPr lang="fr-FR" sz="1400" b="0" dirty="0" err="1">
                <a:solidFill>
                  <a:srgbClr val="000000"/>
                </a:solidFill>
                <a:latin typeface="+mn-lt"/>
                <a:ea typeface="Calibri"/>
                <a:cs typeface="Arial"/>
              </a:rPr>
              <a:t>Elsuwe</a:t>
            </a: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 (MI)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Co-animation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Thierry Saffroy (IGN)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Marion Lacroix (IGN)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Vincent Morillon (FCBA)</a:t>
            </a:r>
          </a:p>
          <a:p>
            <a:pPr marL="514350" lvl="1" indent="-171450" algn="just">
              <a:defRPr/>
            </a:pPr>
            <a:endParaRPr lang="fr-FR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marL="1100138" lvl="2" indent="-17145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0369C6-9D4A-40E2-87F7-710D69EF4982}"/>
              </a:ext>
            </a:extLst>
          </p:cNvPr>
          <p:cNvSpPr txBox="1"/>
          <p:nvPr/>
        </p:nvSpPr>
        <p:spPr>
          <a:xfrm>
            <a:off x="4158814" y="1053422"/>
            <a:ext cx="48201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Démarrage </a:t>
            </a:r>
            <a:endParaRPr lang="en-US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 préparatoire en octobre 2024 (côté acteurs DFCI)</a:t>
            </a: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 plénière (présentiel – Saint mandé)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#1 en février 2025 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#2 en juin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#3 en septembre/octobre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Sous-groupe Points d’eau (visio)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À établir</a:t>
            </a: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FA5B095-A959-4C51-8417-A8B95DB8B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4" y="3671329"/>
            <a:ext cx="1011320" cy="1022139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D8EFCD4-9BC2-41E0-BB9E-EB9913E20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0" y="4054018"/>
            <a:ext cx="664778" cy="6647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1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14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76AB3C-FF86-4AB8-AD12-2A1B28154F58}"/>
              </a:ext>
            </a:extLst>
          </p:cNvPr>
          <p:cNvSpPr txBox="1"/>
          <p:nvPr/>
        </p:nvSpPr>
        <p:spPr>
          <a:xfrm>
            <a:off x="269834" y="897837"/>
            <a:ext cx="8127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spcBef>
                <a:spcPts val="450"/>
              </a:spcBef>
              <a:buClr>
                <a:srgbClr val="554538"/>
              </a:buClr>
              <a:defRPr/>
            </a:pPr>
            <a:r>
              <a:rPr lang="fr-FR" sz="1400" b="1" dirty="0">
                <a:latin typeface="+mj-lt"/>
                <a:ea typeface="Calibri"/>
                <a:cs typeface="Arial"/>
              </a:rPr>
              <a:t>Concertation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entre les divers acteurs impliqués afin de </a:t>
            </a:r>
            <a:r>
              <a:rPr lang="fr-FR" sz="1400" b="1" dirty="0">
                <a:latin typeface="+mj-lt"/>
                <a:ea typeface="Calibri"/>
                <a:cs typeface="Arial"/>
              </a:rPr>
              <a:t>garantir la pertinence et l’interopérabilité du standard 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(06/06/2025) :</a:t>
            </a:r>
            <a:endParaRPr lang="fr-FR" sz="1400" dirty="0">
              <a:latin typeface="+mj-lt"/>
              <a:ea typeface="Calibri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B9D6130-3D92-420D-8EA5-EA5DB09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+mn-lt"/>
                <a:cs typeface="Arial"/>
              </a:rPr>
              <a:t>Participation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43DD26B6-5169-4030-93F8-FE4DC66A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6EFE508-973E-4518-92C0-BD16A6625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31571"/>
              </p:ext>
            </p:extLst>
          </p:nvPr>
        </p:nvGraphicFramePr>
        <p:xfrm>
          <a:off x="1385668" y="1556196"/>
          <a:ext cx="2400772" cy="30480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400772">
                  <a:extLst>
                    <a:ext uri="{9D8B030D-6E8A-4147-A177-3AD203B41FA5}">
                      <a16:colId xmlns:a16="http://schemas.microsoft.com/office/drawing/2014/main" val="1662139042"/>
                    </a:ext>
                  </a:extLst>
                </a:gridCol>
              </a:tblGrid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ANSC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922666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ARDFCI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43191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CFBL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536868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CNPF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230692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CRIGE PACA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639507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DDT 04-55-68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51243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Département Indre et Loire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420056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Departements de France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6050986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Entente </a:t>
                      </a:r>
                      <a:r>
                        <a:rPr lang="fr-FR" sz="1000" u="none" strike="noStrike" dirty="0" err="1">
                          <a:effectLst/>
                        </a:rPr>
                        <a:t>Valabre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087569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FCBA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66802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FI Bois Grand Est-Centre Val de Loire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849630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FNB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1161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FNCOFOR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96777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FNEDT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430455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FNTR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5162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Fransylva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364353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GF Marne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170120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GIP </a:t>
                      </a:r>
                      <a:r>
                        <a:rPr lang="fr-FR" sz="1000" u="none" strike="noStrike" dirty="0" err="1">
                          <a:effectLst/>
                        </a:rPr>
                        <a:t>ATGeRi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64224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IDF CNPF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264081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2FE20EF-08F5-4B45-B7A1-692B127F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56810"/>
              </p:ext>
            </p:extLst>
          </p:nvPr>
        </p:nvGraphicFramePr>
        <p:xfrm>
          <a:off x="4124065" y="1556196"/>
          <a:ext cx="3825445" cy="30480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825445">
                  <a:extLst>
                    <a:ext uri="{9D8B030D-6E8A-4147-A177-3AD203B41FA5}">
                      <a16:colId xmlns:a16="http://schemas.microsoft.com/office/drawing/2014/main" val="903509030"/>
                    </a:ext>
                  </a:extLst>
                </a:gridCol>
              </a:tblGrid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IGN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6102447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KAYRROS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4267698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Ministère de l'Agriculture et de la Souveraineté alimentaire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584216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Ministère de l'Intérieur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4199796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NET CARBON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71344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ONF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2148771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OPEN FORET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817635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OPENIG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387050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Région PACA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3652233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SAFER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96729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SDIS 17-38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40319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Secrétariat Général à la Planification Ecologique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4655492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 Basto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25012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 Mauffrey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9917241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Transporteur de bois - Recorbet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5023777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Transports Fontan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865063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Transports Masnada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56275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Transports Rochatte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857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2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Bases de travail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15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2387" y="764742"/>
            <a:ext cx="8618451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voies d’accès aux ressources forestières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Standard CNIG « Dessertes pour le transport de bois »</a:t>
            </a:r>
          </a:p>
          <a:p>
            <a:pPr lvl="1"/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Réalisé dans projet 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NaviForest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</a:rPr>
              <a:t> </a:t>
            </a:r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 </a:t>
            </a:r>
          </a:p>
          <a:p>
            <a:pPr lvl="1"/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Récupérer les données dessertes 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dans une base nationale unique via un outil collaboratif en ligne </a:t>
            </a:r>
          </a:p>
          <a:p>
            <a:pPr lvl="1"/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V1.0 du Standard 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validé et diffusé par le CNIG depuis 2019</a:t>
            </a:r>
          </a:p>
          <a:p>
            <a:pPr lvl="1"/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457200" lvl="1" indent="0">
              <a:buNone/>
            </a:pP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voies de défense des bois et forêts contre l’incendie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 Standard communautaire « Pistes DFCI »</a:t>
            </a:r>
          </a:p>
          <a:p>
            <a:pPr lvl="1" algn="just"/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Intégration par l’ANSC des voies DFCI dans la BD TOPO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+mn-cs"/>
              </a:rPr>
              <a:t>(voir 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spécifications de la BD TOPO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/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Utilisé dans </a:t>
            </a:r>
            <a:r>
              <a:rPr lang="fr-FR" sz="1200" b="0" dirty="0" err="1">
                <a:solidFill>
                  <a:srgbClr val="000000"/>
                </a:solidFill>
                <a:latin typeface="+mn-lt"/>
                <a:cs typeface="Arial"/>
              </a:rPr>
              <a:t>NexSIS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 (outil national SGA/SGO SDIS)</a:t>
            </a:r>
          </a:p>
          <a:p>
            <a:pPr lvl="1" algn="just"/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points d’eau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Standard AFIGEO « Points d’eau »</a:t>
            </a:r>
          </a:p>
          <a:p>
            <a:pPr lvl="1"/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Problème : ne couvre pas les points d’eau en forêt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Modèle de données conçu pour les PEI (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AFIGEO</a:t>
            </a: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)</a:t>
            </a:r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Utilisé dans </a:t>
            </a:r>
            <a:r>
              <a:rPr lang="fr-FR" sz="1200" b="0" dirty="0" err="1">
                <a:solidFill>
                  <a:srgbClr val="333333"/>
                </a:solidFill>
                <a:latin typeface="+mn-lt"/>
                <a:cs typeface="Arial"/>
              </a:rPr>
              <a:t>NexSIS</a:t>
            </a: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lvl="1"/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48CE250-C4C6-4C2E-AE2F-38B4A06818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360" y="1368342"/>
            <a:ext cx="847920" cy="847920"/>
          </a:xfrm>
          <a:prstGeom prst="rect">
            <a:avLst/>
          </a:prstGeom>
          <a:ln>
            <a:noFill/>
          </a:ln>
        </p:spPr>
      </p:pic>
      <p:pic>
        <p:nvPicPr>
          <p:cNvPr id="18" name="Image 17" descr="Une image contenant cercle, symbole, conception&#10;&#10;Description générée automatiquement">
            <a:extLst>
              <a:ext uri="{FF2B5EF4-FFF2-40B4-BE49-F238E27FC236}">
                <a16:creationId xmlns:a16="http://schemas.microsoft.com/office/drawing/2014/main" id="{D165E19E-83A2-4D82-9A0D-BBFDADFAF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678" y="1615723"/>
            <a:ext cx="371039" cy="353158"/>
          </a:xfrm>
          <a:prstGeom prst="rect">
            <a:avLst/>
          </a:prstGeom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334C90-1F62-4FC5-8B50-D7692D35BC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69" y="2749204"/>
            <a:ext cx="628712" cy="628712"/>
          </a:xfrm>
          <a:prstGeom prst="rect">
            <a:avLst/>
          </a:prstGeom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A578215-319C-47D9-8FE0-CEBEB1CB3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9651" y="2990450"/>
            <a:ext cx="1158918" cy="294011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45D7053-98AF-4A07-9E73-AB2DF62757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8" y="4092144"/>
            <a:ext cx="469761" cy="469761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1D6A823-D8B3-4569-B06E-DEDD59EFA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3629" y="4169433"/>
            <a:ext cx="1035762" cy="262767"/>
          </a:xfrm>
          <a:prstGeom prst="rect">
            <a:avLst/>
          </a:prstGeom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8963FB3-8EF4-433A-87D8-A395D96A505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81" y="3961666"/>
            <a:ext cx="415535" cy="4155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7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Procédure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417" y="835400"/>
            <a:ext cx="8747165" cy="3555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Tableau excel de travail (disponible sur 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On part du standard CNIG V1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si un alignement est possible avec un élément déjà existant BD TOPO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Discute des besoins Transport de bois + DFCI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quelle évolution technique est possible avec les experts BD TOPO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Ateliers de travail par type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Linéaires Tronçons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Ponctuels</a:t>
            </a: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Équipements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Contraintes</a:t>
            </a:r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Points d’eau (sous-groupe DFCI)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/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79A647-6EB7-4499-8224-18211A4F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069" y="781046"/>
            <a:ext cx="2688335" cy="9385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9C9660-3FC5-4568-9ABD-92A1CB5D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40" y="2121156"/>
            <a:ext cx="1086742" cy="1086742"/>
          </a:xfrm>
          <a:prstGeom prst="rect">
            <a:avLst/>
          </a:prstGeom>
          <a:ln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76B83BD-B4A7-46E2-BA65-69DA73B2ED84}"/>
              </a:ext>
            </a:extLst>
          </p:cNvPr>
          <p:cNvSpPr/>
          <p:nvPr/>
        </p:nvSpPr>
        <p:spPr>
          <a:xfrm>
            <a:off x="169199" y="1519117"/>
            <a:ext cx="182492" cy="1713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9C902C-B7AF-45C3-8938-A98B42336D2F}"/>
              </a:ext>
            </a:extLst>
          </p:cNvPr>
          <p:cNvSpPr/>
          <p:nvPr/>
        </p:nvSpPr>
        <p:spPr>
          <a:xfrm>
            <a:off x="5858758" y="630218"/>
            <a:ext cx="182492" cy="1713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090DFCB-E332-42CF-93CF-4B422CF17AF9}"/>
              </a:ext>
            </a:extLst>
          </p:cNvPr>
          <p:cNvSpPr/>
          <p:nvPr/>
        </p:nvSpPr>
        <p:spPr>
          <a:xfrm>
            <a:off x="167775" y="1887303"/>
            <a:ext cx="182492" cy="17135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0D06BF4-43A9-46C0-80ED-20245F75F7DB}"/>
              </a:ext>
            </a:extLst>
          </p:cNvPr>
          <p:cNvSpPr/>
          <p:nvPr/>
        </p:nvSpPr>
        <p:spPr>
          <a:xfrm>
            <a:off x="6907443" y="619974"/>
            <a:ext cx="182492" cy="17135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8A44BCC-2C58-428D-AFBA-723D9F139340}"/>
              </a:ext>
            </a:extLst>
          </p:cNvPr>
          <p:cNvSpPr/>
          <p:nvPr/>
        </p:nvSpPr>
        <p:spPr>
          <a:xfrm>
            <a:off x="167775" y="2208514"/>
            <a:ext cx="182492" cy="171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AA2DD-74D1-4D9D-8958-B767C30A9019}"/>
              </a:ext>
            </a:extLst>
          </p:cNvPr>
          <p:cNvSpPr/>
          <p:nvPr/>
        </p:nvSpPr>
        <p:spPr>
          <a:xfrm>
            <a:off x="7845679" y="621302"/>
            <a:ext cx="182492" cy="171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6807BD-A839-43F2-818D-A1B45D2AF318}"/>
              </a:ext>
            </a:extLst>
          </p:cNvPr>
          <p:cNvSpPr/>
          <p:nvPr/>
        </p:nvSpPr>
        <p:spPr>
          <a:xfrm>
            <a:off x="167775" y="2524614"/>
            <a:ext cx="182492" cy="171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EAAA130-19E2-4154-876E-45483716FDA9}"/>
              </a:ext>
            </a:extLst>
          </p:cNvPr>
          <p:cNvSpPr/>
          <p:nvPr/>
        </p:nvSpPr>
        <p:spPr>
          <a:xfrm>
            <a:off x="7545112" y="621322"/>
            <a:ext cx="182492" cy="171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38CE65D-244D-473C-BE67-40C8CAC03C7A}"/>
              </a:ext>
            </a:extLst>
          </p:cNvPr>
          <p:cNvSpPr txBox="1"/>
          <p:nvPr/>
        </p:nvSpPr>
        <p:spPr>
          <a:xfrm>
            <a:off x="4785820" y="3844052"/>
            <a:ext cx="43581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/>
              <a:t>Définir un socle de données commun :</a:t>
            </a:r>
          </a:p>
          <a:p>
            <a:pPr algn="ctr"/>
            <a:r>
              <a:rPr lang="fr-FR" sz="1400" b="1" dirty="0"/>
              <a:t>On ne redéfinit </a:t>
            </a:r>
          </a:p>
          <a:p>
            <a:pPr algn="ctr"/>
            <a:r>
              <a:rPr lang="fr-FR" sz="1400" b="1" dirty="0"/>
              <a:t>ni les </a:t>
            </a:r>
            <a:r>
              <a:rPr lang="fr-FR" sz="1400" b="1" dirty="0" err="1"/>
              <a:t>BDs</a:t>
            </a:r>
            <a:r>
              <a:rPr lang="fr-FR" sz="1400" b="1" dirty="0"/>
              <a:t> métiers, ni outils, ni les cartographies !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A94DC30-A1A6-461F-8B50-096B6AC8A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133" y="3522499"/>
            <a:ext cx="321553" cy="32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8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Points d’attention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A94DC30-A1A6-461F-8B50-096B6AC8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989484"/>
            <a:ext cx="467805" cy="46780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679F054-6018-4CF0-94F1-33ED5BC5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2237990"/>
            <a:ext cx="467805" cy="46780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FC948AE-773B-40A9-9ED8-2A1AB050C902}"/>
              </a:ext>
            </a:extLst>
          </p:cNvPr>
          <p:cNvSpPr txBox="1"/>
          <p:nvPr/>
        </p:nvSpPr>
        <p:spPr>
          <a:xfrm>
            <a:off x="690333" y="949458"/>
            <a:ext cx="5894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Modélisation</a:t>
            </a:r>
            <a:r>
              <a:rPr lang="fr-FR" sz="1400" dirty="0"/>
              <a:t> =</a:t>
            </a:r>
          </a:p>
          <a:p>
            <a:r>
              <a:rPr lang="fr-FR" sz="1400" dirty="0"/>
              <a:t>Définir un socle de données minimal commun :</a:t>
            </a:r>
          </a:p>
          <a:p>
            <a:r>
              <a:rPr lang="fr-FR" sz="1400" dirty="0"/>
              <a:t>On ne redéfinit ni les </a:t>
            </a:r>
            <a:r>
              <a:rPr lang="fr-FR" sz="1400" dirty="0" err="1"/>
              <a:t>BDs</a:t>
            </a:r>
            <a:r>
              <a:rPr lang="fr-FR" sz="1400" dirty="0"/>
              <a:t>, ni outils, ni les cartographies métiers !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CA874C-FF39-47F3-B6CB-1D51492A8661}"/>
              </a:ext>
            </a:extLst>
          </p:cNvPr>
          <p:cNvSpPr txBox="1"/>
          <p:nvPr/>
        </p:nvSpPr>
        <p:spPr>
          <a:xfrm>
            <a:off x="690333" y="3716988"/>
            <a:ext cx="81232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Concertation</a:t>
            </a:r>
            <a:r>
              <a:rPr lang="fr-FR" sz="1400" dirty="0"/>
              <a:t> =</a:t>
            </a:r>
          </a:p>
          <a:p>
            <a:r>
              <a:rPr lang="fr-FR" sz="1400" dirty="0"/>
              <a:t>Tous les travaux sont ouverts et chaque acteur participant (à distance ou en présentiel) a une voix durant les phases de standardisation (modélisation, écriture, relecture, appel à commentaires)</a:t>
            </a:r>
          </a:p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C75DE51-7AF8-424F-A9A0-2F6560CEC849}"/>
              </a:ext>
            </a:extLst>
          </p:cNvPr>
          <p:cNvSpPr txBox="1"/>
          <p:nvPr/>
        </p:nvSpPr>
        <p:spPr>
          <a:xfrm>
            <a:off x="690332" y="2148557"/>
            <a:ext cx="81232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Evolutions BD TOPO</a:t>
            </a:r>
            <a:r>
              <a:rPr lang="fr-FR" sz="1400" dirty="0"/>
              <a:t> =</a:t>
            </a:r>
          </a:p>
          <a:p>
            <a:r>
              <a:rPr lang="fr-FR" sz="1400" dirty="0"/>
              <a:t>Les données seront reçues dans la BD TOPO. On essaie de faire converger le modèle au maximum afin de ne pas impacter les données socles BD TOPO. </a:t>
            </a:r>
          </a:p>
          <a:p>
            <a:r>
              <a:rPr lang="fr-FR" sz="1400" dirty="0"/>
              <a:t>Néanmoins des évolutions BD TOPO sont à prévoir car une route en forêt = une route, donc une évolution sur un attribut route en forêt = une évolution sur tous les linéaires routes </a:t>
            </a:r>
          </a:p>
          <a:p>
            <a:endParaRPr lang="fr-FR" sz="14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81FB2F7-B50F-4180-8557-FDA8B89F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3804775"/>
            <a:ext cx="467805" cy="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Où en est-on du standard?</a:t>
            </a:r>
            <a:br>
              <a:rPr lang="fr-FR" dirty="0"/>
            </a:br>
            <a:r>
              <a:rPr lang="fr-FR" dirty="0"/>
              <a:t>- Etat des travaux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18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AE5965-B16C-41CC-8A6A-05A28C5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07BEB3-9719-439E-A4E6-66CA6099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18" y="3256801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Planning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417" y="781046"/>
            <a:ext cx="8747165" cy="3555464"/>
          </a:xfrm>
        </p:spPr>
        <p:txBody>
          <a:bodyPr/>
          <a:lstStyle/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Modélisation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jusqu’à fin octobre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Linéaires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Tronçons représentent 50% du travail de modélisation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Réalisé durant les sessions de Février et juin 2025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Finalisation à l’été 2025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Ponctuels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Sous-groupe points d’eau -&gt; démarrage en juin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Pendant la réunion de septembre/octobre 2025</a:t>
            </a:r>
          </a:p>
          <a:p>
            <a:pPr lvl="3" algn="just"/>
            <a:endParaRPr lang="fr-FR" sz="1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Ecriture du standard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juillet à mi-novembre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Relecture et validation par le GT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mi-novembre à mi-décembre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Appel à commentaires (ouvert à tous)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mi-décembre 2025 à fin janvier 2026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Résolution des commentaires et publication par le GT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février 2026</a:t>
            </a:r>
          </a:p>
          <a:p>
            <a:pPr lvl="1" algn="just"/>
            <a:endParaRPr lang="fr-FR" sz="1400" b="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pPr marL="180000" lvl="1" indent="0" algn="just">
              <a:buNone/>
            </a:pPr>
            <a:r>
              <a:rPr lang="fr-FR" sz="800" b="0" i="1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fr-FR" sz="800" b="0" i="1" dirty="0">
                <a:solidFill>
                  <a:srgbClr val="000000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800" b="0" i="1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Lancement du GT 2 « </a:t>
            </a:r>
            <a:r>
              <a:rPr lang="fr-FR" sz="800" b="0" i="1" dirty="0">
                <a:solidFill>
                  <a:srgbClr val="000000"/>
                </a:solidFill>
                <a:latin typeface="+mn-lt"/>
              </a:rPr>
              <a:t>Processus / infrastructure de la remontée de l’information + modalités de mise à jour » à initier par la DGPE)</a:t>
            </a:r>
          </a:p>
          <a:p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7B8787-529B-4DBD-8C14-94ED537BD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3" y="1503217"/>
            <a:ext cx="1162101" cy="11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Origine du standard : l’outil NaviForest</a:t>
            </a: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  <a:endParaRPr lang="fr-FR" sz="750" b="1" dirty="0"/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2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6E8217-C229-4026-BF18-D8CE1F6AC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19" y="4026587"/>
            <a:ext cx="1944216" cy="5615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481FFF-7A5B-4B98-AD5C-3FF3689FE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71" y="3844036"/>
            <a:ext cx="824912" cy="7952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AE5A8B-6672-40DA-B2DA-2E573D8863A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252" y="4042447"/>
            <a:ext cx="1656184" cy="529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524E8E-E9ED-4739-A06C-77D4443E5BE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81" y="3933114"/>
            <a:ext cx="1224136" cy="7447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BECE46-6668-4824-9371-C1C14AFD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Travaux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651619"/>
            <a:ext cx="8747165" cy="355546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000" dirty="0">
                <a:solidFill>
                  <a:srgbClr val="00B050"/>
                </a:solidFill>
                <a:latin typeface="+mn-lt"/>
              </a:rPr>
              <a:t>Sujets traités : les Tronçons de route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Rapprochement du standard/des besoins avec les attributs BD TOPO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Type de revêtement </a:t>
            </a:r>
            <a:r>
              <a:rPr lang="fr-FR" sz="1000" dirty="0"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000" dirty="0">
                <a:latin typeface="+mn-lt"/>
                <a:cs typeface="Arial"/>
              </a:rPr>
              <a:t> Nature (avec description + détaillée dans les </a:t>
            </a:r>
            <a:r>
              <a:rPr lang="fr-FR" sz="1000" dirty="0" err="1">
                <a:latin typeface="+mn-lt"/>
                <a:cs typeface="Arial"/>
              </a:rPr>
              <a:t>specs</a:t>
            </a:r>
            <a:r>
              <a:rPr lang="fr-FR" sz="1000" dirty="0">
                <a:latin typeface="+mn-lt"/>
                <a:cs typeface="Arial"/>
              </a:rPr>
              <a:t> BD TOPO)</a:t>
            </a:r>
            <a:endParaRPr lang="fr-FR" sz="1000" dirty="0">
              <a:solidFill>
                <a:schemeClr val="tx1"/>
              </a:solidFill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Accessibilité </a:t>
            </a:r>
            <a:r>
              <a:rPr lang="fr-FR" sz="1000" dirty="0">
                <a:sym typeface="Wingdings" panose="05000000000000000000" pitchFamily="2" charset="2"/>
              </a:rPr>
              <a:t>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ajout d’attributs optionnels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Restrictions </a:t>
            </a:r>
            <a:r>
              <a:rPr lang="fr-FR" sz="1000" dirty="0">
                <a:sym typeface="Wingdings" panose="05000000000000000000" pitchFamily="2" charset="2"/>
              </a:rPr>
              <a:t>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bascule de certaines restrictions en ponctuels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Gestionnaire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 ajout de gestionnaires à la liste actuelle dans la BD TOPO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Largeur de la route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 définition commune sur la chaussée</a:t>
            </a:r>
            <a:endParaRPr lang="fr-FR" sz="1000" dirty="0">
              <a:solidFill>
                <a:schemeClr val="tx1"/>
              </a:solidFill>
              <a:latin typeface="+mn-lt"/>
            </a:endParaRP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Création de nouveaux attributs :</a:t>
            </a:r>
          </a:p>
          <a:p>
            <a:pPr marL="738839" lvl="2" indent="-71755"/>
            <a:r>
              <a:rPr lang="fr-FR" sz="1000" dirty="0">
                <a:latin typeface="+mn-lt"/>
              </a:rPr>
              <a:t>Accessibilité aux ensembles routiers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Véhicule surbaissé | Semi remorque | Camion remorque | Grumier</a:t>
            </a:r>
          </a:p>
          <a:p>
            <a:pPr marL="738839" lvl="2" indent="-71755"/>
            <a:r>
              <a:rPr lang="fr-FR" sz="1000" dirty="0">
                <a:latin typeface="+mn-lt"/>
              </a:rPr>
              <a:t>Réseau DFCI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Piste DFCI | Intérêt DFCI | autres voies DFCI</a:t>
            </a:r>
          </a:p>
          <a:p>
            <a:pPr marL="738839" lvl="2" indent="-71755"/>
            <a:r>
              <a:rPr lang="fr-FR" sz="1000" dirty="0">
                <a:latin typeface="+mn-lt"/>
              </a:rPr>
              <a:t>Réseau transport de bois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Desserte forestière | Itinéraire Bois Rond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Données métier en lien avec la DFCI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Cas d’usages des données linéaires DFCI dans la BD TOPO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endParaRPr lang="fr-FR" sz="1000" dirty="0">
              <a:latin typeface="+mn-lt"/>
              <a:cs typeface="Arial"/>
            </a:endParaRPr>
          </a:p>
          <a:p>
            <a:pPr>
              <a:spcAft>
                <a:spcPts val="0"/>
              </a:spcAft>
            </a:pPr>
            <a:r>
              <a:rPr lang="fr-FR" sz="1000" dirty="0">
                <a:solidFill>
                  <a:srgbClr val="00B050"/>
                </a:solidFill>
                <a:latin typeface="+mn-lt"/>
              </a:rPr>
              <a:t>Sujets à venir : 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contraintes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Pente forte (&gt; 10%) / Lacet / Tunnel / Pont / Dégradation (chaussée, accotement) / Gué ou radier / Passage à niveau / Barrière de dégel / Obstacle / Fermeture temporaire / Autre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équipements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Place de dépôt / Aire de retournement / Aire de croisement / Aire de dépôt - retournement / Barrière / Point de rencontre des secours en forêt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Points d’eau (ponctuels) </a:t>
            </a:r>
            <a:endParaRPr lang="fr-FR" sz="1000" dirty="0">
              <a:latin typeface="+mn-lt"/>
            </a:endParaRPr>
          </a:p>
          <a:p>
            <a:endParaRPr lang="fr-FR" sz="1000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1453FE2-695D-41A5-841B-098989FB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98" y="141056"/>
            <a:ext cx="1690058" cy="169005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370BBC9-4232-41E6-9037-FE529BB9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58" y="1636206"/>
            <a:ext cx="1670144" cy="167014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ACEBA04-7AD9-4F11-BBA7-D0A86ECA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453" y="274540"/>
            <a:ext cx="2574712" cy="257471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B0D711D-0A8E-4231-85F5-850C85D02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693" y="2096063"/>
            <a:ext cx="1426919" cy="142691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EA76EB0-2194-4527-ADB9-4C76112D4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61" y="2655952"/>
            <a:ext cx="1670144" cy="167014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3EB3596-9954-4260-BD24-AB9061EF9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008" y="2844898"/>
            <a:ext cx="1103061" cy="11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Bienvenue?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984738"/>
            <a:ext cx="8747165" cy="3630308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CR de la session de travail plénière du mercredi 04 juin 2025 à venir</a:t>
            </a: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Toutes les infos sur le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sz="1250" b="0" dirty="0">
                <a:solidFill>
                  <a:schemeClr val="tx1"/>
                </a:solidFill>
                <a:latin typeface="+mn-lt"/>
              </a:rPr>
              <a:t> et la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du GT</a:t>
            </a:r>
            <a:endParaRPr lang="fr-FR" sz="1250" b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Inscription ouverte à la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4"/>
              </a:rPr>
              <a:t>liste de diffusion</a:t>
            </a:r>
            <a:endParaRPr lang="fr-FR" sz="1250" b="0" dirty="0">
              <a:solidFill>
                <a:schemeClr val="tx1"/>
              </a:solidFill>
              <a:latin typeface="+mn-lt"/>
            </a:endParaRPr>
          </a:p>
          <a:p>
            <a:pPr lvl="2">
              <a:spcAft>
                <a:spcPts val="0"/>
              </a:spcAft>
            </a:pPr>
            <a:r>
              <a:rPr lang="fr-FR" sz="1100" b="0" dirty="0">
                <a:solidFill>
                  <a:schemeClr val="tx1"/>
                </a:solidFill>
                <a:latin typeface="+mn-lt"/>
              </a:rPr>
              <a:t>Vous pouvez préciser en participation active ou à titre d’information</a:t>
            </a:r>
          </a:p>
          <a:p>
            <a:pPr lvl="1">
              <a:spcAft>
                <a:spcPts val="0"/>
              </a:spcAft>
            </a:pPr>
            <a:endParaRPr lang="fr-FR" sz="125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20aine de participants actifs</a:t>
            </a:r>
          </a:p>
          <a:p>
            <a:pPr lvl="2">
              <a:spcAft>
                <a:spcPts val="0"/>
              </a:spcAft>
            </a:pPr>
            <a:r>
              <a:rPr lang="fr-FR" sz="1100" dirty="0">
                <a:latin typeface="+mn-lt"/>
              </a:rPr>
              <a:t>40aine d’acteurs informés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Finalisation de la partie tronçons 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Lancement à venir du sous groupe point d’eau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Publication du standard T1 2026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50" dirty="0">
                <a:latin typeface="+mn-lt"/>
              </a:rPr>
              <a:t>Appel à commentaires fin 2025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1B51AC-DCB6-4A4A-AA2B-E6BD29D47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84" y="1318001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BC1241-870D-4B26-9B63-6F32D159C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13" y="3035303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73D95A-3218-4D15-9441-57A3D6B22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7715" y="2738358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B5AF2D-E727-4B0A-B1D0-F097175179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24" y="2360590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1D2E21-3215-4A15-BE68-78E2E72E2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31" y="2517588"/>
            <a:ext cx="780550" cy="780550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A784ECC-57D9-42F0-BAE0-C40F86481E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0302" y="4158762"/>
            <a:ext cx="370790" cy="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9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7812360" y="4783500"/>
            <a:ext cx="971640" cy="360000"/>
          </a:xfrm>
        </p:spPr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A0C9B-DA46-49C6-A95A-987C240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5963">
            <a:off x="4066596" y="2255276"/>
            <a:ext cx="1447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 dirty="0"/>
              <a:t>Objectifs initiaux du projet NaviForest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17" y="3718162"/>
            <a:ext cx="729707" cy="9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fr-FR" sz="750" b="1"/>
              <a:t>10/06/2025</a:t>
            </a:r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rc 36"/>
          <p:cNvSpPr/>
          <p:nvPr/>
        </p:nvSpPr>
        <p:spPr>
          <a:xfrm>
            <a:off x="6084168" y="3435846"/>
            <a:ext cx="1116124" cy="1224136"/>
          </a:xfrm>
          <a:prstGeom prst="arc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121999" y="3721249"/>
            <a:ext cx="2977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Itinéraire dérogatoire au code de la route en termes de tonnage pour le transport de bois</a:t>
            </a:r>
          </a:p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(itinéraire bois ronds)</a:t>
            </a:r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87566" y="3988614"/>
            <a:ext cx="9361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Scierie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Papeterie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Chaufferie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91" y="1563638"/>
            <a:ext cx="67425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Connecteur droit avec flèche 63"/>
          <p:cNvCxnSpPr/>
          <p:nvPr/>
        </p:nvCxnSpPr>
        <p:spPr>
          <a:xfrm flipV="1">
            <a:off x="5306282" y="3476114"/>
            <a:ext cx="210387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9251235">
            <a:off x="4489548" y="2203728"/>
            <a:ext cx="1011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>
                <a:solidFill>
                  <a:srgbClr val="FFFF00"/>
                </a:solidFill>
              </a:rPr>
              <a:t>55 tonnes</a:t>
            </a:r>
          </a:p>
        </p:txBody>
      </p:sp>
      <p:cxnSp>
        <p:nvCxnSpPr>
          <p:cNvPr id="67" name="Connecteur droit avec flèche 66"/>
          <p:cNvCxnSpPr>
            <a:cxnSpLocks/>
          </p:cNvCxnSpPr>
          <p:nvPr/>
        </p:nvCxnSpPr>
        <p:spPr>
          <a:xfrm flipH="1" flipV="1">
            <a:off x="4448194" y="3115029"/>
            <a:ext cx="93216" cy="598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3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181420" y="845915"/>
            <a:ext cx="3898061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Permettre la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production uniforme et le partage des informations utiles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au transport de bois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Récupérer les données dessertes dans une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base nationale unique via un outil collaboratif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en ligne 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A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méliorer la compétitivité de la filière Forêt-Bois française</a:t>
            </a:r>
          </a:p>
          <a:p>
            <a:pPr marL="285750" lvl="2" indent="-285750" algn="ctr" defTabSz="91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fr-F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21" grpId="0"/>
      <p:bldP spid="29" grpId="0"/>
      <p:bldP spid="32" grpId="0"/>
      <p:bldP spid="27" grpId="0" animBg="1"/>
      <p:bldP spid="37" grpId="0" animBg="1"/>
      <p:bldP spid="42" grpId="0" animBg="1"/>
      <p:bldP spid="43" grpId="0"/>
      <p:bldP spid="44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4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148263" y="949091"/>
            <a:ext cx="7047362" cy="2574866"/>
          </a:xfrm>
          <a:prstGeom prst="rect">
            <a:avLst/>
          </a:prstGeom>
        </p:spPr>
        <p:txBody>
          <a:bodyPr/>
          <a:lstStyle>
            <a:lvl1pPr algn="l" defTabSz="685800" rtl="0" fontAlgn="base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itchFamily="34" charset="0"/>
              <a:buChar char="​"/>
              <a:defRPr sz="2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fontAlgn="base">
              <a:spcBef>
                <a:spcPts val="400"/>
              </a:spcBef>
              <a:spcAft>
                <a:spcPts val="1400"/>
              </a:spcAft>
              <a:buFont typeface="Calibri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42875" algn="l" defTabSz="685800" rtl="0" fontAlgn="base">
              <a:spcBef>
                <a:spcPts val="600"/>
              </a:spcBef>
              <a:spcAft>
                <a:spcPts val="1200"/>
              </a:spcAft>
              <a:buClr>
                <a:srgbClr val="5A287D"/>
              </a:buClr>
              <a:buSzPct val="175000"/>
              <a:buBlip>
                <a:blip r:embed="rId2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1438" algn="l" defTabSz="685800" rtl="0" fontAlgn="base">
              <a:spcBef>
                <a:spcPts val="500"/>
              </a:spcBef>
              <a:spcAft>
                <a:spcPct val="0"/>
              </a:spcAft>
              <a:buClr>
                <a:srgbClr val="6D6F71"/>
              </a:buClr>
              <a:buSzPct val="110000"/>
              <a:buFont typeface="Arial" charset="0"/>
              <a:buChar char="•"/>
              <a:defRPr sz="11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7338" algn="l" defTabSz="685800" rtl="0" fontAlgn="base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​"/>
              <a:defRPr sz="110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0" algn="just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fr-FR" sz="100" b="0" dirty="0">
              <a:solidFill>
                <a:schemeClr val="tx1"/>
              </a:solidFill>
              <a:latin typeface="+mn-lt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Inventaire des bases dessertes régionales existantes</a:t>
            </a:r>
          </a:p>
          <a:p>
            <a:pPr marL="0" lvl="2" indent="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Numérisation des arrêtés préfectoraux « Itinéraires bois ronds »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Création sous l’égide du CNIG d’un standard national de données « Dessertes pour le transport de bois » </a:t>
            </a:r>
          </a:p>
          <a:p>
            <a:pPr marL="0" lvl="2" indent="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Création de la Base nationale métier « Dessertes pour le transport des bois » + intégration de 143 000 km d’itinéraires bois rond + dessertes PACA + dessertes départementales sur Grand Est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Développement d’un site web collaboratif + application mobile NaviForest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795338" algn="l"/>
                <a:tab pos="1590675" algn="l"/>
                <a:tab pos="2387600" algn="l"/>
                <a:tab pos="3182938" algn="l"/>
                <a:tab pos="3979863" algn="l"/>
                <a:tab pos="4775200" algn="l"/>
                <a:tab pos="5572125" algn="l"/>
                <a:tab pos="6367463" algn="l"/>
                <a:tab pos="7164388" algn="l"/>
                <a:tab pos="7959725" algn="l"/>
                <a:tab pos="8755063" algn="l"/>
              </a:tabLst>
              <a:defRPr/>
            </a:pPr>
            <a:endParaRPr lang="fr-FR" sz="1500" b="0" dirty="0">
              <a:latin typeface="+mn-lt"/>
            </a:endParaRPr>
          </a:p>
          <a:p>
            <a:pPr marL="215900" lvl="2" indent="0">
              <a:buNone/>
            </a:pPr>
            <a:endParaRPr lang="fr-FR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46050" lvl="3" indent="0">
              <a:buFont typeface="Arial" charset="0"/>
              <a:buNone/>
            </a:pPr>
            <a:endParaRPr lang="fr-FR" sz="15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fr-FR" sz="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ctr">
              <a:buFont typeface="Calibri" pitchFamily="34" charset="0"/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 </a:t>
            </a:r>
            <a:endParaRPr lang="fr-FR" dirty="0">
              <a:latin typeface="+mn-lt"/>
            </a:endParaRPr>
          </a:p>
        </p:txBody>
      </p:sp>
      <p:sp>
        <p:nvSpPr>
          <p:cNvPr id="9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11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4</a:t>
            </a:fld>
            <a:endParaRPr lang="fr-FR"/>
          </a:p>
        </p:txBody>
      </p:sp>
      <p:sp>
        <p:nvSpPr>
          <p:cNvPr id="12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13" name="Titre 9"/>
          <p:cNvSpPr>
            <a:spLocks noGrp="1"/>
          </p:cNvSpPr>
          <p:nvPr>
            <p:ph type="title"/>
          </p:nvPr>
        </p:nvSpPr>
        <p:spPr>
          <a:xfrm>
            <a:off x="1763688" y="220369"/>
            <a:ext cx="6473804" cy="720000"/>
          </a:xfrm>
        </p:spPr>
        <p:txBody>
          <a:bodyPr/>
          <a:lstStyle/>
          <a:p>
            <a:pPr algn="ctr"/>
            <a:r>
              <a:rPr lang="fr-FR" sz="2000" dirty="0"/>
              <a:t>Tranche 1 &amp; 2 du projet NaviForest</a:t>
            </a:r>
            <a:br>
              <a:rPr lang="fr-FR" sz="2000" dirty="0"/>
            </a:br>
            <a:r>
              <a:rPr lang="fr-FR" sz="2000" dirty="0"/>
              <a:t> </a:t>
            </a:r>
            <a:r>
              <a:rPr lang="fr-FR" sz="1600" b="0" dirty="0"/>
              <a:t>(2018 - 2020)</a:t>
            </a:r>
            <a:r>
              <a:rPr lang="fr-FR" sz="2000" b="0" dirty="0"/>
              <a:t> </a:t>
            </a:r>
            <a:r>
              <a:rPr lang="fr-FR" sz="1600" b="0" dirty="0"/>
              <a:t>(2022 - 2023)</a:t>
            </a:r>
            <a:br>
              <a:rPr lang="fr-FR" sz="2000" dirty="0"/>
            </a:b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C0EC5AE-40D3-4793-865D-5374CD4E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9" y="4522415"/>
            <a:ext cx="1944216" cy="5615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4D98669-439B-45CC-9B52-558503AC9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61" y="4339864"/>
            <a:ext cx="824912" cy="7952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A702AC-59A7-46E1-8BDE-AA6447CCCE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142" y="4538275"/>
            <a:ext cx="1656184" cy="5298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EA26449-6DD0-4CF2-ABEE-8A7221E250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71" y="4428942"/>
            <a:ext cx="1224136" cy="744767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CE65B09-D245-430F-A68E-71A3C3FF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8692E4-9045-4248-A69C-8729D9874EE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61" y="1898209"/>
            <a:ext cx="827664" cy="8039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C0E1263-CB68-4FE4-9B64-DF6A11EC4B19}"/>
              </a:ext>
            </a:extLst>
          </p:cNvPr>
          <p:cNvSpPr txBox="1"/>
          <p:nvPr/>
        </p:nvSpPr>
        <p:spPr>
          <a:xfrm>
            <a:off x="7021941" y="2702168"/>
            <a:ext cx="1907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100" i="1">
                <a:solidFill>
                  <a:srgbClr val="7030A0"/>
                </a:solidFill>
              </a:rPr>
              <a:t>naviforest.ign.fr</a:t>
            </a:r>
            <a:endParaRPr lang="fr-FR" sz="900" b="1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6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Bouleversements de la Loi Incendie</a:t>
            </a: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5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A38D45-0A2C-4043-842D-699F7C5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14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763687" y="267494"/>
            <a:ext cx="7380313" cy="27265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/>
              <a:t>Loi incendie de juillet 2023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en-US" dirty="0"/>
          </a:p>
        </p:txBody>
      </p:sp>
      <p:sp>
        <p:nvSpPr>
          <p:cNvPr id="6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6</a:t>
            </a:fld>
            <a:endParaRPr lang="fr-FR"/>
          </a:p>
        </p:txBody>
      </p:sp>
      <p:sp>
        <p:nvSpPr>
          <p:cNvPr id="11" name="Espace réservé de la date 1"/>
          <p:cNvSpPr txBox="1">
            <a:spLocks/>
          </p:cNvSpPr>
          <p:nvPr/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F37F3-33C1-473A-984F-5010B0F2B67B}" type="datetime1">
              <a:rPr lang="fr-FR" smtClean="0"/>
              <a:pPr/>
              <a:t>10/06/2025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E3E118C-9C5F-40D1-8553-53CD39555ABD}"/>
              </a:ext>
            </a:extLst>
          </p:cNvPr>
          <p:cNvSpPr txBox="1">
            <a:spLocks/>
          </p:cNvSpPr>
          <p:nvPr/>
        </p:nvSpPr>
        <p:spPr>
          <a:xfrm>
            <a:off x="356697" y="675059"/>
            <a:ext cx="8424000" cy="39321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7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 algn="just"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sz="600" dirty="0">
              <a:solidFill>
                <a:srgbClr val="554538"/>
              </a:solidFill>
            </a:endParaRP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Loi vise à renforcer la prévention et la lutte contre l’intensification et l’extension du risque incendie</a:t>
            </a:r>
          </a:p>
          <a:p>
            <a:pPr lvl="2" algn="just"/>
            <a:r>
              <a:rPr lang="fr-FR" sz="1050" i="1" dirty="0"/>
              <a:t>Art. L. 153-9. – […] II. – Chaque département établit et met à jour, au moins tous les cinq ans, une carte des </a:t>
            </a:r>
            <a:r>
              <a:rPr lang="fr-FR" sz="1050" i="1" dirty="0">
                <a:solidFill>
                  <a:srgbClr val="00B050"/>
                </a:solidFill>
              </a:rPr>
              <a:t>voies d’accès aux ressources forestières, </a:t>
            </a:r>
            <a:r>
              <a:rPr lang="fr-FR" sz="1050" i="1" dirty="0">
                <a:solidFill>
                  <a:schemeClr val="bg2"/>
                </a:solidFill>
              </a:rPr>
              <a:t>des voies de défense des bois et forêts contre l’incendie et des points d’eau</a:t>
            </a:r>
            <a:r>
              <a:rPr lang="fr-FR" sz="1050" i="1" dirty="0"/>
              <a:t>. Cette carte est mise à disposition gratuitement et librement sous une forme dématérialisée, sur un portail national commun au plus tard le 1</a:t>
            </a:r>
            <a:r>
              <a:rPr lang="fr-FR" sz="1050" i="1" baseline="30000" dirty="0"/>
              <a:t>er</a:t>
            </a:r>
            <a:r>
              <a:rPr lang="fr-FR" sz="1050" i="1" dirty="0"/>
              <a:t> janvier 2026</a:t>
            </a:r>
          </a:p>
          <a:p>
            <a:pPr lvl="2" algn="just"/>
            <a:endParaRPr lang="fr-FR" sz="1050" i="1" dirty="0"/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Décret d’application du 29/03/2024  </a:t>
            </a:r>
          </a:p>
          <a:p>
            <a:pPr lvl="2" algn="just"/>
            <a:r>
              <a:rPr lang="fr-FR" sz="1050" i="1" dirty="0"/>
              <a:t>Article 4 : […] « Art. D. 153-26.-La carte prévue par le II de l'article L. 153-9, établie par chaque département, affiche les informations relatives en particulier à la localisation et aux caractéristiques des dessertes forestières, des points d'eau et des pistes utilisables à des fins de défense contre l'incendie.</a:t>
            </a:r>
          </a:p>
          <a:p>
            <a:pPr lvl="2" algn="just"/>
            <a:r>
              <a:rPr lang="fr-FR" sz="1050" i="1" dirty="0"/>
              <a:t>« Un arrêté du ministre chargé de l'agriculture définit des </a:t>
            </a:r>
            <a:r>
              <a:rPr lang="fr-FR" sz="1050" b="1" i="1" dirty="0"/>
              <a:t>normes cartographiques </a:t>
            </a:r>
            <a:r>
              <a:rPr lang="fr-FR" sz="1050" i="1" dirty="0"/>
              <a:t>en vue d'assurer </a:t>
            </a:r>
            <a:r>
              <a:rPr lang="fr-FR" sz="1050" b="1" i="1" dirty="0"/>
              <a:t>l'harmonisation nationale des cartes départementales</a:t>
            </a:r>
            <a:r>
              <a:rPr lang="fr-FR" sz="1050" i="1" dirty="0"/>
              <a:t>. »</a:t>
            </a:r>
          </a:p>
          <a:p>
            <a:pPr lvl="2" algn="just"/>
            <a:endParaRPr lang="fr-FR" sz="1050" i="1" dirty="0">
              <a:solidFill>
                <a:srgbClr val="00B050"/>
              </a:solidFill>
            </a:endParaRPr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350" dirty="0"/>
              <a:t> </a:t>
            </a:r>
            <a:r>
              <a:rPr lang="fr-FR" sz="1400" dirty="0"/>
              <a:t>Arrêté ministériel (à paraître)</a:t>
            </a:r>
          </a:p>
          <a:p>
            <a:pPr lvl="2" algn="just"/>
            <a:r>
              <a:rPr lang="fr-FR" sz="1050" i="1" dirty="0"/>
              <a:t>A rédiger par le ministère, en lien avec la stratégie nationale de défense des forêts et des surfaces non boisées contre les incendie en cours de rédaction</a:t>
            </a:r>
          </a:p>
          <a:p>
            <a:pPr lvl="1" algn="just"/>
            <a:endParaRPr lang="fr-FR" sz="1050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B9BE025-A333-43E0-9514-B4DD91A1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65A8FA-A1C3-4EA6-AC6E-676052C01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10/06/2025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95C471-5283-4043-A28E-B4E06034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42" y="45358"/>
            <a:ext cx="716925" cy="7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3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E54882D-85A0-450F-9301-E56477D5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34" y="1767293"/>
            <a:ext cx="459692" cy="5951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831891-0FD2-4487-AC59-0910FA9F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3828" flipH="1">
            <a:off x="4253432" y="2227563"/>
            <a:ext cx="866488" cy="593840"/>
          </a:xfrm>
          <a:prstGeom prst="rect">
            <a:avLst/>
          </a:prstGeom>
        </p:spPr>
      </p:pic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DAD170-8CE0-4D33-9A49-A4C5BBA1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304" y="1343343"/>
            <a:ext cx="467327" cy="621815"/>
          </a:xfrm>
          <a:prstGeom prst="rect">
            <a:avLst/>
          </a:prstGeom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 dirty="0"/>
              <a:t>Besoin conjoint en forêt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fr-FR" sz="750" b="1"/>
              <a:t>10/06/2025</a:t>
            </a:r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7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148269" y="876968"/>
            <a:ext cx="3706268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Disposer de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toutes les informations utiles à la prévention et à la lutte contre les feux de forêt</a:t>
            </a:r>
          </a:p>
          <a:p>
            <a:pPr marL="285750" lvl="2" indent="-285750" algn="ctr" defTabSz="91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Loi Incendie englobe les </a:t>
            </a:r>
            <a:r>
              <a:rPr lang="fr-FR" sz="1400" b="0" dirty="0">
                <a:solidFill>
                  <a:srgbClr val="00B050"/>
                </a:solidFill>
                <a:latin typeface="+mn-lt"/>
                <a:cs typeface="+mn-cs"/>
                <a:sym typeface="Wingdings" panose="05000000000000000000" pitchFamily="2" charset="2"/>
              </a:rPr>
              <a:t>dessertes forestières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 et </a:t>
            </a:r>
            <a:r>
              <a:rPr lang="fr-FR" sz="1400" b="0" dirty="0">
                <a:solidFill>
                  <a:schemeClr val="bg2"/>
                </a:solidFill>
                <a:latin typeface="+mn-lt"/>
                <a:cs typeface="+mn-cs"/>
                <a:sym typeface="Wingdings" panose="05000000000000000000" pitchFamily="2" charset="2"/>
              </a:rPr>
              <a:t>les pistes DFCI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dans sa cartographie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endParaRPr lang="fr-FR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21" grpId="0"/>
      <p:bldP spid="29" grpId="0"/>
      <p:bldP spid="32" grpId="0"/>
      <p:bldP spid="27" grpId="0" animBg="1"/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Aujourd'hui : NaviForest T3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8" y="3606991"/>
            <a:ext cx="824912" cy="7952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08" y="3493853"/>
            <a:ext cx="1440160" cy="876197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F73ED2-CD6E-4095-B13E-F490C15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9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Contexte du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9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165069" y="764742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Projet NaviForest a repris dans une Tanche 3 (2024-2026)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Pilotage MASA &amp; MI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Le MASA a validé le fait que la </a:t>
            </a:r>
            <a:r>
              <a:rPr lang="fr-FR" sz="1400" dirty="0">
                <a:solidFill>
                  <a:schemeClr val="tx1"/>
                </a:solidFill>
                <a:latin typeface="+mn-lt"/>
              </a:rPr>
              <a:t>BD TOPO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sera la base nationale dans laquelle seront intégrées les informations Dessertes, Pistes DFCI et Points d’eau mentionnées par la loi</a:t>
            </a:r>
          </a:p>
          <a:p>
            <a:pPr marL="0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Rappel : Standard v1 publié en 2019 </a:t>
            </a: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b="1" dirty="0">
                <a:latin typeface="+mn-lt"/>
              </a:rPr>
              <a:t>Assurer cohérence </a:t>
            </a:r>
            <a:r>
              <a:rPr lang="fr-FR" sz="1400" dirty="0">
                <a:latin typeface="+mn-lt"/>
              </a:rPr>
              <a:t>entre l’ensemble des données et acteurs</a:t>
            </a: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b="1" dirty="0">
                <a:latin typeface="+mn-lt"/>
              </a:rPr>
              <a:t>Uniformiser les productions </a:t>
            </a:r>
            <a:r>
              <a:rPr lang="fr-FR" sz="1400" dirty="0">
                <a:solidFill>
                  <a:srgbClr val="000000"/>
                </a:solidFill>
                <a:latin typeface="+mn-lt"/>
              </a:rPr>
              <a:t>régionales ou locales de données</a:t>
            </a: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+mn-lt"/>
                <a:cs typeface="Arial"/>
              </a:rPr>
              <a:t>Faciliter leur </a:t>
            </a:r>
            <a:r>
              <a:rPr lang="fr-FR" sz="1400" b="1" dirty="0">
                <a:latin typeface="+mn-lt"/>
                <a:cs typeface="Arial"/>
              </a:rPr>
              <a:t>intégration dans une base nationale unique</a:t>
            </a:r>
          </a:p>
          <a:p>
            <a:pPr marL="567928" lvl="2" indent="0">
              <a:spcBef>
                <a:spcPts val="225"/>
              </a:spcBef>
              <a:buNone/>
            </a:pP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Suite à la loi Incendie, </a:t>
            </a:r>
            <a:r>
              <a:rPr lang="fr-FR" sz="1400" dirty="0">
                <a:solidFill>
                  <a:srgbClr val="C00000"/>
                </a:solidFill>
                <a:latin typeface="+mn-lt"/>
              </a:rPr>
              <a:t>besoin de mettre à jour et élargir le standard CNIG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pour :</a:t>
            </a:r>
            <a:r>
              <a:rPr lang="en-US" sz="1400" b="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465750" lvl="3" indent="-28575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>
                <a:solidFill>
                  <a:srgbClr val="000000"/>
                </a:solidFill>
                <a:cs typeface="Arial" panose="020B0604020202020204" pitchFamily="34" charset="0"/>
              </a:rPr>
              <a:t>Intégrer </a:t>
            </a:r>
            <a:r>
              <a:rPr lang="fr-FR" sz="1400" dirty="0"/>
              <a:t>les </a:t>
            </a:r>
            <a:r>
              <a:rPr lang="fr-FR" sz="1400" b="1" dirty="0"/>
              <a:t>thématiques « Pistes DFCI » et « Points d’eau »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Rendre le modèle de données compatible avec celui de la </a:t>
            </a:r>
            <a:r>
              <a:rPr lang="fr-FR" sz="1400" b="1" dirty="0"/>
              <a:t>BD TOPO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Prendre en compte le </a:t>
            </a:r>
            <a:r>
              <a:rPr lang="fr-FR" sz="1400" b="1" dirty="0"/>
              <a:t>retour d'expérience </a:t>
            </a:r>
            <a:r>
              <a:rPr lang="fr-FR" sz="1400" dirty="0"/>
              <a:t>de la v1</a:t>
            </a:r>
          </a:p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E8A9B7-089C-4D0E-A1AC-57715FBBF3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89" y="2056575"/>
            <a:ext cx="1030349" cy="10303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02C93-0A2E-4973-A1DB-AEB4F15B0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68f87-b25f-475a-a26b-5a1bcde8677b"/>
    <ds:schemaRef ds:uri="a486f84b-88b9-4459-bbe1-3ce207c74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B2173-9F22-45AA-85BF-1E19B2861E2B}">
  <ds:schemaRefs>
    <ds:schemaRef ds:uri="http://schemas.microsoft.com/office/2006/documentManagement/types"/>
    <ds:schemaRef ds:uri="http://schemas.openxmlformats.org/package/2006/metadata/core-properties"/>
    <ds:schemaRef ds:uri="a486f84b-88b9-4459-bbe1-3ce207c7425f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4d568f87-b25f-475a-a26b-5a1bcde8677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A477A47-1286-4B71-9FAA-ADCCF488E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1916</Words>
  <Application>Microsoft Office PowerPoint</Application>
  <PresentationFormat>Affichage à l'écran (16:9)</PresentationFormat>
  <Paragraphs>344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Aptos Narrow</vt:lpstr>
      <vt:lpstr>Arial</vt:lpstr>
      <vt:lpstr>Calibri</vt:lpstr>
      <vt:lpstr>Courier New</vt:lpstr>
      <vt:lpstr>Marianne</vt:lpstr>
      <vt:lpstr>Webdings</vt:lpstr>
      <vt:lpstr>Wingdings</vt:lpstr>
      <vt:lpstr>ppt_operateurs_marianne</vt:lpstr>
      <vt:lpstr>Présentation PowerPoint</vt:lpstr>
      <vt:lpstr>Origine du standard : l’outil NaviForest       </vt:lpstr>
      <vt:lpstr>Objectifs initiaux du projet NaviForest</vt:lpstr>
      <vt:lpstr>Tranche 1 &amp; 2 du projet NaviForest  (2018 - 2020) (2022 - 2023) </vt:lpstr>
      <vt:lpstr>Bouleversements de la Loi Incendie       </vt:lpstr>
      <vt:lpstr>Loi incendie de juillet 2023    </vt:lpstr>
      <vt:lpstr>Besoin conjoint en forêt</vt:lpstr>
      <vt:lpstr>Aujourd'hui : NaviForest T3        </vt:lpstr>
      <vt:lpstr>Contexte du standard</vt:lpstr>
      <vt:lpstr>Où en est-on du standard? - Organisation        </vt:lpstr>
      <vt:lpstr>Processus d’élaboration d’un standard</vt:lpstr>
      <vt:lpstr>Livrables attendus</vt:lpstr>
      <vt:lpstr>Organisation et fonctionnement du GT</vt:lpstr>
      <vt:lpstr>Participation</vt:lpstr>
      <vt:lpstr>Bases de travail</vt:lpstr>
      <vt:lpstr>Procédure de travail</vt:lpstr>
      <vt:lpstr>Points d’attention</vt:lpstr>
      <vt:lpstr>Où en est-on du standard? - Etat des travaux        </vt:lpstr>
      <vt:lpstr>Planning prévisionnel</vt:lpstr>
      <vt:lpstr>Travaux</vt:lpstr>
      <vt:lpstr>Bienvenue?</vt:lpstr>
      <vt:lpstr>Présentation PowerPoint</vt:lpstr>
    </vt:vector>
  </TitlesOfParts>
  <Manager>Client</Manager>
  <Company>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Karine Courtes</dc:creator>
  <cp:lastModifiedBy>Marion Lacroix</cp:lastModifiedBy>
  <cp:revision>31</cp:revision>
  <dcterms:created xsi:type="dcterms:W3CDTF">2020-10-20T13:20:24Z</dcterms:created>
  <dcterms:modified xsi:type="dcterms:W3CDTF">2025-06-10T09:33:06Z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  <property fmtid="{D5CDD505-2E9C-101B-9397-08002B2CF9AE}" pid="4" name="Order">
    <vt:r8>86700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