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6.xml" ContentType="application/vnd.openxmlformats-officedocument.theme+xml"/>
  <Override PartName="/ppt/slideLayouts/slideLayout19.xml" ContentType="application/vnd.openxmlformats-officedocument.presentationml.slideLayout+xml"/>
  <Override PartName="/ppt/theme/theme7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9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65" r:id="rId5"/>
    <p:sldMasterId id="2147483690" r:id="rId6"/>
    <p:sldMasterId id="2147483692" r:id="rId7"/>
    <p:sldMasterId id="2147483713" r:id="rId8"/>
    <p:sldMasterId id="2147483721" r:id="rId9"/>
    <p:sldMasterId id="2147483729" r:id="rId10"/>
    <p:sldMasterId id="2147483731" r:id="rId11"/>
    <p:sldMasterId id="2147483742" r:id="rId12"/>
    <p:sldMasterId id="2147483753" r:id="rId13"/>
  </p:sldMasterIdLst>
  <p:notesMasterIdLst>
    <p:notesMasterId r:id="rId30"/>
  </p:notesMasterIdLst>
  <p:handoutMasterIdLst>
    <p:handoutMasterId r:id="rId31"/>
  </p:handoutMasterIdLst>
  <p:sldIdLst>
    <p:sldId id="732" r:id="rId14"/>
    <p:sldId id="665" r:id="rId15"/>
    <p:sldId id="761" r:id="rId16"/>
    <p:sldId id="730" r:id="rId17"/>
    <p:sldId id="752" r:id="rId18"/>
    <p:sldId id="758" r:id="rId19"/>
    <p:sldId id="762" r:id="rId20"/>
    <p:sldId id="753" r:id="rId21"/>
    <p:sldId id="754" r:id="rId22"/>
    <p:sldId id="755" r:id="rId23"/>
    <p:sldId id="763" r:id="rId24"/>
    <p:sldId id="725" r:id="rId25"/>
    <p:sldId id="739" r:id="rId26"/>
    <p:sldId id="461" r:id="rId27"/>
    <p:sldId id="764" r:id="rId28"/>
    <p:sldId id="757" r:id="rId29"/>
  </p:sldIdLst>
  <p:sldSz cx="12192000" cy="6858000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66CD415-AB66-7B51-192D-7E3EDD71FF5A}" name="Marion Lacroix" initials="ML" userId="S::mlacroix@ignf.onmicrosoft.com::9df64882-6113-4c49-9d2b-3e68714ee988" providerId="AD"/>
  <p188:author id="{A74D592B-1C76-9E2E-E9AB-90F9693CC65E}" name="Loic Brignone" initials="LB" userId="S::lbrignone@ignf.onmicrosoft.com::a1efbad3-713d-49d2-9711-50d65828dad4" providerId="AD"/>
  <p188:author id="{B4E282A7-7901-E486-CF4A-32846AE4F99F}" name="Marianne JANOWSKI" initials="MJ" userId="S::mjanowski@ignf.onmicrosoft.com::4baf287f-b9fc-4012-b573-cc645235dd3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CHAUX Philippe" initials="MP" lastIdx="16" clrIdx="0"/>
  <p:cmAuthor id="2" name="PIN-JOUENNE Beatrice" initials="PB" lastIdx="12" clrIdx="1"/>
  <p:cmAuthor id="3" name="GINET Christophe" initials="GC" lastIdx="1" clrIdx="2"/>
  <p:cmAuthor id="4" name="MORILLON Vincent" initials="MV" lastIdx="7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C998FA"/>
    <a:srgbClr val="DCBCFC"/>
    <a:srgbClr val="996633"/>
    <a:srgbClr val="8A9400"/>
    <a:srgbClr val="809219"/>
    <a:srgbClr val="008000"/>
    <a:srgbClr val="FF3300"/>
    <a:srgbClr val="FF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C5446-9A43-EA20-D447-D02540B70841}" v="66" dt="2024-12-04T14:03:30.475"/>
    <p1510:client id="{402A066C-3A40-EE59-6647-088406E9AAD0}" v="944" dt="2024-12-05T10:37:12.570"/>
    <p1510:client id="{74D9544A-A56B-F828-D5A4-DD2B2F188F2E}" v="201" dt="2024-12-05T09:02:35.545"/>
    <p1510:client id="{A7158D00-6DA3-C740-6A7F-6AA67EDCEB8B}" v="31" dt="2024-12-04T13:14:17.557"/>
    <p1510:client id="{BCDEA416-0D18-6099-6A53-00B9DE0011CF}" v="60" dt="2024-12-05T08:06:33.4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microsoft.com/office/2018/10/relationships/authors" Target="authors.xml"/><Relationship Id="rId21" Type="http://schemas.openxmlformats.org/officeDocument/2006/relationships/slide" Target="slides/slide8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Lacroix" userId="9df64882-6113-4c49-9d2b-3e68714ee988" providerId="ADAL" clId="{3D679EB3-F5D0-41F9-BB5B-ED1FADA94DBC}"/>
    <pc:docChg chg="undo redo custSel addSld delSld modSld sldOrd addSection delSection">
      <pc:chgData name="Marion Lacroix" userId="9df64882-6113-4c49-9d2b-3e68714ee988" providerId="ADAL" clId="{3D679EB3-F5D0-41F9-BB5B-ED1FADA94DBC}" dt="2024-12-05T10:48:10.538" v="3487"/>
      <pc:docMkLst>
        <pc:docMk/>
      </pc:docMkLst>
      <pc:sldChg chg="addSp delSp modSp add mod modAnim">
        <pc:chgData name="Marion Lacroix" userId="9df64882-6113-4c49-9d2b-3e68714ee988" providerId="ADAL" clId="{3D679EB3-F5D0-41F9-BB5B-ED1FADA94DBC}" dt="2024-12-02T18:53:41.080" v="3477"/>
        <pc:sldMkLst>
          <pc:docMk/>
          <pc:sldMk cId="3060363445" sldId="259"/>
        </pc:sldMkLst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2" creationId="{BA9427E6-3ADF-4022-8541-33F479BDB4C8}"/>
          </ac:spMkLst>
        </pc:spChg>
        <pc:spChg chg="mod">
          <ac:chgData name="Marion Lacroix" userId="9df64882-6113-4c49-9d2b-3e68714ee988" providerId="ADAL" clId="{3D679EB3-F5D0-41F9-BB5B-ED1FADA94DBC}" dt="2024-12-02T18:44:04.492" v="3347" actId="1582"/>
          <ac:spMkLst>
            <pc:docMk/>
            <pc:sldMk cId="3060363445" sldId="259"/>
            <ac:spMk id="5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15.783" v="3348" actId="1582"/>
          <ac:spMkLst>
            <pc:docMk/>
            <pc:sldMk cId="3060363445" sldId="259"/>
            <ac:spMk id="7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15.783" v="3348" actId="1582"/>
          <ac:spMkLst>
            <pc:docMk/>
            <pc:sldMk cId="3060363445" sldId="259"/>
            <ac:spMk id="1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7:43.561" v="3405" actId="14100"/>
          <ac:spMkLst>
            <pc:docMk/>
            <pc:sldMk cId="3060363445" sldId="259"/>
            <ac:spMk id="29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15.783" v="3348" actId="1582"/>
          <ac:spMkLst>
            <pc:docMk/>
            <pc:sldMk cId="3060363445" sldId="259"/>
            <ac:spMk id="30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3:46.092" v="3346" actId="1582"/>
          <ac:spMkLst>
            <pc:docMk/>
            <pc:sldMk cId="3060363445" sldId="259"/>
            <ac:spMk id="32" creationId="{00000000-0000-0000-0000-000000000000}"/>
          </ac:spMkLst>
        </pc:spChg>
        <pc:spChg chg="del mod">
          <ac:chgData name="Marion Lacroix" userId="9df64882-6113-4c49-9d2b-3e68714ee988" providerId="ADAL" clId="{3D679EB3-F5D0-41F9-BB5B-ED1FADA94DBC}" dt="2024-12-02T18:42:29.976" v="3338" actId="478"/>
          <ac:spMkLst>
            <pc:docMk/>
            <pc:sldMk cId="3060363445" sldId="259"/>
            <ac:spMk id="33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3:46.092" v="3346" actId="1582"/>
          <ac:spMkLst>
            <pc:docMk/>
            <pc:sldMk cId="3060363445" sldId="259"/>
            <ac:spMk id="4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3:46.092" v="3346" actId="1582"/>
          <ac:spMkLst>
            <pc:docMk/>
            <pc:sldMk cId="3060363445" sldId="259"/>
            <ac:spMk id="45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15.783" v="3348" actId="1582"/>
          <ac:spMkLst>
            <pc:docMk/>
            <pc:sldMk cId="3060363445" sldId="259"/>
            <ac:spMk id="46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15.783" v="3348" actId="1582"/>
          <ac:spMkLst>
            <pc:docMk/>
            <pc:sldMk cId="3060363445" sldId="259"/>
            <ac:spMk id="48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3:46.092" v="3346" actId="1582"/>
          <ac:spMkLst>
            <pc:docMk/>
            <pc:sldMk cId="3060363445" sldId="259"/>
            <ac:spMk id="50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5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53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55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56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57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60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61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44:33.262" v="3350" actId="1076"/>
          <ac:spMkLst>
            <pc:docMk/>
            <pc:sldMk cId="3060363445" sldId="259"/>
            <ac:spMk id="62" creationId="{00000000-0000-0000-0000-000000000000}"/>
          </ac:spMkLst>
        </pc:spChg>
        <pc:spChg chg="add mod">
          <ac:chgData name="Marion Lacroix" userId="9df64882-6113-4c49-9d2b-3e68714ee988" providerId="ADAL" clId="{3D679EB3-F5D0-41F9-BB5B-ED1FADA94DBC}" dt="2024-12-02T18:53:27.776" v="3473" actId="1076"/>
          <ac:spMkLst>
            <pc:docMk/>
            <pc:sldMk cId="3060363445" sldId="259"/>
            <ac:spMk id="66" creationId="{69C707AF-7635-40F5-9940-E895775729B8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67" creationId="{D307EC5E-3BEE-46C5-A962-0A46A3E5D312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68" creationId="{58883D30-55C0-40E9-BA21-CB57FFE4EAB2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69" creationId="{18545F5C-AA67-4855-96F6-70813C0D2AB0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0" creationId="{BCDE2C8D-181B-40F4-88F9-4D96A186BA27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1" creationId="{21F73FBC-6304-49D8-A338-D2A1FE16BA7F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2" creationId="{188EDC17-4DB7-40EA-A4F6-1A32B010FB46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3" creationId="{35A41694-CA6D-4177-88C1-3DAB79183596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4" creationId="{33B68BD1-7255-4AEC-8770-CB14CCADDAD2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5" creationId="{343AF7D0-199A-49F4-B766-9F5FD96207D8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6" creationId="{CB418FC9-1A97-4048-86EE-0EF04AE85F3A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7" creationId="{A5BB845D-9E47-42C5-868F-EF9B65F11D9B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8" creationId="{E26BC1D0-6425-42F9-AE5D-E1B063F2B93E}"/>
          </ac:spMkLst>
        </pc:spChg>
        <pc:spChg chg="add del mod">
          <ac:chgData name="Marion Lacroix" userId="9df64882-6113-4c49-9d2b-3e68714ee988" providerId="ADAL" clId="{3D679EB3-F5D0-41F9-BB5B-ED1FADA94DBC}" dt="2024-12-02T18:51:30.956" v="3444" actId="478"/>
          <ac:spMkLst>
            <pc:docMk/>
            <pc:sldMk cId="3060363445" sldId="259"/>
            <ac:spMk id="79" creationId="{D4D09B30-2FD7-4783-9C8B-9D333CAB13DA}"/>
          </ac:spMkLst>
        </pc:spChg>
        <pc:picChg chg="add del mod">
          <ac:chgData name="Marion Lacroix" userId="9df64882-6113-4c49-9d2b-3e68714ee988" providerId="ADAL" clId="{3D679EB3-F5D0-41F9-BB5B-ED1FADA94DBC}" dt="2024-12-02T18:51:55.689" v="3446" actId="478"/>
          <ac:picMkLst>
            <pc:docMk/>
            <pc:sldMk cId="3060363445" sldId="259"/>
            <ac:picMk id="6" creationId="{C6AB880C-0974-4A0E-A642-EDB7DDA67915}"/>
          </ac:picMkLst>
        </pc:picChg>
        <pc:picChg chg="add del mod ord">
          <ac:chgData name="Marion Lacroix" userId="9df64882-6113-4c49-9d2b-3e68714ee988" providerId="ADAL" clId="{3D679EB3-F5D0-41F9-BB5B-ED1FADA94DBC}" dt="2024-12-02T18:52:30.831" v="3454" actId="478"/>
          <ac:picMkLst>
            <pc:docMk/>
            <pc:sldMk cId="3060363445" sldId="259"/>
            <ac:picMk id="10" creationId="{6A1A5948-1D11-4C10-A833-2D4900D73FF9}"/>
          </ac:picMkLst>
        </pc:picChg>
        <pc:picChg chg="add del mod ord">
          <ac:chgData name="Marion Lacroix" userId="9df64882-6113-4c49-9d2b-3e68714ee988" providerId="ADAL" clId="{3D679EB3-F5D0-41F9-BB5B-ED1FADA94DBC}" dt="2024-12-02T18:52:57.881" v="3465" actId="478"/>
          <ac:picMkLst>
            <pc:docMk/>
            <pc:sldMk cId="3060363445" sldId="259"/>
            <ac:picMk id="13" creationId="{0ED39C58-CBCA-487F-936D-D025BD3ABCBB}"/>
          </ac:picMkLst>
        </pc:picChg>
        <pc:picChg chg="add mod ord">
          <ac:chgData name="Marion Lacroix" userId="9df64882-6113-4c49-9d2b-3e68714ee988" providerId="ADAL" clId="{3D679EB3-F5D0-41F9-BB5B-ED1FADA94DBC}" dt="2024-12-02T18:53:34.694" v="3476" actId="1076"/>
          <ac:picMkLst>
            <pc:docMk/>
            <pc:sldMk cId="3060363445" sldId="259"/>
            <ac:picMk id="15" creationId="{84CB7A09-7ABB-4EFD-B060-B4C9426330EC}"/>
          </ac:picMkLst>
        </pc:picChg>
      </pc:sldChg>
      <pc:sldChg chg="addSp delSp modSp add del mod">
        <pc:chgData name="Marion Lacroix" userId="9df64882-6113-4c49-9d2b-3e68714ee988" providerId="ADAL" clId="{3D679EB3-F5D0-41F9-BB5B-ED1FADA94DBC}" dt="2024-12-02T18:42:40.358" v="3340" actId="47"/>
        <pc:sldMkLst>
          <pc:docMk/>
          <pc:sldMk cId="4077677777" sldId="260"/>
        </pc:sldMkLst>
        <pc:spChg chg="mod">
          <ac:chgData name="Marion Lacroix" userId="9df64882-6113-4c49-9d2b-3e68714ee988" providerId="ADAL" clId="{3D679EB3-F5D0-41F9-BB5B-ED1FADA94DBC}" dt="2024-12-02T18:42:17.099" v="3335" actId="20577"/>
          <ac:spMkLst>
            <pc:docMk/>
            <pc:sldMk cId="4077677777" sldId="260"/>
            <ac:spMk id="33" creationId="{00000000-0000-0000-0000-000000000000}"/>
          </ac:spMkLst>
        </pc:spChg>
        <pc:spChg chg="add del mod">
          <ac:chgData name="Marion Lacroix" userId="9df64882-6113-4c49-9d2b-3e68714ee988" providerId="ADAL" clId="{3D679EB3-F5D0-41F9-BB5B-ED1FADA94DBC}" dt="2024-12-02T18:41:33.280" v="3302"/>
          <ac:spMkLst>
            <pc:docMk/>
            <pc:sldMk cId="4077677777" sldId="260"/>
            <ac:spMk id="39" creationId="{08068CB4-FF0B-4249-B056-75C32C2102F0}"/>
          </ac:spMkLst>
        </pc:spChg>
      </pc:sldChg>
      <pc:sldChg chg="del">
        <pc:chgData name="Marion Lacroix" userId="9df64882-6113-4c49-9d2b-3e68714ee988" providerId="ADAL" clId="{3D679EB3-F5D0-41F9-BB5B-ED1FADA94DBC}" dt="2024-12-02T18:31:20.718" v="3061" actId="47"/>
        <pc:sldMkLst>
          <pc:docMk/>
          <pc:sldMk cId="3215753522" sldId="352"/>
        </pc:sldMkLst>
      </pc:sldChg>
      <pc:sldChg chg="del">
        <pc:chgData name="Marion Lacroix" userId="9df64882-6113-4c49-9d2b-3e68714ee988" providerId="ADAL" clId="{3D679EB3-F5D0-41F9-BB5B-ED1FADA94DBC}" dt="2024-12-02T18:31:17.459" v="3060" actId="47"/>
        <pc:sldMkLst>
          <pc:docMk/>
          <pc:sldMk cId="1494631100" sldId="459"/>
        </pc:sldMkLst>
      </pc:sldChg>
      <pc:sldChg chg="del">
        <pc:chgData name="Marion Lacroix" userId="9df64882-6113-4c49-9d2b-3e68714ee988" providerId="ADAL" clId="{3D679EB3-F5D0-41F9-BB5B-ED1FADA94DBC}" dt="2024-12-02T18:31:17.459" v="3060" actId="47"/>
        <pc:sldMkLst>
          <pc:docMk/>
          <pc:sldMk cId="2080290906" sldId="460"/>
        </pc:sldMkLst>
      </pc:sldChg>
      <pc:sldChg chg="addSp delSp modSp mod ord">
        <pc:chgData name="Marion Lacroix" userId="9df64882-6113-4c49-9d2b-3e68714ee988" providerId="ADAL" clId="{3D679EB3-F5D0-41F9-BB5B-ED1FADA94DBC}" dt="2024-12-05T10:48:10.538" v="3487"/>
        <pc:sldMkLst>
          <pc:docMk/>
          <pc:sldMk cId="641991986" sldId="461"/>
        </pc:sldMkLst>
        <pc:spChg chg="mod">
          <ac:chgData name="Marion Lacroix" userId="9df64882-6113-4c49-9d2b-3e68714ee988" providerId="ADAL" clId="{3D679EB3-F5D0-41F9-BB5B-ED1FADA94DBC}" dt="2024-12-02T17:38:50.087" v="2195" actId="20577"/>
          <ac:spMkLst>
            <pc:docMk/>
            <pc:sldMk cId="641991986" sldId="461"/>
            <ac:spMk id="3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01:17.124" v="2487" actId="2711"/>
          <ac:spMkLst>
            <pc:docMk/>
            <pc:sldMk cId="641991986" sldId="461"/>
            <ac:spMk id="8" creationId="{D94FEBAA-AE22-49EE-89C8-F9E2A62CA2E0}"/>
          </ac:spMkLst>
        </pc:spChg>
        <pc:spChg chg="del mod">
          <ac:chgData name="Marion Lacroix" userId="9df64882-6113-4c49-9d2b-3e68714ee988" providerId="ADAL" clId="{3D679EB3-F5D0-41F9-BB5B-ED1FADA94DBC}" dt="2024-12-02T17:19:06.812" v="1891" actId="478"/>
          <ac:spMkLst>
            <pc:docMk/>
            <pc:sldMk cId="641991986" sldId="461"/>
            <ac:spMk id="10" creationId="{D0454D74-A406-4DFF-B834-9A852BAD8B1B}"/>
          </ac:spMkLst>
        </pc:spChg>
        <pc:spChg chg="del mod">
          <ac:chgData name="Marion Lacroix" userId="9df64882-6113-4c49-9d2b-3e68714ee988" providerId="ADAL" clId="{3D679EB3-F5D0-41F9-BB5B-ED1FADA94DBC}" dt="2024-12-02T17:20:36.401" v="1939" actId="478"/>
          <ac:spMkLst>
            <pc:docMk/>
            <pc:sldMk cId="641991986" sldId="461"/>
            <ac:spMk id="11" creationId="{DD7D623D-69F0-4FC7-BBC5-45E3402A4DB4}"/>
          </ac:spMkLst>
        </pc:spChg>
        <pc:spChg chg="add del mod">
          <ac:chgData name="Marion Lacroix" userId="9df64882-6113-4c49-9d2b-3e68714ee988" providerId="ADAL" clId="{3D679EB3-F5D0-41F9-BB5B-ED1FADA94DBC}" dt="2024-12-02T17:38:53.594" v="2196" actId="478"/>
          <ac:spMkLst>
            <pc:docMk/>
            <pc:sldMk cId="641991986" sldId="461"/>
            <ac:spMk id="12" creationId="{65141F1E-F6DD-4AE3-805B-4911A7B71693}"/>
          </ac:spMkLst>
        </pc:spChg>
        <pc:spChg chg="add mod">
          <ac:chgData name="Marion Lacroix" userId="9df64882-6113-4c49-9d2b-3e68714ee988" providerId="ADAL" clId="{3D679EB3-F5D0-41F9-BB5B-ED1FADA94DBC}" dt="2024-12-05T10:48:10.538" v="3487"/>
          <ac:spMkLst>
            <pc:docMk/>
            <pc:sldMk cId="641991986" sldId="461"/>
            <ac:spMk id="15" creationId="{B015AF5C-A5A5-408C-8A3F-708BA967B14B}"/>
          </ac:spMkLst>
        </pc:spChg>
        <pc:picChg chg="add mod">
          <ac:chgData name="Marion Lacroix" userId="9df64882-6113-4c49-9d2b-3e68714ee988" providerId="ADAL" clId="{3D679EB3-F5D0-41F9-BB5B-ED1FADA94DBC}" dt="2024-12-02T17:47:57.097" v="2307" actId="1076"/>
          <ac:picMkLst>
            <pc:docMk/>
            <pc:sldMk cId="641991986" sldId="461"/>
            <ac:picMk id="7" creationId="{5B65A236-617D-4EB3-B904-172A9808E91B}"/>
          </ac:picMkLst>
        </pc:picChg>
        <pc:picChg chg="mod">
          <ac:chgData name="Marion Lacroix" userId="9df64882-6113-4c49-9d2b-3e68714ee988" providerId="ADAL" clId="{3D679EB3-F5D0-41F9-BB5B-ED1FADA94DBC}" dt="2024-12-02T17:39:57.118" v="2216" actId="1076"/>
          <ac:picMkLst>
            <pc:docMk/>
            <pc:sldMk cId="641991986" sldId="461"/>
            <ac:picMk id="13" creationId="{72FB6260-3415-43EB-BD08-9E84FC7127C3}"/>
          </ac:picMkLst>
        </pc:picChg>
        <pc:picChg chg="add del mod">
          <ac:chgData name="Marion Lacroix" userId="9df64882-6113-4c49-9d2b-3e68714ee988" providerId="ADAL" clId="{3D679EB3-F5D0-41F9-BB5B-ED1FADA94DBC}" dt="2024-12-02T17:37:52.478" v="2177" actId="478"/>
          <ac:picMkLst>
            <pc:docMk/>
            <pc:sldMk cId="641991986" sldId="461"/>
            <ac:picMk id="14" creationId="{88CCFEA2-CA00-47C3-AD4B-6A482EB02DBE}"/>
          </ac:picMkLst>
        </pc:picChg>
        <pc:picChg chg="add mod">
          <ac:chgData name="Marion Lacroix" userId="9df64882-6113-4c49-9d2b-3e68714ee988" providerId="ADAL" clId="{3D679EB3-F5D0-41F9-BB5B-ED1FADA94DBC}" dt="2024-12-02T17:47:50.549" v="2303" actId="14100"/>
          <ac:picMkLst>
            <pc:docMk/>
            <pc:sldMk cId="641991986" sldId="461"/>
            <ac:picMk id="16" creationId="{5AC18FC3-136A-4BC2-A24A-B4173BC638A7}"/>
          </ac:picMkLst>
        </pc:picChg>
      </pc:sldChg>
      <pc:sldChg chg="del ord">
        <pc:chgData name="Marion Lacroix" userId="9df64882-6113-4c49-9d2b-3e68714ee988" providerId="ADAL" clId="{3D679EB3-F5D0-41F9-BB5B-ED1FADA94DBC}" dt="2024-12-02T18:31:10.153" v="3058" actId="47"/>
        <pc:sldMkLst>
          <pc:docMk/>
          <pc:sldMk cId="34022281" sldId="523"/>
        </pc:sldMkLst>
      </pc:sldChg>
      <pc:sldChg chg="addSp delSp modSp mod modShow">
        <pc:chgData name="Marion Lacroix" userId="9df64882-6113-4c49-9d2b-3e68714ee988" providerId="ADAL" clId="{3D679EB3-F5D0-41F9-BB5B-ED1FADA94DBC}" dt="2024-12-02T18:31:35.360" v="3062" actId="478"/>
        <pc:sldMkLst>
          <pc:docMk/>
          <pc:sldMk cId="1883403569" sldId="665"/>
        </pc:sldMkLst>
        <pc:spChg chg="del mod">
          <ac:chgData name="Marion Lacroix" userId="9df64882-6113-4c49-9d2b-3e68714ee988" providerId="ADAL" clId="{3D679EB3-F5D0-41F9-BB5B-ED1FADA94DBC}" dt="2024-12-02T18:05:20.907" v="2562" actId="478"/>
          <ac:spMkLst>
            <pc:docMk/>
            <pc:sldMk cId="1883403569" sldId="665"/>
            <ac:spMk id="2" creationId="{2E13F059-A1C2-473A-A06C-5D30611073E2}"/>
          </ac:spMkLst>
        </pc:spChg>
        <pc:spChg chg="mod">
          <ac:chgData name="Marion Lacroix" userId="9df64882-6113-4c49-9d2b-3e68714ee988" providerId="ADAL" clId="{3D679EB3-F5D0-41F9-BB5B-ED1FADA94DBC}" dt="2024-12-02T18:19:31.109" v="2864" actId="207"/>
          <ac:spMkLst>
            <pc:docMk/>
            <pc:sldMk cId="1883403569" sldId="665"/>
            <ac:spMk id="5" creationId="{852BE78D-901C-F949-EE09-515CE0A4DF96}"/>
          </ac:spMkLst>
        </pc:spChg>
        <pc:spChg chg="del mod">
          <ac:chgData name="Marion Lacroix" userId="9df64882-6113-4c49-9d2b-3e68714ee988" providerId="ADAL" clId="{3D679EB3-F5D0-41F9-BB5B-ED1FADA94DBC}" dt="2024-12-02T18:05:19.002" v="2560" actId="478"/>
          <ac:spMkLst>
            <pc:docMk/>
            <pc:sldMk cId="1883403569" sldId="665"/>
            <ac:spMk id="8" creationId="{3C5F1DE9-0DFC-4B3E-9B36-2543DFA1F02E}"/>
          </ac:spMkLst>
        </pc:spChg>
        <pc:spChg chg="mod">
          <ac:chgData name="Marion Lacroix" userId="9df64882-6113-4c49-9d2b-3e68714ee988" providerId="ADAL" clId="{3D679EB3-F5D0-41F9-BB5B-ED1FADA94DBC}" dt="2024-12-02T18:19:36.578" v="2865" actId="207"/>
          <ac:spMkLst>
            <pc:docMk/>
            <pc:sldMk cId="1883403569" sldId="665"/>
            <ac:spMk id="9" creationId="{BEFE395B-DB4E-4519-807C-CB8B92945B67}"/>
          </ac:spMkLst>
        </pc:spChg>
        <pc:spChg chg="del mod">
          <ac:chgData name="Marion Lacroix" userId="9df64882-6113-4c49-9d2b-3e68714ee988" providerId="ADAL" clId="{3D679EB3-F5D0-41F9-BB5B-ED1FADA94DBC}" dt="2024-12-02T18:05:21.893" v="2563" actId="478"/>
          <ac:spMkLst>
            <pc:docMk/>
            <pc:sldMk cId="1883403569" sldId="665"/>
            <ac:spMk id="12" creationId="{8BDCE02F-22C9-4652-ABAA-C2D67F708A40}"/>
          </ac:spMkLst>
        </pc:spChg>
        <pc:spChg chg="del mod">
          <ac:chgData name="Marion Lacroix" userId="9df64882-6113-4c49-9d2b-3e68714ee988" providerId="ADAL" clId="{3D679EB3-F5D0-41F9-BB5B-ED1FADA94DBC}" dt="2024-12-02T18:05:23.898" v="2564" actId="478"/>
          <ac:spMkLst>
            <pc:docMk/>
            <pc:sldMk cId="1883403569" sldId="665"/>
            <ac:spMk id="13" creationId="{510DB7DC-5711-4450-BC04-A24B6649722B}"/>
          </ac:spMkLst>
        </pc:spChg>
        <pc:picChg chg="add del mod">
          <ac:chgData name="Marion Lacroix" userId="9df64882-6113-4c49-9d2b-3e68714ee988" providerId="ADAL" clId="{3D679EB3-F5D0-41F9-BB5B-ED1FADA94DBC}" dt="2024-12-02T18:31:35.360" v="3062" actId="478"/>
          <ac:picMkLst>
            <pc:docMk/>
            <pc:sldMk cId="1883403569" sldId="665"/>
            <ac:picMk id="4" creationId="{566DC121-8A15-44FC-ACED-0B45587C0F80}"/>
          </ac:picMkLst>
        </pc:picChg>
        <pc:picChg chg="add mod">
          <ac:chgData name="Marion Lacroix" userId="9df64882-6113-4c49-9d2b-3e68714ee988" providerId="ADAL" clId="{3D679EB3-F5D0-41F9-BB5B-ED1FADA94DBC}" dt="2024-12-02T18:11:01.361" v="2689" actId="1076"/>
          <ac:picMkLst>
            <pc:docMk/>
            <pc:sldMk cId="1883403569" sldId="665"/>
            <ac:picMk id="14" creationId="{9EF9BD45-FFD1-40A7-8767-C5D2B2AD7844}"/>
          </ac:picMkLst>
        </pc:picChg>
        <pc:picChg chg="add mod">
          <ac:chgData name="Marion Lacroix" userId="9df64882-6113-4c49-9d2b-3e68714ee988" providerId="ADAL" clId="{3D679EB3-F5D0-41F9-BB5B-ED1FADA94DBC}" dt="2024-12-02T18:11:01.361" v="2689" actId="1076"/>
          <ac:picMkLst>
            <pc:docMk/>
            <pc:sldMk cId="1883403569" sldId="665"/>
            <ac:picMk id="15" creationId="{D6FA1ABA-080B-43C5-BDDA-CBDD8337AF75}"/>
          </ac:picMkLst>
        </pc:picChg>
        <pc:picChg chg="add mod">
          <ac:chgData name="Marion Lacroix" userId="9df64882-6113-4c49-9d2b-3e68714ee988" providerId="ADAL" clId="{3D679EB3-F5D0-41F9-BB5B-ED1FADA94DBC}" dt="2024-12-02T18:11:01.361" v="2689" actId="1076"/>
          <ac:picMkLst>
            <pc:docMk/>
            <pc:sldMk cId="1883403569" sldId="665"/>
            <ac:picMk id="16" creationId="{32CD6693-DCCC-45F2-B5C8-6BD8F5C1DE6B}"/>
          </ac:picMkLst>
        </pc:picChg>
        <pc:picChg chg="add mod">
          <ac:chgData name="Marion Lacroix" userId="9df64882-6113-4c49-9d2b-3e68714ee988" providerId="ADAL" clId="{3D679EB3-F5D0-41F9-BB5B-ED1FADA94DBC}" dt="2024-12-02T18:11:01.361" v="2689" actId="1076"/>
          <ac:picMkLst>
            <pc:docMk/>
            <pc:sldMk cId="1883403569" sldId="665"/>
            <ac:picMk id="17" creationId="{2323C8FF-CEBE-4CA1-8574-6615CE27004C}"/>
          </ac:picMkLst>
        </pc:picChg>
        <pc:picChg chg="add mod">
          <ac:chgData name="Marion Lacroix" userId="9df64882-6113-4c49-9d2b-3e68714ee988" providerId="ADAL" clId="{3D679EB3-F5D0-41F9-BB5B-ED1FADA94DBC}" dt="2024-12-02T18:11:01.361" v="2689" actId="1076"/>
          <ac:picMkLst>
            <pc:docMk/>
            <pc:sldMk cId="1883403569" sldId="665"/>
            <ac:picMk id="18" creationId="{B8074C31-4503-4B00-BE1B-3B30B390F366}"/>
          </ac:picMkLst>
        </pc:picChg>
      </pc:sldChg>
      <pc:sldChg chg="addSp delSp modSp mod ord">
        <pc:chgData name="Marion Lacroix" userId="9df64882-6113-4c49-9d2b-3e68714ee988" providerId="ADAL" clId="{3D679EB3-F5D0-41F9-BB5B-ED1FADA94DBC}" dt="2024-12-05T10:48:02.100" v="3486" actId="122"/>
        <pc:sldMkLst>
          <pc:docMk/>
          <pc:sldMk cId="1924279400" sldId="725"/>
        </pc:sldMkLst>
        <pc:spChg chg="mod">
          <ac:chgData name="Marion Lacroix" userId="9df64882-6113-4c49-9d2b-3e68714ee988" providerId="ADAL" clId="{3D679EB3-F5D0-41F9-BB5B-ED1FADA94DBC}" dt="2024-12-02T18:00:52.344" v="2483" actId="2711"/>
          <ac:spMkLst>
            <pc:docMk/>
            <pc:sldMk cId="1924279400" sldId="725"/>
            <ac:spMk id="2" creationId="{00000000-0000-0000-0000-000000000000}"/>
          </ac:spMkLst>
        </pc:spChg>
        <pc:spChg chg="add del mod">
          <ac:chgData name="Marion Lacroix" userId="9df64882-6113-4c49-9d2b-3e68714ee988" providerId="ADAL" clId="{3D679EB3-F5D0-41F9-BB5B-ED1FADA94DBC}" dt="2024-12-02T17:58:10.977" v="2428" actId="14100"/>
          <ac:spMkLst>
            <pc:docMk/>
            <pc:sldMk cId="1924279400" sldId="725"/>
            <ac:spMk id="3" creationId="{B0798B54-E5C6-4B77-A65C-B80D7302A6CA}"/>
          </ac:spMkLst>
        </pc:spChg>
        <pc:spChg chg="del">
          <ac:chgData name="Marion Lacroix" userId="9df64882-6113-4c49-9d2b-3e68714ee988" providerId="ADAL" clId="{3D679EB3-F5D0-41F9-BB5B-ED1FADA94DBC}" dt="2024-12-02T17:50:16.233" v="2345" actId="478"/>
          <ac:spMkLst>
            <pc:docMk/>
            <pc:sldMk cId="1924279400" sldId="725"/>
            <ac:spMk id="7" creationId="{F66DBB59-5BF4-0620-BBE3-71933EB706C2}"/>
          </ac:spMkLst>
        </pc:spChg>
        <pc:spChg chg="add del mod ord">
          <ac:chgData name="Marion Lacroix" userId="9df64882-6113-4c49-9d2b-3e68714ee988" providerId="ADAL" clId="{3D679EB3-F5D0-41F9-BB5B-ED1FADA94DBC}" dt="2024-12-02T17:50:51.176" v="2359" actId="478"/>
          <ac:spMkLst>
            <pc:docMk/>
            <pc:sldMk cId="1924279400" sldId="725"/>
            <ac:spMk id="8" creationId="{1A5970F6-19F9-4387-9043-5AC3ECE457A5}"/>
          </ac:spMkLst>
        </pc:spChg>
        <pc:spChg chg="del mod">
          <ac:chgData name="Marion Lacroix" userId="9df64882-6113-4c49-9d2b-3e68714ee988" providerId="ADAL" clId="{3D679EB3-F5D0-41F9-BB5B-ED1FADA94DBC}" dt="2024-12-02T17:50:52.913" v="2360" actId="478"/>
          <ac:spMkLst>
            <pc:docMk/>
            <pc:sldMk cId="1924279400" sldId="725"/>
            <ac:spMk id="10" creationId="{66E23695-A302-4B74-B397-7ADE4EFBF06A}"/>
          </ac:spMkLst>
        </pc:spChg>
        <pc:spChg chg="add mod">
          <ac:chgData name="Marion Lacroix" userId="9df64882-6113-4c49-9d2b-3e68714ee988" providerId="ADAL" clId="{3D679EB3-F5D0-41F9-BB5B-ED1FADA94DBC}" dt="2024-12-05T10:48:02.100" v="3486" actId="122"/>
          <ac:spMkLst>
            <pc:docMk/>
            <pc:sldMk cId="1924279400" sldId="725"/>
            <ac:spMk id="20" creationId="{77D24A6E-8548-4B84-8669-4A0A60C43F08}"/>
          </ac:spMkLst>
        </pc:spChg>
        <pc:picChg chg="mod">
          <ac:chgData name="Marion Lacroix" userId="9df64882-6113-4c49-9d2b-3e68714ee988" providerId="ADAL" clId="{3D679EB3-F5D0-41F9-BB5B-ED1FADA94DBC}" dt="2024-12-02T17:51:51.544" v="2380" actId="1076"/>
          <ac:picMkLst>
            <pc:docMk/>
            <pc:sldMk cId="1924279400" sldId="725"/>
            <ac:picMk id="6" creationId="{4450CA80-F90F-3072-176D-4E08FC4FB15D}"/>
          </ac:picMkLst>
        </pc:picChg>
        <pc:picChg chg="mod">
          <ac:chgData name="Marion Lacroix" userId="9df64882-6113-4c49-9d2b-3e68714ee988" providerId="ADAL" clId="{3D679EB3-F5D0-41F9-BB5B-ED1FADA94DBC}" dt="2024-12-02T17:51:37.784" v="2372" actId="1076"/>
          <ac:picMkLst>
            <pc:docMk/>
            <pc:sldMk cId="1924279400" sldId="725"/>
            <ac:picMk id="9" creationId="{08796115-D53A-43F1-A1A1-17B0B621E716}"/>
          </ac:picMkLst>
        </pc:picChg>
        <pc:picChg chg="add del mod">
          <ac:chgData name="Marion Lacroix" userId="9df64882-6113-4c49-9d2b-3e68714ee988" providerId="ADAL" clId="{3D679EB3-F5D0-41F9-BB5B-ED1FADA94DBC}" dt="2024-12-02T17:51:41.782" v="2375" actId="1076"/>
          <ac:picMkLst>
            <pc:docMk/>
            <pc:sldMk cId="1924279400" sldId="725"/>
            <ac:picMk id="11" creationId="{E1736E5D-5187-4752-80BE-96F39FCF0A96}"/>
          </ac:picMkLst>
        </pc:picChg>
        <pc:picChg chg="add del mod">
          <ac:chgData name="Marion Lacroix" userId="9df64882-6113-4c49-9d2b-3e68714ee988" providerId="ADAL" clId="{3D679EB3-F5D0-41F9-BB5B-ED1FADA94DBC}" dt="2024-12-02T17:51:48.368" v="2379" actId="1076"/>
          <ac:picMkLst>
            <pc:docMk/>
            <pc:sldMk cId="1924279400" sldId="725"/>
            <ac:picMk id="13" creationId="{D03C8EFF-745D-4CCF-AB50-E81D3F0F2AAA}"/>
          </ac:picMkLst>
        </pc:picChg>
        <pc:picChg chg="mod">
          <ac:chgData name="Marion Lacroix" userId="9df64882-6113-4c49-9d2b-3e68714ee988" providerId="ADAL" clId="{3D679EB3-F5D0-41F9-BB5B-ED1FADA94DBC}" dt="2024-12-02T17:51:39.119" v="2373" actId="1076"/>
          <ac:picMkLst>
            <pc:docMk/>
            <pc:sldMk cId="1924279400" sldId="725"/>
            <ac:picMk id="15" creationId="{0023CA29-3DF9-494B-906D-01776811BAB5}"/>
          </ac:picMkLst>
        </pc:picChg>
        <pc:picChg chg="add del">
          <ac:chgData name="Marion Lacroix" userId="9df64882-6113-4c49-9d2b-3e68714ee988" providerId="ADAL" clId="{3D679EB3-F5D0-41F9-BB5B-ED1FADA94DBC}" dt="2024-12-02T17:50:01.962" v="2340" actId="22"/>
          <ac:picMkLst>
            <pc:docMk/>
            <pc:sldMk cId="1924279400" sldId="725"/>
            <ac:picMk id="16" creationId="{153374BD-47BD-4A0A-A80B-3752A348C116}"/>
          </ac:picMkLst>
        </pc:picChg>
        <pc:picChg chg="add mod ord">
          <ac:chgData name="Marion Lacroix" userId="9df64882-6113-4c49-9d2b-3e68714ee988" providerId="ADAL" clId="{3D679EB3-F5D0-41F9-BB5B-ED1FADA94DBC}" dt="2024-12-02T18:16:08.288" v="2778" actId="1076"/>
          <ac:picMkLst>
            <pc:docMk/>
            <pc:sldMk cId="1924279400" sldId="725"/>
            <ac:picMk id="18" creationId="{60940BB1-80F0-44C8-955E-7D81716EFFB0}"/>
          </ac:picMkLst>
        </pc:picChg>
        <pc:picChg chg="add del mod">
          <ac:chgData name="Marion Lacroix" userId="9df64882-6113-4c49-9d2b-3e68714ee988" providerId="ADAL" clId="{3D679EB3-F5D0-41F9-BB5B-ED1FADA94DBC}" dt="2024-12-02T18:16:06.537" v="2777" actId="478"/>
          <ac:picMkLst>
            <pc:docMk/>
            <pc:sldMk cId="1924279400" sldId="725"/>
            <ac:picMk id="19" creationId="{34F1A312-DEDA-4D00-9D99-C4DEFE617373}"/>
          </ac:picMkLst>
        </pc:picChg>
      </pc:sldChg>
      <pc:sldChg chg="del">
        <pc:chgData name="Marion Lacroix" userId="9df64882-6113-4c49-9d2b-3e68714ee988" providerId="ADAL" clId="{3D679EB3-F5D0-41F9-BB5B-ED1FADA94DBC}" dt="2024-12-02T18:31:20.718" v="3061" actId="47"/>
        <pc:sldMkLst>
          <pc:docMk/>
          <pc:sldMk cId="1448220279" sldId="726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1861361138" sldId="728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824115226" sldId="729"/>
        </pc:sldMkLst>
      </pc:sldChg>
      <pc:sldChg chg="addSp delSp modSp mod">
        <pc:chgData name="Marion Lacroix" userId="9df64882-6113-4c49-9d2b-3e68714ee988" providerId="ADAL" clId="{3D679EB3-F5D0-41F9-BB5B-ED1FADA94DBC}" dt="2024-12-05T10:47:42.203" v="3483"/>
        <pc:sldMkLst>
          <pc:docMk/>
          <pc:sldMk cId="3495011651" sldId="730"/>
        </pc:sldMkLst>
        <pc:spChg chg="mod">
          <ac:chgData name="Marion Lacroix" userId="9df64882-6113-4c49-9d2b-3e68714ee988" providerId="ADAL" clId="{3D679EB3-F5D0-41F9-BB5B-ED1FADA94DBC}" dt="2024-12-02T18:00:14.932" v="2479" actId="2711"/>
          <ac:spMkLst>
            <pc:docMk/>
            <pc:sldMk cId="3495011651" sldId="730"/>
            <ac:spMk id="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1-29T14:23:42.503" v="54" actId="20577"/>
          <ac:spMkLst>
            <pc:docMk/>
            <pc:sldMk cId="3495011651" sldId="730"/>
            <ac:spMk id="3" creationId="{B0798B54-E5C6-4B77-A65C-B80D7302A6CA}"/>
          </ac:spMkLst>
        </pc:spChg>
        <pc:spChg chg="add mod">
          <ac:chgData name="Marion Lacroix" userId="9df64882-6113-4c49-9d2b-3e68714ee988" providerId="ADAL" clId="{3D679EB3-F5D0-41F9-BB5B-ED1FADA94DBC}" dt="2024-12-02T17:10:49.949" v="1780" actId="6549"/>
          <ac:spMkLst>
            <pc:docMk/>
            <pc:sldMk cId="3495011651" sldId="730"/>
            <ac:spMk id="7" creationId="{41114B76-0EAD-492D-B12C-3059C9651E4E}"/>
          </ac:spMkLst>
        </pc:spChg>
        <pc:spChg chg="add del mod">
          <ac:chgData name="Marion Lacroix" userId="9df64882-6113-4c49-9d2b-3e68714ee988" providerId="ADAL" clId="{3D679EB3-F5D0-41F9-BB5B-ED1FADA94DBC}" dt="2024-11-29T14:41:50.483" v="354"/>
          <ac:spMkLst>
            <pc:docMk/>
            <pc:sldMk cId="3495011651" sldId="730"/>
            <ac:spMk id="10" creationId="{03FE5D2A-3894-4766-BDBE-22049E0EAC56}"/>
          </ac:spMkLst>
        </pc:spChg>
        <pc:spChg chg="mod">
          <ac:chgData name="Marion Lacroix" userId="9df64882-6113-4c49-9d2b-3e68714ee988" providerId="ADAL" clId="{3D679EB3-F5D0-41F9-BB5B-ED1FADA94DBC}" dt="2024-12-05T10:47:42.203" v="3483"/>
          <ac:spMkLst>
            <pc:docMk/>
            <pc:sldMk cId="3495011651" sldId="730"/>
            <ac:spMk id="10" creationId="{BBADADC7-353C-435D-A90A-2D49800F3746}"/>
          </ac:spMkLst>
        </pc:spChg>
        <pc:spChg chg="add del mod">
          <ac:chgData name="Marion Lacroix" userId="9df64882-6113-4c49-9d2b-3e68714ee988" providerId="ADAL" clId="{3D679EB3-F5D0-41F9-BB5B-ED1FADA94DBC}" dt="2024-12-02T17:10:51.067" v="1783" actId="6549"/>
          <ac:spMkLst>
            <pc:docMk/>
            <pc:sldMk cId="3495011651" sldId="730"/>
            <ac:spMk id="11" creationId="{9A5A45B2-5A27-481A-8916-DE55C598BFBD}"/>
          </ac:spMkLst>
        </pc:spChg>
        <pc:picChg chg="add del mod">
          <ac:chgData name="Marion Lacroix" userId="9df64882-6113-4c49-9d2b-3e68714ee988" providerId="ADAL" clId="{3D679EB3-F5D0-41F9-BB5B-ED1FADA94DBC}" dt="2024-12-02T17:10:51.438" v="1784" actId="478"/>
          <ac:picMkLst>
            <pc:docMk/>
            <pc:sldMk cId="3495011651" sldId="730"/>
            <ac:picMk id="14" creationId="{CDC62134-DF5D-4B79-864F-2ED9AFCDF623}"/>
          </ac:picMkLst>
        </pc:picChg>
        <pc:cxnChg chg="add del mod">
          <ac:chgData name="Marion Lacroix" userId="9df64882-6113-4c49-9d2b-3e68714ee988" providerId="ADAL" clId="{3D679EB3-F5D0-41F9-BB5B-ED1FADA94DBC}" dt="2024-12-02T17:10:50.412" v="1781" actId="478"/>
          <ac:cxnSpMkLst>
            <pc:docMk/>
            <pc:sldMk cId="3495011651" sldId="730"/>
            <ac:cxnSpMk id="8" creationId="{62569446-B8D5-4D7D-B504-6981A2984B3F}"/>
          </ac:cxnSpMkLst>
        </pc:cxnChg>
      </pc:sldChg>
      <pc:sldChg chg="addSp modSp mod">
        <pc:chgData name="Marion Lacroix" userId="9df64882-6113-4c49-9d2b-3e68714ee988" providerId="ADAL" clId="{3D679EB3-F5D0-41F9-BB5B-ED1FADA94DBC}" dt="2024-12-02T18:00:27.549" v="2480" actId="2711"/>
        <pc:sldMkLst>
          <pc:docMk/>
          <pc:sldMk cId="2897004409" sldId="732"/>
        </pc:sldMkLst>
        <pc:spChg chg="add mod">
          <ac:chgData name="Marion Lacroix" userId="9df64882-6113-4c49-9d2b-3e68714ee988" providerId="ADAL" clId="{3D679EB3-F5D0-41F9-BB5B-ED1FADA94DBC}" dt="2024-11-29T14:22:25.296" v="34" actId="14100"/>
          <ac:spMkLst>
            <pc:docMk/>
            <pc:sldMk cId="2897004409" sldId="732"/>
            <ac:spMk id="3" creationId="{2A1BE3EA-BC1C-4F4B-BEBE-F790BF497879}"/>
          </ac:spMkLst>
        </pc:spChg>
        <pc:spChg chg="mod">
          <ac:chgData name="Marion Lacroix" userId="9df64882-6113-4c49-9d2b-3e68714ee988" providerId="ADAL" clId="{3D679EB3-F5D0-41F9-BB5B-ED1FADA94DBC}" dt="2024-12-02T18:00:27.549" v="2480" actId="2711"/>
          <ac:spMkLst>
            <pc:docMk/>
            <pc:sldMk cId="2897004409" sldId="732"/>
            <ac:spMk id="6" creationId="{00000000-0000-0000-0000-000000000000}"/>
          </ac:spMkLst>
        </pc:spChg>
      </pc:sldChg>
      <pc:sldChg chg="del">
        <pc:chgData name="Marion Lacroix" userId="9df64882-6113-4c49-9d2b-3e68714ee988" providerId="ADAL" clId="{3D679EB3-F5D0-41F9-BB5B-ED1FADA94DBC}" dt="2024-12-02T18:31:17.459" v="3060" actId="47"/>
        <pc:sldMkLst>
          <pc:docMk/>
          <pc:sldMk cId="164710445" sldId="734"/>
        </pc:sldMkLst>
      </pc:sldChg>
      <pc:sldChg chg="del">
        <pc:chgData name="Marion Lacroix" userId="9df64882-6113-4c49-9d2b-3e68714ee988" providerId="ADAL" clId="{3D679EB3-F5D0-41F9-BB5B-ED1FADA94DBC}" dt="2024-12-02T18:31:13.231" v="3059" actId="47"/>
        <pc:sldMkLst>
          <pc:docMk/>
          <pc:sldMk cId="1939930246" sldId="735"/>
        </pc:sldMkLst>
      </pc:sldChg>
      <pc:sldChg chg="del">
        <pc:chgData name="Marion Lacroix" userId="9df64882-6113-4c49-9d2b-3e68714ee988" providerId="ADAL" clId="{3D679EB3-F5D0-41F9-BB5B-ED1FADA94DBC}" dt="2024-12-02T18:31:13.231" v="3059" actId="47"/>
        <pc:sldMkLst>
          <pc:docMk/>
          <pc:sldMk cId="982720588" sldId="737"/>
        </pc:sldMkLst>
      </pc:sldChg>
      <pc:sldChg chg="del">
        <pc:chgData name="Marion Lacroix" userId="9df64882-6113-4c49-9d2b-3e68714ee988" providerId="ADAL" clId="{3D679EB3-F5D0-41F9-BB5B-ED1FADA94DBC}" dt="2024-12-02T18:31:13.231" v="3059" actId="47"/>
        <pc:sldMkLst>
          <pc:docMk/>
          <pc:sldMk cId="2851917478" sldId="738"/>
        </pc:sldMkLst>
      </pc:sldChg>
      <pc:sldChg chg="addSp delSp modSp mod ord">
        <pc:chgData name="Marion Lacroix" userId="9df64882-6113-4c49-9d2b-3e68714ee988" providerId="ADAL" clId="{3D679EB3-F5D0-41F9-BB5B-ED1FADA94DBC}" dt="2024-12-02T18:21:19.379" v="2877" actId="1076"/>
        <pc:sldMkLst>
          <pc:docMk/>
          <pc:sldMk cId="1196097826" sldId="739"/>
        </pc:sldMkLst>
        <pc:spChg chg="mod">
          <ac:chgData name="Marion Lacroix" userId="9df64882-6113-4c49-9d2b-3e68714ee988" providerId="ADAL" clId="{3D679EB3-F5D0-41F9-BB5B-ED1FADA94DBC}" dt="2024-12-02T18:01:04.290" v="2485" actId="255"/>
          <ac:spMkLst>
            <pc:docMk/>
            <pc:sldMk cId="1196097826" sldId="739"/>
            <ac:spMk id="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7:57:33.498" v="2427" actId="21"/>
          <ac:spMkLst>
            <pc:docMk/>
            <pc:sldMk cId="1196097826" sldId="739"/>
            <ac:spMk id="3" creationId="{00000000-0000-0000-0000-000000000000}"/>
          </ac:spMkLst>
        </pc:spChg>
        <pc:spChg chg="add del mod">
          <ac:chgData name="Marion Lacroix" userId="9df64882-6113-4c49-9d2b-3e68714ee988" providerId="ADAL" clId="{3D679EB3-F5D0-41F9-BB5B-ED1FADA94DBC}" dt="2024-12-02T17:59:31.349" v="2473" actId="1076"/>
          <ac:spMkLst>
            <pc:docMk/>
            <pc:sldMk cId="1196097826" sldId="739"/>
            <ac:spMk id="10" creationId="{03728FD0-9743-480F-83BF-84D7DF2647D9}"/>
          </ac:spMkLst>
        </pc:spChg>
        <pc:picChg chg="add del mod">
          <ac:chgData name="Marion Lacroix" userId="9df64882-6113-4c49-9d2b-3e68714ee988" providerId="ADAL" clId="{3D679EB3-F5D0-41F9-BB5B-ED1FADA94DBC}" dt="2024-12-02T17:41:11.705" v="2230" actId="478"/>
          <ac:picMkLst>
            <pc:docMk/>
            <pc:sldMk cId="1196097826" sldId="739"/>
            <ac:picMk id="6" creationId="{C3A51F2C-E104-446F-967E-BA71FAD83602}"/>
          </ac:picMkLst>
        </pc:picChg>
        <pc:picChg chg="add mod">
          <ac:chgData name="Marion Lacroix" userId="9df64882-6113-4c49-9d2b-3e68714ee988" providerId="ADAL" clId="{3D679EB3-F5D0-41F9-BB5B-ED1FADA94DBC}" dt="2024-12-02T18:21:19.379" v="2877" actId="1076"/>
          <ac:picMkLst>
            <pc:docMk/>
            <pc:sldMk cId="1196097826" sldId="739"/>
            <ac:picMk id="8" creationId="{EF9F64E7-1DC4-4839-B64E-89D7CAAB0B06}"/>
          </ac:picMkLst>
        </pc:picChg>
        <pc:picChg chg="add del mod ord">
          <ac:chgData name="Marion Lacroix" userId="9df64882-6113-4c49-9d2b-3e68714ee988" providerId="ADAL" clId="{3D679EB3-F5D0-41F9-BB5B-ED1FADA94DBC}" dt="2024-12-02T18:16:10.232" v="2779" actId="478"/>
          <ac:picMkLst>
            <pc:docMk/>
            <pc:sldMk cId="1196097826" sldId="739"/>
            <ac:picMk id="11" creationId="{28DECBAB-7BAB-42C8-A806-D38CBF4F55B0}"/>
          </ac:picMkLst>
        </pc:picChg>
        <pc:picChg chg="add mod">
          <ac:chgData name="Marion Lacroix" userId="9df64882-6113-4c49-9d2b-3e68714ee988" providerId="ADAL" clId="{3D679EB3-F5D0-41F9-BB5B-ED1FADA94DBC}" dt="2024-12-02T17:56:33.328" v="2420" actId="14100"/>
          <ac:picMkLst>
            <pc:docMk/>
            <pc:sldMk cId="1196097826" sldId="739"/>
            <ac:picMk id="13" creationId="{73737069-74A1-47BA-81F7-E925C3D70B0F}"/>
          </ac:picMkLst>
        </pc:picChg>
        <pc:picChg chg="add mod">
          <ac:chgData name="Marion Lacroix" userId="9df64882-6113-4c49-9d2b-3e68714ee988" providerId="ADAL" clId="{3D679EB3-F5D0-41F9-BB5B-ED1FADA94DBC}" dt="2024-12-02T17:49:15.476" v="2325" actId="571"/>
          <ac:picMkLst>
            <pc:docMk/>
            <pc:sldMk cId="1196097826" sldId="739"/>
            <ac:picMk id="14" creationId="{B3297EBF-60C9-4E3E-9F74-462E25885771}"/>
          </ac:picMkLst>
        </pc:picChg>
        <pc:picChg chg="add del mod">
          <ac:chgData name="Marion Lacroix" userId="9df64882-6113-4c49-9d2b-3e68714ee988" providerId="ADAL" clId="{3D679EB3-F5D0-41F9-BB5B-ED1FADA94DBC}" dt="2024-12-02T17:56:28.262" v="2418" actId="1076"/>
          <ac:picMkLst>
            <pc:docMk/>
            <pc:sldMk cId="1196097826" sldId="739"/>
            <ac:picMk id="16" creationId="{39274D4E-7733-4EA7-89B8-332369362BE9}"/>
          </ac:picMkLst>
        </pc:picChg>
      </pc:sldChg>
      <pc:sldChg chg="del">
        <pc:chgData name="Marion Lacroix" userId="9df64882-6113-4c49-9d2b-3e68714ee988" providerId="ADAL" clId="{3D679EB3-F5D0-41F9-BB5B-ED1FADA94DBC}" dt="2024-12-02T18:31:13.231" v="3059" actId="47"/>
        <pc:sldMkLst>
          <pc:docMk/>
          <pc:sldMk cId="1888637381" sldId="740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951362348" sldId="741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929700060" sldId="743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3489438284" sldId="744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256195486" sldId="745"/>
        </pc:sldMkLst>
      </pc:sldChg>
      <pc:sldChg chg="del">
        <pc:chgData name="Marion Lacroix" userId="9df64882-6113-4c49-9d2b-3e68714ee988" providerId="ADAL" clId="{3D679EB3-F5D0-41F9-BB5B-ED1FADA94DBC}" dt="2024-12-02T18:31:17.459" v="3060" actId="47"/>
        <pc:sldMkLst>
          <pc:docMk/>
          <pc:sldMk cId="1013303756" sldId="746"/>
        </pc:sldMkLst>
      </pc:sldChg>
      <pc:sldChg chg="del">
        <pc:chgData name="Marion Lacroix" userId="9df64882-6113-4c49-9d2b-3e68714ee988" providerId="ADAL" clId="{3D679EB3-F5D0-41F9-BB5B-ED1FADA94DBC}" dt="2024-12-02T18:31:13.231" v="3059" actId="47"/>
        <pc:sldMkLst>
          <pc:docMk/>
          <pc:sldMk cId="3957625822" sldId="747"/>
        </pc:sldMkLst>
      </pc:sldChg>
      <pc:sldChg chg="del">
        <pc:chgData name="Marion Lacroix" userId="9df64882-6113-4c49-9d2b-3e68714ee988" providerId="ADAL" clId="{3D679EB3-F5D0-41F9-BB5B-ED1FADA94DBC}" dt="2024-12-02T18:31:17.459" v="3060" actId="47"/>
        <pc:sldMkLst>
          <pc:docMk/>
          <pc:sldMk cId="3214329135" sldId="748"/>
        </pc:sldMkLst>
      </pc:sldChg>
      <pc:sldChg chg="del">
        <pc:chgData name="Marion Lacroix" userId="9df64882-6113-4c49-9d2b-3e68714ee988" providerId="ADAL" clId="{3D679EB3-F5D0-41F9-BB5B-ED1FADA94DBC}" dt="2024-12-02T18:31:20.718" v="3061" actId="47"/>
        <pc:sldMkLst>
          <pc:docMk/>
          <pc:sldMk cId="2788434414" sldId="749"/>
        </pc:sldMkLst>
      </pc:sldChg>
      <pc:sldChg chg="del">
        <pc:chgData name="Marion Lacroix" userId="9df64882-6113-4c49-9d2b-3e68714ee988" providerId="ADAL" clId="{3D679EB3-F5D0-41F9-BB5B-ED1FADA94DBC}" dt="2024-12-02T18:31:10.153" v="3058" actId="47"/>
        <pc:sldMkLst>
          <pc:docMk/>
          <pc:sldMk cId="3447371335" sldId="750"/>
        </pc:sldMkLst>
      </pc:sldChg>
      <pc:sldChg chg="add del">
        <pc:chgData name="Marion Lacroix" userId="9df64882-6113-4c49-9d2b-3e68714ee988" providerId="ADAL" clId="{3D679EB3-F5D0-41F9-BB5B-ED1FADA94DBC}" dt="2024-12-02T18:31:20.718" v="3061" actId="47"/>
        <pc:sldMkLst>
          <pc:docMk/>
          <pc:sldMk cId="3453291157" sldId="751"/>
        </pc:sldMkLst>
      </pc:sldChg>
      <pc:sldChg chg="addSp modSp add mod ord">
        <pc:chgData name="Marion Lacroix" userId="9df64882-6113-4c49-9d2b-3e68714ee988" providerId="ADAL" clId="{3D679EB3-F5D0-41F9-BB5B-ED1FADA94DBC}" dt="2024-12-02T18:00:38.279" v="2481" actId="2711"/>
        <pc:sldMkLst>
          <pc:docMk/>
          <pc:sldMk cId="3492770028" sldId="752"/>
        </pc:sldMkLst>
        <pc:spChg chg="mod">
          <ac:chgData name="Marion Lacroix" userId="9df64882-6113-4c49-9d2b-3e68714ee988" providerId="ADAL" clId="{3D679EB3-F5D0-41F9-BB5B-ED1FADA94DBC}" dt="2024-12-02T18:00:38.279" v="2481" actId="2711"/>
          <ac:spMkLst>
            <pc:docMk/>
            <pc:sldMk cId="3492770028" sldId="752"/>
            <ac:spMk id="2" creationId="{00000000-0000-0000-0000-000000000000}"/>
          </ac:spMkLst>
        </pc:spChg>
        <pc:spChg chg="add mod">
          <ac:chgData name="Marion Lacroix" userId="9df64882-6113-4c49-9d2b-3e68714ee988" providerId="ADAL" clId="{3D679EB3-F5D0-41F9-BB5B-ED1FADA94DBC}" dt="2024-12-02T17:07:44.628" v="1673" actId="20577"/>
          <ac:spMkLst>
            <pc:docMk/>
            <pc:sldMk cId="3492770028" sldId="752"/>
            <ac:spMk id="7" creationId="{852BCEDE-BEFB-408F-83EC-FA5DB734C9FF}"/>
          </ac:spMkLst>
        </pc:spChg>
        <pc:picChg chg="add mod">
          <ac:chgData name="Marion Lacroix" userId="9df64882-6113-4c49-9d2b-3e68714ee988" providerId="ADAL" clId="{3D679EB3-F5D0-41F9-BB5B-ED1FADA94DBC}" dt="2024-12-02T16:49:30.527" v="1246" actId="1076"/>
          <ac:picMkLst>
            <pc:docMk/>
            <pc:sldMk cId="3492770028" sldId="752"/>
            <ac:picMk id="8" creationId="{FEB7E30C-CCEA-421D-B83B-962381130CF6}"/>
          </ac:picMkLst>
        </pc:picChg>
      </pc:sldChg>
      <pc:sldChg chg="addSp modSp add del mod">
        <pc:chgData name="Marion Lacroix" userId="9df64882-6113-4c49-9d2b-3e68714ee988" providerId="ADAL" clId="{3D679EB3-F5D0-41F9-BB5B-ED1FADA94DBC}" dt="2024-12-02T18:15:15.247" v="2767" actId="2696"/>
        <pc:sldMkLst>
          <pc:docMk/>
          <pc:sldMk cId="677643850" sldId="753"/>
        </pc:sldMkLst>
        <pc:spChg chg="mod">
          <ac:chgData name="Marion Lacroix" userId="9df64882-6113-4c49-9d2b-3e68714ee988" providerId="ADAL" clId="{3D679EB3-F5D0-41F9-BB5B-ED1FADA94DBC}" dt="2024-12-02T18:01:29.695" v="2499" actId="20577"/>
          <ac:spMkLst>
            <pc:docMk/>
            <pc:sldMk cId="677643850" sldId="753"/>
            <ac:spMk id="2" creationId="{00000000-0000-0000-0000-000000000000}"/>
          </ac:spMkLst>
        </pc:spChg>
        <pc:spChg chg="add mod">
          <ac:chgData name="Marion Lacroix" userId="9df64882-6113-4c49-9d2b-3e68714ee988" providerId="ADAL" clId="{3D679EB3-F5D0-41F9-BB5B-ED1FADA94DBC}" dt="2024-12-02T16:59:15.626" v="1596" actId="313"/>
          <ac:spMkLst>
            <pc:docMk/>
            <pc:sldMk cId="677643850" sldId="753"/>
            <ac:spMk id="7" creationId="{05370540-318C-47AE-80D2-D1CD1538BFCC}"/>
          </ac:spMkLst>
        </pc:spChg>
        <pc:picChg chg="add mod">
          <ac:chgData name="Marion Lacroix" userId="9df64882-6113-4c49-9d2b-3e68714ee988" providerId="ADAL" clId="{3D679EB3-F5D0-41F9-BB5B-ED1FADA94DBC}" dt="2024-11-29T15:00:21.304" v="918" actId="1076"/>
          <ac:picMkLst>
            <pc:docMk/>
            <pc:sldMk cId="677643850" sldId="753"/>
            <ac:picMk id="8" creationId="{65C59998-EF8F-4B1E-9231-87470CFB6500}"/>
          </ac:picMkLst>
        </pc:picChg>
        <pc:picChg chg="add mod">
          <ac:chgData name="Marion Lacroix" userId="9df64882-6113-4c49-9d2b-3e68714ee988" providerId="ADAL" clId="{3D679EB3-F5D0-41F9-BB5B-ED1FADA94DBC}" dt="2024-11-29T15:00:40.844" v="921"/>
          <ac:picMkLst>
            <pc:docMk/>
            <pc:sldMk cId="677643850" sldId="753"/>
            <ac:picMk id="10" creationId="{F37C86E3-9C05-43B1-9A83-FA10798929F5}"/>
          </ac:picMkLst>
        </pc:picChg>
      </pc:sldChg>
      <pc:sldChg chg="addSp delSp modSp add mod">
        <pc:chgData name="Marion Lacroix" userId="9df64882-6113-4c49-9d2b-3e68714ee988" providerId="ADAL" clId="{3D679EB3-F5D0-41F9-BB5B-ED1FADA94DBC}" dt="2024-12-02T18:32:54.777" v="3074" actId="1076"/>
        <pc:sldMkLst>
          <pc:docMk/>
          <pc:sldMk cId="1052599097" sldId="753"/>
        </pc:sldMkLst>
        <pc:picChg chg="del">
          <ac:chgData name="Marion Lacroix" userId="9df64882-6113-4c49-9d2b-3e68714ee988" providerId="ADAL" clId="{3D679EB3-F5D0-41F9-BB5B-ED1FADA94DBC}" dt="2024-12-02T18:32:06.492" v="3065" actId="478"/>
          <ac:picMkLst>
            <pc:docMk/>
            <pc:sldMk cId="1052599097" sldId="753"/>
            <ac:picMk id="8" creationId="{65C59998-EF8F-4B1E-9231-87470CFB6500}"/>
          </ac:picMkLst>
        </pc:picChg>
        <pc:picChg chg="add mod">
          <ac:chgData name="Marion Lacroix" userId="9df64882-6113-4c49-9d2b-3e68714ee988" providerId="ADAL" clId="{3D679EB3-F5D0-41F9-BB5B-ED1FADA94DBC}" dt="2024-12-02T18:32:35.507" v="3072" actId="14100"/>
          <ac:picMkLst>
            <pc:docMk/>
            <pc:sldMk cId="1052599097" sldId="753"/>
            <ac:picMk id="9" creationId="{4E8F1B04-583F-4ED2-B527-F0156B70A3F7}"/>
          </ac:picMkLst>
        </pc:picChg>
        <pc:picChg chg="mod">
          <ac:chgData name="Marion Lacroix" userId="9df64882-6113-4c49-9d2b-3e68714ee988" providerId="ADAL" clId="{3D679EB3-F5D0-41F9-BB5B-ED1FADA94DBC}" dt="2024-12-02T18:32:54.777" v="3074" actId="1076"/>
          <ac:picMkLst>
            <pc:docMk/>
            <pc:sldMk cId="1052599097" sldId="753"/>
            <ac:picMk id="10" creationId="{F37C86E3-9C05-43B1-9A83-FA10798929F5}"/>
          </ac:picMkLst>
        </pc:picChg>
      </pc:sldChg>
      <pc:sldChg chg="addSp delSp modSp add del mod">
        <pc:chgData name="Marion Lacroix" userId="9df64882-6113-4c49-9d2b-3e68714ee988" providerId="ADAL" clId="{3D679EB3-F5D0-41F9-BB5B-ED1FADA94DBC}" dt="2024-12-02T18:03:28.746" v="2506" actId="2696"/>
        <pc:sldMkLst>
          <pc:docMk/>
          <pc:sldMk cId="1001560207" sldId="754"/>
        </pc:sldMkLst>
        <pc:spChg chg="mod">
          <ac:chgData name="Marion Lacroix" userId="9df64882-6113-4c49-9d2b-3e68714ee988" providerId="ADAL" clId="{3D679EB3-F5D0-41F9-BB5B-ED1FADA94DBC}" dt="2024-12-02T18:01:40.079" v="2500" actId="2711"/>
          <ac:spMkLst>
            <pc:docMk/>
            <pc:sldMk cId="1001560207" sldId="754"/>
            <ac:spMk id="2" creationId="{00000000-0000-0000-0000-000000000000}"/>
          </ac:spMkLst>
        </pc:spChg>
        <pc:spChg chg="add del">
          <ac:chgData name="Marion Lacroix" userId="9df64882-6113-4c49-9d2b-3e68714ee988" providerId="ADAL" clId="{3D679EB3-F5D0-41F9-BB5B-ED1FADA94DBC}" dt="2024-11-29T14:53:47.559" v="783" actId="22"/>
          <ac:spMkLst>
            <pc:docMk/>
            <pc:sldMk cId="1001560207" sldId="754"/>
            <ac:spMk id="8" creationId="{A9AFE933-2AD8-42D5-857B-3CD1BFB458B7}"/>
          </ac:spMkLst>
        </pc:spChg>
        <pc:spChg chg="add mod">
          <ac:chgData name="Marion Lacroix" userId="9df64882-6113-4c49-9d2b-3e68714ee988" providerId="ADAL" clId="{3D679EB3-F5D0-41F9-BB5B-ED1FADA94DBC}" dt="2024-12-02T16:34:58.673" v="960" actId="113"/>
          <ac:spMkLst>
            <pc:docMk/>
            <pc:sldMk cId="1001560207" sldId="754"/>
            <ac:spMk id="9" creationId="{0AFCAB87-72C9-4B36-8398-05F43146B52D}"/>
          </ac:spMkLst>
        </pc:spChg>
        <pc:spChg chg="add mod">
          <ac:chgData name="Marion Lacroix" userId="9df64882-6113-4c49-9d2b-3e68714ee988" providerId="ADAL" clId="{3D679EB3-F5D0-41F9-BB5B-ED1FADA94DBC}" dt="2024-12-02T16:34:56.020" v="959" actId="113"/>
          <ac:spMkLst>
            <pc:docMk/>
            <pc:sldMk cId="1001560207" sldId="754"/>
            <ac:spMk id="10" creationId="{A0365D96-73B6-4244-8295-34F875104609}"/>
          </ac:spMkLst>
        </pc:spChg>
        <pc:picChg chg="add del mod">
          <ac:chgData name="Marion Lacroix" userId="9df64882-6113-4c49-9d2b-3e68714ee988" providerId="ADAL" clId="{3D679EB3-F5D0-41F9-BB5B-ED1FADA94DBC}" dt="2024-11-29T14:59:51.907" v="910" actId="478"/>
          <ac:picMkLst>
            <pc:docMk/>
            <pc:sldMk cId="1001560207" sldId="754"/>
            <ac:picMk id="11" creationId="{035A8CB3-1F16-490F-ADD4-7CFB643EDAF8}"/>
          </ac:picMkLst>
        </pc:picChg>
        <pc:picChg chg="add mod">
          <ac:chgData name="Marion Lacroix" userId="9df64882-6113-4c49-9d2b-3e68714ee988" providerId="ADAL" clId="{3D679EB3-F5D0-41F9-BB5B-ED1FADA94DBC}" dt="2024-12-02T16:35:02.834" v="962" actId="1076"/>
          <ac:picMkLst>
            <pc:docMk/>
            <pc:sldMk cId="1001560207" sldId="754"/>
            <ac:picMk id="14" creationId="{D18DABCC-5E90-4C16-A539-2300A2F2C5E0}"/>
          </ac:picMkLst>
        </pc:picChg>
      </pc:sldChg>
      <pc:sldChg chg="addSp delSp modSp add mod ord">
        <pc:chgData name="Marion Lacroix" userId="9df64882-6113-4c49-9d2b-3e68714ee988" providerId="ADAL" clId="{3D679EB3-F5D0-41F9-BB5B-ED1FADA94DBC}" dt="2024-12-02T18:21:07.616" v="2875" actId="1076"/>
        <pc:sldMkLst>
          <pc:docMk/>
          <pc:sldMk cId="1636120093" sldId="754"/>
        </pc:sldMkLst>
        <pc:picChg chg="add del mod">
          <ac:chgData name="Marion Lacroix" userId="9df64882-6113-4c49-9d2b-3e68714ee988" providerId="ADAL" clId="{3D679EB3-F5D0-41F9-BB5B-ED1FADA94DBC}" dt="2024-12-02T18:21:01.919" v="2871" actId="478"/>
          <ac:picMkLst>
            <pc:docMk/>
            <pc:sldMk cId="1636120093" sldId="754"/>
            <ac:picMk id="7" creationId="{2D5285C9-8D44-437D-9804-861E75ADD120}"/>
          </ac:picMkLst>
        </pc:picChg>
        <pc:picChg chg="add mod">
          <ac:chgData name="Marion Lacroix" userId="9df64882-6113-4c49-9d2b-3e68714ee988" providerId="ADAL" clId="{3D679EB3-F5D0-41F9-BB5B-ED1FADA94DBC}" dt="2024-12-02T18:21:07.616" v="2875" actId="1076"/>
          <ac:picMkLst>
            <pc:docMk/>
            <pc:sldMk cId="1636120093" sldId="754"/>
            <ac:picMk id="11" creationId="{289B790A-7D9B-4BB7-AA41-8BBDFC46EA6F}"/>
          </ac:picMkLst>
        </pc:picChg>
        <pc:picChg chg="del mod">
          <ac:chgData name="Marion Lacroix" userId="9df64882-6113-4c49-9d2b-3e68714ee988" providerId="ADAL" clId="{3D679EB3-F5D0-41F9-BB5B-ED1FADA94DBC}" dt="2024-12-02T18:20:43.521" v="2868" actId="478"/>
          <ac:picMkLst>
            <pc:docMk/>
            <pc:sldMk cId="1636120093" sldId="754"/>
            <ac:picMk id="14" creationId="{D18DABCC-5E90-4C16-A539-2300A2F2C5E0}"/>
          </ac:picMkLst>
        </pc:picChg>
      </pc:sldChg>
      <pc:sldChg chg="addSp modSp add del mod">
        <pc:chgData name="Marion Lacroix" userId="9df64882-6113-4c49-9d2b-3e68714ee988" providerId="ADAL" clId="{3D679EB3-F5D0-41F9-BB5B-ED1FADA94DBC}" dt="2024-12-02T18:15:15.247" v="2767" actId="2696"/>
        <pc:sldMkLst>
          <pc:docMk/>
          <pc:sldMk cId="1405538208" sldId="755"/>
        </pc:sldMkLst>
        <pc:spChg chg="mod">
          <ac:chgData name="Marion Lacroix" userId="9df64882-6113-4c49-9d2b-3e68714ee988" providerId="ADAL" clId="{3D679EB3-F5D0-41F9-BB5B-ED1FADA94DBC}" dt="2024-12-02T18:01:48.200" v="2501" actId="2711"/>
          <ac:spMkLst>
            <pc:docMk/>
            <pc:sldMk cId="1405538208" sldId="755"/>
            <ac:spMk id="2" creationId="{00000000-0000-0000-0000-000000000000}"/>
          </ac:spMkLst>
        </pc:spChg>
        <pc:picChg chg="add mod">
          <ac:chgData name="Marion Lacroix" userId="9df64882-6113-4c49-9d2b-3e68714ee988" providerId="ADAL" clId="{3D679EB3-F5D0-41F9-BB5B-ED1FADA94DBC}" dt="2024-11-29T15:00:52.478" v="922"/>
          <ac:picMkLst>
            <pc:docMk/>
            <pc:sldMk cId="1405538208" sldId="755"/>
            <ac:picMk id="7" creationId="{8FCFADB6-632F-41AE-B6B9-E74519EB53FF}"/>
          </ac:picMkLst>
        </pc:picChg>
      </pc:sldChg>
      <pc:sldChg chg="addSp delSp modSp add mod">
        <pc:chgData name="Marion Lacroix" userId="9df64882-6113-4c49-9d2b-3e68714ee988" providerId="ADAL" clId="{3D679EB3-F5D0-41F9-BB5B-ED1FADA94DBC}" dt="2024-12-02T18:30:19.319" v="3054" actId="478"/>
        <pc:sldMkLst>
          <pc:docMk/>
          <pc:sldMk cId="3099877098" sldId="755"/>
        </pc:sldMkLst>
        <pc:spChg chg="add mod">
          <ac:chgData name="Marion Lacroix" userId="9df64882-6113-4c49-9d2b-3e68714ee988" providerId="ADAL" clId="{3D679EB3-F5D0-41F9-BB5B-ED1FADA94DBC}" dt="2024-12-02T18:27:47.730" v="3031" actId="20577"/>
          <ac:spMkLst>
            <pc:docMk/>
            <pc:sldMk cId="3099877098" sldId="755"/>
            <ac:spMk id="8" creationId="{D4F4E282-E21A-4B6D-8BB3-75E01B4B4470}"/>
          </ac:spMkLst>
        </pc:spChg>
        <pc:picChg chg="del mod">
          <ac:chgData name="Marion Lacroix" userId="9df64882-6113-4c49-9d2b-3e68714ee988" providerId="ADAL" clId="{3D679EB3-F5D0-41F9-BB5B-ED1FADA94DBC}" dt="2024-12-02T18:27:54.276" v="3033" actId="478"/>
          <ac:picMkLst>
            <pc:docMk/>
            <pc:sldMk cId="3099877098" sldId="755"/>
            <ac:picMk id="7" creationId="{8FCFADB6-632F-41AE-B6B9-E74519EB53FF}"/>
          </ac:picMkLst>
        </pc:picChg>
        <pc:picChg chg="add del mod">
          <ac:chgData name="Marion Lacroix" userId="9df64882-6113-4c49-9d2b-3e68714ee988" providerId="ADAL" clId="{3D679EB3-F5D0-41F9-BB5B-ED1FADA94DBC}" dt="2024-12-02T18:29:48.397" v="3048" actId="478"/>
          <ac:picMkLst>
            <pc:docMk/>
            <pc:sldMk cId="3099877098" sldId="755"/>
            <ac:picMk id="9" creationId="{C14F8BB0-FBC7-4A80-89DC-3190B19F3490}"/>
          </ac:picMkLst>
        </pc:picChg>
        <pc:picChg chg="add del mod">
          <ac:chgData name="Marion Lacroix" userId="9df64882-6113-4c49-9d2b-3e68714ee988" providerId="ADAL" clId="{3D679EB3-F5D0-41F9-BB5B-ED1FADA94DBC}" dt="2024-12-02T18:29:35.646" v="3044" actId="478"/>
          <ac:picMkLst>
            <pc:docMk/>
            <pc:sldMk cId="3099877098" sldId="755"/>
            <ac:picMk id="11" creationId="{8A7EC83D-189F-4831-AFD3-5DBFFE832B2C}"/>
          </ac:picMkLst>
        </pc:picChg>
        <pc:picChg chg="add mod">
          <ac:chgData name="Marion Lacroix" userId="9df64882-6113-4c49-9d2b-3e68714ee988" providerId="ADAL" clId="{3D679EB3-F5D0-41F9-BB5B-ED1FADA94DBC}" dt="2024-12-02T18:29:51.822" v="3050" actId="1076"/>
          <ac:picMkLst>
            <pc:docMk/>
            <pc:sldMk cId="3099877098" sldId="755"/>
            <ac:picMk id="14" creationId="{E723AFFA-055B-4A94-99B7-AEAFC1CDC22F}"/>
          </ac:picMkLst>
        </pc:picChg>
        <pc:picChg chg="add del mod">
          <ac:chgData name="Marion Lacroix" userId="9df64882-6113-4c49-9d2b-3e68714ee988" providerId="ADAL" clId="{3D679EB3-F5D0-41F9-BB5B-ED1FADA94DBC}" dt="2024-12-02T18:30:19.319" v="3054" actId="478"/>
          <ac:picMkLst>
            <pc:docMk/>
            <pc:sldMk cId="3099877098" sldId="755"/>
            <ac:picMk id="16" creationId="{F99D8D41-F9E8-4701-BA13-2B8D7AF0CCE0}"/>
          </ac:picMkLst>
        </pc:picChg>
      </pc:sldChg>
      <pc:sldChg chg="addSp delSp modSp add del mod">
        <pc:chgData name="Marion Lacroix" userId="9df64882-6113-4c49-9d2b-3e68714ee988" providerId="ADAL" clId="{3D679EB3-F5D0-41F9-BB5B-ED1FADA94DBC}" dt="2024-12-02T17:07:10.284" v="1669" actId="47"/>
        <pc:sldMkLst>
          <pc:docMk/>
          <pc:sldMk cId="1932947931" sldId="756"/>
        </pc:sldMkLst>
        <pc:spChg chg="mod">
          <ac:chgData name="Marion Lacroix" userId="9df64882-6113-4c49-9d2b-3e68714ee988" providerId="ADAL" clId="{3D679EB3-F5D0-41F9-BB5B-ED1FADA94DBC}" dt="2024-11-29T14:25:54.493" v="135" actId="313"/>
          <ac:spMkLst>
            <pc:docMk/>
            <pc:sldMk cId="1932947931" sldId="756"/>
            <ac:spMk id="2" creationId="{00000000-0000-0000-0000-000000000000}"/>
          </ac:spMkLst>
        </pc:spChg>
        <pc:spChg chg="add mod">
          <ac:chgData name="Marion Lacroix" userId="9df64882-6113-4c49-9d2b-3e68714ee988" providerId="ADAL" clId="{3D679EB3-F5D0-41F9-BB5B-ED1FADA94DBC}" dt="2024-12-02T16:56:14.255" v="1555" actId="20577"/>
          <ac:spMkLst>
            <pc:docMk/>
            <pc:sldMk cId="1932947931" sldId="756"/>
            <ac:spMk id="10" creationId="{8153307D-E225-42E5-85FB-2E89C7A979EE}"/>
          </ac:spMkLst>
        </pc:spChg>
        <pc:picChg chg="add mod">
          <ac:chgData name="Marion Lacroix" userId="9df64882-6113-4c49-9d2b-3e68714ee988" providerId="ADAL" clId="{3D679EB3-F5D0-41F9-BB5B-ED1FADA94DBC}" dt="2024-12-02T17:00:03.489" v="1597" actId="1076"/>
          <ac:picMkLst>
            <pc:docMk/>
            <pc:sldMk cId="1932947931" sldId="756"/>
            <ac:picMk id="7" creationId="{6610397D-AE09-431C-A3F6-A7A0D4EDF55C}"/>
          </ac:picMkLst>
        </pc:picChg>
        <pc:picChg chg="add del mod">
          <ac:chgData name="Marion Lacroix" userId="9df64882-6113-4c49-9d2b-3e68714ee988" providerId="ADAL" clId="{3D679EB3-F5D0-41F9-BB5B-ED1FADA94DBC}" dt="2024-12-02T16:57:54.799" v="1558" actId="478"/>
          <ac:picMkLst>
            <pc:docMk/>
            <pc:sldMk cId="1932947931" sldId="756"/>
            <ac:picMk id="11" creationId="{5C668FE0-7B1F-47D2-9009-E75E46E812CD}"/>
          </ac:picMkLst>
        </pc:picChg>
        <pc:picChg chg="add mod">
          <ac:chgData name="Marion Lacroix" userId="9df64882-6113-4c49-9d2b-3e68714ee988" providerId="ADAL" clId="{3D679EB3-F5D0-41F9-BB5B-ED1FADA94DBC}" dt="2024-12-02T16:58:16.062" v="1562" actId="1076"/>
          <ac:picMkLst>
            <pc:docMk/>
            <pc:sldMk cId="1932947931" sldId="756"/>
            <ac:picMk id="14" creationId="{5BEFE513-C853-4A7B-A84D-DC722BACED36}"/>
          </ac:picMkLst>
        </pc:picChg>
      </pc:sldChg>
      <pc:sldChg chg="addSp modSp add mod">
        <pc:chgData name="Marion Lacroix" userId="9df64882-6113-4c49-9d2b-3e68714ee988" providerId="ADAL" clId="{3D679EB3-F5D0-41F9-BB5B-ED1FADA94DBC}" dt="2024-12-02T18:33:00.066" v="3076" actId="1076"/>
        <pc:sldMkLst>
          <pc:docMk/>
          <pc:sldMk cId="2396888268" sldId="757"/>
        </pc:sldMkLst>
        <pc:spChg chg="mod">
          <ac:chgData name="Marion Lacroix" userId="9df64882-6113-4c49-9d2b-3e68714ee988" providerId="ADAL" clId="{3D679EB3-F5D0-41F9-BB5B-ED1FADA94DBC}" dt="2024-12-02T18:02:10.195" v="2505" actId="1076"/>
          <ac:spMkLst>
            <pc:docMk/>
            <pc:sldMk cId="2396888268" sldId="757"/>
            <ac:spMk id="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1-29T15:01:31.434" v="925"/>
          <ac:spMkLst>
            <pc:docMk/>
            <pc:sldMk cId="2396888268" sldId="757"/>
            <ac:spMk id="4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01:58.463" v="2503" actId="2711"/>
          <ac:spMkLst>
            <pc:docMk/>
            <pc:sldMk cId="2396888268" sldId="757"/>
            <ac:spMk id="5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8:02:02.136" v="2504" actId="2711"/>
          <ac:spMkLst>
            <pc:docMk/>
            <pc:sldMk cId="2396888268" sldId="757"/>
            <ac:spMk id="6" creationId="{00000000-0000-0000-0000-000000000000}"/>
          </ac:spMkLst>
        </pc:spChg>
        <pc:picChg chg="add mod">
          <ac:chgData name="Marion Lacroix" userId="9df64882-6113-4c49-9d2b-3e68714ee988" providerId="ADAL" clId="{3D679EB3-F5D0-41F9-BB5B-ED1FADA94DBC}" dt="2024-11-29T15:02:58.251" v="950" actId="1076"/>
          <ac:picMkLst>
            <pc:docMk/>
            <pc:sldMk cId="2396888268" sldId="757"/>
            <ac:picMk id="7" creationId="{CF3913F8-E2B3-43E5-A592-FF9D36B625D3}"/>
          </ac:picMkLst>
        </pc:picChg>
        <pc:picChg chg="add mod">
          <ac:chgData name="Marion Lacroix" userId="9df64882-6113-4c49-9d2b-3e68714ee988" providerId="ADAL" clId="{3D679EB3-F5D0-41F9-BB5B-ED1FADA94DBC}" dt="2024-12-02T18:33:00.066" v="3076" actId="1076"/>
          <ac:picMkLst>
            <pc:docMk/>
            <pc:sldMk cId="2396888268" sldId="757"/>
            <ac:picMk id="9" creationId="{A785D96B-01FF-4741-B6A8-3E7028EB9A00}"/>
          </ac:picMkLst>
        </pc:picChg>
      </pc:sldChg>
      <pc:sldChg chg="addSp delSp modSp add mod ord">
        <pc:chgData name="Marion Lacroix" userId="9df64882-6113-4c49-9d2b-3e68714ee988" providerId="ADAL" clId="{3D679EB3-F5D0-41F9-BB5B-ED1FADA94DBC}" dt="2024-12-02T18:00:44.140" v="2482" actId="2711"/>
        <pc:sldMkLst>
          <pc:docMk/>
          <pc:sldMk cId="905231751" sldId="758"/>
        </pc:sldMkLst>
        <pc:spChg chg="mod">
          <ac:chgData name="Marion Lacroix" userId="9df64882-6113-4c49-9d2b-3e68714ee988" providerId="ADAL" clId="{3D679EB3-F5D0-41F9-BB5B-ED1FADA94DBC}" dt="2024-12-02T18:00:44.140" v="2482" actId="2711"/>
          <ac:spMkLst>
            <pc:docMk/>
            <pc:sldMk cId="905231751" sldId="758"/>
            <ac:spMk id="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6:58:43.179" v="1565" actId="113"/>
          <ac:spMkLst>
            <pc:docMk/>
            <pc:sldMk cId="905231751" sldId="758"/>
            <ac:spMk id="7" creationId="{852BCEDE-BEFB-408F-83EC-FA5DB734C9FF}"/>
          </ac:spMkLst>
        </pc:spChg>
        <pc:spChg chg="add mod">
          <ac:chgData name="Marion Lacroix" userId="9df64882-6113-4c49-9d2b-3e68714ee988" providerId="ADAL" clId="{3D679EB3-F5D0-41F9-BB5B-ED1FADA94DBC}" dt="2024-12-02T16:48:53.204" v="1240" actId="1076"/>
          <ac:spMkLst>
            <pc:docMk/>
            <pc:sldMk cId="905231751" sldId="758"/>
            <ac:spMk id="10" creationId="{1522E427-EC8D-4724-B900-AEEF57D60C0F}"/>
          </ac:spMkLst>
        </pc:spChg>
        <pc:picChg chg="del">
          <ac:chgData name="Marion Lacroix" userId="9df64882-6113-4c49-9d2b-3e68714ee988" providerId="ADAL" clId="{3D679EB3-F5D0-41F9-BB5B-ED1FADA94DBC}" dt="2024-12-02T16:40:16.744" v="992" actId="478"/>
          <ac:picMkLst>
            <pc:docMk/>
            <pc:sldMk cId="905231751" sldId="758"/>
            <ac:picMk id="8" creationId="{FEB7E30C-CCEA-421D-B83B-962381130CF6}"/>
          </ac:picMkLst>
        </pc:picChg>
        <pc:picChg chg="add mod">
          <ac:chgData name="Marion Lacroix" userId="9df64882-6113-4c49-9d2b-3e68714ee988" providerId="ADAL" clId="{3D679EB3-F5D0-41F9-BB5B-ED1FADA94DBC}" dt="2024-12-02T16:49:25.632" v="1244"/>
          <ac:picMkLst>
            <pc:docMk/>
            <pc:sldMk cId="905231751" sldId="758"/>
            <ac:picMk id="11" creationId="{8FAE759F-4035-476B-B8F5-F04DF9BDE911}"/>
          </ac:picMkLst>
        </pc:picChg>
        <pc:cxnChg chg="add mod">
          <ac:chgData name="Marion Lacroix" userId="9df64882-6113-4c49-9d2b-3e68714ee988" providerId="ADAL" clId="{3D679EB3-F5D0-41F9-BB5B-ED1FADA94DBC}" dt="2024-12-02T16:48:53.204" v="1240" actId="1076"/>
          <ac:cxnSpMkLst>
            <pc:docMk/>
            <pc:sldMk cId="905231751" sldId="758"/>
            <ac:cxnSpMk id="9" creationId="{3164D012-8B42-4BD5-BE51-00D5F5858F4B}"/>
          </ac:cxnSpMkLst>
        </pc:cxnChg>
      </pc:sldChg>
      <pc:sldChg chg="delSp modSp add del mod">
        <pc:chgData name="Marion Lacroix" userId="9df64882-6113-4c49-9d2b-3e68714ee988" providerId="ADAL" clId="{3D679EB3-F5D0-41F9-BB5B-ED1FADA94DBC}" dt="2024-12-02T17:10:56.651" v="1787" actId="47"/>
        <pc:sldMkLst>
          <pc:docMk/>
          <pc:sldMk cId="1667704820" sldId="759"/>
        </pc:sldMkLst>
        <pc:spChg chg="mod">
          <ac:chgData name="Marion Lacroix" userId="9df64882-6113-4c49-9d2b-3e68714ee988" providerId="ADAL" clId="{3D679EB3-F5D0-41F9-BB5B-ED1FADA94DBC}" dt="2024-12-02T17:08:37.808" v="1685" actId="20577"/>
          <ac:spMkLst>
            <pc:docMk/>
            <pc:sldMk cId="1667704820" sldId="759"/>
            <ac:spMk id="2" creationId="{00000000-0000-0000-0000-000000000000}"/>
          </ac:spMkLst>
        </pc:spChg>
        <pc:spChg chg="mod">
          <ac:chgData name="Marion Lacroix" userId="9df64882-6113-4c49-9d2b-3e68714ee988" providerId="ADAL" clId="{3D679EB3-F5D0-41F9-BB5B-ED1FADA94DBC}" dt="2024-12-02T17:08:41.633" v="1686" actId="20577"/>
          <ac:spMkLst>
            <pc:docMk/>
            <pc:sldMk cId="1667704820" sldId="759"/>
            <ac:spMk id="7" creationId="{41114B76-0EAD-492D-B12C-3059C9651E4E}"/>
          </ac:spMkLst>
        </pc:spChg>
        <pc:spChg chg="mod">
          <ac:chgData name="Marion Lacroix" userId="9df64882-6113-4c49-9d2b-3e68714ee988" providerId="ADAL" clId="{3D679EB3-F5D0-41F9-BB5B-ED1FADA94DBC}" dt="2024-12-02T17:08:49.906" v="1687" actId="1076"/>
          <ac:spMkLst>
            <pc:docMk/>
            <pc:sldMk cId="1667704820" sldId="759"/>
            <ac:spMk id="11" creationId="{9A5A45B2-5A27-481A-8916-DE55C598BFBD}"/>
          </ac:spMkLst>
        </pc:spChg>
        <pc:picChg chg="del mod">
          <ac:chgData name="Marion Lacroix" userId="9df64882-6113-4c49-9d2b-3e68714ee988" providerId="ADAL" clId="{3D679EB3-F5D0-41F9-BB5B-ED1FADA94DBC}" dt="2024-12-02T17:10:55.109" v="1786" actId="478"/>
          <ac:picMkLst>
            <pc:docMk/>
            <pc:sldMk cId="1667704820" sldId="759"/>
            <ac:picMk id="14" creationId="{CDC62134-DF5D-4B79-864F-2ED9AFCDF623}"/>
          </ac:picMkLst>
        </pc:picChg>
        <pc:cxnChg chg="mod">
          <ac:chgData name="Marion Lacroix" userId="9df64882-6113-4c49-9d2b-3e68714ee988" providerId="ADAL" clId="{3D679EB3-F5D0-41F9-BB5B-ED1FADA94DBC}" dt="2024-12-02T17:08:49.906" v="1687" actId="1076"/>
          <ac:cxnSpMkLst>
            <pc:docMk/>
            <pc:sldMk cId="1667704820" sldId="759"/>
            <ac:cxnSpMk id="8" creationId="{62569446-B8D5-4D7D-B504-6981A2984B3F}"/>
          </ac:cxnSpMkLst>
        </pc:cxnChg>
      </pc:sldChg>
      <pc:sldChg chg="modSp add del mod">
        <pc:chgData name="Marion Lacroix" userId="9df64882-6113-4c49-9d2b-3e68714ee988" providerId="ADAL" clId="{3D679EB3-F5D0-41F9-BB5B-ED1FADA94DBC}" dt="2024-12-02T18:11:06.726" v="2691" actId="47"/>
        <pc:sldMkLst>
          <pc:docMk/>
          <pc:sldMk cId="3721946034" sldId="759"/>
        </pc:sldMkLst>
        <pc:spChg chg="mod">
          <ac:chgData name="Marion Lacroix" userId="9df64882-6113-4c49-9d2b-3e68714ee988" providerId="ADAL" clId="{3D679EB3-F5D0-41F9-BB5B-ED1FADA94DBC}" dt="2024-12-02T18:10:00.638" v="2682" actId="403"/>
          <ac:spMkLst>
            <pc:docMk/>
            <pc:sldMk cId="3721946034" sldId="759"/>
            <ac:spMk id="9" creationId="{BEFE395B-DB4E-4519-807C-CB8B92945B67}"/>
          </ac:spMkLst>
        </pc:spChg>
      </pc:sldChg>
      <pc:sldChg chg="delSp modSp add del mod">
        <pc:chgData name="Marion Lacroix" userId="9df64882-6113-4c49-9d2b-3e68714ee988" providerId="ADAL" clId="{3D679EB3-F5D0-41F9-BB5B-ED1FADA94DBC}" dt="2024-12-02T18:11:07.978" v="2692" actId="47"/>
        <pc:sldMkLst>
          <pc:docMk/>
          <pc:sldMk cId="2198539009" sldId="760"/>
        </pc:sldMkLst>
        <pc:spChg chg="del">
          <ac:chgData name="Marion Lacroix" userId="9df64882-6113-4c49-9d2b-3e68714ee988" providerId="ADAL" clId="{3D679EB3-F5D0-41F9-BB5B-ED1FADA94DBC}" dt="2024-12-02T18:10:11.323" v="2685" actId="478"/>
          <ac:spMkLst>
            <pc:docMk/>
            <pc:sldMk cId="2198539009" sldId="760"/>
            <ac:spMk id="5" creationId="{852BE78D-901C-F949-EE09-515CE0A4DF96}"/>
          </ac:spMkLst>
        </pc:spChg>
        <pc:spChg chg="mod">
          <ac:chgData name="Marion Lacroix" userId="9df64882-6113-4c49-9d2b-3e68714ee988" providerId="ADAL" clId="{3D679EB3-F5D0-41F9-BB5B-ED1FADA94DBC}" dt="2024-12-02T18:10:12.754" v="2686" actId="20577"/>
          <ac:spMkLst>
            <pc:docMk/>
            <pc:sldMk cId="2198539009" sldId="760"/>
            <ac:spMk id="9" creationId="{BEFE395B-DB4E-4519-807C-CB8B92945B67}"/>
          </ac:spMkLst>
        </pc:spChg>
        <pc:picChg chg="mod">
          <ac:chgData name="Marion Lacroix" userId="9df64882-6113-4c49-9d2b-3e68714ee988" providerId="ADAL" clId="{3D679EB3-F5D0-41F9-BB5B-ED1FADA94DBC}" dt="2024-12-02T18:10:46.478" v="2688" actId="1366"/>
          <ac:picMkLst>
            <pc:docMk/>
            <pc:sldMk cId="2198539009" sldId="760"/>
            <ac:picMk id="14" creationId="{9EF9BD45-FFD1-40A7-8767-C5D2B2AD7844}"/>
          </ac:picMkLst>
        </pc:picChg>
        <pc:picChg chg="mod">
          <ac:chgData name="Marion Lacroix" userId="9df64882-6113-4c49-9d2b-3e68714ee988" providerId="ADAL" clId="{3D679EB3-F5D0-41F9-BB5B-ED1FADA94DBC}" dt="2024-12-02T18:10:46.478" v="2688" actId="1366"/>
          <ac:picMkLst>
            <pc:docMk/>
            <pc:sldMk cId="2198539009" sldId="760"/>
            <ac:picMk id="15" creationId="{D6FA1ABA-080B-43C5-BDDA-CBDD8337AF75}"/>
          </ac:picMkLst>
        </pc:picChg>
        <pc:picChg chg="mod">
          <ac:chgData name="Marion Lacroix" userId="9df64882-6113-4c49-9d2b-3e68714ee988" providerId="ADAL" clId="{3D679EB3-F5D0-41F9-BB5B-ED1FADA94DBC}" dt="2024-12-02T18:10:46.478" v="2688" actId="1366"/>
          <ac:picMkLst>
            <pc:docMk/>
            <pc:sldMk cId="2198539009" sldId="760"/>
            <ac:picMk id="16" creationId="{32CD6693-DCCC-45F2-B5C8-6BD8F5C1DE6B}"/>
          </ac:picMkLst>
        </pc:picChg>
        <pc:picChg chg="mod">
          <ac:chgData name="Marion Lacroix" userId="9df64882-6113-4c49-9d2b-3e68714ee988" providerId="ADAL" clId="{3D679EB3-F5D0-41F9-BB5B-ED1FADA94DBC}" dt="2024-12-02T18:10:46.478" v="2688" actId="1366"/>
          <ac:picMkLst>
            <pc:docMk/>
            <pc:sldMk cId="2198539009" sldId="760"/>
            <ac:picMk id="17" creationId="{2323C8FF-CEBE-4CA1-8574-6615CE27004C}"/>
          </ac:picMkLst>
        </pc:picChg>
        <pc:picChg chg="mod">
          <ac:chgData name="Marion Lacroix" userId="9df64882-6113-4c49-9d2b-3e68714ee988" providerId="ADAL" clId="{3D679EB3-F5D0-41F9-BB5B-ED1FADA94DBC}" dt="2024-12-02T18:10:46.478" v="2688" actId="1366"/>
          <ac:picMkLst>
            <pc:docMk/>
            <pc:sldMk cId="2198539009" sldId="760"/>
            <ac:picMk id="18" creationId="{B8074C31-4503-4B00-BE1B-3B30B390F366}"/>
          </ac:picMkLst>
        </pc:picChg>
      </pc:sldChg>
      <pc:sldChg chg="delSp modSp add mod">
        <pc:chgData name="Marion Lacroix" userId="9df64882-6113-4c49-9d2b-3e68714ee988" providerId="ADAL" clId="{3D679EB3-F5D0-41F9-BB5B-ED1FADA94DBC}" dt="2024-12-02T18:31:45.698" v="3063" actId="478"/>
        <pc:sldMkLst>
          <pc:docMk/>
          <pc:sldMk cId="32848523" sldId="761"/>
        </pc:sldMkLst>
        <pc:spChg chg="del">
          <ac:chgData name="Marion Lacroix" userId="9df64882-6113-4c49-9d2b-3e68714ee988" providerId="ADAL" clId="{3D679EB3-F5D0-41F9-BB5B-ED1FADA94DBC}" dt="2024-12-02T18:11:20.011" v="2695" actId="478"/>
          <ac:spMkLst>
            <pc:docMk/>
            <pc:sldMk cId="32848523" sldId="761"/>
            <ac:spMk id="5" creationId="{852BE78D-901C-F949-EE09-515CE0A4DF96}"/>
          </ac:spMkLst>
        </pc:spChg>
        <pc:spChg chg="mod">
          <ac:chgData name="Marion Lacroix" userId="9df64882-6113-4c49-9d2b-3e68714ee988" providerId="ADAL" clId="{3D679EB3-F5D0-41F9-BB5B-ED1FADA94DBC}" dt="2024-12-02T18:13:59.915" v="2760" actId="403"/>
          <ac:spMkLst>
            <pc:docMk/>
            <pc:sldMk cId="32848523" sldId="761"/>
            <ac:spMk id="9" creationId="{BEFE395B-DB4E-4519-807C-CB8B92945B67}"/>
          </ac:spMkLst>
        </pc:spChg>
        <pc:picChg chg="del">
          <ac:chgData name="Marion Lacroix" userId="9df64882-6113-4c49-9d2b-3e68714ee988" providerId="ADAL" clId="{3D679EB3-F5D0-41F9-BB5B-ED1FADA94DBC}" dt="2024-12-02T18:31:45.698" v="3063" actId="478"/>
          <ac:picMkLst>
            <pc:docMk/>
            <pc:sldMk cId="32848523" sldId="761"/>
            <ac:picMk id="4" creationId="{566DC121-8A15-44FC-ACED-0B45587C0F80}"/>
          </ac:picMkLst>
        </pc:picChg>
        <pc:picChg chg="mod">
          <ac:chgData name="Marion Lacroix" userId="9df64882-6113-4c49-9d2b-3e68714ee988" providerId="ADAL" clId="{3D679EB3-F5D0-41F9-BB5B-ED1FADA94DBC}" dt="2024-12-02T18:12:12.775" v="2710" actId="1366"/>
          <ac:picMkLst>
            <pc:docMk/>
            <pc:sldMk cId="32848523" sldId="761"/>
            <ac:picMk id="14" creationId="{9EF9BD45-FFD1-40A7-8767-C5D2B2AD7844}"/>
          </ac:picMkLst>
        </pc:picChg>
        <pc:picChg chg="mod">
          <ac:chgData name="Marion Lacroix" userId="9df64882-6113-4c49-9d2b-3e68714ee988" providerId="ADAL" clId="{3D679EB3-F5D0-41F9-BB5B-ED1FADA94DBC}" dt="2024-12-02T18:12:12.775" v="2710" actId="1366"/>
          <ac:picMkLst>
            <pc:docMk/>
            <pc:sldMk cId="32848523" sldId="761"/>
            <ac:picMk id="15" creationId="{D6FA1ABA-080B-43C5-BDDA-CBDD8337AF75}"/>
          </ac:picMkLst>
        </pc:picChg>
        <pc:picChg chg="mod">
          <ac:chgData name="Marion Lacroix" userId="9df64882-6113-4c49-9d2b-3e68714ee988" providerId="ADAL" clId="{3D679EB3-F5D0-41F9-BB5B-ED1FADA94DBC}" dt="2024-12-02T18:12:12.775" v="2710" actId="1366"/>
          <ac:picMkLst>
            <pc:docMk/>
            <pc:sldMk cId="32848523" sldId="761"/>
            <ac:picMk id="16" creationId="{32CD6693-DCCC-45F2-B5C8-6BD8F5C1DE6B}"/>
          </ac:picMkLst>
        </pc:picChg>
        <pc:picChg chg="mod">
          <ac:chgData name="Marion Lacroix" userId="9df64882-6113-4c49-9d2b-3e68714ee988" providerId="ADAL" clId="{3D679EB3-F5D0-41F9-BB5B-ED1FADA94DBC}" dt="2024-12-02T18:12:12.775" v="2710" actId="1366"/>
          <ac:picMkLst>
            <pc:docMk/>
            <pc:sldMk cId="32848523" sldId="761"/>
            <ac:picMk id="17" creationId="{2323C8FF-CEBE-4CA1-8574-6615CE27004C}"/>
          </ac:picMkLst>
        </pc:picChg>
        <pc:picChg chg="mod">
          <ac:chgData name="Marion Lacroix" userId="9df64882-6113-4c49-9d2b-3e68714ee988" providerId="ADAL" clId="{3D679EB3-F5D0-41F9-BB5B-ED1FADA94DBC}" dt="2024-12-02T18:12:12.775" v="2710" actId="1366"/>
          <ac:picMkLst>
            <pc:docMk/>
            <pc:sldMk cId="32848523" sldId="761"/>
            <ac:picMk id="18" creationId="{B8074C31-4503-4B00-BE1B-3B30B390F366}"/>
          </ac:picMkLst>
        </pc:picChg>
      </pc:sldChg>
      <pc:sldChg chg="delSp modSp add mod ord">
        <pc:chgData name="Marion Lacroix" userId="9df64882-6113-4c49-9d2b-3e68714ee988" providerId="ADAL" clId="{3D679EB3-F5D0-41F9-BB5B-ED1FADA94DBC}" dt="2024-12-02T18:31:52.316" v="3064" actId="478"/>
        <pc:sldMkLst>
          <pc:docMk/>
          <pc:sldMk cId="3867587788" sldId="762"/>
        </pc:sldMkLst>
        <pc:spChg chg="mod">
          <ac:chgData name="Marion Lacroix" userId="9df64882-6113-4c49-9d2b-3e68714ee988" providerId="ADAL" clId="{3D679EB3-F5D0-41F9-BB5B-ED1FADA94DBC}" dt="2024-12-02T18:17:41.868" v="2808"/>
          <ac:spMkLst>
            <pc:docMk/>
            <pc:sldMk cId="3867587788" sldId="762"/>
            <ac:spMk id="9" creationId="{BEFE395B-DB4E-4519-807C-CB8B92945B67}"/>
          </ac:spMkLst>
        </pc:spChg>
        <pc:picChg chg="del">
          <ac:chgData name="Marion Lacroix" userId="9df64882-6113-4c49-9d2b-3e68714ee988" providerId="ADAL" clId="{3D679EB3-F5D0-41F9-BB5B-ED1FADA94DBC}" dt="2024-12-02T18:31:52.316" v="3064" actId="478"/>
          <ac:picMkLst>
            <pc:docMk/>
            <pc:sldMk cId="3867587788" sldId="762"/>
            <ac:picMk id="4" creationId="{566DC121-8A15-44FC-ACED-0B45587C0F80}"/>
          </ac:picMkLst>
        </pc:picChg>
        <pc:picChg chg="mod">
          <ac:chgData name="Marion Lacroix" userId="9df64882-6113-4c49-9d2b-3e68714ee988" providerId="ADAL" clId="{3D679EB3-F5D0-41F9-BB5B-ED1FADA94DBC}" dt="2024-12-02T18:14:55.277" v="2766"/>
          <ac:picMkLst>
            <pc:docMk/>
            <pc:sldMk cId="3867587788" sldId="762"/>
            <ac:picMk id="14" creationId="{9EF9BD45-FFD1-40A7-8767-C5D2B2AD7844}"/>
          </ac:picMkLst>
        </pc:picChg>
        <pc:picChg chg="mod">
          <ac:chgData name="Marion Lacroix" userId="9df64882-6113-4c49-9d2b-3e68714ee988" providerId="ADAL" clId="{3D679EB3-F5D0-41F9-BB5B-ED1FADA94DBC}" dt="2024-12-02T18:12:19.047" v="2711" actId="1366"/>
          <ac:picMkLst>
            <pc:docMk/>
            <pc:sldMk cId="3867587788" sldId="762"/>
            <ac:picMk id="15" creationId="{D6FA1ABA-080B-43C5-BDDA-CBDD8337AF75}"/>
          </ac:picMkLst>
        </pc:picChg>
        <pc:picChg chg="mod">
          <ac:chgData name="Marion Lacroix" userId="9df64882-6113-4c49-9d2b-3e68714ee988" providerId="ADAL" clId="{3D679EB3-F5D0-41F9-BB5B-ED1FADA94DBC}" dt="2024-12-02T18:12:19.047" v="2711" actId="1366"/>
          <ac:picMkLst>
            <pc:docMk/>
            <pc:sldMk cId="3867587788" sldId="762"/>
            <ac:picMk id="16" creationId="{32CD6693-DCCC-45F2-B5C8-6BD8F5C1DE6B}"/>
          </ac:picMkLst>
        </pc:picChg>
        <pc:picChg chg="mod">
          <ac:chgData name="Marion Lacroix" userId="9df64882-6113-4c49-9d2b-3e68714ee988" providerId="ADAL" clId="{3D679EB3-F5D0-41F9-BB5B-ED1FADA94DBC}" dt="2024-12-02T18:12:19.047" v="2711" actId="1366"/>
          <ac:picMkLst>
            <pc:docMk/>
            <pc:sldMk cId="3867587788" sldId="762"/>
            <ac:picMk id="17" creationId="{2323C8FF-CEBE-4CA1-8574-6615CE27004C}"/>
          </ac:picMkLst>
        </pc:picChg>
        <pc:picChg chg="mod">
          <ac:chgData name="Marion Lacroix" userId="9df64882-6113-4c49-9d2b-3e68714ee988" providerId="ADAL" clId="{3D679EB3-F5D0-41F9-BB5B-ED1FADA94DBC}" dt="2024-12-02T18:12:19.047" v="2711" actId="1366"/>
          <ac:picMkLst>
            <pc:docMk/>
            <pc:sldMk cId="3867587788" sldId="762"/>
            <ac:picMk id="18" creationId="{B8074C31-4503-4B00-BE1B-3B30B390F366}"/>
          </ac:picMkLst>
        </pc:picChg>
      </pc:sldChg>
      <pc:sldChg chg="delSp modSp add mod ord">
        <pc:chgData name="Marion Lacroix" userId="9df64882-6113-4c49-9d2b-3e68714ee988" providerId="ADAL" clId="{3D679EB3-F5D0-41F9-BB5B-ED1FADA94DBC}" dt="2024-12-02T18:30:46.377" v="3055" actId="478"/>
        <pc:sldMkLst>
          <pc:docMk/>
          <pc:sldMk cId="712104324" sldId="763"/>
        </pc:sldMkLst>
        <pc:spChg chg="mod">
          <ac:chgData name="Marion Lacroix" userId="9df64882-6113-4c49-9d2b-3e68714ee988" providerId="ADAL" clId="{3D679EB3-F5D0-41F9-BB5B-ED1FADA94DBC}" dt="2024-12-02T18:18:07.552" v="2825" actId="20577"/>
          <ac:spMkLst>
            <pc:docMk/>
            <pc:sldMk cId="712104324" sldId="763"/>
            <ac:spMk id="9" creationId="{BEFE395B-DB4E-4519-807C-CB8B92945B67}"/>
          </ac:spMkLst>
        </pc:spChg>
        <pc:picChg chg="del">
          <ac:chgData name="Marion Lacroix" userId="9df64882-6113-4c49-9d2b-3e68714ee988" providerId="ADAL" clId="{3D679EB3-F5D0-41F9-BB5B-ED1FADA94DBC}" dt="2024-12-02T18:30:46.377" v="3055" actId="478"/>
          <ac:picMkLst>
            <pc:docMk/>
            <pc:sldMk cId="712104324" sldId="763"/>
            <ac:picMk id="4" creationId="{566DC121-8A15-44FC-ACED-0B45587C0F80}"/>
          </ac:picMkLst>
        </pc:picChg>
        <pc:picChg chg="mod">
          <ac:chgData name="Marion Lacroix" userId="9df64882-6113-4c49-9d2b-3e68714ee988" providerId="ADAL" clId="{3D679EB3-F5D0-41F9-BB5B-ED1FADA94DBC}" dt="2024-12-02T18:16:00.894" v="2776"/>
          <ac:picMkLst>
            <pc:docMk/>
            <pc:sldMk cId="712104324" sldId="763"/>
            <ac:picMk id="15" creationId="{D6FA1ABA-080B-43C5-BDDA-CBDD8337AF75}"/>
          </ac:picMkLst>
        </pc:picChg>
        <pc:picChg chg="mod">
          <ac:chgData name="Marion Lacroix" userId="9df64882-6113-4c49-9d2b-3e68714ee988" providerId="ADAL" clId="{3D679EB3-F5D0-41F9-BB5B-ED1FADA94DBC}" dt="2024-12-02T18:16:00.894" v="2776"/>
          <ac:picMkLst>
            <pc:docMk/>
            <pc:sldMk cId="712104324" sldId="763"/>
            <ac:picMk id="16" creationId="{32CD6693-DCCC-45F2-B5C8-6BD8F5C1DE6B}"/>
          </ac:picMkLst>
        </pc:picChg>
        <pc:picChg chg="mod">
          <ac:chgData name="Marion Lacroix" userId="9df64882-6113-4c49-9d2b-3e68714ee988" providerId="ADAL" clId="{3D679EB3-F5D0-41F9-BB5B-ED1FADA94DBC}" dt="2024-12-02T18:16:00.894" v="2776"/>
          <ac:picMkLst>
            <pc:docMk/>
            <pc:sldMk cId="712104324" sldId="763"/>
            <ac:picMk id="17" creationId="{2323C8FF-CEBE-4CA1-8574-6615CE27004C}"/>
          </ac:picMkLst>
        </pc:picChg>
        <pc:picChg chg="mod">
          <ac:chgData name="Marion Lacroix" userId="9df64882-6113-4c49-9d2b-3e68714ee988" providerId="ADAL" clId="{3D679EB3-F5D0-41F9-BB5B-ED1FADA94DBC}" dt="2024-12-02T18:16:00.894" v="2776"/>
          <ac:picMkLst>
            <pc:docMk/>
            <pc:sldMk cId="712104324" sldId="763"/>
            <ac:picMk id="18" creationId="{B8074C31-4503-4B00-BE1B-3B30B390F366}"/>
          </ac:picMkLst>
        </pc:picChg>
      </pc:sldChg>
      <pc:sldChg chg="addSp delSp modSp mod">
        <pc:chgData name="Marion Lacroix" userId="9df64882-6113-4c49-9d2b-3e68714ee988" providerId="ADAL" clId="{3D679EB3-F5D0-41F9-BB5B-ED1FADA94DBC}" dt="2024-12-02T18:54:31.114" v="3482" actId="14100"/>
        <pc:sldMkLst>
          <pc:docMk/>
          <pc:sldMk cId="2804644094" sldId="764"/>
        </pc:sldMkLst>
        <pc:spChg chg="mod">
          <ac:chgData name="Marion Lacroix" userId="9df64882-6113-4c49-9d2b-3e68714ee988" providerId="ADAL" clId="{3D679EB3-F5D0-41F9-BB5B-ED1FADA94DBC}" dt="2024-12-02T18:40:22.596" v="3294" actId="113"/>
          <ac:spMkLst>
            <pc:docMk/>
            <pc:sldMk cId="2804644094" sldId="764"/>
            <ac:spMk id="3" creationId="{00000000-0000-0000-0000-000000000000}"/>
          </ac:spMkLst>
        </pc:spChg>
        <pc:spChg chg="del mod">
          <ac:chgData name="Marion Lacroix" userId="9df64882-6113-4c49-9d2b-3e68714ee988" providerId="ADAL" clId="{3D679EB3-F5D0-41F9-BB5B-ED1FADA94DBC}" dt="2024-12-02T18:40:31.565" v="3296" actId="478"/>
          <ac:spMkLst>
            <pc:docMk/>
            <pc:sldMk cId="2804644094" sldId="764"/>
            <ac:spMk id="15" creationId="{B015AF5C-A5A5-408C-8A3F-708BA967B14B}"/>
          </ac:spMkLst>
        </pc:spChg>
        <pc:picChg chg="add mod">
          <ac:chgData name="Marion Lacroix" userId="9df64882-6113-4c49-9d2b-3e68714ee988" providerId="ADAL" clId="{3D679EB3-F5D0-41F9-BB5B-ED1FADA94DBC}" dt="2024-12-02T18:54:31.114" v="3482" actId="14100"/>
          <ac:picMkLst>
            <pc:docMk/>
            <pc:sldMk cId="2804644094" sldId="764"/>
            <ac:picMk id="6" creationId="{F3CFD554-8A0D-4C75-8C55-C1ED6CB6B08D}"/>
          </ac:picMkLst>
        </pc:picChg>
        <pc:picChg chg="del">
          <ac:chgData name="Marion Lacroix" userId="9df64882-6113-4c49-9d2b-3e68714ee988" providerId="ADAL" clId="{3D679EB3-F5D0-41F9-BB5B-ED1FADA94DBC}" dt="2024-12-02T18:38:00.613" v="3099" actId="478"/>
          <ac:picMkLst>
            <pc:docMk/>
            <pc:sldMk cId="2804644094" sldId="764"/>
            <ac:picMk id="7" creationId="{5B65A236-617D-4EB3-B904-172A9808E91B}"/>
          </ac:picMkLst>
        </pc:picChg>
        <pc:picChg chg="del">
          <ac:chgData name="Marion Lacroix" userId="9df64882-6113-4c49-9d2b-3e68714ee988" providerId="ADAL" clId="{3D679EB3-F5D0-41F9-BB5B-ED1FADA94DBC}" dt="2024-12-02T18:38:00.112" v="3098" actId="478"/>
          <ac:picMkLst>
            <pc:docMk/>
            <pc:sldMk cId="2804644094" sldId="764"/>
            <ac:picMk id="13" creationId="{72FB6260-3415-43EB-BD08-9E84FC7127C3}"/>
          </ac:picMkLst>
        </pc:picChg>
        <pc:picChg chg="del">
          <ac:chgData name="Marion Lacroix" userId="9df64882-6113-4c49-9d2b-3e68714ee988" providerId="ADAL" clId="{3D679EB3-F5D0-41F9-BB5B-ED1FADA94DBC}" dt="2024-12-02T18:38:01.067" v="3100" actId="478"/>
          <ac:picMkLst>
            <pc:docMk/>
            <pc:sldMk cId="2804644094" sldId="764"/>
            <ac:picMk id="16" creationId="{5AC18FC3-136A-4BC2-A24A-B4173BC638A7}"/>
          </ac:picMkLst>
        </pc:picChg>
      </pc:sldChg>
      <pc:sldMasterChg chg="delSldLayout">
        <pc:chgData name="Marion Lacroix" userId="9df64882-6113-4c49-9d2b-3e68714ee988" providerId="ADAL" clId="{3D679EB3-F5D0-41F9-BB5B-ED1FADA94DBC}" dt="2024-12-02T18:31:10.153" v="3058" actId="47"/>
        <pc:sldMasterMkLst>
          <pc:docMk/>
          <pc:sldMasterMk cId="78825995" sldId="2147483742"/>
        </pc:sldMasterMkLst>
        <pc:sldLayoutChg chg="del">
          <pc:chgData name="Marion Lacroix" userId="9df64882-6113-4c49-9d2b-3e68714ee988" providerId="ADAL" clId="{3D679EB3-F5D0-41F9-BB5B-ED1FADA94DBC}" dt="2024-12-02T18:31:10.153" v="3058" actId="47"/>
          <pc:sldLayoutMkLst>
            <pc:docMk/>
            <pc:sldMasterMk cId="78825995" sldId="2147483742"/>
            <pc:sldLayoutMk cId="678329076" sldId="2147483761"/>
          </pc:sldLayoutMkLst>
        </pc:sldLayoutChg>
      </pc:sldMasterChg>
    </pc:docChg>
  </pc:docChgLst>
  <pc:docChgLst>
    <pc:chgData name="Marie Chalmel" userId="S::mchalmel@ignf.onmicrosoft.com::292afaad-e23d-47a1-9d3e-c83387beae4f" providerId="AD" clId="Web-{878606C7-2FAC-AE07-93EA-5C3A770BD73B}"/>
    <pc:docChg chg="modSld">
      <pc:chgData name="Marie Chalmel" userId="S::mchalmel@ignf.onmicrosoft.com::292afaad-e23d-47a1-9d3e-c83387beae4f" providerId="AD" clId="Web-{878606C7-2FAC-AE07-93EA-5C3A770BD73B}" dt="2024-10-10T15:49:19.056" v="27" actId="20577"/>
      <pc:docMkLst>
        <pc:docMk/>
      </pc:docMkLst>
      <pc:sldChg chg="modSp">
        <pc:chgData name="Marie Chalmel" userId="S::mchalmel@ignf.onmicrosoft.com::292afaad-e23d-47a1-9d3e-c83387beae4f" providerId="AD" clId="Web-{878606C7-2FAC-AE07-93EA-5C3A770BD73B}" dt="2024-10-10T15:49:19.056" v="27" actId="20577"/>
        <pc:sldMkLst>
          <pc:docMk/>
          <pc:sldMk cId="951362348" sldId="741"/>
        </pc:sldMkLst>
        <pc:spChg chg="mod">
          <ac:chgData name="Marie Chalmel" userId="S::mchalmel@ignf.onmicrosoft.com::292afaad-e23d-47a1-9d3e-c83387beae4f" providerId="AD" clId="Web-{878606C7-2FAC-AE07-93EA-5C3A770BD73B}" dt="2024-10-10T15:49:19.056" v="27" actId="20577"/>
          <ac:spMkLst>
            <pc:docMk/>
            <pc:sldMk cId="951362348" sldId="741"/>
            <ac:spMk id="3" creationId="{00000000-0000-0000-0000-000000000000}"/>
          </ac:spMkLst>
        </pc:spChg>
      </pc:sldChg>
    </pc:docChg>
  </pc:docChgLst>
  <pc:docChgLst>
    <pc:chgData name="Marion Lacroix" userId="S::mlacroix@ignf.onmicrosoft.com::9df64882-6113-4c49-9d2b-3e68714ee988" providerId="AD" clId="Web-{048F2A9C-DF93-9E30-3B21-7ABC08D33D47}"/>
    <pc:docChg chg="mod">
      <pc:chgData name="Marion Lacroix" userId="S::mlacroix@ignf.onmicrosoft.com::9df64882-6113-4c49-9d2b-3e68714ee988" providerId="AD" clId="Web-{048F2A9C-DF93-9E30-3B21-7ABC08D33D47}" dt="2024-10-09T09:17:06.477" v="0"/>
      <pc:docMkLst>
        <pc:docMk/>
      </pc:docMkLst>
    </pc:docChg>
  </pc:docChgLst>
  <pc:docChgLst>
    <pc:chgData name="Marion Lacroix" userId="S::mlacroix@ignf.onmicrosoft.com::9df64882-6113-4c49-9d2b-3e68714ee988" providerId="AD" clId="Web-{402A066C-3A40-EE59-6647-088406E9AAD0}"/>
    <pc:docChg chg="delSld modSld">
      <pc:chgData name="Marion Lacroix" userId="S::mlacroix@ignf.onmicrosoft.com::9df64882-6113-4c49-9d2b-3e68714ee988" providerId="AD" clId="Web-{402A066C-3A40-EE59-6647-088406E9AAD0}" dt="2024-12-05T10:37:12.570" v="796" actId="20577"/>
      <pc:docMkLst>
        <pc:docMk/>
      </pc:docMkLst>
      <pc:sldChg chg="del">
        <pc:chgData name="Marion Lacroix" userId="S::mlacroix@ignf.onmicrosoft.com::9df64882-6113-4c49-9d2b-3e68714ee988" providerId="AD" clId="Web-{402A066C-3A40-EE59-6647-088406E9AAD0}" dt="2024-12-05T10:15:10.944" v="493"/>
        <pc:sldMkLst>
          <pc:docMk/>
          <pc:sldMk cId="3060363445" sldId="259"/>
        </pc:sldMkLst>
      </pc:sldChg>
      <pc:sldChg chg="modSp">
        <pc:chgData name="Marion Lacroix" userId="S::mlacroix@ignf.onmicrosoft.com::9df64882-6113-4c49-9d2b-3e68714ee988" providerId="AD" clId="Web-{402A066C-3A40-EE59-6647-088406E9AAD0}" dt="2024-12-05T09:56:43.466" v="286" actId="20577"/>
        <pc:sldMkLst>
          <pc:docMk/>
          <pc:sldMk cId="641991986" sldId="461"/>
        </pc:sldMkLst>
        <pc:spChg chg="mod">
          <ac:chgData name="Marion Lacroix" userId="S::mlacroix@ignf.onmicrosoft.com::9df64882-6113-4c49-9d2b-3e68714ee988" providerId="AD" clId="Web-{402A066C-3A40-EE59-6647-088406E9AAD0}" dt="2024-12-05T09:56:43.466" v="286" actId="20577"/>
          <ac:spMkLst>
            <pc:docMk/>
            <pc:sldMk cId="641991986" sldId="461"/>
            <ac:spMk id="15" creationId="{B015AF5C-A5A5-408C-8A3F-708BA967B14B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09:53:59.475" v="236" actId="20577"/>
        <pc:sldMkLst>
          <pc:docMk/>
          <pc:sldMk cId="1924279400" sldId="725"/>
        </pc:sldMkLst>
        <pc:spChg chg="mod">
          <ac:chgData name="Marion Lacroix" userId="S::mlacroix@ignf.onmicrosoft.com::9df64882-6113-4c49-9d2b-3e68714ee988" providerId="AD" clId="Web-{402A066C-3A40-EE59-6647-088406E9AAD0}" dt="2024-12-05T09:53:59.475" v="236" actId="20577"/>
          <ac:spMkLst>
            <pc:docMk/>
            <pc:sldMk cId="1924279400" sldId="725"/>
            <ac:spMk id="20" creationId="{77D24A6E-8548-4B84-8669-4A0A60C43F08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10:17:57.200" v="616" actId="20577"/>
        <pc:sldMkLst>
          <pc:docMk/>
          <pc:sldMk cId="3495011651" sldId="730"/>
        </pc:sldMkLst>
        <pc:spChg chg="mod">
          <ac:chgData name="Marion Lacroix" userId="S::mlacroix@ignf.onmicrosoft.com::9df64882-6113-4c49-9d2b-3e68714ee988" providerId="AD" clId="Web-{402A066C-3A40-EE59-6647-088406E9AAD0}" dt="2024-12-05T10:15:46.352" v="496" actId="20577"/>
          <ac:spMkLst>
            <pc:docMk/>
            <pc:sldMk cId="3495011651" sldId="730"/>
            <ac:spMk id="7" creationId="{41114B76-0EAD-492D-B12C-3059C9651E4E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10:17:57.200" v="616" actId="20577"/>
          <ac:spMkLst>
            <pc:docMk/>
            <pc:sldMk cId="3495011651" sldId="730"/>
            <ac:spMk id="10" creationId="{BBADADC7-353C-435D-A90A-2D49800F3746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10:15:49.649" v="497" actId="1076"/>
          <ac:spMkLst>
            <pc:docMk/>
            <pc:sldMk cId="3495011651" sldId="730"/>
            <ac:spMk id="11" creationId="{9A5A45B2-5A27-481A-8916-DE55C598BFBD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09:32:49.554" v="4"/>
        <pc:sldMkLst>
          <pc:docMk/>
          <pc:sldMk cId="2897004409" sldId="732"/>
        </pc:sldMkLst>
        <pc:spChg chg="mod">
          <ac:chgData name="Marion Lacroix" userId="S::mlacroix@ignf.onmicrosoft.com::9df64882-6113-4c49-9d2b-3e68714ee988" providerId="AD" clId="Web-{402A066C-3A40-EE59-6647-088406E9AAD0}" dt="2024-12-05T09:32:49.507" v="1"/>
          <ac:spMkLst>
            <pc:docMk/>
            <pc:sldMk cId="2897004409" sldId="732"/>
            <ac:spMk id="2" creationId="{00000000-0000-0000-0000-000000000000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09:32:49.507" v="0"/>
          <ac:spMkLst>
            <pc:docMk/>
            <pc:sldMk cId="2897004409" sldId="732"/>
            <ac:spMk id="10" creationId="{1292F264-9D89-442C-A33D-26D9F2FEFE94}"/>
          </ac:spMkLst>
        </pc:spChg>
        <pc:picChg chg="mod">
          <ac:chgData name="Marion Lacroix" userId="S::mlacroix@ignf.onmicrosoft.com::9df64882-6113-4c49-9d2b-3e68714ee988" providerId="AD" clId="Web-{402A066C-3A40-EE59-6647-088406E9AAD0}" dt="2024-12-05T09:32:49.507" v="2"/>
          <ac:picMkLst>
            <pc:docMk/>
            <pc:sldMk cId="2897004409" sldId="732"/>
            <ac:picMk id="4" creationId="{7C8BCD97-9F6D-4AAF-B243-ACDF4EC3C8DF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32:49.507" v="3"/>
          <ac:picMkLst>
            <pc:docMk/>
            <pc:sldMk cId="2897004409" sldId="732"/>
            <ac:picMk id="7" creationId="{AF4B4D34-3332-4206-9757-BB8A2646C209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32:49.554" v="4"/>
          <ac:picMkLst>
            <pc:docMk/>
            <pc:sldMk cId="2897004409" sldId="732"/>
            <ac:picMk id="9" creationId="{39B30E16-0A21-4825-A5BC-1B8BCAF83F24}"/>
          </ac:picMkLst>
        </pc:picChg>
      </pc:sldChg>
      <pc:sldChg chg="modSp">
        <pc:chgData name="Marion Lacroix" userId="S::mlacroix@ignf.onmicrosoft.com::9df64882-6113-4c49-9d2b-3e68714ee988" providerId="AD" clId="Web-{402A066C-3A40-EE59-6647-088406E9AAD0}" dt="2024-12-05T09:55:47.308" v="258" actId="20577"/>
        <pc:sldMkLst>
          <pc:docMk/>
          <pc:sldMk cId="1196097826" sldId="739"/>
        </pc:sldMkLst>
        <pc:spChg chg="mod">
          <ac:chgData name="Marion Lacroix" userId="S::mlacroix@ignf.onmicrosoft.com::9df64882-6113-4c49-9d2b-3e68714ee988" providerId="AD" clId="Web-{402A066C-3A40-EE59-6647-088406E9AAD0}" dt="2024-12-05T09:54:16.648" v="237" actId="1076"/>
          <ac:spMkLst>
            <pc:docMk/>
            <pc:sldMk cId="1196097826" sldId="739"/>
            <ac:spMk id="2" creationId="{00000000-0000-0000-0000-000000000000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09:55:23.729" v="240" actId="20577"/>
          <ac:spMkLst>
            <pc:docMk/>
            <pc:sldMk cId="1196097826" sldId="739"/>
            <ac:spMk id="3" creationId="{00000000-0000-0000-0000-000000000000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09:55:47.308" v="258" actId="20577"/>
          <ac:spMkLst>
            <pc:docMk/>
            <pc:sldMk cId="1196097826" sldId="739"/>
            <ac:spMk id="10" creationId="{03728FD0-9743-480F-83BF-84D7DF2647D9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09:48:03.916" v="129" actId="20577"/>
        <pc:sldMkLst>
          <pc:docMk/>
          <pc:sldMk cId="1052599097" sldId="753"/>
        </pc:sldMkLst>
        <pc:spChg chg="mod">
          <ac:chgData name="Marion Lacroix" userId="S::mlacroix@ignf.onmicrosoft.com::9df64882-6113-4c49-9d2b-3e68714ee988" providerId="AD" clId="Web-{402A066C-3A40-EE59-6647-088406E9AAD0}" dt="2024-12-05T09:48:03.916" v="129" actId="20577"/>
          <ac:spMkLst>
            <pc:docMk/>
            <pc:sldMk cId="1052599097" sldId="753"/>
            <ac:spMk id="7" creationId="{05370540-318C-47AE-80D2-D1CD1538BFCC}"/>
          </ac:spMkLst>
        </pc:spChg>
        <pc:picChg chg="mod">
          <ac:chgData name="Marion Lacroix" userId="S::mlacroix@ignf.onmicrosoft.com::9df64882-6113-4c49-9d2b-3e68714ee988" providerId="AD" clId="Web-{402A066C-3A40-EE59-6647-088406E9AAD0}" dt="2024-12-05T09:45:40.317" v="37" actId="1076"/>
          <ac:picMkLst>
            <pc:docMk/>
            <pc:sldMk cId="1052599097" sldId="753"/>
            <ac:picMk id="10" creationId="{F37C86E3-9C05-43B1-9A83-FA10798929F5}"/>
          </ac:picMkLst>
        </pc:picChg>
      </pc:sldChg>
      <pc:sldChg chg="modSp">
        <pc:chgData name="Marion Lacroix" userId="S::mlacroix@ignf.onmicrosoft.com::9df64882-6113-4c49-9d2b-3e68714ee988" providerId="AD" clId="Web-{402A066C-3A40-EE59-6647-088406E9AAD0}" dt="2024-12-05T09:49:49.607" v="161" actId="20577"/>
        <pc:sldMkLst>
          <pc:docMk/>
          <pc:sldMk cId="3099877098" sldId="755"/>
        </pc:sldMkLst>
        <pc:spChg chg="mod">
          <ac:chgData name="Marion Lacroix" userId="S::mlacroix@ignf.onmicrosoft.com::9df64882-6113-4c49-9d2b-3e68714ee988" providerId="AD" clId="Web-{402A066C-3A40-EE59-6647-088406E9AAD0}" dt="2024-12-05T09:49:49.607" v="161" actId="20577"/>
          <ac:spMkLst>
            <pc:docMk/>
            <pc:sldMk cId="3099877098" sldId="755"/>
            <ac:spMk id="8" creationId="{D4F4E282-E21A-4B6D-8BB3-75E01B4B4470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10:37:12.570" v="796" actId="20577"/>
        <pc:sldMkLst>
          <pc:docMk/>
          <pc:sldMk cId="2396888268" sldId="757"/>
        </pc:sldMkLst>
        <pc:spChg chg="mod">
          <ac:chgData name="Marion Lacroix" userId="S::mlacroix@ignf.onmicrosoft.com::9df64882-6113-4c49-9d2b-3e68714ee988" providerId="AD" clId="Web-{402A066C-3A40-EE59-6647-088406E9AAD0}" dt="2024-12-05T10:37:12.570" v="796" actId="20577"/>
          <ac:spMkLst>
            <pc:docMk/>
            <pc:sldMk cId="2396888268" sldId="757"/>
            <ac:spMk id="5" creationId="{00000000-0000-0000-0000-000000000000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10:35:44.645" v="793" actId="20577"/>
          <ac:spMkLst>
            <pc:docMk/>
            <pc:sldMk cId="2396888268" sldId="757"/>
            <ac:spMk id="6" creationId="{00000000-0000-0000-0000-000000000000}"/>
          </ac:spMkLst>
        </pc:spChg>
      </pc:sldChg>
      <pc:sldChg chg="modSp">
        <pc:chgData name="Marion Lacroix" userId="S::mlacroix@ignf.onmicrosoft.com::9df64882-6113-4c49-9d2b-3e68714ee988" providerId="AD" clId="Web-{402A066C-3A40-EE59-6647-088406E9AAD0}" dt="2024-12-05T10:23:32.962" v="791" actId="20577"/>
        <pc:sldMkLst>
          <pc:docMk/>
          <pc:sldMk cId="905231751" sldId="758"/>
        </pc:sldMkLst>
        <pc:spChg chg="mod">
          <ac:chgData name="Marion Lacroix" userId="S::mlacroix@ignf.onmicrosoft.com::9df64882-6113-4c49-9d2b-3e68714ee988" providerId="AD" clId="Web-{402A066C-3A40-EE59-6647-088406E9AAD0}" dt="2024-12-05T10:23:32.962" v="791" actId="20577"/>
          <ac:spMkLst>
            <pc:docMk/>
            <pc:sldMk cId="905231751" sldId="758"/>
            <ac:spMk id="7" creationId="{852BCEDE-BEFB-408F-83EC-FA5DB734C9FF}"/>
          </ac:spMkLst>
        </pc:spChg>
        <pc:spChg chg="mod">
          <ac:chgData name="Marion Lacroix" userId="S::mlacroix@ignf.onmicrosoft.com::9df64882-6113-4c49-9d2b-3e68714ee988" providerId="AD" clId="Web-{402A066C-3A40-EE59-6647-088406E9AAD0}" dt="2024-12-05T10:19:26.453" v="642" actId="1076"/>
          <ac:spMkLst>
            <pc:docMk/>
            <pc:sldMk cId="905231751" sldId="758"/>
            <ac:spMk id="10" creationId="{1522E427-EC8D-4724-B900-AEEF57D60C0F}"/>
          </ac:spMkLst>
        </pc:spChg>
        <pc:picChg chg="mod">
          <ac:chgData name="Marion Lacroix" userId="S::mlacroix@ignf.onmicrosoft.com::9df64882-6113-4c49-9d2b-3e68714ee988" providerId="AD" clId="Web-{402A066C-3A40-EE59-6647-088406E9AAD0}" dt="2024-12-05T10:19:24.360" v="641" actId="1076"/>
          <ac:picMkLst>
            <pc:docMk/>
            <pc:sldMk cId="905231751" sldId="758"/>
            <ac:picMk id="11" creationId="{8FAE759F-4035-476B-B8F5-F04DF9BDE911}"/>
          </ac:picMkLst>
        </pc:picChg>
      </pc:sldChg>
      <pc:sldChg chg="modSp">
        <pc:chgData name="Marion Lacroix" userId="S::mlacroix@ignf.onmicrosoft.com::9df64882-6113-4c49-9d2b-3e68714ee988" providerId="AD" clId="Web-{402A066C-3A40-EE59-6647-088406E9AAD0}" dt="2024-12-05T09:50:09.514" v="166"/>
        <pc:sldMkLst>
          <pc:docMk/>
          <pc:sldMk cId="712104324" sldId="763"/>
        </pc:sldMkLst>
        <pc:picChg chg="mod">
          <ac:chgData name="Marion Lacroix" userId="S::mlacroix@ignf.onmicrosoft.com::9df64882-6113-4c49-9d2b-3e68714ee988" providerId="AD" clId="Web-{402A066C-3A40-EE59-6647-088406E9AAD0}" dt="2024-12-05T09:50:09.467" v="162"/>
          <ac:picMkLst>
            <pc:docMk/>
            <pc:sldMk cId="712104324" sldId="763"/>
            <ac:picMk id="14" creationId="{9EF9BD45-FFD1-40A7-8767-C5D2B2AD7844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50:09.467" v="163"/>
          <ac:picMkLst>
            <pc:docMk/>
            <pc:sldMk cId="712104324" sldId="763"/>
            <ac:picMk id="15" creationId="{D6FA1ABA-080B-43C5-BDDA-CBDD8337AF75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50:09.467" v="164"/>
          <ac:picMkLst>
            <pc:docMk/>
            <pc:sldMk cId="712104324" sldId="763"/>
            <ac:picMk id="16" creationId="{32CD6693-DCCC-45F2-B5C8-6BD8F5C1DE6B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50:09.467" v="165"/>
          <ac:picMkLst>
            <pc:docMk/>
            <pc:sldMk cId="712104324" sldId="763"/>
            <ac:picMk id="17" creationId="{2323C8FF-CEBE-4CA1-8574-6615CE27004C}"/>
          </ac:picMkLst>
        </pc:picChg>
        <pc:picChg chg="mod">
          <ac:chgData name="Marion Lacroix" userId="S::mlacroix@ignf.onmicrosoft.com::9df64882-6113-4c49-9d2b-3e68714ee988" providerId="AD" clId="Web-{402A066C-3A40-EE59-6647-088406E9AAD0}" dt="2024-12-05T09:50:09.514" v="166"/>
          <ac:picMkLst>
            <pc:docMk/>
            <pc:sldMk cId="712104324" sldId="763"/>
            <ac:picMk id="18" creationId="{B8074C31-4503-4B00-BE1B-3B30B390F366}"/>
          </ac:picMkLst>
        </pc:picChg>
      </pc:sldChg>
      <pc:sldChg chg="modSp">
        <pc:chgData name="Marion Lacroix" userId="S::mlacroix@ignf.onmicrosoft.com::9df64882-6113-4c49-9d2b-3e68714ee988" providerId="AD" clId="Web-{402A066C-3A40-EE59-6647-088406E9AAD0}" dt="2024-12-05T10:10:57.216" v="492" actId="20577"/>
        <pc:sldMkLst>
          <pc:docMk/>
          <pc:sldMk cId="2804644094" sldId="764"/>
        </pc:sldMkLst>
        <pc:spChg chg="mod">
          <ac:chgData name="Marion Lacroix" userId="S::mlacroix@ignf.onmicrosoft.com::9df64882-6113-4c49-9d2b-3e68714ee988" providerId="AD" clId="Web-{402A066C-3A40-EE59-6647-088406E9AAD0}" dt="2024-12-05T10:10:57.216" v="492" actId="20577"/>
          <ac:spMkLst>
            <pc:docMk/>
            <pc:sldMk cId="2804644094" sldId="764"/>
            <ac:spMk id="3" creationId="{00000000-0000-0000-0000-000000000000}"/>
          </ac:spMkLst>
        </pc:spChg>
        <pc:picChg chg="mod">
          <ac:chgData name="Marion Lacroix" userId="S::mlacroix@ignf.onmicrosoft.com::9df64882-6113-4c49-9d2b-3e68714ee988" providerId="AD" clId="Web-{402A066C-3A40-EE59-6647-088406E9AAD0}" dt="2024-12-05T10:10:41.012" v="490" actId="1076"/>
          <ac:picMkLst>
            <pc:docMk/>
            <pc:sldMk cId="2804644094" sldId="764"/>
            <ac:picMk id="6" creationId="{F3CFD554-8A0D-4C75-8C55-C1ED6CB6B08D}"/>
          </ac:picMkLst>
        </pc:picChg>
      </pc:sldChg>
    </pc:docChg>
  </pc:docChgLst>
  <pc:docChgLst>
    <pc:chgData name="Loic Brignone" userId="S::lbrignone@ignf.onmicrosoft.com::a1efbad3-713d-49d2-9711-50d65828dad4" providerId="AD" clId="Web-{59B71BBB-D199-17C5-3A21-04AD163526E7}"/>
    <pc:docChg chg="mod">
      <pc:chgData name="Loic Brignone" userId="S::lbrignone@ignf.onmicrosoft.com::a1efbad3-713d-49d2-9711-50d65828dad4" providerId="AD" clId="Web-{59B71BBB-D199-17C5-3A21-04AD163526E7}" dt="2024-10-09T13:06:15.732" v="0"/>
      <pc:docMkLst>
        <pc:docMk/>
      </pc:docMkLst>
    </pc:docChg>
  </pc:docChgLst>
  <pc:docChgLst>
    <pc:chgData name="Marie Chalmel" userId="S::mchalmel@ignf.onmicrosoft.com::292afaad-e23d-47a1-9d3e-c83387beae4f" providerId="AD" clId="Web-{F4778D20-E2E0-2D75-D8B5-FCABE1F53C02}"/>
    <pc:docChg chg="modSld">
      <pc:chgData name="Marie Chalmel" userId="S::mchalmel@ignf.onmicrosoft.com::292afaad-e23d-47a1-9d3e-c83387beae4f" providerId="AD" clId="Web-{F4778D20-E2E0-2D75-D8B5-FCABE1F53C02}" dt="2024-10-10T15:32:00.126" v="428" actId="20577"/>
      <pc:docMkLst>
        <pc:docMk/>
      </pc:docMkLst>
      <pc:sldChg chg="modSp">
        <pc:chgData name="Marie Chalmel" userId="S::mchalmel@ignf.onmicrosoft.com::292afaad-e23d-47a1-9d3e-c83387beae4f" providerId="AD" clId="Web-{F4778D20-E2E0-2D75-D8B5-FCABE1F53C02}" dt="2024-10-10T15:32:00.126" v="428" actId="20577"/>
        <pc:sldMkLst>
          <pc:docMk/>
          <pc:sldMk cId="951362348" sldId="741"/>
        </pc:sldMkLst>
        <pc:spChg chg="mod">
          <ac:chgData name="Marie Chalmel" userId="S::mchalmel@ignf.onmicrosoft.com::292afaad-e23d-47a1-9d3e-c83387beae4f" providerId="AD" clId="Web-{F4778D20-E2E0-2D75-D8B5-FCABE1F53C02}" dt="2024-10-10T15:32:00.126" v="428" actId="20577"/>
          <ac:spMkLst>
            <pc:docMk/>
            <pc:sldMk cId="951362348" sldId="741"/>
            <ac:spMk id="3" creationId="{00000000-0000-0000-0000-000000000000}"/>
          </ac:spMkLst>
        </pc:spChg>
      </pc:sldChg>
    </pc:docChg>
  </pc:docChgLst>
  <pc:docChgLst>
    <pc:chgData name="thierry saffroy" userId="ce28d226-01c7-4cd3-a339-989f2bb19eb3" providerId="ADAL" clId="{7787BFFD-CC8C-4486-B5FE-9E3DB03D2B40}"/>
    <pc:docChg chg="undo custSel addSld delSld modSld">
      <pc:chgData name="thierry saffroy" userId="ce28d226-01c7-4cd3-a339-989f2bb19eb3" providerId="ADAL" clId="{7787BFFD-CC8C-4486-B5FE-9E3DB03D2B40}" dt="2024-10-10T11:39:50.077" v="954" actId="1035"/>
      <pc:docMkLst>
        <pc:docMk/>
      </pc:docMkLst>
      <pc:sldChg chg="modSp mod">
        <pc:chgData name="thierry saffroy" userId="ce28d226-01c7-4cd3-a339-989f2bb19eb3" providerId="ADAL" clId="{7787BFFD-CC8C-4486-B5FE-9E3DB03D2B40}" dt="2024-10-08T13:32:36.305" v="441" actId="108"/>
        <pc:sldMkLst>
          <pc:docMk/>
          <pc:sldMk cId="1494631100" sldId="459"/>
        </pc:sldMkLst>
        <pc:spChg chg="mod">
          <ac:chgData name="thierry saffroy" userId="ce28d226-01c7-4cd3-a339-989f2bb19eb3" providerId="ADAL" clId="{7787BFFD-CC8C-4486-B5FE-9E3DB03D2B40}" dt="2024-10-08T13:32:36.305" v="441" actId="108"/>
          <ac:spMkLst>
            <pc:docMk/>
            <pc:sldMk cId="1494631100" sldId="459"/>
            <ac:spMk id="17" creationId="{0BCB8140-EF05-40DB-B181-7D3A73E8B078}"/>
          </ac:spMkLst>
        </pc:spChg>
      </pc:sldChg>
      <pc:sldChg chg="modSp mod">
        <pc:chgData name="thierry saffroy" userId="ce28d226-01c7-4cd3-a339-989f2bb19eb3" providerId="ADAL" clId="{7787BFFD-CC8C-4486-B5FE-9E3DB03D2B40}" dt="2024-10-08T13:31:49.865" v="437" actId="20577"/>
        <pc:sldMkLst>
          <pc:docMk/>
          <pc:sldMk cId="2080290906" sldId="460"/>
        </pc:sldMkLst>
        <pc:spChg chg="mod">
          <ac:chgData name="thierry saffroy" userId="ce28d226-01c7-4cd3-a339-989f2bb19eb3" providerId="ADAL" clId="{7787BFFD-CC8C-4486-B5FE-9E3DB03D2B40}" dt="2024-10-08T13:31:49.865" v="437" actId="20577"/>
          <ac:spMkLst>
            <pc:docMk/>
            <pc:sldMk cId="2080290906" sldId="460"/>
            <ac:spMk id="31" creationId="{91323AAD-48BB-4346-8D91-305871BE4399}"/>
          </ac:spMkLst>
        </pc:spChg>
      </pc:sldChg>
      <pc:sldChg chg="modSp mod">
        <pc:chgData name="thierry saffroy" userId="ce28d226-01c7-4cd3-a339-989f2bb19eb3" providerId="ADAL" clId="{7787BFFD-CC8C-4486-B5FE-9E3DB03D2B40}" dt="2024-10-08T13:35:13.150" v="471" actId="113"/>
        <pc:sldMkLst>
          <pc:docMk/>
          <pc:sldMk cId="641991986" sldId="461"/>
        </pc:sldMkLst>
        <pc:spChg chg="mod">
          <ac:chgData name="thierry saffroy" userId="ce28d226-01c7-4cd3-a339-989f2bb19eb3" providerId="ADAL" clId="{7787BFFD-CC8C-4486-B5FE-9E3DB03D2B40}" dt="2024-10-08T13:35:13.150" v="471" actId="113"/>
          <ac:spMkLst>
            <pc:docMk/>
            <pc:sldMk cId="641991986" sldId="461"/>
            <ac:spMk id="3" creationId="{00000000-0000-0000-0000-000000000000}"/>
          </ac:spMkLst>
        </pc:spChg>
      </pc:sldChg>
      <pc:sldChg chg="modSp mod">
        <pc:chgData name="thierry saffroy" userId="ce28d226-01c7-4cd3-a339-989f2bb19eb3" providerId="ADAL" clId="{7787BFFD-CC8C-4486-B5FE-9E3DB03D2B40}" dt="2024-10-10T11:39:50.077" v="954" actId="1035"/>
        <pc:sldMkLst>
          <pc:docMk/>
          <pc:sldMk cId="34022281" sldId="523"/>
        </pc:sldMkLst>
        <pc:spChg chg="mod">
          <ac:chgData name="thierry saffroy" userId="ce28d226-01c7-4cd3-a339-989f2bb19eb3" providerId="ADAL" clId="{7787BFFD-CC8C-4486-B5FE-9E3DB03D2B40}" dt="2024-10-10T11:39:50.077" v="954" actId="1035"/>
          <ac:spMkLst>
            <pc:docMk/>
            <pc:sldMk cId="34022281" sldId="523"/>
            <ac:spMk id="5" creationId="{00000000-0000-0000-0000-000000000000}"/>
          </ac:spMkLst>
        </pc:spChg>
        <pc:spChg chg="mod">
          <ac:chgData name="thierry saffroy" userId="ce28d226-01c7-4cd3-a339-989f2bb19eb3" providerId="ADAL" clId="{7787BFFD-CC8C-4486-B5FE-9E3DB03D2B40}" dt="2024-10-10T11:39:50.077" v="954" actId="1035"/>
          <ac:spMkLst>
            <pc:docMk/>
            <pc:sldMk cId="34022281" sldId="523"/>
            <ac:spMk id="6" creationId="{00000000-0000-0000-0000-000000000000}"/>
          </ac:spMkLst>
        </pc:spChg>
      </pc:sldChg>
      <pc:sldChg chg="addSp delSp modSp mod">
        <pc:chgData name="thierry saffroy" userId="ce28d226-01c7-4cd3-a339-989f2bb19eb3" providerId="ADAL" clId="{7787BFFD-CC8C-4486-B5FE-9E3DB03D2B40}" dt="2024-10-10T11:35:46.467" v="925"/>
        <pc:sldMkLst>
          <pc:docMk/>
          <pc:sldMk cId="1883403569" sldId="665"/>
        </pc:sldMkLst>
        <pc:spChg chg="del">
          <ac:chgData name="thierry saffroy" userId="ce28d226-01c7-4cd3-a339-989f2bb19eb3" providerId="ADAL" clId="{7787BFFD-CC8C-4486-B5FE-9E3DB03D2B40}" dt="2024-10-10T11:35:45.427" v="924" actId="478"/>
          <ac:spMkLst>
            <pc:docMk/>
            <pc:sldMk cId="1883403569" sldId="665"/>
            <ac:spMk id="4" creationId="{00000000-0000-0000-0000-000000000000}"/>
          </ac:spMkLst>
        </pc:spChg>
        <pc:spChg chg="add mod">
          <ac:chgData name="thierry saffroy" userId="ce28d226-01c7-4cd3-a339-989f2bb19eb3" providerId="ADAL" clId="{7787BFFD-CC8C-4486-B5FE-9E3DB03D2B40}" dt="2024-10-10T11:35:46.467" v="925"/>
          <ac:spMkLst>
            <pc:docMk/>
            <pc:sldMk cId="1883403569" sldId="665"/>
            <ac:spMk id="10" creationId="{EF5CDFBA-28C7-4803-A3C1-549F88EA3EF8}"/>
          </ac:spMkLst>
        </pc:spChg>
      </pc:sldChg>
      <pc:sldChg chg="modSp mod">
        <pc:chgData name="thierry saffroy" userId="ce28d226-01c7-4cd3-a339-989f2bb19eb3" providerId="ADAL" clId="{7787BFFD-CC8C-4486-B5FE-9E3DB03D2B40}" dt="2024-10-10T09:24:14.596" v="835" actId="20577"/>
        <pc:sldMkLst>
          <pc:docMk/>
          <pc:sldMk cId="1924279400" sldId="725"/>
        </pc:sldMkLst>
        <pc:spChg chg="mod">
          <ac:chgData name="thierry saffroy" userId="ce28d226-01c7-4cd3-a339-989f2bb19eb3" providerId="ADAL" clId="{7787BFFD-CC8C-4486-B5FE-9E3DB03D2B40}" dt="2024-10-10T09:24:14.596" v="835" actId="20577"/>
          <ac:spMkLst>
            <pc:docMk/>
            <pc:sldMk cId="1924279400" sldId="725"/>
            <ac:spMk id="3" creationId="{B0798B54-E5C6-4B77-A65C-B80D7302A6CA}"/>
          </ac:spMkLst>
        </pc:spChg>
      </pc:sldChg>
      <pc:sldChg chg="modSp mod delCm">
        <pc:chgData name="thierry saffroy" userId="ce28d226-01c7-4cd3-a339-989f2bb19eb3" providerId="ADAL" clId="{7787BFFD-CC8C-4486-B5FE-9E3DB03D2B40}" dt="2024-10-09T14:30:29.629" v="757" actId="20577"/>
        <pc:sldMkLst>
          <pc:docMk/>
          <pc:sldMk cId="3495011651" sldId="730"/>
        </pc:sldMkLst>
        <pc:spChg chg="mod">
          <ac:chgData name="thierry saffroy" userId="ce28d226-01c7-4cd3-a339-989f2bb19eb3" providerId="ADAL" clId="{7787BFFD-CC8C-4486-B5FE-9E3DB03D2B40}" dt="2024-10-09T14:30:29.629" v="757" actId="20577"/>
          <ac:spMkLst>
            <pc:docMk/>
            <pc:sldMk cId="3495011651" sldId="730"/>
            <ac:spMk id="3" creationId="{B0798B54-E5C6-4B77-A65C-B80D7302A6CA}"/>
          </ac:spMkLst>
        </pc:spChg>
      </pc:sldChg>
      <pc:sldChg chg="addSp delSp modSp mod">
        <pc:chgData name="thierry saffroy" userId="ce28d226-01c7-4cd3-a339-989f2bb19eb3" providerId="ADAL" clId="{7787BFFD-CC8C-4486-B5FE-9E3DB03D2B40}" dt="2024-10-10T11:35:55.703" v="927"/>
        <pc:sldMkLst>
          <pc:docMk/>
          <pc:sldMk cId="2897004409" sldId="732"/>
        </pc:sldMkLst>
        <pc:spChg chg="add mod">
          <ac:chgData name="thierry saffroy" userId="ce28d226-01c7-4cd3-a339-989f2bb19eb3" providerId="ADAL" clId="{7787BFFD-CC8C-4486-B5FE-9E3DB03D2B40}" dt="2024-10-10T11:35:55.703" v="927"/>
          <ac:spMkLst>
            <pc:docMk/>
            <pc:sldMk cId="2897004409" sldId="732"/>
            <ac:spMk id="8" creationId="{23C5C4C4-B3D8-4A4B-A2A2-51393C9BB76E}"/>
          </ac:spMkLst>
        </pc:spChg>
        <pc:spChg chg="del">
          <ac:chgData name="thierry saffroy" userId="ce28d226-01c7-4cd3-a339-989f2bb19eb3" providerId="ADAL" clId="{7787BFFD-CC8C-4486-B5FE-9E3DB03D2B40}" dt="2024-10-10T11:35:54.516" v="926" actId="478"/>
          <ac:spMkLst>
            <pc:docMk/>
            <pc:sldMk cId="2897004409" sldId="732"/>
            <ac:spMk id="9" creationId="{00000000-0000-0000-0000-000000000000}"/>
          </ac:spMkLst>
        </pc:spChg>
      </pc:sldChg>
      <pc:sldChg chg="modSp mod delCm modCm">
        <pc:chgData name="thierry saffroy" userId="ce28d226-01c7-4cd3-a339-989f2bb19eb3" providerId="ADAL" clId="{7787BFFD-CC8C-4486-B5FE-9E3DB03D2B40}" dt="2024-10-09T14:35:35.672" v="786"/>
        <pc:sldMkLst>
          <pc:docMk/>
          <pc:sldMk cId="164710445" sldId="734"/>
        </pc:sldMkLst>
        <pc:spChg chg="mod">
          <ac:chgData name="thierry saffroy" userId="ce28d226-01c7-4cd3-a339-989f2bb19eb3" providerId="ADAL" clId="{7787BFFD-CC8C-4486-B5FE-9E3DB03D2B40}" dt="2024-10-09T14:35:27.139" v="785" actId="1076"/>
          <ac:spMkLst>
            <pc:docMk/>
            <pc:sldMk cId="164710445" sldId="734"/>
            <ac:spMk id="12" creationId="{FBC1EBC3-C0D8-4BA1-8991-25F057568956}"/>
          </ac:spMkLst>
        </pc:spChg>
      </pc:sldChg>
      <pc:sldChg chg="modSp mod">
        <pc:chgData name="thierry saffroy" userId="ce28d226-01c7-4cd3-a339-989f2bb19eb3" providerId="ADAL" clId="{7787BFFD-CC8C-4486-B5FE-9E3DB03D2B40}" dt="2024-10-08T13:32:50.250" v="442" actId="108"/>
        <pc:sldMkLst>
          <pc:docMk/>
          <pc:sldMk cId="982720588" sldId="737"/>
        </pc:sldMkLst>
        <pc:spChg chg="mod">
          <ac:chgData name="thierry saffroy" userId="ce28d226-01c7-4cd3-a339-989f2bb19eb3" providerId="ADAL" clId="{7787BFFD-CC8C-4486-B5FE-9E3DB03D2B40}" dt="2024-10-08T13:32:50.250" v="442" actId="108"/>
          <ac:spMkLst>
            <pc:docMk/>
            <pc:sldMk cId="982720588" sldId="737"/>
            <ac:spMk id="12" creationId="{A274DF32-9A4D-4120-9688-EE0341009953}"/>
          </ac:spMkLst>
        </pc:spChg>
      </pc:sldChg>
      <pc:sldChg chg="modSp mod">
        <pc:chgData name="thierry saffroy" userId="ce28d226-01c7-4cd3-a339-989f2bb19eb3" providerId="ADAL" clId="{7787BFFD-CC8C-4486-B5FE-9E3DB03D2B40}" dt="2024-10-08T13:33:00.950" v="443" actId="108"/>
        <pc:sldMkLst>
          <pc:docMk/>
          <pc:sldMk cId="2851917478" sldId="738"/>
        </pc:sldMkLst>
        <pc:spChg chg="mod">
          <ac:chgData name="thierry saffroy" userId="ce28d226-01c7-4cd3-a339-989f2bb19eb3" providerId="ADAL" clId="{7787BFFD-CC8C-4486-B5FE-9E3DB03D2B40}" dt="2024-10-08T13:33:00.950" v="443" actId="108"/>
          <ac:spMkLst>
            <pc:docMk/>
            <pc:sldMk cId="2851917478" sldId="738"/>
            <ac:spMk id="14" creationId="{16615F8C-C70E-4D01-B09A-DA83496B6794}"/>
          </ac:spMkLst>
        </pc:spChg>
      </pc:sldChg>
      <pc:sldChg chg="addSp modSp mod">
        <pc:chgData name="thierry saffroy" userId="ce28d226-01c7-4cd3-a339-989f2bb19eb3" providerId="ADAL" clId="{7787BFFD-CC8C-4486-B5FE-9E3DB03D2B40}" dt="2024-10-08T13:34:31.599" v="468" actId="14100"/>
        <pc:sldMkLst>
          <pc:docMk/>
          <pc:sldMk cId="1196097826" sldId="739"/>
        </pc:sldMkLst>
        <pc:spChg chg="mod">
          <ac:chgData name="thierry saffroy" userId="ce28d226-01c7-4cd3-a339-989f2bb19eb3" providerId="ADAL" clId="{7787BFFD-CC8C-4486-B5FE-9E3DB03D2B40}" dt="2024-10-08T13:34:24.787" v="465" actId="20577"/>
          <ac:spMkLst>
            <pc:docMk/>
            <pc:sldMk cId="1196097826" sldId="739"/>
            <ac:spMk id="3" creationId="{00000000-0000-0000-0000-000000000000}"/>
          </ac:spMkLst>
        </pc:spChg>
        <pc:spChg chg="add mod">
          <ac:chgData name="thierry saffroy" userId="ce28d226-01c7-4cd3-a339-989f2bb19eb3" providerId="ADAL" clId="{7787BFFD-CC8C-4486-B5FE-9E3DB03D2B40}" dt="2024-10-08T13:34:31.599" v="468" actId="14100"/>
          <ac:spMkLst>
            <pc:docMk/>
            <pc:sldMk cId="1196097826" sldId="739"/>
            <ac:spMk id="10" creationId="{03728FD0-9743-480F-83BF-84D7DF2647D9}"/>
          </ac:spMkLst>
        </pc:spChg>
      </pc:sldChg>
      <pc:sldChg chg="modSp mod">
        <pc:chgData name="thierry saffroy" userId="ce28d226-01c7-4cd3-a339-989f2bb19eb3" providerId="ADAL" clId="{7787BFFD-CC8C-4486-B5FE-9E3DB03D2B40}" dt="2024-10-08T13:34:50.038" v="470" actId="14100"/>
        <pc:sldMkLst>
          <pc:docMk/>
          <pc:sldMk cId="1888637381" sldId="740"/>
        </pc:sldMkLst>
        <pc:graphicFrameChg chg="mod modGraphic">
          <ac:chgData name="thierry saffroy" userId="ce28d226-01c7-4cd3-a339-989f2bb19eb3" providerId="ADAL" clId="{7787BFFD-CC8C-4486-B5FE-9E3DB03D2B40}" dt="2024-10-08T13:34:50.038" v="470" actId="14100"/>
          <ac:graphicFrameMkLst>
            <pc:docMk/>
            <pc:sldMk cId="1888637381" sldId="740"/>
            <ac:graphicFrameMk id="6" creationId="{15D3DF60-031A-222F-B0DB-CAAB58B67219}"/>
          </ac:graphicFrameMkLst>
        </pc:graphicFrameChg>
      </pc:sldChg>
      <pc:sldChg chg="modSp mod">
        <pc:chgData name="thierry saffroy" userId="ce28d226-01c7-4cd3-a339-989f2bb19eb3" providerId="ADAL" clId="{7787BFFD-CC8C-4486-B5FE-9E3DB03D2B40}" dt="2024-10-10T11:38:26.026" v="928" actId="13926"/>
        <pc:sldMkLst>
          <pc:docMk/>
          <pc:sldMk cId="951362348" sldId="741"/>
        </pc:sldMkLst>
        <pc:spChg chg="mod">
          <ac:chgData name="thierry saffroy" userId="ce28d226-01c7-4cd3-a339-989f2bb19eb3" providerId="ADAL" clId="{7787BFFD-CC8C-4486-B5FE-9E3DB03D2B40}" dt="2024-10-08T13:36:01.498" v="496" actId="14100"/>
          <ac:spMkLst>
            <pc:docMk/>
            <pc:sldMk cId="951362348" sldId="741"/>
            <ac:spMk id="2" creationId="{00000000-0000-0000-0000-000000000000}"/>
          </ac:spMkLst>
        </pc:spChg>
        <pc:spChg chg="mod">
          <ac:chgData name="thierry saffroy" userId="ce28d226-01c7-4cd3-a339-989f2bb19eb3" providerId="ADAL" clId="{7787BFFD-CC8C-4486-B5FE-9E3DB03D2B40}" dt="2024-10-10T11:38:26.026" v="928" actId="13926"/>
          <ac:spMkLst>
            <pc:docMk/>
            <pc:sldMk cId="951362348" sldId="741"/>
            <ac:spMk id="3" creationId="{00000000-0000-0000-0000-000000000000}"/>
          </ac:spMkLst>
        </pc:spChg>
      </pc:sldChg>
      <pc:sldChg chg="del">
        <pc:chgData name="thierry saffroy" userId="ce28d226-01c7-4cd3-a339-989f2bb19eb3" providerId="ADAL" clId="{7787BFFD-CC8C-4486-B5FE-9E3DB03D2B40}" dt="2024-10-08T13:06:53.324" v="53" actId="2696"/>
        <pc:sldMkLst>
          <pc:docMk/>
          <pc:sldMk cId="2920068198" sldId="742"/>
        </pc:sldMkLst>
      </pc:sldChg>
      <pc:sldChg chg="addSp delSp modSp mod">
        <pc:chgData name="thierry saffroy" userId="ce28d226-01c7-4cd3-a339-989f2bb19eb3" providerId="ADAL" clId="{7787BFFD-CC8C-4486-B5FE-9E3DB03D2B40}" dt="2024-10-10T09:30:59.802" v="839" actId="1076"/>
        <pc:sldMkLst>
          <pc:docMk/>
          <pc:sldMk cId="256195486" sldId="745"/>
        </pc:sldMkLst>
        <pc:spChg chg="del">
          <ac:chgData name="thierry saffroy" userId="ce28d226-01c7-4cd3-a339-989f2bb19eb3" providerId="ADAL" clId="{7787BFFD-CC8C-4486-B5FE-9E3DB03D2B40}" dt="2024-10-10T09:29:22.655" v="836" actId="478"/>
          <ac:spMkLst>
            <pc:docMk/>
            <pc:sldMk cId="256195486" sldId="745"/>
            <ac:spMk id="2" creationId="{00000000-0000-0000-0000-000000000000}"/>
          </ac:spMkLst>
        </pc:spChg>
        <pc:spChg chg="add del mod">
          <ac:chgData name="thierry saffroy" userId="ce28d226-01c7-4cd3-a339-989f2bb19eb3" providerId="ADAL" clId="{7787BFFD-CC8C-4486-B5FE-9E3DB03D2B40}" dt="2024-10-10T09:30:56.012" v="838" actId="478"/>
          <ac:spMkLst>
            <pc:docMk/>
            <pc:sldMk cId="256195486" sldId="745"/>
            <ac:spMk id="7" creationId="{533E8AE2-A35D-4FE3-A14F-82AFC41EB406}"/>
          </ac:spMkLst>
        </pc:spChg>
        <pc:spChg chg="add mod">
          <ac:chgData name="thierry saffroy" userId="ce28d226-01c7-4cd3-a339-989f2bb19eb3" providerId="ADAL" clId="{7787BFFD-CC8C-4486-B5FE-9E3DB03D2B40}" dt="2024-10-10T09:30:59.802" v="839" actId="1076"/>
          <ac:spMkLst>
            <pc:docMk/>
            <pc:sldMk cId="256195486" sldId="745"/>
            <ac:spMk id="8" creationId="{1FC76B24-7EED-4335-B759-36DB1646AE9D}"/>
          </ac:spMkLst>
        </pc:spChg>
      </pc:sldChg>
      <pc:sldChg chg="modSp mod">
        <pc:chgData name="thierry saffroy" userId="ce28d226-01c7-4cd3-a339-989f2bb19eb3" providerId="ADAL" clId="{7787BFFD-CC8C-4486-B5FE-9E3DB03D2B40}" dt="2024-10-08T13:32:21.007" v="439" actId="114"/>
        <pc:sldMkLst>
          <pc:docMk/>
          <pc:sldMk cId="1013303756" sldId="746"/>
        </pc:sldMkLst>
        <pc:spChg chg="mod">
          <ac:chgData name="thierry saffroy" userId="ce28d226-01c7-4cd3-a339-989f2bb19eb3" providerId="ADAL" clId="{7787BFFD-CC8C-4486-B5FE-9E3DB03D2B40}" dt="2024-10-08T13:32:21.007" v="439" actId="114"/>
          <ac:spMkLst>
            <pc:docMk/>
            <pc:sldMk cId="1013303756" sldId="746"/>
            <ac:spMk id="21" creationId="{2BCD73DE-DE79-450D-8705-E37B00CAC60A}"/>
          </ac:spMkLst>
        </pc:spChg>
      </pc:sldChg>
      <pc:sldChg chg="modSp mod">
        <pc:chgData name="thierry saffroy" userId="ce28d226-01c7-4cd3-a339-989f2bb19eb3" providerId="ADAL" clId="{7787BFFD-CC8C-4486-B5FE-9E3DB03D2B40}" dt="2024-10-08T13:32:29.973" v="440" actId="108"/>
        <pc:sldMkLst>
          <pc:docMk/>
          <pc:sldMk cId="3214329135" sldId="748"/>
        </pc:sldMkLst>
        <pc:spChg chg="mod">
          <ac:chgData name="thierry saffroy" userId="ce28d226-01c7-4cd3-a339-989f2bb19eb3" providerId="ADAL" clId="{7787BFFD-CC8C-4486-B5FE-9E3DB03D2B40}" dt="2024-10-08T13:32:29.973" v="440" actId="108"/>
          <ac:spMkLst>
            <pc:docMk/>
            <pc:sldMk cId="3214329135" sldId="748"/>
            <ac:spMk id="21" creationId="{2BCD73DE-DE79-450D-8705-E37B00CAC60A}"/>
          </ac:spMkLst>
        </pc:spChg>
      </pc:sldChg>
      <pc:sldChg chg="modSp mod delCm modCm">
        <pc:chgData name="thierry saffroy" userId="ce28d226-01c7-4cd3-a339-989f2bb19eb3" providerId="ADAL" clId="{7787BFFD-CC8C-4486-B5FE-9E3DB03D2B40}" dt="2024-10-10T09:17:44.807" v="805" actId="1076"/>
        <pc:sldMkLst>
          <pc:docMk/>
          <pc:sldMk cId="2788434414" sldId="749"/>
        </pc:sldMkLst>
        <pc:spChg chg="mod">
          <ac:chgData name="thierry saffroy" userId="ce28d226-01c7-4cd3-a339-989f2bb19eb3" providerId="ADAL" clId="{7787BFFD-CC8C-4486-B5FE-9E3DB03D2B40}" dt="2024-10-10T09:17:44.807" v="805" actId="1076"/>
          <ac:spMkLst>
            <pc:docMk/>
            <pc:sldMk cId="2788434414" sldId="749"/>
            <ac:spMk id="16" creationId="{38512AEF-688E-4BDC-A356-853D05141EF0}"/>
          </ac:spMkLst>
        </pc:spChg>
        <pc:spChg chg="mod">
          <ac:chgData name="thierry saffroy" userId="ce28d226-01c7-4cd3-a339-989f2bb19eb3" providerId="ADAL" clId="{7787BFFD-CC8C-4486-B5FE-9E3DB03D2B40}" dt="2024-10-09T14:25:05.036" v="727" actId="1076"/>
          <ac:spMkLst>
            <pc:docMk/>
            <pc:sldMk cId="2788434414" sldId="749"/>
            <ac:spMk id="18" creationId="{5AF9432C-F3F9-4154-834A-AF0C838BC1AD}"/>
          </ac:spMkLst>
        </pc:spChg>
      </pc:sldChg>
      <pc:sldChg chg="addSp delSp modSp add mod">
        <pc:chgData name="thierry saffroy" userId="ce28d226-01c7-4cd3-a339-989f2bb19eb3" providerId="ADAL" clId="{7787BFFD-CC8C-4486-B5FE-9E3DB03D2B40}" dt="2024-10-10T11:39:09.246" v="941" actId="13926"/>
        <pc:sldMkLst>
          <pc:docMk/>
          <pc:sldMk cId="3447371335" sldId="750"/>
        </pc:sldMkLst>
        <pc:spChg chg="del">
          <ac:chgData name="thierry saffroy" userId="ce28d226-01c7-4cd3-a339-989f2bb19eb3" providerId="ADAL" clId="{7787BFFD-CC8C-4486-B5FE-9E3DB03D2B40}" dt="2024-10-10T09:33:16.461" v="904" actId="478"/>
          <ac:spMkLst>
            <pc:docMk/>
            <pc:sldMk cId="3447371335" sldId="750"/>
            <ac:spMk id="2" creationId="{00000000-0000-0000-0000-000000000000}"/>
          </ac:spMkLst>
        </pc:spChg>
        <pc:spChg chg="mod">
          <ac:chgData name="thierry saffroy" userId="ce28d226-01c7-4cd3-a339-989f2bb19eb3" providerId="ADAL" clId="{7787BFFD-CC8C-4486-B5FE-9E3DB03D2B40}" dt="2024-10-10T11:39:09.246" v="941" actId="13926"/>
          <ac:spMkLst>
            <pc:docMk/>
            <pc:sldMk cId="3447371335" sldId="750"/>
            <ac:spMk id="3" creationId="{00000000-0000-0000-0000-000000000000}"/>
          </ac:spMkLst>
        </pc:spChg>
        <pc:spChg chg="add del mod">
          <ac:chgData name="thierry saffroy" userId="ce28d226-01c7-4cd3-a339-989f2bb19eb3" providerId="ADAL" clId="{7787BFFD-CC8C-4486-B5FE-9E3DB03D2B40}" dt="2024-10-10T09:33:19.323" v="905" actId="478"/>
          <ac:spMkLst>
            <pc:docMk/>
            <pc:sldMk cId="3447371335" sldId="750"/>
            <ac:spMk id="6" creationId="{E02050F6-ACFE-43A4-8451-CC968C9DDE67}"/>
          </ac:spMkLst>
        </pc:spChg>
      </pc:sldChg>
    </pc:docChg>
  </pc:docChgLst>
  <pc:docChgLst>
    <pc:chgData name="thierry saffroy" userId="S::tsaffroy@ignf.onmicrosoft.com::ce28d226-01c7-4cd3-a339-989f2bb19eb3" providerId="AD" clId="Web-{BCDEA416-0D18-6099-6A53-00B9DE0011CF}"/>
    <pc:docChg chg="modSld">
      <pc:chgData name="thierry saffroy" userId="S::tsaffroy@ignf.onmicrosoft.com::ce28d226-01c7-4cd3-a339-989f2bb19eb3" providerId="AD" clId="Web-{BCDEA416-0D18-6099-6A53-00B9DE0011CF}" dt="2024-12-05T08:06:33.481" v="45" actId="1076"/>
      <pc:docMkLst>
        <pc:docMk/>
      </pc:docMkLst>
      <pc:sldChg chg="addSp modSp">
        <pc:chgData name="thierry saffroy" userId="S::tsaffroy@ignf.onmicrosoft.com::ce28d226-01c7-4cd3-a339-989f2bb19eb3" providerId="AD" clId="Web-{BCDEA416-0D18-6099-6A53-00B9DE0011CF}" dt="2024-12-05T08:06:33.481" v="45" actId="1076"/>
        <pc:sldMkLst>
          <pc:docMk/>
          <pc:sldMk cId="1924279400" sldId="725"/>
        </pc:sldMkLst>
        <pc:spChg chg="mod">
          <ac:chgData name="thierry saffroy" userId="S::tsaffroy@ignf.onmicrosoft.com::ce28d226-01c7-4cd3-a339-989f2bb19eb3" providerId="AD" clId="Web-{BCDEA416-0D18-6099-6A53-00B9DE0011CF}" dt="2024-12-05T08:06:33.481" v="45" actId="1076"/>
          <ac:spMkLst>
            <pc:docMk/>
            <pc:sldMk cId="1924279400" sldId="725"/>
            <ac:spMk id="3" creationId="{B0798B54-E5C6-4B77-A65C-B80D7302A6CA}"/>
          </ac:spMkLst>
        </pc:spChg>
        <pc:picChg chg="mod">
          <ac:chgData name="thierry saffroy" userId="S::tsaffroy@ignf.onmicrosoft.com::ce28d226-01c7-4cd3-a339-989f2bb19eb3" providerId="AD" clId="Web-{BCDEA416-0D18-6099-6A53-00B9DE0011CF}" dt="2024-12-05T08:05:40.761" v="41" actId="1076"/>
          <ac:picMkLst>
            <pc:docMk/>
            <pc:sldMk cId="1924279400" sldId="725"/>
            <ac:picMk id="6" creationId="{4450CA80-F90F-3072-176D-4E08FC4FB15D}"/>
          </ac:picMkLst>
        </pc:picChg>
        <pc:picChg chg="add mod">
          <ac:chgData name="thierry saffroy" userId="S::tsaffroy@ignf.onmicrosoft.com::ce28d226-01c7-4cd3-a339-989f2bb19eb3" providerId="AD" clId="Web-{BCDEA416-0D18-6099-6A53-00B9DE0011CF}" dt="2024-12-05T08:05:56.667" v="43" actId="1076"/>
          <ac:picMkLst>
            <pc:docMk/>
            <pc:sldMk cId="1924279400" sldId="725"/>
            <ac:picMk id="7" creationId="{2D6545E2-CD05-7568-A4EB-1970226E0653}"/>
          </ac:picMkLst>
        </pc:picChg>
        <pc:picChg chg="mod">
          <ac:chgData name="thierry saffroy" userId="S::tsaffroy@ignf.onmicrosoft.com::ce28d226-01c7-4cd3-a339-989f2bb19eb3" providerId="AD" clId="Web-{BCDEA416-0D18-6099-6A53-00B9DE0011CF}" dt="2024-12-05T08:05:36.885" v="40" actId="1076"/>
          <ac:picMkLst>
            <pc:docMk/>
            <pc:sldMk cId="1924279400" sldId="725"/>
            <ac:picMk id="9" creationId="{08796115-D53A-43F1-A1A1-17B0B621E716}"/>
          </ac:picMkLst>
        </pc:picChg>
        <pc:picChg chg="mod">
          <ac:chgData name="thierry saffroy" userId="S::tsaffroy@ignf.onmicrosoft.com::ce28d226-01c7-4cd3-a339-989f2bb19eb3" providerId="AD" clId="Web-{BCDEA416-0D18-6099-6A53-00B9DE0011CF}" dt="2024-12-05T08:05:32.198" v="39" actId="1076"/>
          <ac:picMkLst>
            <pc:docMk/>
            <pc:sldMk cId="1924279400" sldId="725"/>
            <ac:picMk id="11" creationId="{E1736E5D-5187-4752-80BE-96F39FCF0A96}"/>
          </ac:picMkLst>
        </pc:picChg>
        <pc:picChg chg="mod">
          <ac:chgData name="thierry saffroy" userId="S::tsaffroy@ignf.onmicrosoft.com::ce28d226-01c7-4cd3-a339-989f2bb19eb3" providerId="AD" clId="Web-{BCDEA416-0D18-6099-6A53-00B9DE0011CF}" dt="2024-12-05T08:05:29.807" v="38" actId="1076"/>
          <ac:picMkLst>
            <pc:docMk/>
            <pc:sldMk cId="1924279400" sldId="725"/>
            <ac:picMk id="13" creationId="{D03C8EFF-745D-4CCF-AB50-E81D3F0F2AAA}"/>
          </ac:picMkLst>
        </pc:picChg>
      </pc:sldChg>
      <pc:sldChg chg="modSp">
        <pc:chgData name="thierry saffroy" userId="S::tsaffroy@ignf.onmicrosoft.com::ce28d226-01c7-4cd3-a339-989f2bb19eb3" providerId="AD" clId="Web-{BCDEA416-0D18-6099-6A53-00B9DE0011CF}" dt="2024-12-05T07:58:53.168" v="1" actId="20577"/>
        <pc:sldMkLst>
          <pc:docMk/>
          <pc:sldMk cId="3495011651" sldId="730"/>
        </pc:sldMkLst>
        <pc:spChg chg="mod">
          <ac:chgData name="thierry saffroy" userId="S::tsaffroy@ignf.onmicrosoft.com::ce28d226-01c7-4cd3-a339-989f2bb19eb3" providerId="AD" clId="Web-{BCDEA416-0D18-6099-6A53-00B9DE0011CF}" dt="2024-12-05T07:58:53.168" v="1" actId="20577"/>
          <ac:spMkLst>
            <pc:docMk/>
            <pc:sldMk cId="3495011651" sldId="730"/>
            <ac:spMk id="10" creationId="{BBADADC7-353C-435D-A90A-2D49800F3746}"/>
          </ac:spMkLst>
        </pc:spChg>
      </pc:sldChg>
      <pc:sldChg chg="modSp">
        <pc:chgData name="thierry saffroy" userId="S::tsaffroy@ignf.onmicrosoft.com::ce28d226-01c7-4cd3-a339-989f2bb19eb3" providerId="AD" clId="Web-{BCDEA416-0D18-6099-6A53-00B9DE0011CF}" dt="2024-12-05T07:59:37.732" v="14" actId="20577"/>
        <pc:sldMkLst>
          <pc:docMk/>
          <pc:sldMk cId="3492770028" sldId="752"/>
        </pc:sldMkLst>
        <pc:spChg chg="mod">
          <ac:chgData name="thierry saffroy" userId="S::tsaffroy@ignf.onmicrosoft.com::ce28d226-01c7-4cd3-a339-989f2bb19eb3" providerId="AD" clId="Web-{BCDEA416-0D18-6099-6A53-00B9DE0011CF}" dt="2024-12-05T07:59:37.732" v="14" actId="20577"/>
          <ac:spMkLst>
            <pc:docMk/>
            <pc:sldMk cId="3492770028" sldId="752"/>
            <ac:spMk id="7" creationId="{852BCEDE-BEFB-408F-83EC-FA5DB734C9FF}"/>
          </ac:spMkLst>
        </pc:spChg>
      </pc:sldChg>
      <pc:sldChg chg="modSp">
        <pc:chgData name="thierry saffroy" userId="S::tsaffroy@ignf.onmicrosoft.com::ce28d226-01c7-4cd3-a339-989f2bb19eb3" providerId="AD" clId="Web-{BCDEA416-0D18-6099-6A53-00B9DE0011CF}" dt="2024-12-05T08:01:05.844" v="27" actId="20577"/>
        <pc:sldMkLst>
          <pc:docMk/>
          <pc:sldMk cId="1052599097" sldId="753"/>
        </pc:sldMkLst>
        <pc:spChg chg="mod">
          <ac:chgData name="thierry saffroy" userId="S::tsaffroy@ignf.onmicrosoft.com::ce28d226-01c7-4cd3-a339-989f2bb19eb3" providerId="AD" clId="Web-{BCDEA416-0D18-6099-6A53-00B9DE0011CF}" dt="2024-12-05T08:01:05.844" v="27" actId="20577"/>
          <ac:spMkLst>
            <pc:docMk/>
            <pc:sldMk cId="1052599097" sldId="753"/>
            <ac:spMk id="7" creationId="{05370540-318C-47AE-80D2-D1CD1538BFCC}"/>
          </ac:spMkLst>
        </pc:spChg>
      </pc:sldChg>
      <pc:sldChg chg="modSp">
        <pc:chgData name="thierry saffroy" userId="S::tsaffroy@ignf.onmicrosoft.com::ce28d226-01c7-4cd3-a339-989f2bb19eb3" providerId="AD" clId="Web-{BCDEA416-0D18-6099-6A53-00B9DE0011CF}" dt="2024-12-05T08:02:02.128" v="29" actId="20577"/>
        <pc:sldMkLst>
          <pc:docMk/>
          <pc:sldMk cId="3099877098" sldId="755"/>
        </pc:sldMkLst>
        <pc:spChg chg="mod">
          <ac:chgData name="thierry saffroy" userId="S::tsaffroy@ignf.onmicrosoft.com::ce28d226-01c7-4cd3-a339-989f2bb19eb3" providerId="AD" clId="Web-{BCDEA416-0D18-6099-6A53-00B9DE0011CF}" dt="2024-12-05T08:02:02.128" v="29" actId="20577"/>
          <ac:spMkLst>
            <pc:docMk/>
            <pc:sldMk cId="3099877098" sldId="755"/>
            <ac:spMk id="8" creationId="{D4F4E282-E21A-4B6D-8BB3-75E01B4B4470}"/>
          </ac:spMkLst>
        </pc:spChg>
      </pc:sldChg>
      <pc:sldChg chg="modSp">
        <pc:chgData name="thierry saffroy" userId="S::tsaffroy@ignf.onmicrosoft.com::ce28d226-01c7-4cd3-a339-989f2bb19eb3" providerId="AD" clId="Web-{BCDEA416-0D18-6099-6A53-00B9DE0011CF}" dt="2024-12-05T08:00:45.547" v="26" actId="20577"/>
        <pc:sldMkLst>
          <pc:docMk/>
          <pc:sldMk cId="905231751" sldId="758"/>
        </pc:sldMkLst>
        <pc:spChg chg="mod">
          <ac:chgData name="thierry saffroy" userId="S::tsaffroy@ignf.onmicrosoft.com::ce28d226-01c7-4cd3-a339-989f2bb19eb3" providerId="AD" clId="Web-{BCDEA416-0D18-6099-6A53-00B9DE0011CF}" dt="2024-12-05T08:00:45.547" v="26" actId="20577"/>
          <ac:spMkLst>
            <pc:docMk/>
            <pc:sldMk cId="905231751" sldId="758"/>
            <ac:spMk id="7" creationId="{852BCEDE-BEFB-408F-83EC-FA5DB734C9FF}"/>
          </ac:spMkLst>
        </pc:spChg>
      </pc:sldChg>
      <pc:sldChg chg="modSp">
        <pc:chgData name="thierry saffroy" userId="S::tsaffroy@ignf.onmicrosoft.com::ce28d226-01c7-4cd3-a339-989f2bb19eb3" providerId="AD" clId="Web-{BCDEA416-0D18-6099-6A53-00B9DE0011CF}" dt="2024-12-05T08:02:47.973" v="35" actId="20577"/>
        <pc:sldMkLst>
          <pc:docMk/>
          <pc:sldMk cId="712104324" sldId="763"/>
        </pc:sldMkLst>
        <pc:spChg chg="mod">
          <ac:chgData name="thierry saffroy" userId="S::tsaffroy@ignf.onmicrosoft.com::ce28d226-01c7-4cd3-a339-989f2bb19eb3" providerId="AD" clId="Web-{BCDEA416-0D18-6099-6A53-00B9DE0011CF}" dt="2024-12-05T08:02:47.973" v="35" actId="20577"/>
          <ac:spMkLst>
            <pc:docMk/>
            <pc:sldMk cId="712104324" sldId="763"/>
            <ac:spMk id="9" creationId="{BEFE395B-DB4E-4519-807C-CB8B92945B67}"/>
          </ac:spMkLst>
        </pc:spChg>
      </pc:sldChg>
    </pc:docChg>
  </pc:docChgLst>
  <pc:docChgLst>
    <pc:chgData name="thierry saffroy" userId="S::tsaffroy@ignf.onmicrosoft.com::ce28d226-01c7-4cd3-a339-989f2bb19eb3" providerId="AD" clId="Web-{B1D1B2D1-0070-E7C6-EC3C-95B2C575C4B0}"/>
    <pc:docChg chg="modSld">
      <pc:chgData name="thierry saffroy" userId="S::tsaffroy@ignf.onmicrosoft.com::ce28d226-01c7-4cd3-a339-989f2bb19eb3" providerId="AD" clId="Web-{B1D1B2D1-0070-E7C6-EC3C-95B2C575C4B0}" dt="2024-10-09T07:54:07.974" v="67" actId="20577"/>
      <pc:docMkLst>
        <pc:docMk/>
      </pc:docMkLst>
      <pc:sldChg chg="modSp">
        <pc:chgData name="thierry saffroy" userId="S::tsaffroy@ignf.onmicrosoft.com::ce28d226-01c7-4cd3-a339-989f2bb19eb3" providerId="AD" clId="Web-{B1D1B2D1-0070-E7C6-EC3C-95B2C575C4B0}" dt="2024-10-09T07:53:32.691" v="57" actId="1076"/>
        <pc:sldMkLst>
          <pc:docMk/>
          <pc:sldMk cId="2080290906" sldId="460"/>
        </pc:sldMkLst>
        <pc:spChg chg="mod">
          <ac:chgData name="thierry saffroy" userId="S::tsaffroy@ignf.onmicrosoft.com::ce28d226-01c7-4cd3-a339-989f2bb19eb3" providerId="AD" clId="Web-{B1D1B2D1-0070-E7C6-EC3C-95B2C575C4B0}" dt="2024-10-09T07:53:32.691" v="57" actId="1076"/>
          <ac:spMkLst>
            <pc:docMk/>
            <pc:sldMk cId="2080290906" sldId="460"/>
            <ac:spMk id="9" creationId="{10420792-9563-4A4F-B48D-2B3D9F4501C6}"/>
          </ac:spMkLst>
        </pc:spChg>
      </pc:sldChg>
      <pc:sldChg chg="modSp modCm">
        <pc:chgData name="thierry saffroy" userId="S::tsaffroy@ignf.onmicrosoft.com::ce28d226-01c7-4cd3-a339-989f2bb19eb3" providerId="AD" clId="Web-{B1D1B2D1-0070-E7C6-EC3C-95B2C575C4B0}" dt="2024-10-09T07:48:03.105" v="12"/>
        <pc:sldMkLst>
          <pc:docMk/>
          <pc:sldMk cId="164710445" sldId="734"/>
        </pc:sldMkLst>
        <pc:spChg chg="mod">
          <ac:chgData name="thierry saffroy" userId="S::tsaffroy@ignf.onmicrosoft.com::ce28d226-01c7-4cd3-a339-989f2bb19eb3" providerId="AD" clId="Web-{B1D1B2D1-0070-E7C6-EC3C-95B2C575C4B0}" dt="2024-10-09T07:48:03.105" v="12"/>
          <ac:spMkLst>
            <pc:docMk/>
            <pc:sldMk cId="164710445" sldId="734"/>
            <ac:spMk id="19" creationId="{BBA39ED1-1F8A-CCCE-6816-8E6FA0F50A8D}"/>
          </ac:spMkLst>
        </pc:spChg>
      </pc:sldChg>
      <pc:sldChg chg="addSp delSp modSp">
        <pc:chgData name="thierry saffroy" userId="S::tsaffroy@ignf.onmicrosoft.com::ce28d226-01c7-4cd3-a339-989f2bb19eb3" providerId="AD" clId="Web-{B1D1B2D1-0070-E7C6-EC3C-95B2C575C4B0}" dt="2024-10-09T07:53:48.176" v="62" actId="1076"/>
        <pc:sldMkLst>
          <pc:docMk/>
          <pc:sldMk cId="1013303756" sldId="746"/>
        </pc:sldMkLst>
        <pc:spChg chg="add mod">
          <ac:chgData name="thierry saffroy" userId="S::tsaffroy@ignf.onmicrosoft.com::ce28d226-01c7-4cd3-a339-989f2bb19eb3" providerId="AD" clId="Web-{B1D1B2D1-0070-E7C6-EC3C-95B2C575C4B0}" dt="2024-10-09T07:53:48.176" v="62" actId="1076"/>
          <ac:spMkLst>
            <pc:docMk/>
            <pc:sldMk cId="1013303756" sldId="746"/>
            <ac:spMk id="3" creationId="{0196B602-4BCE-5802-63AB-5C85DCCDA2FC}"/>
          </ac:spMkLst>
        </pc:spChg>
        <pc:spChg chg="del mod">
          <ac:chgData name="thierry saffroy" userId="S::tsaffroy@ignf.onmicrosoft.com::ce28d226-01c7-4cd3-a339-989f2bb19eb3" providerId="AD" clId="Web-{B1D1B2D1-0070-E7C6-EC3C-95B2C575C4B0}" dt="2024-10-09T07:53:40.488" v="59"/>
          <ac:spMkLst>
            <pc:docMk/>
            <pc:sldMk cId="1013303756" sldId="746"/>
            <ac:spMk id="24" creationId="{AF670593-BAD0-45F1-95FD-642F09403003}"/>
          </ac:spMkLst>
        </pc:spChg>
      </pc:sldChg>
      <pc:sldChg chg="modSp">
        <pc:chgData name="thierry saffroy" userId="S::tsaffroy@ignf.onmicrosoft.com::ce28d226-01c7-4cd3-a339-989f2bb19eb3" providerId="AD" clId="Web-{B1D1B2D1-0070-E7C6-EC3C-95B2C575C4B0}" dt="2024-10-09T07:54:07.974" v="67" actId="20577"/>
        <pc:sldMkLst>
          <pc:docMk/>
          <pc:sldMk cId="3214329135" sldId="748"/>
        </pc:sldMkLst>
        <pc:spChg chg="mod">
          <ac:chgData name="thierry saffroy" userId="S::tsaffroy@ignf.onmicrosoft.com::ce28d226-01c7-4cd3-a339-989f2bb19eb3" providerId="AD" clId="Web-{B1D1B2D1-0070-E7C6-EC3C-95B2C575C4B0}" dt="2024-10-09T07:54:07.974" v="67" actId="20577"/>
          <ac:spMkLst>
            <pc:docMk/>
            <pc:sldMk cId="3214329135" sldId="748"/>
            <ac:spMk id="24" creationId="{AF670593-BAD0-45F1-95FD-642F09403003}"/>
          </ac:spMkLst>
        </pc:spChg>
      </pc:sldChg>
    </pc:docChg>
  </pc:docChgLst>
  <pc:docChgLst>
    <pc:chgData name="Marianne JANOWSKI" userId="S::mjanowski@ignf.onmicrosoft.com::4baf287f-b9fc-4012-b573-cc645235dd3e" providerId="AD" clId="Web-{61506DA9-4B6A-AFB9-41AA-127D47BBB0DE}"/>
    <pc:docChg chg="mod modSld">
      <pc:chgData name="Marianne JANOWSKI" userId="S::mjanowski@ignf.onmicrosoft.com::4baf287f-b9fc-4012-b573-cc645235dd3e" providerId="AD" clId="Web-{61506DA9-4B6A-AFB9-41AA-127D47BBB0DE}" dt="2024-10-08T14:54:33.147" v="3"/>
      <pc:docMkLst>
        <pc:docMk/>
      </pc:docMkLst>
      <pc:sldChg chg="modSp">
        <pc:chgData name="Marianne JANOWSKI" userId="S::mjanowski@ignf.onmicrosoft.com::4baf287f-b9fc-4012-b573-cc645235dd3e" providerId="AD" clId="Web-{61506DA9-4B6A-AFB9-41AA-127D47BBB0DE}" dt="2024-10-08T14:50:19.418" v="2" actId="20577"/>
        <pc:sldMkLst>
          <pc:docMk/>
          <pc:sldMk cId="3495011651" sldId="730"/>
        </pc:sldMkLst>
        <pc:spChg chg="mod">
          <ac:chgData name="Marianne JANOWSKI" userId="S::mjanowski@ignf.onmicrosoft.com::4baf287f-b9fc-4012-b573-cc645235dd3e" providerId="AD" clId="Web-{61506DA9-4B6A-AFB9-41AA-127D47BBB0DE}" dt="2024-10-08T14:50:19.418" v="2" actId="20577"/>
          <ac:spMkLst>
            <pc:docMk/>
            <pc:sldMk cId="3495011651" sldId="730"/>
            <ac:spMk id="3" creationId="{B0798B54-E5C6-4B77-A65C-B80D7302A6CA}"/>
          </ac:spMkLst>
        </pc:spChg>
      </pc:sldChg>
    </pc:docChg>
  </pc:docChgLst>
  <pc:docChgLst>
    <pc:chgData name="Marion Lacroix" userId="S::mlacroix@ignf.onmicrosoft.com::9df64882-6113-4c49-9d2b-3e68714ee988" providerId="AD" clId="Web-{74D9544A-A56B-F828-D5A4-DD2B2F188F2E}"/>
    <pc:docChg chg="modSld">
      <pc:chgData name="Marion Lacroix" userId="S::mlacroix@ignf.onmicrosoft.com::9df64882-6113-4c49-9d2b-3e68714ee988" providerId="AD" clId="Web-{74D9544A-A56B-F828-D5A4-DD2B2F188F2E}" dt="2024-12-05T09:02:35.280" v="197" actId="20577"/>
      <pc:docMkLst>
        <pc:docMk/>
      </pc:docMkLst>
      <pc:sldChg chg="modSp">
        <pc:chgData name="Marion Lacroix" userId="S::mlacroix@ignf.onmicrosoft.com::9df64882-6113-4c49-9d2b-3e68714ee988" providerId="AD" clId="Web-{74D9544A-A56B-F828-D5A4-DD2B2F188F2E}" dt="2024-12-05T08:59:44.101" v="52"/>
        <pc:sldMkLst>
          <pc:docMk/>
          <pc:sldMk cId="3060363445" sldId="259"/>
        </pc:sldMkLst>
        <pc:picChg chg="mod">
          <ac:chgData name="Marion Lacroix" userId="S::mlacroix@ignf.onmicrosoft.com::9df64882-6113-4c49-9d2b-3e68714ee988" providerId="AD" clId="Web-{74D9544A-A56B-F828-D5A4-DD2B2F188F2E}" dt="2024-12-05T08:59:44.101" v="52"/>
          <ac:picMkLst>
            <pc:docMk/>
            <pc:sldMk cId="3060363445" sldId="259"/>
            <ac:picMk id="15" creationId="{84CB7A09-7ABB-4EFD-B060-B4C9426330EC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58.635" v="36"/>
        <pc:sldMkLst>
          <pc:docMk/>
          <pc:sldMk cId="641991986" sldId="461"/>
        </pc:sldMkLst>
        <pc:picChg chg="mod">
          <ac:chgData name="Marion Lacroix" userId="S::mlacroix@ignf.onmicrosoft.com::9df64882-6113-4c49-9d2b-3e68714ee988" providerId="AD" clId="Web-{74D9544A-A56B-F828-D5A4-DD2B2F188F2E}" dt="2024-12-05T08:53:58.573" v="35"/>
          <ac:picMkLst>
            <pc:docMk/>
            <pc:sldMk cId="641991986" sldId="461"/>
            <ac:picMk id="7" creationId="{5B65A236-617D-4EB3-B904-172A9808E91B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58.573" v="34"/>
          <ac:picMkLst>
            <pc:docMk/>
            <pc:sldMk cId="641991986" sldId="461"/>
            <ac:picMk id="13" creationId="{72FB6260-3415-43EB-BD08-9E84FC7127C3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58.635" v="36"/>
          <ac:picMkLst>
            <pc:docMk/>
            <pc:sldMk cId="641991986" sldId="461"/>
            <ac:picMk id="16" creationId="{5AC18FC3-136A-4BC2-A24A-B4173BC638A7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06.633" v="22"/>
        <pc:sldMkLst>
          <pc:docMk/>
          <pc:sldMk cId="1883403569" sldId="665"/>
        </pc:sldMkLst>
        <pc:picChg chg="mod">
          <ac:chgData name="Marion Lacroix" userId="S::mlacroix@ignf.onmicrosoft.com::9df64882-6113-4c49-9d2b-3e68714ee988" providerId="AD" clId="Web-{74D9544A-A56B-F828-D5A4-DD2B2F188F2E}" dt="2024-12-05T08:53:06.555" v="18"/>
          <ac:picMkLst>
            <pc:docMk/>
            <pc:sldMk cId="1883403569" sldId="665"/>
            <ac:picMk id="14" creationId="{9EF9BD45-FFD1-40A7-8767-C5D2B2AD7844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6.555" v="19"/>
          <ac:picMkLst>
            <pc:docMk/>
            <pc:sldMk cId="1883403569" sldId="665"/>
            <ac:picMk id="15" creationId="{D6FA1ABA-080B-43C5-BDDA-CBDD8337AF75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6.555" v="20"/>
          <ac:picMkLst>
            <pc:docMk/>
            <pc:sldMk cId="1883403569" sldId="665"/>
            <ac:picMk id="16" creationId="{32CD6693-DCCC-45F2-B5C8-6BD8F5C1DE6B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6.555" v="21"/>
          <ac:picMkLst>
            <pc:docMk/>
            <pc:sldMk cId="1883403569" sldId="665"/>
            <ac:picMk id="17" creationId="{2323C8FF-CEBE-4CA1-8574-6615CE27004C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6.633" v="22"/>
          <ac:picMkLst>
            <pc:docMk/>
            <pc:sldMk cId="1883403569" sldId="665"/>
            <ac:picMk id="18" creationId="{B8074C31-4503-4B00-BE1B-3B30B390F366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35.212" v="30"/>
        <pc:sldMkLst>
          <pc:docMk/>
          <pc:sldMk cId="1924279400" sldId="725"/>
        </pc:sldMkLst>
        <pc:spChg chg="mod">
          <ac:chgData name="Marion Lacroix" userId="S::mlacroix@ignf.onmicrosoft.com::9df64882-6113-4c49-9d2b-3e68714ee988" providerId="AD" clId="Web-{74D9544A-A56B-F828-D5A4-DD2B2F188F2E}" dt="2024-12-05T08:53:35.103" v="24"/>
          <ac:spMkLst>
            <pc:docMk/>
            <pc:sldMk cId="1924279400" sldId="725"/>
            <ac:spMk id="4" creationId="{00000000-0000-0000-0000-000000000000}"/>
          </ac:spMkLst>
        </pc:spChg>
        <pc:picChg chg="mod">
          <ac:chgData name="Marion Lacroix" userId="S::mlacroix@ignf.onmicrosoft.com::9df64882-6113-4c49-9d2b-3e68714ee988" providerId="AD" clId="Web-{74D9544A-A56B-F828-D5A4-DD2B2F188F2E}" dt="2024-12-05T08:53:35.103" v="25"/>
          <ac:picMkLst>
            <pc:docMk/>
            <pc:sldMk cId="1924279400" sldId="725"/>
            <ac:picMk id="6" creationId="{4450CA80-F90F-3072-176D-4E08FC4FB15D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35.212" v="30"/>
          <ac:picMkLst>
            <pc:docMk/>
            <pc:sldMk cId="1924279400" sldId="725"/>
            <ac:picMk id="7" creationId="{2D6545E2-CD05-7568-A4EB-1970226E0653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35.103" v="26"/>
          <ac:picMkLst>
            <pc:docMk/>
            <pc:sldMk cId="1924279400" sldId="725"/>
            <ac:picMk id="11" creationId="{E1736E5D-5187-4752-80BE-96F39FCF0A96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35.103" v="27"/>
          <ac:picMkLst>
            <pc:docMk/>
            <pc:sldMk cId="1924279400" sldId="725"/>
            <ac:picMk id="13" creationId="{D03C8EFF-745D-4CCF-AB50-E81D3F0F2AAA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35.103" v="28"/>
          <ac:picMkLst>
            <pc:docMk/>
            <pc:sldMk cId="1924279400" sldId="725"/>
            <ac:picMk id="15" creationId="{0023CA29-3DF9-494B-906D-01776811BAB5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35.103" v="29"/>
          <ac:picMkLst>
            <pc:docMk/>
            <pc:sldMk cId="1924279400" sldId="725"/>
            <ac:picMk id="18" creationId="{60940BB1-80F0-44C8-955E-7D81716EFFB0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2:58.742" v="12"/>
        <pc:sldMkLst>
          <pc:docMk/>
          <pc:sldMk cId="3495011651" sldId="730"/>
        </pc:sldMkLst>
        <pc:picChg chg="mod">
          <ac:chgData name="Marion Lacroix" userId="S::mlacroix@ignf.onmicrosoft.com::9df64882-6113-4c49-9d2b-3e68714ee988" providerId="AD" clId="Web-{74D9544A-A56B-F828-D5A4-DD2B2F188F2E}" dt="2024-12-05T08:52:58.742" v="12"/>
          <ac:picMkLst>
            <pc:docMk/>
            <pc:sldMk cId="3495011651" sldId="730"/>
            <ac:picMk id="14" creationId="{CDC62134-DF5D-4B79-864F-2ED9AFCDF623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54.229" v="33"/>
        <pc:sldMkLst>
          <pc:docMk/>
          <pc:sldMk cId="1196097826" sldId="739"/>
        </pc:sldMkLst>
        <pc:picChg chg="mod">
          <ac:chgData name="Marion Lacroix" userId="S::mlacroix@ignf.onmicrosoft.com::9df64882-6113-4c49-9d2b-3e68714ee988" providerId="AD" clId="Web-{74D9544A-A56B-F828-D5A4-DD2B2F188F2E}" dt="2024-12-05T08:53:54.151" v="31"/>
          <ac:picMkLst>
            <pc:docMk/>
            <pc:sldMk cId="1196097826" sldId="739"/>
            <ac:picMk id="8" creationId="{EF9F64E7-1DC4-4839-B64E-89D7CAAB0B06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54.151" v="32"/>
          <ac:picMkLst>
            <pc:docMk/>
            <pc:sldMk cId="1196097826" sldId="739"/>
            <ac:picMk id="13" creationId="{73737069-74A1-47BA-81F7-E925C3D70B0F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54.229" v="33"/>
          <ac:picMkLst>
            <pc:docMk/>
            <pc:sldMk cId="1196097826" sldId="739"/>
            <ac:picMk id="16" creationId="{39274D4E-7733-4EA7-89B8-332369362BE9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2:55.617" v="11"/>
        <pc:sldMkLst>
          <pc:docMk/>
          <pc:sldMk cId="3492770028" sldId="752"/>
        </pc:sldMkLst>
        <pc:picChg chg="mod">
          <ac:chgData name="Marion Lacroix" userId="S::mlacroix@ignf.onmicrosoft.com::9df64882-6113-4c49-9d2b-3e68714ee988" providerId="AD" clId="Web-{74D9544A-A56B-F828-D5A4-DD2B2F188F2E}" dt="2024-12-05T08:52:55.617" v="11"/>
          <ac:picMkLst>
            <pc:docMk/>
            <pc:sldMk cId="3492770028" sldId="752"/>
            <ac:picMk id="8" creationId="{FEB7E30C-CCEA-421D-B83B-962381130CF6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9:02:35.280" v="197" actId="20577"/>
        <pc:sldMkLst>
          <pc:docMk/>
          <pc:sldMk cId="1052599097" sldId="753"/>
        </pc:sldMkLst>
        <pc:spChg chg="mod">
          <ac:chgData name="Marion Lacroix" userId="S::mlacroix@ignf.onmicrosoft.com::9df64882-6113-4c49-9d2b-3e68714ee988" providerId="AD" clId="Web-{74D9544A-A56B-F828-D5A4-DD2B2F188F2E}" dt="2024-12-05T09:02:35.280" v="197" actId="20577"/>
          <ac:spMkLst>
            <pc:docMk/>
            <pc:sldMk cId="1052599097" sldId="753"/>
            <ac:spMk id="7" creationId="{05370540-318C-47AE-80D2-D1CD1538BFCC}"/>
          </ac:spMkLst>
        </pc:spChg>
        <pc:picChg chg="mod">
          <ac:chgData name="Marion Lacroix" userId="S::mlacroix@ignf.onmicrosoft.com::9df64882-6113-4c49-9d2b-3e68714ee988" providerId="AD" clId="Web-{74D9544A-A56B-F828-D5A4-DD2B2F188F2E}" dt="2024-12-05T08:52:27.241" v="4"/>
          <ac:picMkLst>
            <pc:docMk/>
            <pc:sldMk cId="1052599097" sldId="753"/>
            <ac:picMk id="9" creationId="{4E8F1B04-583F-4ED2-B527-F0156B70A3F7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2:22.710" v="3"/>
          <ac:picMkLst>
            <pc:docMk/>
            <pc:sldMk cId="1052599097" sldId="753"/>
            <ac:picMk id="10" creationId="{F37C86E3-9C05-43B1-9A83-FA10798929F5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2:42.429" v="5"/>
        <pc:sldMkLst>
          <pc:docMk/>
          <pc:sldMk cId="1636120093" sldId="754"/>
        </pc:sldMkLst>
        <pc:picChg chg="mod">
          <ac:chgData name="Marion Lacroix" userId="S::mlacroix@ignf.onmicrosoft.com::9df64882-6113-4c49-9d2b-3e68714ee988" providerId="AD" clId="Web-{74D9544A-A56B-F828-D5A4-DD2B2F188F2E}" dt="2024-12-05T08:52:42.429" v="5"/>
          <ac:picMkLst>
            <pc:docMk/>
            <pc:sldMk cId="1636120093" sldId="754"/>
            <ac:picMk id="11" creationId="{289B790A-7D9B-4BB7-AA41-8BBDFC46EA6F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12.165" v="23"/>
        <pc:sldMkLst>
          <pc:docMk/>
          <pc:sldMk cId="3099877098" sldId="755"/>
        </pc:sldMkLst>
        <pc:picChg chg="mod">
          <ac:chgData name="Marion Lacroix" userId="S::mlacroix@ignf.onmicrosoft.com::9df64882-6113-4c49-9d2b-3e68714ee988" providerId="AD" clId="Web-{74D9544A-A56B-F828-D5A4-DD2B2F188F2E}" dt="2024-12-05T08:53:12.165" v="23"/>
          <ac:picMkLst>
            <pc:docMk/>
            <pc:sldMk cId="3099877098" sldId="755"/>
            <ac:picMk id="14" creationId="{E723AFFA-055B-4A94-99B7-AEAFC1CDC22F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9:48.508" v="53"/>
        <pc:sldMkLst>
          <pc:docMk/>
          <pc:sldMk cId="2396888268" sldId="757"/>
        </pc:sldMkLst>
        <pc:picChg chg="mod">
          <ac:chgData name="Marion Lacroix" userId="S::mlacroix@ignf.onmicrosoft.com::9df64882-6113-4c49-9d2b-3e68714ee988" providerId="AD" clId="Web-{74D9544A-A56B-F828-D5A4-DD2B2F188F2E}" dt="2024-12-05T08:59:48.508" v="53"/>
          <ac:picMkLst>
            <pc:docMk/>
            <pc:sldMk cId="2396888268" sldId="757"/>
            <ac:picMk id="7" creationId="{CF3913F8-E2B3-43E5-A592-FF9D36B625D3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1:56.974" v="2" actId="1076"/>
        <pc:sldMkLst>
          <pc:docMk/>
          <pc:sldMk cId="905231751" sldId="758"/>
        </pc:sldMkLst>
        <pc:spChg chg="mod">
          <ac:chgData name="Marion Lacroix" userId="S::mlacroix@ignf.onmicrosoft.com::9df64882-6113-4c49-9d2b-3e68714ee988" providerId="AD" clId="Web-{74D9544A-A56B-F828-D5A4-DD2B2F188F2E}" dt="2024-12-05T08:51:56.974" v="2" actId="1076"/>
          <ac:spMkLst>
            <pc:docMk/>
            <pc:sldMk cId="905231751" sldId="758"/>
            <ac:spMk id="10" creationId="{1522E427-EC8D-4724-B900-AEEF57D60C0F}"/>
          </ac:spMkLst>
        </pc:spChg>
        <pc:picChg chg="mod">
          <ac:chgData name="Marion Lacroix" userId="S::mlacroix@ignf.onmicrosoft.com::9df64882-6113-4c49-9d2b-3e68714ee988" providerId="AD" clId="Web-{74D9544A-A56B-F828-D5A4-DD2B2F188F2E}" dt="2024-12-05T08:51:54.896" v="1" actId="1076"/>
          <ac:picMkLst>
            <pc:docMk/>
            <pc:sldMk cId="905231751" sldId="758"/>
            <ac:picMk id="11" creationId="{8FAE759F-4035-476B-B8F5-F04DF9BDE911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3:02.399" v="17"/>
        <pc:sldMkLst>
          <pc:docMk/>
          <pc:sldMk cId="32848523" sldId="761"/>
        </pc:sldMkLst>
        <pc:picChg chg="mod">
          <ac:chgData name="Marion Lacroix" userId="S::mlacroix@ignf.onmicrosoft.com::9df64882-6113-4c49-9d2b-3e68714ee988" providerId="AD" clId="Web-{74D9544A-A56B-F828-D5A4-DD2B2F188F2E}" dt="2024-12-05T08:53:02.336" v="13"/>
          <ac:picMkLst>
            <pc:docMk/>
            <pc:sldMk cId="32848523" sldId="761"/>
            <ac:picMk id="14" creationId="{9EF9BD45-FFD1-40A7-8767-C5D2B2AD7844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2.336" v="14"/>
          <ac:picMkLst>
            <pc:docMk/>
            <pc:sldMk cId="32848523" sldId="761"/>
            <ac:picMk id="15" creationId="{D6FA1ABA-080B-43C5-BDDA-CBDD8337AF75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2.336" v="15"/>
          <ac:picMkLst>
            <pc:docMk/>
            <pc:sldMk cId="32848523" sldId="761"/>
            <ac:picMk id="16" creationId="{32CD6693-DCCC-45F2-B5C8-6BD8F5C1DE6B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2.336" v="16"/>
          <ac:picMkLst>
            <pc:docMk/>
            <pc:sldMk cId="32848523" sldId="761"/>
            <ac:picMk id="17" creationId="{2323C8FF-CEBE-4CA1-8574-6615CE27004C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3:02.399" v="17"/>
          <ac:picMkLst>
            <pc:docMk/>
            <pc:sldMk cId="32848523" sldId="761"/>
            <ac:picMk id="18" creationId="{B8074C31-4503-4B00-BE1B-3B30B390F366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2:49.664" v="10"/>
        <pc:sldMkLst>
          <pc:docMk/>
          <pc:sldMk cId="3867587788" sldId="762"/>
        </pc:sldMkLst>
        <pc:picChg chg="mod">
          <ac:chgData name="Marion Lacroix" userId="S::mlacroix@ignf.onmicrosoft.com::9df64882-6113-4c49-9d2b-3e68714ee988" providerId="AD" clId="Web-{74D9544A-A56B-F828-D5A4-DD2B2F188F2E}" dt="2024-12-05T08:52:49.586" v="6"/>
          <ac:picMkLst>
            <pc:docMk/>
            <pc:sldMk cId="3867587788" sldId="762"/>
            <ac:picMk id="14" creationId="{9EF9BD45-FFD1-40A7-8767-C5D2B2AD7844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2:49.586" v="7"/>
          <ac:picMkLst>
            <pc:docMk/>
            <pc:sldMk cId="3867587788" sldId="762"/>
            <ac:picMk id="15" creationId="{D6FA1ABA-080B-43C5-BDDA-CBDD8337AF75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2:49.586" v="8"/>
          <ac:picMkLst>
            <pc:docMk/>
            <pc:sldMk cId="3867587788" sldId="762"/>
            <ac:picMk id="16" creationId="{32CD6693-DCCC-45F2-B5C8-6BD8F5C1DE6B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2:49.586" v="9"/>
          <ac:picMkLst>
            <pc:docMk/>
            <pc:sldMk cId="3867587788" sldId="762"/>
            <ac:picMk id="17" creationId="{2323C8FF-CEBE-4CA1-8574-6615CE27004C}"/>
          </ac:picMkLst>
        </pc:picChg>
        <pc:picChg chg="mod">
          <ac:chgData name="Marion Lacroix" userId="S::mlacroix@ignf.onmicrosoft.com::9df64882-6113-4c49-9d2b-3e68714ee988" providerId="AD" clId="Web-{74D9544A-A56B-F828-D5A4-DD2B2F188F2E}" dt="2024-12-05T08:52:49.664" v="10"/>
          <ac:picMkLst>
            <pc:docMk/>
            <pc:sldMk cId="3867587788" sldId="762"/>
            <ac:picMk id="18" creationId="{B8074C31-4503-4B00-BE1B-3B30B390F366}"/>
          </ac:picMkLst>
        </pc:picChg>
      </pc:sldChg>
      <pc:sldChg chg="modSp">
        <pc:chgData name="Marion Lacroix" userId="S::mlacroix@ignf.onmicrosoft.com::9df64882-6113-4c49-9d2b-3e68714ee988" providerId="AD" clId="Web-{74D9544A-A56B-F828-D5A4-DD2B2F188F2E}" dt="2024-12-05T08:58:47.115" v="51" actId="20577"/>
        <pc:sldMkLst>
          <pc:docMk/>
          <pc:sldMk cId="2804644094" sldId="764"/>
        </pc:sldMkLst>
        <pc:spChg chg="mod">
          <ac:chgData name="Marion Lacroix" userId="S::mlacroix@ignf.onmicrosoft.com::9df64882-6113-4c49-9d2b-3e68714ee988" providerId="AD" clId="Web-{74D9544A-A56B-F828-D5A4-DD2B2F188F2E}" dt="2024-12-05T08:58:47.115" v="51" actId="20577"/>
          <ac:spMkLst>
            <pc:docMk/>
            <pc:sldMk cId="2804644094" sldId="764"/>
            <ac:spMk id="3" creationId="{00000000-0000-0000-0000-000000000000}"/>
          </ac:spMkLst>
        </pc:spChg>
        <pc:picChg chg="mod">
          <ac:chgData name="Marion Lacroix" userId="S::mlacroix@ignf.onmicrosoft.com::9df64882-6113-4c49-9d2b-3e68714ee988" providerId="AD" clId="Web-{74D9544A-A56B-F828-D5A4-DD2B2F188F2E}" dt="2024-12-05T08:58:27.226" v="38" actId="1076"/>
          <ac:picMkLst>
            <pc:docMk/>
            <pc:sldMk cId="2804644094" sldId="764"/>
            <ac:picMk id="6" creationId="{F3CFD554-8A0D-4C75-8C55-C1ED6CB6B08D}"/>
          </ac:picMkLst>
        </pc:picChg>
      </pc:sldChg>
    </pc:docChg>
  </pc:docChgLst>
  <pc:docChgLst>
    <pc:chgData name="thierry saffroy" userId="S::tsaffroy@ignf.onmicrosoft.com::ce28d226-01c7-4cd3-a339-989f2bb19eb3" providerId="AD" clId="Web-{A7158D00-6DA3-C740-6A7F-6AA67EDCEB8B}"/>
    <pc:docChg chg="modSld">
      <pc:chgData name="thierry saffroy" userId="S::tsaffroy@ignf.onmicrosoft.com::ce28d226-01c7-4cd3-a339-989f2bb19eb3" providerId="AD" clId="Web-{A7158D00-6DA3-C740-6A7F-6AA67EDCEB8B}" dt="2024-12-04T13:14:17.557" v="29" actId="20577"/>
      <pc:docMkLst>
        <pc:docMk/>
      </pc:docMkLst>
      <pc:sldChg chg="modSp">
        <pc:chgData name="thierry saffroy" userId="S::tsaffroy@ignf.onmicrosoft.com::ce28d226-01c7-4cd3-a339-989f2bb19eb3" providerId="AD" clId="Web-{A7158D00-6DA3-C740-6A7F-6AA67EDCEB8B}" dt="2024-12-04T13:14:17.557" v="29" actId="20577"/>
        <pc:sldMkLst>
          <pc:docMk/>
          <pc:sldMk cId="1052599097" sldId="753"/>
        </pc:sldMkLst>
        <pc:spChg chg="mod">
          <ac:chgData name="thierry saffroy" userId="S::tsaffroy@ignf.onmicrosoft.com::ce28d226-01c7-4cd3-a339-989f2bb19eb3" providerId="AD" clId="Web-{A7158D00-6DA3-C740-6A7F-6AA67EDCEB8B}" dt="2024-12-04T13:14:17.557" v="29" actId="20577"/>
          <ac:spMkLst>
            <pc:docMk/>
            <pc:sldMk cId="1052599097" sldId="753"/>
            <ac:spMk id="7" creationId="{05370540-318C-47AE-80D2-D1CD1538BFCC}"/>
          </ac:spMkLst>
        </pc:spChg>
      </pc:sldChg>
    </pc:docChg>
  </pc:docChgLst>
  <pc:docChgLst>
    <pc:chgData name="thierry saffroy" userId="ce28d226-01c7-4cd3-a339-989f2bb19eb3" providerId="ADAL" clId="{F0C41830-6CCD-4E70-A056-3F9866753F81}"/>
    <pc:docChg chg="undo custSel modSld">
      <pc:chgData name="thierry saffroy" userId="ce28d226-01c7-4cd3-a339-989f2bb19eb3" providerId="ADAL" clId="{F0C41830-6CCD-4E70-A056-3F9866753F81}" dt="2024-12-04T14:15:31.228" v="1151" actId="20577"/>
      <pc:docMkLst>
        <pc:docMk/>
      </pc:docMkLst>
      <pc:sldChg chg="modSp mod">
        <pc:chgData name="thierry saffroy" userId="ce28d226-01c7-4cd3-a339-989f2bb19eb3" providerId="ADAL" clId="{F0C41830-6CCD-4E70-A056-3F9866753F81}" dt="2024-12-04T14:13:17.937" v="1100" actId="20577"/>
        <pc:sldMkLst>
          <pc:docMk/>
          <pc:sldMk cId="3060363445" sldId="259"/>
        </pc:sldMkLst>
        <pc:spChg chg="mod">
          <ac:chgData name="thierry saffroy" userId="ce28d226-01c7-4cd3-a339-989f2bb19eb3" providerId="ADAL" clId="{F0C41830-6CCD-4E70-A056-3F9866753F81}" dt="2024-12-04T14:13:17.937" v="1100" actId="20577"/>
          <ac:spMkLst>
            <pc:docMk/>
            <pc:sldMk cId="3060363445" sldId="259"/>
            <ac:spMk id="66" creationId="{69C707AF-7635-40F5-9940-E895775729B8}"/>
          </ac:spMkLst>
        </pc:spChg>
      </pc:sldChg>
      <pc:sldChg chg="modSp mod">
        <pc:chgData name="thierry saffroy" userId="ce28d226-01c7-4cd3-a339-989f2bb19eb3" providerId="ADAL" clId="{F0C41830-6CCD-4E70-A056-3F9866753F81}" dt="2024-12-04T13:42:06.669" v="862" actId="20577"/>
        <pc:sldMkLst>
          <pc:docMk/>
          <pc:sldMk cId="641991986" sldId="461"/>
        </pc:sldMkLst>
        <pc:spChg chg="mod">
          <ac:chgData name="thierry saffroy" userId="ce28d226-01c7-4cd3-a339-989f2bb19eb3" providerId="ADAL" clId="{F0C41830-6CCD-4E70-A056-3F9866753F81}" dt="2024-12-04T13:42:06.669" v="862" actId="20577"/>
          <ac:spMkLst>
            <pc:docMk/>
            <pc:sldMk cId="641991986" sldId="461"/>
            <ac:spMk id="15" creationId="{B015AF5C-A5A5-408C-8A3F-708BA967B14B}"/>
          </ac:spMkLst>
        </pc:spChg>
      </pc:sldChg>
      <pc:sldChg chg="modSp mod">
        <pc:chgData name="thierry saffroy" userId="ce28d226-01c7-4cd3-a339-989f2bb19eb3" providerId="ADAL" clId="{F0C41830-6CCD-4E70-A056-3F9866753F81}" dt="2024-12-04T13:20:24.519" v="402" actId="20577"/>
        <pc:sldMkLst>
          <pc:docMk/>
          <pc:sldMk cId="1883403569" sldId="665"/>
        </pc:sldMkLst>
        <pc:spChg chg="mod">
          <ac:chgData name="thierry saffroy" userId="ce28d226-01c7-4cd3-a339-989f2bb19eb3" providerId="ADAL" clId="{F0C41830-6CCD-4E70-A056-3F9866753F81}" dt="2024-12-04T13:17:10.648" v="388" actId="1076"/>
          <ac:spMkLst>
            <pc:docMk/>
            <pc:sldMk cId="1883403569" sldId="665"/>
            <ac:spMk id="5" creationId="{852BE78D-901C-F949-EE09-515CE0A4DF96}"/>
          </ac:spMkLst>
        </pc:spChg>
        <pc:spChg chg="mod">
          <ac:chgData name="thierry saffroy" userId="ce28d226-01c7-4cd3-a339-989f2bb19eb3" providerId="ADAL" clId="{F0C41830-6CCD-4E70-A056-3F9866753F81}" dt="2024-12-04T13:20:24.519" v="402" actId="20577"/>
          <ac:spMkLst>
            <pc:docMk/>
            <pc:sldMk cId="1883403569" sldId="665"/>
            <ac:spMk id="9" creationId="{BEFE395B-DB4E-4519-807C-CB8B92945B67}"/>
          </ac:spMkLst>
        </pc:spChg>
      </pc:sldChg>
      <pc:sldChg chg="modSp mod">
        <pc:chgData name="thierry saffroy" userId="ce28d226-01c7-4cd3-a339-989f2bb19eb3" providerId="ADAL" clId="{F0C41830-6CCD-4E70-A056-3F9866753F81}" dt="2024-12-04T13:34:57.509" v="693" actId="20577"/>
        <pc:sldMkLst>
          <pc:docMk/>
          <pc:sldMk cId="1924279400" sldId="725"/>
        </pc:sldMkLst>
        <pc:spChg chg="mod">
          <ac:chgData name="thierry saffroy" userId="ce28d226-01c7-4cd3-a339-989f2bb19eb3" providerId="ADAL" clId="{F0C41830-6CCD-4E70-A056-3F9866753F81}" dt="2024-12-04T13:34:57.509" v="693" actId="20577"/>
          <ac:spMkLst>
            <pc:docMk/>
            <pc:sldMk cId="1924279400" sldId="725"/>
            <ac:spMk id="3" creationId="{B0798B54-E5C6-4B77-A65C-B80D7302A6CA}"/>
          </ac:spMkLst>
        </pc:spChg>
      </pc:sldChg>
      <pc:sldChg chg="addSp delSp modSp mod">
        <pc:chgData name="thierry saffroy" userId="ce28d226-01c7-4cd3-a339-989f2bb19eb3" providerId="ADAL" clId="{F0C41830-6CCD-4E70-A056-3F9866753F81}" dt="2024-12-04T13:25:39.847" v="577" actId="113"/>
        <pc:sldMkLst>
          <pc:docMk/>
          <pc:sldMk cId="3495011651" sldId="730"/>
        </pc:sldMkLst>
        <pc:spChg chg="mod">
          <ac:chgData name="thierry saffroy" userId="ce28d226-01c7-4cd3-a339-989f2bb19eb3" providerId="ADAL" clId="{F0C41830-6CCD-4E70-A056-3F9866753F81}" dt="2024-12-04T13:21:03.242" v="421" actId="20577"/>
          <ac:spMkLst>
            <pc:docMk/>
            <pc:sldMk cId="3495011651" sldId="730"/>
            <ac:spMk id="2" creationId="{00000000-0000-0000-0000-000000000000}"/>
          </ac:spMkLst>
        </pc:spChg>
        <pc:spChg chg="mod">
          <ac:chgData name="thierry saffroy" userId="ce28d226-01c7-4cd3-a339-989f2bb19eb3" providerId="ADAL" clId="{F0C41830-6CCD-4E70-A056-3F9866753F81}" dt="2024-12-04T13:25:39.847" v="577" actId="113"/>
          <ac:spMkLst>
            <pc:docMk/>
            <pc:sldMk cId="3495011651" sldId="730"/>
            <ac:spMk id="7" creationId="{41114B76-0EAD-492D-B12C-3059C9651E4E}"/>
          </ac:spMkLst>
        </pc:spChg>
        <pc:spChg chg="add mod">
          <ac:chgData name="thierry saffroy" userId="ce28d226-01c7-4cd3-a339-989f2bb19eb3" providerId="ADAL" clId="{F0C41830-6CCD-4E70-A056-3F9866753F81}" dt="2024-12-04T13:25:12.594" v="576" actId="1076"/>
          <ac:spMkLst>
            <pc:docMk/>
            <pc:sldMk cId="3495011651" sldId="730"/>
            <ac:spMk id="10" creationId="{BBADADC7-353C-435D-A90A-2D49800F3746}"/>
          </ac:spMkLst>
        </pc:spChg>
        <pc:spChg chg="mod">
          <ac:chgData name="thierry saffroy" userId="ce28d226-01c7-4cd3-a339-989f2bb19eb3" providerId="ADAL" clId="{F0C41830-6CCD-4E70-A056-3F9866753F81}" dt="2024-12-04T13:23:08.997" v="459" actId="1076"/>
          <ac:spMkLst>
            <pc:docMk/>
            <pc:sldMk cId="3495011651" sldId="730"/>
            <ac:spMk id="11" creationId="{9A5A45B2-5A27-481A-8916-DE55C598BFBD}"/>
          </ac:spMkLst>
        </pc:spChg>
        <pc:cxnChg chg="del">
          <ac:chgData name="thierry saffroy" userId="ce28d226-01c7-4cd3-a339-989f2bb19eb3" providerId="ADAL" clId="{F0C41830-6CCD-4E70-A056-3F9866753F81}" dt="2024-12-04T10:39:42.155" v="95" actId="478"/>
          <ac:cxnSpMkLst>
            <pc:docMk/>
            <pc:sldMk cId="3495011651" sldId="730"/>
            <ac:cxnSpMk id="8" creationId="{62569446-B8D5-4D7D-B504-6981A2984B3F}"/>
          </ac:cxnSpMkLst>
        </pc:cxnChg>
      </pc:sldChg>
      <pc:sldChg chg="addSp modSp mod">
        <pc:chgData name="thierry saffroy" userId="ce28d226-01c7-4cd3-a339-989f2bb19eb3" providerId="ADAL" clId="{F0C41830-6CCD-4E70-A056-3F9866753F81}" dt="2024-12-04T13:16:45.495" v="383" actId="1076"/>
        <pc:sldMkLst>
          <pc:docMk/>
          <pc:sldMk cId="2897004409" sldId="732"/>
        </pc:sldMkLst>
        <pc:picChg chg="mod">
          <ac:chgData name="thierry saffroy" userId="ce28d226-01c7-4cd3-a339-989f2bb19eb3" providerId="ADAL" clId="{F0C41830-6CCD-4E70-A056-3F9866753F81}" dt="2024-12-04T13:16:42.810" v="382" actId="14100"/>
          <ac:picMkLst>
            <pc:docMk/>
            <pc:sldMk cId="2897004409" sldId="732"/>
            <ac:picMk id="4" creationId="{7C8BCD97-9F6D-4AAF-B243-ACDF4EC3C8DF}"/>
          </ac:picMkLst>
        </pc:picChg>
        <pc:picChg chg="add mod">
          <ac:chgData name="thierry saffroy" userId="ce28d226-01c7-4cd3-a339-989f2bb19eb3" providerId="ADAL" clId="{F0C41830-6CCD-4E70-A056-3F9866753F81}" dt="2024-12-04T13:16:45.495" v="383" actId="1076"/>
          <ac:picMkLst>
            <pc:docMk/>
            <pc:sldMk cId="2897004409" sldId="732"/>
            <ac:picMk id="9" creationId="{39B30E16-0A21-4825-A5BC-1B8BCAF83F24}"/>
          </ac:picMkLst>
        </pc:picChg>
      </pc:sldChg>
      <pc:sldChg chg="modSp mod">
        <pc:chgData name="thierry saffroy" userId="ce28d226-01c7-4cd3-a339-989f2bb19eb3" providerId="ADAL" clId="{F0C41830-6CCD-4E70-A056-3F9866753F81}" dt="2024-12-04T14:06:14.406" v="1004" actId="113"/>
        <pc:sldMkLst>
          <pc:docMk/>
          <pc:sldMk cId="1196097826" sldId="739"/>
        </pc:sldMkLst>
        <pc:spChg chg="mod">
          <ac:chgData name="thierry saffroy" userId="ce28d226-01c7-4cd3-a339-989f2bb19eb3" providerId="ADAL" clId="{F0C41830-6CCD-4E70-A056-3F9866753F81}" dt="2024-12-04T13:39:42.657" v="742" actId="313"/>
          <ac:spMkLst>
            <pc:docMk/>
            <pc:sldMk cId="1196097826" sldId="739"/>
            <ac:spMk id="2" creationId="{00000000-0000-0000-0000-000000000000}"/>
          </ac:spMkLst>
        </pc:spChg>
        <pc:spChg chg="mod">
          <ac:chgData name="thierry saffroy" userId="ce28d226-01c7-4cd3-a339-989f2bb19eb3" providerId="ADAL" clId="{F0C41830-6CCD-4E70-A056-3F9866753F81}" dt="2024-12-04T14:06:14.406" v="1004" actId="113"/>
          <ac:spMkLst>
            <pc:docMk/>
            <pc:sldMk cId="1196097826" sldId="739"/>
            <ac:spMk id="3" creationId="{00000000-0000-0000-0000-000000000000}"/>
          </ac:spMkLst>
        </pc:spChg>
      </pc:sldChg>
      <pc:sldChg chg="modSp mod">
        <pc:chgData name="thierry saffroy" userId="ce28d226-01c7-4cd3-a339-989f2bb19eb3" providerId="ADAL" clId="{F0C41830-6CCD-4E70-A056-3F9866753F81}" dt="2024-12-04T14:15:31.228" v="1151" actId="20577"/>
        <pc:sldMkLst>
          <pc:docMk/>
          <pc:sldMk cId="3492770028" sldId="752"/>
        </pc:sldMkLst>
        <pc:spChg chg="mod">
          <ac:chgData name="thierry saffroy" userId="ce28d226-01c7-4cd3-a339-989f2bb19eb3" providerId="ADAL" clId="{F0C41830-6CCD-4E70-A056-3F9866753F81}" dt="2024-12-04T13:21:22.984" v="427" actId="20577"/>
          <ac:spMkLst>
            <pc:docMk/>
            <pc:sldMk cId="3492770028" sldId="752"/>
            <ac:spMk id="2" creationId="{00000000-0000-0000-0000-000000000000}"/>
          </ac:spMkLst>
        </pc:spChg>
        <pc:spChg chg="mod">
          <ac:chgData name="thierry saffroy" userId="ce28d226-01c7-4cd3-a339-989f2bb19eb3" providerId="ADAL" clId="{F0C41830-6CCD-4E70-A056-3F9866753F81}" dt="2024-12-04T14:15:31.228" v="1151" actId="20577"/>
          <ac:spMkLst>
            <pc:docMk/>
            <pc:sldMk cId="3492770028" sldId="752"/>
            <ac:spMk id="7" creationId="{852BCEDE-BEFB-408F-83EC-FA5DB734C9FF}"/>
          </ac:spMkLst>
        </pc:spChg>
        <pc:picChg chg="mod">
          <ac:chgData name="thierry saffroy" userId="ce28d226-01c7-4cd3-a339-989f2bb19eb3" providerId="ADAL" clId="{F0C41830-6CCD-4E70-A056-3F9866753F81}" dt="2024-12-04T13:26:37.049" v="580" actId="14100"/>
          <ac:picMkLst>
            <pc:docMk/>
            <pc:sldMk cId="3492770028" sldId="752"/>
            <ac:picMk id="8" creationId="{FEB7E30C-CCEA-421D-B83B-962381130CF6}"/>
          </ac:picMkLst>
        </pc:picChg>
      </pc:sldChg>
      <pc:sldChg chg="modSp mod">
        <pc:chgData name="thierry saffroy" userId="ce28d226-01c7-4cd3-a339-989f2bb19eb3" providerId="ADAL" clId="{F0C41830-6CCD-4E70-A056-3F9866753F81}" dt="2024-12-04T14:09:51.222" v="1066" actId="114"/>
        <pc:sldMkLst>
          <pc:docMk/>
          <pc:sldMk cId="1052599097" sldId="753"/>
        </pc:sldMkLst>
        <pc:spChg chg="mod">
          <ac:chgData name="thierry saffroy" userId="ce28d226-01c7-4cd3-a339-989f2bb19eb3" providerId="ADAL" clId="{F0C41830-6CCD-4E70-A056-3F9866753F81}" dt="2024-12-04T14:09:51.222" v="1066" actId="114"/>
          <ac:spMkLst>
            <pc:docMk/>
            <pc:sldMk cId="1052599097" sldId="753"/>
            <ac:spMk id="7" creationId="{05370540-318C-47AE-80D2-D1CD1538BFCC}"/>
          </ac:spMkLst>
        </pc:spChg>
      </pc:sldChg>
      <pc:sldChg chg="modSp mod">
        <pc:chgData name="thierry saffroy" userId="ce28d226-01c7-4cd3-a339-989f2bb19eb3" providerId="ADAL" clId="{F0C41830-6CCD-4E70-A056-3F9866753F81}" dt="2024-12-04T14:11:31.397" v="1076" actId="20577"/>
        <pc:sldMkLst>
          <pc:docMk/>
          <pc:sldMk cId="1636120093" sldId="754"/>
        </pc:sldMkLst>
        <pc:spChg chg="mod">
          <ac:chgData name="thierry saffroy" userId="ce28d226-01c7-4cd3-a339-989f2bb19eb3" providerId="ADAL" clId="{F0C41830-6CCD-4E70-A056-3F9866753F81}" dt="2024-12-04T14:11:31.397" v="1076" actId="20577"/>
          <ac:spMkLst>
            <pc:docMk/>
            <pc:sldMk cId="1636120093" sldId="754"/>
            <ac:spMk id="9" creationId="{0AFCAB87-72C9-4B36-8398-05F43146B52D}"/>
          </ac:spMkLst>
        </pc:spChg>
        <pc:spChg chg="mod">
          <ac:chgData name="thierry saffroy" userId="ce28d226-01c7-4cd3-a339-989f2bb19eb3" providerId="ADAL" clId="{F0C41830-6CCD-4E70-A056-3F9866753F81}" dt="2024-12-04T14:11:21.236" v="1070" actId="207"/>
          <ac:spMkLst>
            <pc:docMk/>
            <pc:sldMk cId="1636120093" sldId="754"/>
            <ac:spMk id="10" creationId="{A0365D96-73B6-4244-8295-34F875104609}"/>
          </ac:spMkLst>
        </pc:spChg>
      </pc:sldChg>
      <pc:sldChg chg="addSp modSp mod">
        <pc:chgData name="thierry saffroy" userId="ce28d226-01c7-4cd3-a339-989f2bb19eb3" providerId="ADAL" clId="{F0C41830-6CCD-4E70-A056-3F9866753F81}" dt="2024-12-04T14:05:22.224" v="1003" actId="113"/>
        <pc:sldMkLst>
          <pc:docMk/>
          <pc:sldMk cId="3099877098" sldId="755"/>
        </pc:sldMkLst>
        <pc:spChg chg="mod">
          <ac:chgData name="thierry saffroy" userId="ce28d226-01c7-4cd3-a339-989f2bb19eb3" providerId="ADAL" clId="{F0C41830-6CCD-4E70-A056-3F9866753F81}" dt="2024-12-04T14:04:58.588" v="990" actId="20577"/>
          <ac:spMkLst>
            <pc:docMk/>
            <pc:sldMk cId="3099877098" sldId="755"/>
            <ac:spMk id="8" creationId="{D4F4E282-E21A-4B6D-8BB3-75E01B4B4470}"/>
          </ac:spMkLst>
        </pc:spChg>
        <pc:spChg chg="add mod">
          <ac:chgData name="thierry saffroy" userId="ce28d226-01c7-4cd3-a339-989f2bb19eb3" providerId="ADAL" clId="{F0C41830-6CCD-4E70-A056-3F9866753F81}" dt="2024-12-04T14:05:22.224" v="1003" actId="113"/>
          <ac:spMkLst>
            <pc:docMk/>
            <pc:sldMk cId="3099877098" sldId="755"/>
            <ac:spMk id="10" creationId="{1119F111-EFA0-4233-BB94-0E8D2F1BE9A5}"/>
          </ac:spMkLst>
        </pc:spChg>
      </pc:sldChg>
      <pc:sldChg chg="delSp mod">
        <pc:chgData name="thierry saffroy" userId="ce28d226-01c7-4cd3-a339-989f2bb19eb3" providerId="ADAL" clId="{F0C41830-6CCD-4E70-A056-3F9866753F81}" dt="2024-12-04T14:06:37.073" v="1005" actId="478"/>
        <pc:sldMkLst>
          <pc:docMk/>
          <pc:sldMk cId="2396888268" sldId="757"/>
        </pc:sldMkLst>
        <pc:picChg chg="del">
          <ac:chgData name="thierry saffroy" userId="ce28d226-01c7-4cd3-a339-989f2bb19eb3" providerId="ADAL" clId="{F0C41830-6CCD-4E70-A056-3F9866753F81}" dt="2024-12-04T14:06:37.073" v="1005" actId="478"/>
          <ac:picMkLst>
            <pc:docMk/>
            <pc:sldMk cId="2396888268" sldId="757"/>
            <ac:picMk id="9" creationId="{A785D96B-01FF-4741-B6A8-3E7028EB9A00}"/>
          </ac:picMkLst>
        </pc:picChg>
      </pc:sldChg>
      <pc:sldChg chg="delSp modSp mod">
        <pc:chgData name="thierry saffroy" userId="ce28d226-01c7-4cd3-a339-989f2bb19eb3" providerId="ADAL" clId="{F0C41830-6CCD-4E70-A056-3F9866753F81}" dt="2024-12-04T14:08:54.767" v="1045" actId="14100"/>
        <pc:sldMkLst>
          <pc:docMk/>
          <pc:sldMk cId="905231751" sldId="758"/>
        </pc:sldMkLst>
        <pc:spChg chg="mod">
          <ac:chgData name="thierry saffroy" userId="ce28d226-01c7-4cd3-a339-989f2bb19eb3" providerId="ADAL" clId="{F0C41830-6CCD-4E70-A056-3F9866753F81}" dt="2024-12-04T13:21:46.284" v="442" actId="20577"/>
          <ac:spMkLst>
            <pc:docMk/>
            <pc:sldMk cId="905231751" sldId="758"/>
            <ac:spMk id="2" creationId="{00000000-0000-0000-0000-000000000000}"/>
          </ac:spMkLst>
        </pc:spChg>
        <pc:spChg chg="mod">
          <ac:chgData name="thierry saffroy" userId="ce28d226-01c7-4cd3-a339-989f2bb19eb3" providerId="ADAL" clId="{F0C41830-6CCD-4E70-A056-3F9866753F81}" dt="2024-12-04T14:08:54.767" v="1045" actId="14100"/>
          <ac:spMkLst>
            <pc:docMk/>
            <pc:sldMk cId="905231751" sldId="758"/>
            <ac:spMk id="7" creationId="{852BCEDE-BEFB-408F-83EC-FA5DB734C9FF}"/>
          </ac:spMkLst>
        </pc:spChg>
        <pc:spChg chg="mod">
          <ac:chgData name="thierry saffroy" userId="ce28d226-01c7-4cd3-a339-989f2bb19eb3" providerId="ADAL" clId="{F0C41830-6CCD-4E70-A056-3F9866753F81}" dt="2024-12-04T13:28:29.066" v="602" actId="1076"/>
          <ac:spMkLst>
            <pc:docMk/>
            <pc:sldMk cId="905231751" sldId="758"/>
            <ac:spMk id="10" creationId="{1522E427-EC8D-4724-B900-AEEF57D60C0F}"/>
          </ac:spMkLst>
        </pc:spChg>
        <pc:cxnChg chg="del">
          <ac:chgData name="thierry saffroy" userId="ce28d226-01c7-4cd3-a339-989f2bb19eb3" providerId="ADAL" clId="{F0C41830-6CCD-4E70-A056-3F9866753F81}" dt="2024-12-04T13:27:55.098" v="594" actId="478"/>
          <ac:cxnSpMkLst>
            <pc:docMk/>
            <pc:sldMk cId="905231751" sldId="758"/>
            <ac:cxnSpMk id="9" creationId="{3164D012-8B42-4BD5-BE51-00D5F5858F4B}"/>
          </ac:cxnSpMkLst>
        </pc:cxnChg>
      </pc:sldChg>
      <pc:sldChg chg="modSp mod">
        <pc:chgData name="thierry saffroy" userId="ce28d226-01c7-4cd3-a339-989f2bb19eb3" providerId="ADAL" clId="{F0C41830-6CCD-4E70-A056-3F9866753F81}" dt="2024-12-04T13:20:32.347" v="413" actId="20577"/>
        <pc:sldMkLst>
          <pc:docMk/>
          <pc:sldMk cId="32848523" sldId="761"/>
        </pc:sldMkLst>
        <pc:spChg chg="mod">
          <ac:chgData name="thierry saffroy" userId="ce28d226-01c7-4cd3-a339-989f2bb19eb3" providerId="ADAL" clId="{F0C41830-6CCD-4E70-A056-3F9866753F81}" dt="2024-12-04T13:20:32.347" v="413" actId="20577"/>
          <ac:spMkLst>
            <pc:docMk/>
            <pc:sldMk cId="32848523" sldId="761"/>
            <ac:spMk id="9" creationId="{BEFE395B-DB4E-4519-807C-CB8B92945B67}"/>
          </ac:spMkLst>
        </pc:spChg>
      </pc:sldChg>
      <pc:sldChg chg="modSp mod">
        <pc:chgData name="thierry saffroy" userId="ce28d226-01c7-4cd3-a339-989f2bb19eb3" providerId="ADAL" clId="{F0C41830-6CCD-4E70-A056-3F9866753F81}" dt="2024-12-04T14:12:37.461" v="1079" actId="207"/>
        <pc:sldMkLst>
          <pc:docMk/>
          <pc:sldMk cId="2804644094" sldId="764"/>
        </pc:sldMkLst>
        <pc:spChg chg="mod">
          <ac:chgData name="thierry saffroy" userId="ce28d226-01c7-4cd3-a339-989f2bb19eb3" providerId="ADAL" clId="{F0C41830-6CCD-4E70-A056-3F9866753F81}" dt="2024-12-04T14:12:37.461" v="1079" actId="207"/>
          <ac:spMkLst>
            <pc:docMk/>
            <pc:sldMk cId="2804644094" sldId="764"/>
            <ac:spMk id="3" creationId="{00000000-0000-0000-0000-000000000000}"/>
          </ac:spMkLst>
        </pc:spChg>
      </pc:sldChg>
    </pc:docChg>
  </pc:docChgLst>
  <pc:docChgLst>
    <pc:chgData name="thierry saffroy" userId="S::tsaffroy@ignf.onmicrosoft.com::ce28d226-01c7-4cd3-a339-989f2bb19eb3" providerId="AD" clId="Web-{176C5446-9A43-EA20-D447-D02540B70841}"/>
    <pc:docChg chg="modSld sldOrd">
      <pc:chgData name="thierry saffroy" userId="S::tsaffroy@ignf.onmicrosoft.com::ce28d226-01c7-4cd3-a339-989f2bb19eb3" providerId="AD" clId="Web-{176C5446-9A43-EA20-D447-D02540B70841}" dt="2024-12-04T14:03:30.475" v="60" actId="20577"/>
      <pc:docMkLst>
        <pc:docMk/>
      </pc:docMkLst>
      <pc:sldChg chg="addSp delSp modSp">
        <pc:chgData name="thierry saffroy" userId="S::tsaffroy@ignf.onmicrosoft.com::ce28d226-01c7-4cd3-a339-989f2bb19eb3" providerId="AD" clId="Web-{176C5446-9A43-EA20-D447-D02540B70841}" dt="2024-12-04T14:02:36.786" v="41" actId="20577"/>
        <pc:sldMkLst>
          <pc:docMk/>
          <pc:sldMk cId="1052599097" sldId="753"/>
        </pc:sldMkLst>
        <pc:spChg chg="mod">
          <ac:chgData name="thierry saffroy" userId="S::tsaffroy@ignf.onmicrosoft.com::ce28d226-01c7-4cd3-a339-989f2bb19eb3" providerId="AD" clId="Web-{176C5446-9A43-EA20-D447-D02540B70841}" dt="2024-12-04T14:02:36.786" v="41" actId="20577"/>
          <ac:spMkLst>
            <pc:docMk/>
            <pc:sldMk cId="1052599097" sldId="753"/>
            <ac:spMk id="7" creationId="{05370540-318C-47AE-80D2-D1CD1538BFCC}"/>
          </ac:spMkLst>
        </pc:spChg>
        <pc:picChg chg="mod">
          <ac:chgData name="thierry saffroy" userId="S::tsaffroy@ignf.onmicrosoft.com::ce28d226-01c7-4cd3-a339-989f2bb19eb3" providerId="AD" clId="Web-{176C5446-9A43-EA20-D447-D02540B70841}" dt="2024-12-04T14:00:24.626" v="4" actId="1076"/>
          <ac:picMkLst>
            <pc:docMk/>
            <pc:sldMk cId="1052599097" sldId="753"/>
            <ac:picMk id="9" creationId="{4E8F1B04-583F-4ED2-B527-F0156B70A3F7}"/>
          </ac:picMkLst>
        </pc:picChg>
        <pc:picChg chg="add del mod">
          <ac:chgData name="thierry saffroy" userId="S::tsaffroy@ignf.onmicrosoft.com::ce28d226-01c7-4cd3-a339-989f2bb19eb3" providerId="AD" clId="Web-{176C5446-9A43-EA20-D447-D02540B70841}" dt="2024-12-04T14:00:21.923" v="3" actId="1076"/>
          <ac:picMkLst>
            <pc:docMk/>
            <pc:sldMk cId="1052599097" sldId="753"/>
            <ac:picMk id="10" creationId="{F37C86E3-9C05-43B1-9A83-FA10798929F5}"/>
          </ac:picMkLst>
        </pc:picChg>
      </pc:sldChg>
      <pc:sldChg chg="ord">
        <pc:chgData name="thierry saffroy" userId="S::tsaffroy@ignf.onmicrosoft.com::ce28d226-01c7-4cd3-a339-989f2bb19eb3" providerId="AD" clId="Web-{176C5446-9A43-EA20-D447-D02540B70841}" dt="2024-12-04T14:00:50.783" v="5"/>
        <pc:sldMkLst>
          <pc:docMk/>
          <pc:sldMk cId="1636120093" sldId="754"/>
        </pc:sldMkLst>
      </pc:sldChg>
      <pc:sldChg chg="modSp">
        <pc:chgData name="thierry saffroy" userId="S::tsaffroy@ignf.onmicrosoft.com::ce28d226-01c7-4cd3-a339-989f2bb19eb3" providerId="AD" clId="Web-{176C5446-9A43-EA20-D447-D02540B70841}" dt="2024-12-04T14:03:30.475" v="60" actId="20577"/>
        <pc:sldMkLst>
          <pc:docMk/>
          <pc:sldMk cId="3099877098" sldId="755"/>
        </pc:sldMkLst>
        <pc:spChg chg="mod">
          <ac:chgData name="thierry saffroy" userId="S::tsaffroy@ignf.onmicrosoft.com::ce28d226-01c7-4cd3-a339-989f2bb19eb3" providerId="AD" clId="Web-{176C5446-9A43-EA20-D447-D02540B70841}" dt="2024-12-04T14:03:30.475" v="60" actId="20577"/>
          <ac:spMkLst>
            <pc:docMk/>
            <pc:sldMk cId="3099877098" sldId="755"/>
            <ac:spMk id="8" creationId="{D4F4E282-E21A-4B6D-8BB3-75E01B4B4470}"/>
          </ac:spMkLst>
        </pc:spChg>
      </pc:sldChg>
    </pc:docChg>
  </pc:docChgLst>
  <pc:docChgLst>
    <pc:chgData name="thierry saffroy" userId="S::tsaffroy@ignf.onmicrosoft.com::ce28d226-01c7-4cd3-a339-989f2bb19eb3" providerId="AD" clId="Web-{19C4CC8B-6165-F6E5-60EE-81070EA30066}"/>
    <pc:docChg chg="modSld">
      <pc:chgData name="thierry saffroy" userId="S::tsaffroy@ignf.onmicrosoft.com::ce28d226-01c7-4cd3-a339-989f2bb19eb3" providerId="AD" clId="Web-{19C4CC8B-6165-F6E5-60EE-81070EA30066}" dt="2024-10-10T15:41:10.098" v="13" actId="20577"/>
      <pc:docMkLst>
        <pc:docMk/>
      </pc:docMkLst>
      <pc:sldChg chg="modSp">
        <pc:chgData name="thierry saffroy" userId="S::tsaffroy@ignf.onmicrosoft.com::ce28d226-01c7-4cd3-a339-989f2bb19eb3" providerId="AD" clId="Web-{19C4CC8B-6165-F6E5-60EE-81070EA30066}" dt="2024-10-10T15:41:10.098" v="13" actId="20577"/>
        <pc:sldMkLst>
          <pc:docMk/>
          <pc:sldMk cId="951362348" sldId="741"/>
        </pc:sldMkLst>
        <pc:spChg chg="mod">
          <ac:chgData name="thierry saffroy" userId="S::tsaffroy@ignf.onmicrosoft.com::ce28d226-01c7-4cd3-a339-989f2bb19eb3" providerId="AD" clId="Web-{19C4CC8B-6165-F6E5-60EE-81070EA30066}" dt="2024-10-10T15:41:10.098" v="13" actId="20577"/>
          <ac:spMkLst>
            <pc:docMk/>
            <pc:sldMk cId="951362348" sldId="741"/>
            <ac:spMk id="3" creationId="{00000000-0000-0000-0000-000000000000}"/>
          </ac:spMkLst>
        </pc:spChg>
      </pc:sldChg>
    </pc:docChg>
  </pc:docChgLst>
  <pc:docChgLst>
    <pc:chgData name="thierry saffroy" userId="S::tsaffroy@ignf.onmicrosoft.com::ce28d226-01c7-4cd3-a339-989f2bb19eb3" providerId="AD" clId="Web-{F4CD487D-382E-7F41-6AC9-A5C95E774DB5}"/>
    <pc:docChg chg="modSld">
      <pc:chgData name="thierry saffroy" userId="S::tsaffroy@ignf.onmicrosoft.com::ce28d226-01c7-4cd3-a339-989f2bb19eb3" providerId="AD" clId="Web-{F4CD487D-382E-7F41-6AC9-A5C95E774DB5}" dt="2024-12-04T10:33:29.641" v="7" actId="20577"/>
      <pc:docMkLst>
        <pc:docMk/>
      </pc:docMkLst>
      <pc:sldChg chg="modSp">
        <pc:chgData name="thierry saffroy" userId="S::tsaffroy@ignf.onmicrosoft.com::ce28d226-01c7-4cd3-a339-989f2bb19eb3" providerId="AD" clId="Web-{F4CD487D-382E-7F41-6AC9-A5C95E774DB5}" dt="2024-12-04T10:33:29.641" v="7" actId="20577"/>
        <pc:sldMkLst>
          <pc:docMk/>
          <pc:sldMk cId="2897004409" sldId="732"/>
        </pc:sldMkLst>
        <pc:spChg chg="mod">
          <ac:chgData name="thierry saffroy" userId="S::tsaffroy@ignf.onmicrosoft.com::ce28d226-01c7-4cd3-a339-989f2bb19eb3" providerId="AD" clId="Web-{F4CD487D-382E-7F41-6AC9-A5C95E774DB5}" dt="2024-12-04T10:33:29.641" v="7" actId="20577"/>
          <ac:spMkLst>
            <pc:docMk/>
            <pc:sldMk cId="2897004409" sldId="732"/>
            <ac:spMk id="6" creationId="{00000000-0000-0000-0000-000000000000}"/>
          </ac:spMkLst>
        </pc:spChg>
      </pc:sldChg>
    </pc:docChg>
  </pc:docChgLst>
  <pc:docChgLst>
    <pc:chgData name="Marion Lacroix" userId="S::mlacroix@ignf.onmicrosoft.com::9df64882-6113-4c49-9d2b-3e68714ee988" providerId="AD" clId="Web-{694F23D2-508E-C023-045D-149BA3E9C61C}"/>
    <pc:docChg chg="addSld modSld">
      <pc:chgData name="Marion Lacroix" userId="S::mlacroix@ignf.onmicrosoft.com::9df64882-6113-4c49-9d2b-3e68714ee988" providerId="AD" clId="Web-{694F23D2-508E-C023-045D-149BA3E9C61C}" dt="2024-12-02T18:37:21.391" v="42" actId="20577"/>
      <pc:docMkLst>
        <pc:docMk/>
      </pc:docMkLst>
      <pc:sldChg chg="mod modShow">
        <pc:chgData name="Marion Lacroix" userId="S::mlacroix@ignf.onmicrosoft.com::9df64882-6113-4c49-9d2b-3e68714ee988" providerId="AD" clId="Web-{694F23D2-508E-C023-045D-149BA3E9C61C}" dt="2024-12-02T18:34:19.394" v="0"/>
        <pc:sldMkLst>
          <pc:docMk/>
          <pc:sldMk cId="1883403569" sldId="665"/>
        </pc:sldMkLst>
      </pc:sldChg>
      <pc:sldChg chg="mod modShow">
        <pc:chgData name="Marion Lacroix" userId="S::mlacroix@ignf.onmicrosoft.com::9df64882-6113-4c49-9d2b-3e68714ee988" providerId="AD" clId="Web-{694F23D2-508E-C023-045D-149BA3E9C61C}" dt="2024-12-02T18:34:21.191" v="1"/>
        <pc:sldMkLst>
          <pc:docMk/>
          <pc:sldMk cId="32848523" sldId="761"/>
        </pc:sldMkLst>
      </pc:sldChg>
      <pc:sldChg chg="mod modShow">
        <pc:chgData name="Marion Lacroix" userId="S::mlacroix@ignf.onmicrosoft.com::9df64882-6113-4c49-9d2b-3e68714ee988" providerId="AD" clId="Web-{694F23D2-508E-C023-045D-149BA3E9C61C}" dt="2024-12-02T18:34:24.769" v="2"/>
        <pc:sldMkLst>
          <pc:docMk/>
          <pc:sldMk cId="3867587788" sldId="762"/>
        </pc:sldMkLst>
      </pc:sldChg>
      <pc:sldChg chg="mod modShow">
        <pc:chgData name="Marion Lacroix" userId="S::mlacroix@ignf.onmicrosoft.com::9df64882-6113-4c49-9d2b-3e68714ee988" providerId="AD" clId="Web-{694F23D2-508E-C023-045D-149BA3E9C61C}" dt="2024-12-02T18:34:28.629" v="3"/>
        <pc:sldMkLst>
          <pc:docMk/>
          <pc:sldMk cId="712104324" sldId="763"/>
        </pc:sldMkLst>
      </pc:sldChg>
      <pc:sldChg chg="modSp add replId">
        <pc:chgData name="Marion Lacroix" userId="S::mlacroix@ignf.onmicrosoft.com::9df64882-6113-4c49-9d2b-3e68714ee988" providerId="AD" clId="Web-{694F23D2-508E-C023-045D-149BA3E9C61C}" dt="2024-12-02T18:37:21.391" v="42" actId="20577"/>
        <pc:sldMkLst>
          <pc:docMk/>
          <pc:sldMk cId="2804644094" sldId="764"/>
        </pc:sldMkLst>
        <pc:spChg chg="mod">
          <ac:chgData name="Marion Lacroix" userId="S::mlacroix@ignf.onmicrosoft.com::9df64882-6113-4c49-9d2b-3e68714ee988" providerId="AD" clId="Web-{694F23D2-508E-C023-045D-149BA3E9C61C}" dt="2024-12-02T18:37:21.391" v="42" actId="20577"/>
          <ac:spMkLst>
            <pc:docMk/>
            <pc:sldMk cId="2804644094" sldId="764"/>
            <ac:spMk id="3" creationId="{00000000-0000-0000-0000-000000000000}"/>
          </ac:spMkLst>
        </pc:spChg>
        <pc:spChg chg="mod">
          <ac:chgData name="Marion Lacroix" userId="S::mlacroix@ignf.onmicrosoft.com::9df64882-6113-4c49-9d2b-3e68714ee988" providerId="AD" clId="Web-{694F23D2-508E-C023-045D-149BA3E9C61C}" dt="2024-12-02T18:37:01.202" v="40" actId="20577"/>
          <ac:spMkLst>
            <pc:docMk/>
            <pc:sldMk cId="2804644094" sldId="764"/>
            <ac:spMk id="8" creationId="{D94FEBAA-AE22-49EE-89C8-F9E2A62CA2E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768F9535-FCA2-4290-A8B4-639E928017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1730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l">
              <a:defRPr sz="1100"/>
            </a:lvl1pPr>
          </a:lstStyle>
          <a:p>
            <a:r>
              <a:rPr lang="fr-FR"/>
              <a:t>CoPil NaviForest n°4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0508" y="0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/>
          <a:lstStyle>
            <a:lvl1pPr algn="r">
              <a:defRPr sz="1100"/>
            </a:lvl1pPr>
          </a:lstStyle>
          <a:p>
            <a:r>
              <a:rPr lang="fr-FR"/>
              <a:t>13/06/2023</a:t>
            </a:r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0" tIns="47375" rIns="94750" bIns="47375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01" y="4924989"/>
            <a:ext cx="5680103" cy="4029684"/>
          </a:xfrm>
          <a:prstGeom prst="rect">
            <a:avLst/>
          </a:prstGeom>
        </p:spPr>
        <p:txBody>
          <a:bodyPr vert="horz" lIns="94750" tIns="47375" rIns="94750" bIns="47375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2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l">
              <a:defRPr sz="1100"/>
            </a:lvl1pPr>
          </a:lstStyle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0508" y="9722309"/>
            <a:ext cx="3077137" cy="512304"/>
          </a:xfrm>
          <a:prstGeom prst="rect">
            <a:avLst/>
          </a:prstGeom>
        </p:spPr>
        <p:txBody>
          <a:bodyPr vert="horz" lIns="94750" tIns="47375" rIns="94750" bIns="47375" rtlCol="0" anchor="b"/>
          <a:lstStyle>
            <a:lvl1pPr algn="r">
              <a:defRPr sz="1100"/>
            </a:lvl1pPr>
          </a:lstStyle>
          <a:p>
            <a:fld id="{135E84F5-E102-4049-B206-4567741B1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65332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06CD8F-B7ED-4A05-9FB1-A01CC0EF02CC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8915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41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34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64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05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555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40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5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8220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688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FR"/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5E84F5-E102-4049-B206-4567741B159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35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0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2116670"/>
            <a:ext cx="9144000" cy="163883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 de chapitre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1524000" y="3847575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07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3"/>
            <a:ext cx="11111932" cy="152483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58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90" y="1056448"/>
            <a:ext cx="11087367" cy="491255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050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AB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6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464235" y="3301560"/>
            <a:ext cx="11111932" cy="288426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4119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5533043" y="1275585"/>
            <a:ext cx="4495800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Merci de votre attention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33043" y="2101434"/>
            <a:ext cx="4495800" cy="283819"/>
          </a:xfrm>
        </p:spPr>
        <p:txBody>
          <a:bodyPr>
            <a:noAutofit/>
          </a:bodyPr>
          <a:lstStyle>
            <a:lvl1pPr marL="0" indent="0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ign.fr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5" name="ZoneTexte 1064"/>
          <p:cNvSpPr txBox="1"/>
          <p:nvPr userDrawn="1"/>
        </p:nvSpPr>
        <p:spPr>
          <a:xfrm>
            <a:off x="10176761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51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84893"/>
            <a:ext cx="9144000" cy="1185475"/>
          </a:xfrm>
          <a:prstGeom prst="rect">
            <a:avLst/>
          </a:prstGeom>
        </p:spPr>
        <p:txBody>
          <a:bodyPr anchor="ctr"/>
          <a:lstStyle>
            <a:lvl1pPr algn="ctr">
              <a:defRPr sz="4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75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C19E0-880E-4295-B65F-49848F6A42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33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1151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359779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  <a:prstGeom prst="rect">
            <a:avLst/>
          </a:prstGeom>
        </p:spPr>
        <p:txBody>
          <a:bodyPr anchor="ctr"/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contenu 2"/>
          <p:cNvSpPr>
            <a:spLocks noGrp="1"/>
          </p:cNvSpPr>
          <p:nvPr>
            <p:ph idx="14"/>
          </p:nvPr>
        </p:nvSpPr>
        <p:spPr>
          <a:xfrm>
            <a:off x="6262665" y="1041395"/>
            <a:ext cx="5760000" cy="5148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38" indent="-176213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9943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0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/>
          <p:cNvSpPr>
            <a:spLocks noGrp="1"/>
          </p:cNvSpPr>
          <p:nvPr>
            <p:ph idx="13"/>
          </p:nvPr>
        </p:nvSpPr>
        <p:spPr>
          <a:xfrm>
            <a:off x="243606" y="2647405"/>
            <a:ext cx="11787535" cy="37237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489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19/05/2021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9981171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458936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255581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2617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4607093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+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pour une image  5"/>
          <p:cNvSpPr>
            <a:spLocks noGrp="1"/>
          </p:cNvSpPr>
          <p:nvPr>
            <p:ph type="pic" sz="quarter" idx="14"/>
          </p:nvPr>
        </p:nvSpPr>
        <p:spPr>
          <a:xfrm>
            <a:off x="607486" y="1517650"/>
            <a:ext cx="9730316" cy="4451351"/>
          </a:xfrm>
        </p:spPr>
        <p:txBody>
          <a:bodyPr rtlCol="0">
            <a:noAutofit/>
          </a:bodyPr>
          <a:lstStyle/>
          <a:p>
            <a:pPr lvl="0"/>
            <a:endParaRPr lang="fr-FR" noProof="0"/>
          </a:p>
        </p:txBody>
      </p:sp>
      <p:sp>
        <p:nvSpPr>
          <p:cNvPr id="4" name="Espace réservé de la date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4D51C-3F0E-42D0-8106-15D3A2B37E1D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05/12/2024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numéro de diapositiv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71FF7-2BB2-4C58-8A31-213E11C90CED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2985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BB7-0317-42D1-A653-F25EDCBFBA3C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05/12/2024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7007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170544467"/>
      </p:ext>
    </p:extLst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9784" y="228893"/>
            <a:ext cx="11662887" cy="42559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359784" y="1041395"/>
            <a:ext cx="11662887" cy="5112000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20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5814" indent="-176209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1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699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94090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726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7159649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4141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2127533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3966768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3498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960000" y="5226529"/>
            <a:ext cx="4320000" cy="1200000"/>
          </a:xfrm>
        </p:spPr>
        <p:txBody>
          <a:bodyPr anchor="b" anchorCtr="0"/>
          <a:lstStyle>
            <a:lvl1pPr>
              <a:defRPr sz="1533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661800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20000" y="480000"/>
            <a:ext cx="3600000" cy="3600000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819" y="635059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8049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240000" cy="24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33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80000" y="3128061"/>
            <a:ext cx="11232000" cy="27696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4333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667"/>
              </a:spcBef>
              <a:spcAft>
                <a:spcPts val="0"/>
              </a:spcAft>
              <a:buNone/>
              <a:defRPr sz="2467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40000" y="240000"/>
            <a:ext cx="1920000" cy="1920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28" y="373144"/>
            <a:ext cx="3648405" cy="165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4952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9997" y="2522624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416000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8351999" y="2524800"/>
            <a:ext cx="3360000" cy="3374400"/>
          </a:xfrm>
        </p:spPr>
        <p:txBody>
          <a:bodyPr/>
          <a:lstStyle>
            <a:lvl1pPr marL="191995" indent="-191995">
              <a:spcBef>
                <a:spcPts val="533"/>
              </a:spcBef>
              <a:spcAft>
                <a:spcPts val="1067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431989" indent="-191995">
              <a:spcBef>
                <a:spcPts val="800"/>
              </a:spcBef>
              <a:spcAft>
                <a:spcPts val="1067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352310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1CE700A9-F0F7-4C92-A3D4-908C25F8B4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26697" y="982798"/>
            <a:ext cx="8812803" cy="5875201"/>
          </a:xfrm>
          <a:prstGeom prst="rect">
            <a:avLst/>
          </a:prstGeom>
        </p:spPr>
      </p:pic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984000"/>
            <a:ext cx="12192000" cy="58752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984000"/>
            <a:ext cx="11232000" cy="53952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527987" indent="-527987">
              <a:buFont typeface="+mj-lt"/>
              <a:buAutoNum type="arabicPeriod"/>
              <a:defRPr sz="4333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1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20333" y="3268133"/>
            <a:ext cx="9144000" cy="1126068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ct val="100000"/>
              </a:lnSpc>
              <a:defRPr sz="360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0333" y="4575704"/>
            <a:ext cx="9144000" cy="61436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982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79999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416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352000" y="2448000"/>
            <a:ext cx="3360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16589634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479999" y="1200000"/>
            <a:ext cx="11232000" cy="960000"/>
          </a:xfrm>
        </p:spPr>
        <p:txBody>
          <a:bodyPr/>
          <a:lstStyle/>
          <a:p>
            <a:r>
              <a:rPr lang="fr-FR" noProof="0"/>
              <a:t>Titre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479997" y="2448000"/>
            <a:ext cx="11232000" cy="343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416000" y="240000"/>
            <a:ext cx="7296000" cy="480000"/>
          </a:xfrm>
        </p:spPr>
        <p:txBody>
          <a:bodyPr/>
          <a:lstStyle>
            <a:lvl1pPr marL="143996" indent="-143996" algn="r">
              <a:spcAft>
                <a:spcPts val="0"/>
              </a:spcAft>
              <a:buFont typeface="+mj-lt"/>
              <a:buAutoNum type="arabicPeriod"/>
              <a:defRPr sz="1000" b="1"/>
            </a:lvl1pPr>
            <a:lvl2pPr marL="143996" indent="-143996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100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96924397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243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_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Rectangle 2938"/>
          <p:cNvSpPr/>
          <p:nvPr userDrawn="1"/>
        </p:nvSpPr>
        <p:spPr>
          <a:xfrm>
            <a:off x="0" y="13724"/>
            <a:ext cx="12192000" cy="6844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064" name="Rectangle 1322"/>
          <p:cNvSpPr/>
          <p:nvPr userDrawn="1"/>
        </p:nvSpPr>
        <p:spPr>
          <a:xfrm>
            <a:off x="4792337" y="710996"/>
            <a:ext cx="5513560" cy="5766004"/>
          </a:xfrm>
          <a:custGeom>
            <a:avLst/>
            <a:gdLst>
              <a:gd name="connsiteX0" fmla="*/ 0 w 4163745"/>
              <a:gd name="connsiteY0" fmla="*/ 0 h 5613604"/>
              <a:gd name="connsiteX1" fmla="*/ 4163745 w 4163745"/>
              <a:gd name="connsiteY1" fmla="*/ 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3268395 w 4163745"/>
              <a:gd name="connsiteY1" fmla="*/ 600075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0 w 4163745"/>
              <a:gd name="connsiteY3" fmla="*/ 5613604 h 5613604"/>
              <a:gd name="connsiteX4" fmla="*/ 0 w 4163745"/>
              <a:gd name="connsiteY4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0 w 4163745"/>
              <a:gd name="connsiteY4" fmla="*/ 5613604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762000 w 4163745"/>
              <a:gd name="connsiteY4" fmla="*/ 2994229 h 5613604"/>
              <a:gd name="connsiteX5" fmla="*/ 0 w 4163745"/>
              <a:gd name="connsiteY5" fmla="*/ 0 h 5613604"/>
              <a:gd name="connsiteX0" fmla="*/ 0 w 4163745"/>
              <a:gd name="connsiteY0" fmla="*/ 0 h 5613604"/>
              <a:gd name="connsiteX1" fmla="*/ 4011345 w 4163745"/>
              <a:gd name="connsiteY1" fmla="*/ 228600 h 5613604"/>
              <a:gd name="connsiteX2" fmla="*/ 4163745 w 4163745"/>
              <a:gd name="connsiteY2" fmla="*/ 5613604 h 5613604"/>
              <a:gd name="connsiteX3" fmla="*/ 901548 w 4163745"/>
              <a:gd name="connsiteY3" fmla="*/ 5613604 h 5613604"/>
              <a:gd name="connsiteX4" fmla="*/ 19050 w 4163745"/>
              <a:gd name="connsiteY4" fmla="*/ 4842079 h 5613604"/>
              <a:gd name="connsiteX5" fmla="*/ 0 w 4163745"/>
              <a:gd name="connsiteY5" fmla="*/ 0 h 5613604"/>
              <a:gd name="connsiteX0" fmla="*/ 0 w 4163745"/>
              <a:gd name="connsiteY0" fmla="*/ 0 h 5766004"/>
              <a:gd name="connsiteX1" fmla="*/ 4011345 w 4163745"/>
              <a:gd name="connsiteY1" fmla="*/ 228600 h 5766004"/>
              <a:gd name="connsiteX2" fmla="*/ 4163745 w 4163745"/>
              <a:gd name="connsiteY2" fmla="*/ 5613604 h 5766004"/>
              <a:gd name="connsiteX3" fmla="*/ 1492098 w 4163745"/>
              <a:gd name="connsiteY3" fmla="*/ 5766004 h 5766004"/>
              <a:gd name="connsiteX4" fmla="*/ 19050 w 4163745"/>
              <a:gd name="connsiteY4" fmla="*/ 4842079 h 5766004"/>
              <a:gd name="connsiteX5" fmla="*/ 0 w 4163745"/>
              <a:gd name="connsiteY5" fmla="*/ 0 h 5766004"/>
              <a:gd name="connsiteX0" fmla="*/ 0 w 4011345"/>
              <a:gd name="connsiteY0" fmla="*/ 0 h 5766004"/>
              <a:gd name="connsiteX1" fmla="*/ 4011345 w 4011345"/>
              <a:gd name="connsiteY1" fmla="*/ 228600 h 5766004"/>
              <a:gd name="connsiteX2" fmla="*/ 3916095 w 4011345"/>
              <a:gd name="connsiteY2" fmla="*/ 4680154 h 5766004"/>
              <a:gd name="connsiteX3" fmla="*/ 1492098 w 4011345"/>
              <a:gd name="connsiteY3" fmla="*/ 5766004 h 5766004"/>
              <a:gd name="connsiteX4" fmla="*/ 19050 w 4011345"/>
              <a:gd name="connsiteY4" fmla="*/ 4842079 h 5766004"/>
              <a:gd name="connsiteX5" fmla="*/ 0 w 4011345"/>
              <a:gd name="connsiteY5" fmla="*/ 0 h 5766004"/>
              <a:gd name="connsiteX0" fmla="*/ 0 w 4135170"/>
              <a:gd name="connsiteY0" fmla="*/ 0 h 5766004"/>
              <a:gd name="connsiteX1" fmla="*/ 4011345 w 4135170"/>
              <a:gd name="connsiteY1" fmla="*/ 228600 h 5766004"/>
              <a:gd name="connsiteX2" fmla="*/ 4135170 w 4135170"/>
              <a:gd name="connsiteY2" fmla="*/ 5413579 h 5766004"/>
              <a:gd name="connsiteX3" fmla="*/ 1492098 w 4135170"/>
              <a:gd name="connsiteY3" fmla="*/ 5766004 h 5766004"/>
              <a:gd name="connsiteX4" fmla="*/ 19050 w 4135170"/>
              <a:gd name="connsiteY4" fmla="*/ 4842079 h 5766004"/>
              <a:gd name="connsiteX5" fmla="*/ 0 w 4135170"/>
              <a:gd name="connsiteY5" fmla="*/ 0 h 5766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35170" h="5766004">
                <a:moveTo>
                  <a:pt x="0" y="0"/>
                </a:moveTo>
                <a:lnTo>
                  <a:pt x="4011345" y="228600"/>
                </a:lnTo>
                <a:lnTo>
                  <a:pt x="4135170" y="5413579"/>
                </a:lnTo>
                <a:lnTo>
                  <a:pt x="1492098" y="5766004"/>
                </a:lnTo>
                <a:lnTo>
                  <a:pt x="19050" y="484207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grpSp>
        <p:nvGrpSpPr>
          <p:cNvPr id="7" name="Group 13"/>
          <p:cNvGrpSpPr>
            <a:grpSpLocks noChangeAspect="1"/>
          </p:cNvGrpSpPr>
          <p:nvPr userDrawn="1"/>
        </p:nvGrpSpPr>
        <p:grpSpPr bwMode="auto">
          <a:xfrm>
            <a:off x="1020356" y="550081"/>
            <a:ext cx="1214845" cy="1000649"/>
            <a:chOff x="2023" y="1221"/>
            <a:chExt cx="1710" cy="1878"/>
          </a:xfrm>
        </p:grpSpPr>
        <p:sp>
          <p:nvSpPr>
            <p:cNvPr id="8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9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0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grpSp>
        <p:nvGrpSpPr>
          <p:cNvPr id="2937" name="Groupe 2936"/>
          <p:cNvGrpSpPr/>
          <p:nvPr userDrawn="1"/>
        </p:nvGrpSpPr>
        <p:grpSpPr>
          <a:xfrm>
            <a:off x="3660861" y="570436"/>
            <a:ext cx="4516967" cy="2699223"/>
            <a:chOff x="2745640" y="570435"/>
            <a:chExt cx="3387725" cy="2699223"/>
          </a:xfrm>
        </p:grpSpPr>
        <p:grpSp>
          <p:nvGrpSpPr>
            <p:cNvPr id="2011" name="Groupe 2010"/>
            <p:cNvGrpSpPr/>
            <p:nvPr userDrawn="1"/>
          </p:nvGrpSpPr>
          <p:grpSpPr>
            <a:xfrm>
              <a:off x="2745640" y="570435"/>
              <a:ext cx="3387725" cy="111917"/>
              <a:chOff x="2746375" y="570435"/>
              <a:chExt cx="3387725" cy="111917"/>
            </a:xfrm>
          </p:grpSpPr>
          <p:sp>
            <p:nvSpPr>
              <p:cNvPr id="1801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8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12" name="Groupe 2011"/>
            <p:cNvGrpSpPr/>
            <p:nvPr userDrawn="1"/>
          </p:nvGrpSpPr>
          <p:grpSpPr>
            <a:xfrm>
              <a:off x="2745640" y="769459"/>
              <a:ext cx="3387725" cy="111917"/>
              <a:chOff x="2746375" y="570435"/>
              <a:chExt cx="3387725" cy="111917"/>
            </a:xfrm>
          </p:grpSpPr>
          <p:sp>
            <p:nvSpPr>
              <p:cNvPr id="20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83" name="Groupe 2082"/>
            <p:cNvGrpSpPr/>
            <p:nvPr userDrawn="1"/>
          </p:nvGrpSpPr>
          <p:grpSpPr>
            <a:xfrm>
              <a:off x="2745640" y="968483"/>
              <a:ext cx="3387725" cy="111917"/>
              <a:chOff x="2746375" y="570435"/>
              <a:chExt cx="3387725" cy="111917"/>
            </a:xfrm>
          </p:grpSpPr>
          <p:sp>
            <p:nvSpPr>
              <p:cNvPr id="2084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5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6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7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8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9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0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1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2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3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4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5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6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7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8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9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0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1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2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3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4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5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6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7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8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9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0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1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2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3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4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5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6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7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8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9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0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1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2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3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4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5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6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7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8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9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0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1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2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3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4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5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6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7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8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9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0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1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2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3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4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5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6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7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8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9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0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1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2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3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54" name="Groupe 2153"/>
            <p:cNvGrpSpPr/>
            <p:nvPr userDrawn="1"/>
          </p:nvGrpSpPr>
          <p:grpSpPr>
            <a:xfrm>
              <a:off x="2745640" y="1167507"/>
              <a:ext cx="3387725" cy="111917"/>
              <a:chOff x="2746375" y="570435"/>
              <a:chExt cx="3387725" cy="111917"/>
            </a:xfrm>
          </p:grpSpPr>
          <p:sp>
            <p:nvSpPr>
              <p:cNvPr id="21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25" name="Groupe 2224"/>
            <p:cNvGrpSpPr/>
            <p:nvPr userDrawn="1"/>
          </p:nvGrpSpPr>
          <p:grpSpPr>
            <a:xfrm>
              <a:off x="2745640" y="1366531"/>
              <a:ext cx="3387725" cy="111917"/>
              <a:chOff x="2746375" y="570435"/>
              <a:chExt cx="3387725" cy="111917"/>
            </a:xfrm>
          </p:grpSpPr>
          <p:sp>
            <p:nvSpPr>
              <p:cNvPr id="222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96" name="Groupe 2295"/>
            <p:cNvGrpSpPr/>
            <p:nvPr userDrawn="1"/>
          </p:nvGrpSpPr>
          <p:grpSpPr>
            <a:xfrm>
              <a:off x="2745640" y="1565555"/>
              <a:ext cx="3387725" cy="111917"/>
              <a:chOff x="2746375" y="570435"/>
              <a:chExt cx="3387725" cy="111917"/>
            </a:xfrm>
          </p:grpSpPr>
          <p:sp>
            <p:nvSpPr>
              <p:cNvPr id="229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3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69" name="Groupe 2368"/>
            <p:cNvGrpSpPr/>
            <p:nvPr userDrawn="1"/>
          </p:nvGrpSpPr>
          <p:grpSpPr>
            <a:xfrm>
              <a:off x="2745640" y="1764579"/>
              <a:ext cx="3387725" cy="111917"/>
              <a:chOff x="2746375" y="570435"/>
              <a:chExt cx="3387725" cy="111917"/>
            </a:xfrm>
          </p:grpSpPr>
          <p:sp>
            <p:nvSpPr>
              <p:cNvPr id="272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0" name="Groupe 2369"/>
            <p:cNvGrpSpPr/>
            <p:nvPr userDrawn="1"/>
          </p:nvGrpSpPr>
          <p:grpSpPr>
            <a:xfrm>
              <a:off x="2745640" y="1963603"/>
              <a:ext cx="3387725" cy="111917"/>
              <a:chOff x="2746375" y="570435"/>
              <a:chExt cx="3387725" cy="111917"/>
            </a:xfrm>
          </p:grpSpPr>
          <p:sp>
            <p:nvSpPr>
              <p:cNvPr id="265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1" name="Groupe 2370"/>
            <p:cNvGrpSpPr/>
            <p:nvPr userDrawn="1"/>
          </p:nvGrpSpPr>
          <p:grpSpPr>
            <a:xfrm>
              <a:off x="2745640" y="2162627"/>
              <a:ext cx="3387725" cy="111917"/>
              <a:chOff x="2746375" y="570435"/>
              <a:chExt cx="3387725" cy="111917"/>
            </a:xfrm>
          </p:grpSpPr>
          <p:sp>
            <p:nvSpPr>
              <p:cNvPr id="258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2" name="Groupe 2371"/>
            <p:cNvGrpSpPr/>
            <p:nvPr userDrawn="1"/>
          </p:nvGrpSpPr>
          <p:grpSpPr>
            <a:xfrm>
              <a:off x="2745640" y="2361651"/>
              <a:ext cx="3387725" cy="111917"/>
              <a:chOff x="2746375" y="570435"/>
              <a:chExt cx="3387725" cy="111917"/>
            </a:xfrm>
          </p:grpSpPr>
          <p:sp>
            <p:nvSpPr>
              <p:cNvPr id="251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3" name="Groupe 2372"/>
            <p:cNvGrpSpPr/>
            <p:nvPr userDrawn="1"/>
          </p:nvGrpSpPr>
          <p:grpSpPr>
            <a:xfrm>
              <a:off x="2745640" y="2560675"/>
              <a:ext cx="3387725" cy="111917"/>
              <a:chOff x="2746375" y="570435"/>
              <a:chExt cx="3387725" cy="111917"/>
            </a:xfrm>
          </p:grpSpPr>
          <p:sp>
            <p:nvSpPr>
              <p:cNvPr id="244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374" name="Groupe 2373"/>
            <p:cNvGrpSpPr/>
            <p:nvPr userDrawn="1"/>
          </p:nvGrpSpPr>
          <p:grpSpPr>
            <a:xfrm>
              <a:off x="2745640" y="2759699"/>
              <a:ext cx="3387725" cy="111917"/>
              <a:chOff x="2746375" y="570435"/>
              <a:chExt cx="3387725" cy="111917"/>
            </a:xfrm>
          </p:grpSpPr>
          <p:sp>
            <p:nvSpPr>
              <p:cNvPr id="2375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6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7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8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9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0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1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2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3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4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5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6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7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8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9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0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1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2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3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4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5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6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7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8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9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0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1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2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3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4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5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6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7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8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9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0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1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2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3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4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5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6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7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8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9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0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1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2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3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4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5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6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7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8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9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0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1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2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3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4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5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6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7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8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9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0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1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2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3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4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795" name="Groupe 2794"/>
            <p:cNvGrpSpPr/>
            <p:nvPr userDrawn="1"/>
          </p:nvGrpSpPr>
          <p:grpSpPr>
            <a:xfrm>
              <a:off x="2745640" y="2958723"/>
              <a:ext cx="3387725" cy="111917"/>
              <a:chOff x="2746375" y="570435"/>
              <a:chExt cx="3387725" cy="111917"/>
            </a:xfrm>
          </p:grpSpPr>
          <p:sp>
            <p:nvSpPr>
              <p:cNvPr id="2796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7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8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9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0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1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2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3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4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5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6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7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8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9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0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1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2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3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4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5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6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7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8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9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0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1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2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3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4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5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6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7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8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9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0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1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2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3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4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5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6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7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8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9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0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1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2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3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4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5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6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7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8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9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0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1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2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3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4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5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6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7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8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9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0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1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2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3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4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5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866" name="Groupe 2865"/>
            <p:cNvGrpSpPr/>
            <p:nvPr userDrawn="1"/>
          </p:nvGrpSpPr>
          <p:grpSpPr>
            <a:xfrm>
              <a:off x="2745640" y="3157741"/>
              <a:ext cx="3387725" cy="111917"/>
              <a:chOff x="2746375" y="570435"/>
              <a:chExt cx="3387725" cy="111917"/>
            </a:xfrm>
          </p:grpSpPr>
          <p:sp>
            <p:nvSpPr>
              <p:cNvPr id="2867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8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9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0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1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2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3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4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5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6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7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8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9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0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1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2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3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4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5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6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7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8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9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0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1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2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3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4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5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6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7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8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9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0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1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2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3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4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5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6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7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8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9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0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1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2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3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4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5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6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7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8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9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0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1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2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3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4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5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6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7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8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9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0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1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2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3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4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5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6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</p:grpSp>
      <p:sp>
        <p:nvSpPr>
          <p:cNvPr id="4" name="Espace réservé du texte 3"/>
          <p:cNvSpPr>
            <a:spLocks noGrp="1"/>
          </p:cNvSpPr>
          <p:nvPr>
            <p:ph type="body" sz="quarter" idx="11" hasCustomPrompt="1"/>
          </p:nvPr>
        </p:nvSpPr>
        <p:spPr>
          <a:xfrm>
            <a:off x="4807527" y="1015813"/>
            <a:ext cx="5221316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PRESENTATION</a:t>
            </a:r>
          </a:p>
        </p:txBody>
      </p:sp>
      <p:sp>
        <p:nvSpPr>
          <p:cNvPr id="1063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4807527" y="1931396"/>
            <a:ext cx="4495800" cy="283819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 sz="1600" cap="none" baseline="0">
                <a:solidFill>
                  <a:schemeClr val="bg1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ClrTx/>
              <a:buSzTx/>
              <a:buFont typeface="Calibri" panose="020F0502020204030204" pitchFamily="34" charset="0"/>
              <a:buNone/>
              <a:tabLst/>
              <a:defRPr/>
            </a:pPr>
            <a:r>
              <a:rPr lang="fr-FR"/>
              <a:t>Sous-titre sur 1 ou 2 lignes</a:t>
            </a:r>
          </a:p>
          <a:p>
            <a:pPr lvl="0"/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6913" y="2633480"/>
            <a:ext cx="10258179" cy="2921395"/>
          </a:xfrm>
          <a:prstGeom prst="rect">
            <a:avLst/>
          </a:prstGeom>
        </p:spPr>
      </p:pic>
      <p:sp>
        <p:nvSpPr>
          <p:cNvPr id="1062" name="ZoneTexte 1061"/>
          <p:cNvSpPr txBox="1"/>
          <p:nvPr userDrawn="1"/>
        </p:nvSpPr>
        <p:spPr>
          <a:xfrm>
            <a:off x="10181277" y="5508724"/>
            <a:ext cx="1778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900">
                <a:solidFill>
                  <a:srgbClr val="231F20"/>
                </a:solidFill>
              </a:rPr>
              <a:t>© IGN-SHOM</a:t>
            </a:r>
          </a:p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1068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5905482" y="5597609"/>
            <a:ext cx="3750937" cy="283819"/>
          </a:xfrm>
        </p:spPr>
        <p:txBody>
          <a:bodyPr/>
          <a:lstStyle>
            <a:lvl1pPr marL="0" indent="0" algn="ctr">
              <a:buNone/>
              <a:defRPr sz="20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Auteur</a:t>
            </a:r>
          </a:p>
        </p:txBody>
      </p:sp>
      <p:sp>
        <p:nvSpPr>
          <p:cNvPr id="1069" name="Espace réservé du texte 3"/>
          <p:cNvSpPr>
            <a:spLocks noGrp="1"/>
          </p:cNvSpPr>
          <p:nvPr>
            <p:ph type="body" sz="quarter" idx="15" hasCustomPrompt="1"/>
          </p:nvPr>
        </p:nvSpPr>
        <p:spPr>
          <a:xfrm>
            <a:off x="5905482" y="5922729"/>
            <a:ext cx="3750937" cy="283819"/>
          </a:xfrm>
        </p:spPr>
        <p:txBody>
          <a:bodyPr/>
          <a:lstStyle>
            <a:lvl1pPr marL="0" indent="0" algn="ctr">
              <a:buNone/>
              <a:defRPr sz="160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8703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0" name="Groupe 3879"/>
          <p:cNvGrpSpPr/>
          <p:nvPr userDrawn="1"/>
        </p:nvGrpSpPr>
        <p:grpSpPr>
          <a:xfrm>
            <a:off x="738411" y="544564"/>
            <a:ext cx="6186617" cy="5191661"/>
            <a:chOff x="553803" y="544553"/>
            <a:chExt cx="4639963" cy="5191661"/>
          </a:xfrm>
        </p:grpSpPr>
        <p:grpSp>
          <p:nvGrpSpPr>
            <p:cNvPr id="9" name="Groupe 8"/>
            <p:cNvGrpSpPr/>
            <p:nvPr userDrawn="1"/>
          </p:nvGrpSpPr>
          <p:grpSpPr>
            <a:xfrm>
              <a:off x="553803" y="544557"/>
              <a:ext cx="3679737" cy="121564"/>
              <a:chOff x="2746375" y="570435"/>
              <a:chExt cx="3387725" cy="111917"/>
            </a:xfrm>
          </p:grpSpPr>
          <p:sp>
            <p:nvSpPr>
              <p:cNvPr id="9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" name="Groupe 9"/>
            <p:cNvGrpSpPr/>
            <p:nvPr userDrawn="1"/>
          </p:nvGrpSpPr>
          <p:grpSpPr>
            <a:xfrm>
              <a:off x="553803" y="760736"/>
              <a:ext cx="3679737" cy="121564"/>
              <a:chOff x="2746375" y="570435"/>
              <a:chExt cx="3387725" cy="111917"/>
            </a:xfrm>
          </p:grpSpPr>
          <p:sp>
            <p:nvSpPr>
              <p:cNvPr id="8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1" name="Groupe 10"/>
            <p:cNvGrpSpPr/>
            <p:nvPr userDrawn="1"/>
          </p:nvGrpSpPr>
          <p:grpSpPr>
            <a:xfrm>
              <a:off x="553803" y="976916"/>
              <a:ext cx="3679737" cy="121564"/>
              <a:chOff x="2746375" y="570435"/>
              <a:chExt cx="3387725" cy="111917"/>
            </a:xfrm>
          </p:grpSpPr>
          <p:sp>
            <p:nvSpPr>
              <p:cNvPr id="7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2" name="Groupe 11"/>
            <p:cNvGrpSpPr/>
            <p:nvPr userDrawn="1"/>
          </p:nvGrpSpPr>
          <p:grpSpPr>
            <a:xfrm>
              <a:off x="553803" y="1193095"/>
              <a:ext cx="3679737" cy="121564"/>
              <a:chOff x="2746375" y="570435"/>
              <a:chExt cx="3387725" cy="111917"/>
            </a:xfrm>
          </p:grpSpPr>
          <p:sp>
            <p:nvSpPr>
              <p:cNvPr id="7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3" name="Groupe 12"/>
            <p:cNvGrpSpPr/>
            <p:nvPr userDrawn="1"/>
          </p:nvGrpSpPr>
          <p:grpSpPr>
            <a:xfrm>
              <a:off x="553803" y="1409274"/>
              <a:ext cx="3679737" cy="121564"/>
              <a:chOff x="2746375" y="570435"/>
              <a:chExt cx="3387725" cy="111917"/>
            </a:xfrm>
          </p:grpSpPr>
          <p:sp>
            <p:nvSpPr>
              <p:cNvPr id="65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4" name="Groupe 13"/>
            <p:cNvGrpSpPr/>
            <p:nvPr userDrawn="1"/>
          </p:nvGrpSpPr>
          <p:grpSpPr>
            <a:xfrm>
              <a:off x="553803" y="1625453"/>
              <a:ext cx="3679737" cy="121564"/>
              <a:chOff x="2746375" y="570435"/>
              <a:chExt cx="3387725" cy="111917"/>
            </a:xfrm>
          </p:grpSpPr>
          <p:sp>
            <p:nvSpPr>
              <p:cNvPr id="58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5" name="Groupe 14"/>
            <p:cNvGrpSpPr/>
            <p:nvPr userDrawn="1"/>
          </p:nvGrpSpPr>
          <p:grpSpPr>
            <a:xfrm>
              <a:off x="553803" y="1841633"/>
              <a:ext cx="3679737" cy="121564"/>
              <a:chOff x="2746375" y="570435"/>
              <a:chExt cx="3387725" cy="111917"/>
            </a:xfrm>
          </p:grpSpPr>
          <p:sp>
            <p:nvSpPr>
              <p:cNvPr id="51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6" name="Groupe 15"/>
            <p:cNvGrpSpPr/>
            <p:nvPr userDrawn="1"/>
          </p:nvGrpSpPr>
          <p:grpSpPr>
            <a:xfrm>
              <a:off x="553803" y="2057813"/>
              <a:ext cx="3679737" cy="121564"/>
              <a:chOff x="2746375" y="570435"/>
              <a:chExt cx="3387725" cy="111917"/>
            </a:xfrm>
          </p:grpSpPr>
          <p:sp>
            <p:nvSpPr>
              <p:cNvPr id="44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7" name="Groupe 16"/>
            <p:cNvGrpSpPr/>
            <p:nvPr userDrawn="1"/>
          </p:nvGrpSpPr>
          <p:grpSpPr>
            <a:xfrm>
              <a:off x="553803" y="2273992"/>
              <a:ext cx="3679737" cy="121564"/>
              <a:chOff x="2746375" y="570435"/>
              <a:chExt cx="3387725" cy="111917"/>
            </a:xfrm>
          </p:grpSpPr>
          <p:sp>
            <p:nvSpPr>
              <p:cNvPr id="37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 userDrawn="1"/>
          </p:nvGrpSpPr>
          <p:grpSpPr>
            <a:xfrm>
              <a:off x="553803" y="2490170"/>
              <a:ext cx="3679737" cy="121564"/>
              <a:chOff x="2746375" y="570435"/>
              <a:chExt cx="3387725" cy="111917"/>
            </a:xfrm>
          </p:grpSpPr>
          <p:sp>
            <p:nvSpPr>
              <p:cNvPr id="30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9" name="Groupe 18"/>
            <p:cNvGrpSpPr/>
            <p:nvPr userDrawn="1"/>
          </p:nvGrpSpPr>
          <p:grpSpPr>
            <a:xfrm>
              <a:off x="553803" y="2706349"/>
              <a:ext cx="3679737" cy="121564"/>
              <a:chOff x="2746375" y="570435"/>
              <a:chExt cx="3387725" cy="111917"/>
            </a:xfrm>
          </p:grpSpPr>
          <p:sp>
            <p:nvSpPr>
              <p:cNvPr id="23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" name="Groupe 19"/>
            <p:cNvGrpSpPr/>
            <p:nvPr userDrawn="1"/>
          </p:nvGrpSpPr>
          <p:grpSpPr>
            <a:xfrm>
              <a:off x="553803" y="2922527"/>
              <a:ext cx="3679737" cy="121564"/>
              <a:chOff x="2746375" y="570435"/>
              <a:chExt cx="3387725" cy="111917"/>
            </a:xfrm>
          </p:grpSpPr>
          <p:sp>
            <p:nvSpPr>
              <p:cNvPr id="16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1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2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3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 userDrawn="1"/>
          </p:nvGrpSpPr>
          <p:grpSpPr>
            <a:xfrm>
              <a:off x="553803" y="3138703"/>
              <a:ext cx="3679737" cy="121564"/>
              <a:chOff x="2746375" y="570435"/>
              <a:chExt cx="3387725" cy="111917"/>
            </a:xfrm>
          </p:grpSpPr>
          <p:sp>
            <p:nvSpPr>
              <p:cNvPr id="9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0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1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2" name="Groupe 21"/>
            <p:cNvGrpSpPr/>
            <p:nvPr userDrawn="1"/>
          </p:nvGrpSpPr>
          <p:grpSpPr>
            <a:xfrm>
              <a:off x="553803" y="3354879"/>
              <a:ext cx="3679737" cy="121564"/>
              <a:chOff x="2746375" y="570435"/>
              <a:chExt cx="3387725" cy="111917"/>
            </a:xfrm>
          </p:grpSpPr>
          <p:sp>
            <p:nvSpPr>
              <p:cNvPr id="23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4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5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6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7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8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9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0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1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2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3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4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5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6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7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8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39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0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1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2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3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4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5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6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7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8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49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0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1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2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3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4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5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6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7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8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59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0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1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2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3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4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5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6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7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8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69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0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1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2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3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4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5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6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7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8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79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0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1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2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3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4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5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6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7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8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89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0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1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92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4" name="Groupe 1003"/>
            <p:cNvGrpSpPr/>
            <p:nvPr userDrawn="1"/>
          </p:nvGrpSpPr>
          <p:grpSpPr>
            <a:xfrm>
              <a:off x="553803" y="3563809"/>
              <a:ext cx="3679737" cy="121564"/>
              <a:chOff x="2746375" y="570435"/>
              <a:chExt cx="3387725" cy="111917"/>
            </a:xfrm>
          </p:grpSpPr>
          <p:sp>
            <p:nvSpPr>
              <p:cNvPr id="192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3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4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5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6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7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8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9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5" name="Groupe 1004"/>
            <p:cNvGrpSpPr/>
            <p:nvPr userDrawn="1"/>
          </p:nvGrpSpPr>
          <p:grpSpPr>
            <a:xfrm>
              <a:off x="553803" y="3779988"/>
              <a:ext cx="3679737" cy="121564"/>
              <a:chOff x="2746375" y="570435"/>
              <a:chExt cx="3387725" cy="111917"/>
            </a:xfrm>
          </p:grpSpPr>
          <p:sp>
            <p:nvSpPr>
              <p:cNvPr id="185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6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7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8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9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0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1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92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6" name="Groupe 1005"/>
            <p:cNvGrpSpPr/>
            <p:nvPr userDrawn="1"/>
          </p:nvGrpSpPr>
          <p:grpSpPr>
            <a:xfrm>
              <a:off x="553803" y="3996168"/>
              <a:ext cx="3679737" cy="121564"/>
              <a:chOff x="2746375" y="570435"/>
              <a:chExt cx="3387725" cy="111917"/>
            </a:xfrm>
          </p:grpSpPr>
          <p:sp>
            <p:nvSpPr>
              <p:cNvPr id="178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9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0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1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2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3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4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85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7" name="Groupe 1006"/>
            <p:cNvGrpSpPr/>
            <p:nvPr userDrawn="1"/>
          </p:nvGrpSpPr>
          <p:grpSpPr>
            <a:xfrm>
              <a:off x="553803" y="4212347"/>
              <a:ext cx="3679737" cy="121564"/>
              <a:chOff x="2746375" y="570435"/>
              <a:chExt cx="3387725" cy="111917"/>
            </a:xfrm>
          </p:grpSpPr>
          <p:sp>
            <p:nvSpPr>
              <p:cNvPr id="171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2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3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4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5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6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7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8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8" name="Groupe 1007"/>
            <p:cNvGrpSpPr/>
            <p:nvPr userDrawn="1"/>
          </p:nvGrpSpPr>
          <p:grpSpPr>
            <a:xfrm>
              <a:off x="553803" y="4428526"/>
              <a:ext cx="3679737" cy="121564"/>
              <a:chOff x="2746375" y="570435"/>
              <a:chExt cx="3387725" cy="111917"/>
            </a:xfrm>
          </p:grpSpPr>
          <p:sp>
            <p:nvSpPr>
              <p:cNvPr id="164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5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6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7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8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9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0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71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09" name="Groupe 1008"/>
            <p:cNvGrpSpPr/>
            <p:nvPr userDrawn="1"/>
          </p:nvGrpSpPr>
          <p:grpSpPr>
            <a:xfrm>
              <a:off x="553803" y="4644705"/>
              <a:ext cx="3679737" cy="121564"/>
              <a:chOff x="2746375" y="570435"/>
              <a:chExt cx="3387725" cy="111917"/>
            </a:xfrm>
          </p:grpSpPr>
          <p:sp>
            <p:nvSpPr>
              <p:cNvPr id="157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8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9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0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1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2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3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64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0" name="Groupe 1009"/>
            <p:cNvGrpSpPr/>
            <p:nvPr userDrawn="1"/>
          </p:nvGrpSpPr>
          <p:grpSpPr>
            <a:xfrm>
              <a:off x="553803" y="4860885"/>
              <a:ext cx="3679737" cy="121564"/>
              <a:chOff x="2746375" y="570435"/>
              <a:chExt cx="3387725" cy="111917"/>
            </a:xfrm>
          </p:grpSpPr>
          <p:sp>
            <p:nvSpPr>
              <p:cNvPr id="150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1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2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3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4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5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6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7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1" name="Groupe 1010"/>
            <p:cNvGrpSpPr/>
            <p:nvPr userDrawn="1"/>
          </p:nvGrpSpPr>
          <p:grpSpPr>
            <a:xfrm>
              <a:off x="553803" y="5077065"/>
              <a:ext cx="3679737" cy="121564"/>
              <a:chOff x="2746375" y="570435"/>
              <a:chExt cx="3387725" cy="111917"/>
            </a:xfrm>
          </p:grpSpPr>
          <p:sp>
            <p:nvSpPr>
              <p:cNvPr id="143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4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5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6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7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8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9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50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2" name="Groupe 1011"/>
            <p:cNvGrpSpPr/>
            <p:nvPr userDrawn="1"/>
          </p:nvGrpSpPr>
          <p:grpSpPr>
            <a:xfrm>
              <a:off x="553803" y="5293244"/>
              <a:ext cx="3679737" cy="121564"/>
              <a:chOff x="2746375" y="570435"/>
              <a:chExt cx="3387725" cy="111917"/>
            </a:xfrm>
          </p:grpSpPr>
          <p:sp>
            <p:nvSpPr>
              <p:cNvPr id="136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7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8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9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0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1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2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43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1013" name="Groupe 1012"/>
            <p:cNvGrpSpPr/>
            <p:nvPr userDrawn="1"/>
          </p:nvGrpSpPr>
          <p:grpSpPr>
            <a:xfrm>
              <a:off x="553803" y="5509422"/>
              <a:ext cx="3679737" cy="121564"/>
              <a:chOff x="2746375" y="570435"/>
              <a:chExt cx="3387725" cy="111917"/>
            </a:xfrm>
          </p:grpSpPr>
          <p:sp>
            <p:nvSpPr>
              <p:cNvPr id="1298" name="Oval 870"/>
              <p:cNvSpPr>
                <a:spLocks noChangeArrowheads="1"/>
              </p:cNvSpPr>
              <p:nvPr userDrawn="1"/>
            </p:nvSpPr>
            <p:spPr bwMode="auto">
              <a:xfrm flipV="1">
                <a:off x="2746375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299" name="Oval 871"/>
              <p:cNvSpPr>
                <a:spLocks noChangeArrowheads="1"/>
              </p:cNvSpPr>
              <p:nvPr userDrawn="1"/>
            </p:nvSpPr>
            <p:spPr bwMode="auto">
              <a:xfrm flipV="1">
                <a:off x="284496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0" name="Oval 872"/>
              <p:cNvSpPr>
                <a:spLocks noChangeArrowheads="1"/>
              </p:cNvSpPr>
              <p:nvPr userDrawn="1"/>
            </p:nvSpPr>
            <p:spPr bwMode="auto">
              <a:xfrm flipV="1">
                <a:off x="294356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1" name="Oval 873"/>
              <p:cNvSpPr>
                <a:spLocks noChangeArrowheads="1"/>
              </p:cNvSpPr>
              <p:nvPr userDrawn="1"/>
            </p:nvSpPr>
            <p:spPr bwMode="auto">
              <a:xfrm flipV="1">
                <a:off x="304393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2" name="Oval 874"/>
              <p:cNvSpPr>
                <a:spLocks noChangeArrowheads="1"/>
              </p:cNvSpPr>
              <p:nvPr userDrawn="1"/>
            </p:nvSpPr>
            <p:spPr bwMode="auto">
              <a:xfrm flipV="1">
                <a:off x="3143416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3" name="Oval 875"/>
              <p:cNvSpPr>
                <a:spLocks noChangeArrowheads="1"/>
              </p:cNvSpPr>
              <p:nvPr userDrawn="1"/>
            </p:nvSpPr>
            <p:spPr bwMode="auto">
              <a:xfrm flipV="1">
                <a:off x="324201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4" name="Oval 876"/>
              <p:cNvSpPr>
                <a:spLocks noChangeArrowheads="1"/>
              </p:cNvSpPr>
              <p:nvPr userDrawn="1"/>
            </p:nvSpPr>
            <p:spPr bwMode="auto">
              <a:xfrm flipV="1">
                <a:off x="334238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5" name="Oval 877"/>
              <p:cNvSpPr>
                <a:spLocks noChangeArrowheads="1"/>
              </p:cNvSpPr>
              <p:nvPr userDrawn="1"/>
            </p:nvSpPr>
            <p:spPr bwMode="auto">
              <a:xfrm flipV="1">
                <a:off x="344097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6" name="Oval 878"/>
              <p:cNvSpPr>
                <a:spLocks noChangeArrowheads="1"/>
              </p:cNvSpPr>
              <p:nvPr userDrawn="1"/>
            </p:nvSpPr>
            <p:spPr bwMode="auto">
              <a:xfrm flipV="1">
                <a:off x="3540456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7" name="Oval 879"/>
              <p:cNvSpPr>
                <a:spLocks noChangeArrowheads="1"/>
              </p:cNvSpPr>
              <p:nvPr userDrawn="1"/>
            </p:nvSpPr>
            <p:spPr bwMode="auto">
              <a:xfrm flipV="1">
                <a:off x="364082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8" name="Oval 880"/>
              <p:cNvSpPr>
                <a:spLocks noChangeArrowheads="1"/>
              </p:cNvSpPr>
              <p:nvPr userDrawn="1"/>
            </p:nvSpPr>
            <p:spPr bwMode="auto">
              <a:xfrm flipV="1">
                <a:off x="3739421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09" name="Oval 881"/>
              <p:cNvSpPr>
                <a:spLocks noChangeArrowheads="1"/>
              </p:cNvSpPr>
              <p:nvPr userDrawn="1"/>
            </p:nvSpPr>
            <p:spPr bwMode="auto">
              <a:xfrm flipV="1">
                <a:off x="383801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0" name="Oval 882"/>
              <p:cNvSpPr>
                <a:spLocks noChangeArrowheads="1"/>
              </p:cNvSpPr>
              <p:nvPr userDrawn="1"/>
            </p:nvSpPr>
            <p:spPr bwMode="auto">
              <a:xfrm flipV="1">
                <a:off x="393838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1" name="Oval 883"/>
              <p:cNvSpPr>
                <a:spLocks noChangeArrowheads="1"/>
              </p:cNvSpPr>
              <p:nvPr userDrawn="1"/>
            </p:nvSpPr>
            <p:spPr bwMode="auto">
              <a:xfrm flipV="1">
                <a:off x="4037867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2" name="Oval 884"/>
              <p:cNvSpPr>
                <a:spLocks noChangeArrowheads="1"/>
              </p:cNvSpPr>
              <p:nvPr userDrawn="1"/>
            </p:nvSpPr>
            <p:spPr bwMode="auto">
              <a:xfrm flipV="1">
                <a:off x="4136461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3" name="Oval 885"/>
              <p:cNvSpPr>
                <a:spLocks noChangeArrowheads="1"/>
              </p:cNvSpPr>
              <p:nvPr userDrawn="1"/>
            </p:nvSpPr>
            <p:spPr bwMode="auto">
              <a:xfrm flipV="1">
                <a:off x="4236832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4" name="Oval 886"/>
              <p:cNvSpPr>
                <a:spLocks noChangeArrowheads="1"/>
              </p:cNvSpPr>
              <p:nvPr userDrawn="1"/>
            </p:nvSpPr>
            <p:spPr bwMode="auto">
              <a:xfrm flipV="1">
                <a:off x="4335426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5" name="Oval 887"/>
              <p:cNvSpPr>
                <a:spLocks noChangeArrowheads="1"/>
              </p:cNvSpPr>
              <p:nvPr userDrawn="1"/>
            </p:nvSpPr>
            <p:spPr bwMode="auto">
              <a:xfrm flipV="1">
                <a:off x="4434908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6" name="Oval 888"/>
              <p:cNvSpPr>
                <a:spLocks noChangeArrowheads="1"/>
              </p:cNvSpPr>
              <p:nvPr userDrawn="1"/>
            </p:nvSpPr>
            <p:spPr bwMode="auto">
              <a:xfrm flipV="1">
                <a:off x="453527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7" name="Oval 889"/>
              <p:cNvSpPr>
                <a:spLocks noChangeArrowheads="1"/>
              </p:cNvSpPr>
              <p:nvPr userDrawn="1"/>
            </p:nvSpPr>
            <p:spPr bwMode="auto">
              <a:xfrm flipV="1">
                <a:off x="4633873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8" name="Oval 890"/>
              <p:cNvSpPr>
                <a:spLocks noChangeArrowheads="1"/>
              </p:cNvSpPr>
              <p:nvPr userDrawn="1"/>
            </p:nvSpPr>
            <p:spPr bwMode="auto">
              <a:xfrm flipV="1">
                <a:off x="473246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19" name="Oval 891"/>
              <p:cNvSpPr>
                <a:spLocks noChangeArrowheads="1"/>
              </p:cNvSpPr>
              <p:nvPr userDrawn="1"/>
            </p:nvSpPr>
            <p:spPr bwMode="auto">
              <a:xfrm flipV="1">
                <a:off x="4832837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0" name="Oval 892"/>
              <p:cNvSpPr>
                <a:spLocks noChangeArrowheads="1"/>
              </p:cNvSpPr>
              <p:nvPr userDrawn="1"/>
            </p:nvSpPr>
            <p:spPr bwMode="auto">
              <a:xfrm flipV="1">
                <a:off x="4932319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1" name="Oval 893"/>
              <p:cNvSpPr>
                <a:spLocks noChangeArrowheads="1"/>
              </p:cNvSpPr>
              <p:nvPr userDrawn="1"/>
            </p:nvSpPr>
            <p:spPr bwMode="auto">
              <a:xfrm flipV="1">
                <a:off x="5030913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2" name="Oval 894"/>
              <p:cNvSpPr>
                <a:spLocks noChangeArrowheads="1"/>
              </p:cNvSpPr>
              <p:nvPr userDrawn="1"/>
            </p:nvSpPr>
            <p:spPr bwMode="auto">
              <a:xfrm flipV="1">
                <a:off x="513128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3" name="Oval 895"/>
              <p:cNvSpPr>
                <a:spLocks noChangeArrowheads="1"/>
              </p:cNvSpPr>
              <p:nvPr userDrawn="1"/>
            </p:nvSpPr>
            <p:spPr bwMode="auto">
              <a:xfrm flipV="1">
                <a:off x="5229878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4" name="Oval 896"/>
              <p:cNvSpPr>
                <a:spLocks noChangeArrowheads="1"/>
              </p:cNvSpPr>
              <p:nvPr userDrawn="1"/>
            </p:nvSpPr>
            <p:spPr bwMode="auto">
              <a:xfrm flipV="1">
                <a:off x="5329360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5" name="Oval 897"/>
              <p:cNvSpPr>
                <a:spLocks noChangeArrowheads="1"/>
              </p:cNvSpPr>
              <p:nvPr userDrawn="1"/>
            </p:nvSpPr>
            <p:spPr bwMode="auto">
              <a:xfrm flipV="1">
                <a:off x="5429730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6" name="Oval 898"/>
              <p:cNvSpPr>
                <a:spLocks noChangeArrowheads="1"/>
              </p:cNvSpPr>
              <p:nvPr userDrawn="1"/>
            </p:nvSpPr>
            <p:spPr bwMode="auto">
              <a:xfrm flipV="1">
                <a:off x="5528324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7" name="Oval 899"/>
              <p:cNvSpPr>
                <a:spLocks noChangeArrowheads="1"/>
              </p:cNvSpPr>
              <p:nvPr userDrawn="1"/>
            </p:nvSpPr>
            <p:spPr bwMode="auto">
              <a:xfrm flipV="1">
                <a:off x="5627807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8" name="Oval 900"/>
              <p:cNvSpPr>
                <a:spLocks noChangeArrowheads="1"/>
              </p:cNvSpPr>
              <p:nvPr userDrawn="1"/>
            </p:nvSpPr>
            <p:spPr bwMode="auto">
              <a:xfrm flipV="1">
                <a:off x="5727289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29" name="Oval 901"/>
              <p:cNvSpPr>
                <a:spLocks noChangeArrowheads="1"/>
              </p:cNvSpPr>
              <p:nvPr userDrawn="1"/>
            </p:nvSpPr>
            <p:spPr bwMode="auto">
              <a:xfrm flipV="1">
                <a:off x="5826771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0" name="Oval 902"/>
              <p:cNvSpPr>
                <a:spLocks noChangeArrowheads="1"/>
              </p:cNvSpPr>
              <p:nvPr userDrawn="1"/>
            </p:nvSpPr>
            <p:spPr bwMode="auto">
              <a:xfrm flipV="1">
                <a:off x="5925365" y="672581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1" name="Oval 903"/>
              <p:cNvSpPr>
                <a:spLocks noChangeArrowheads="1"/>
              </p:cNvSpPr>
              <p:nvPr userDrawn="1"/>
            </p:nvSpPr>
            <p:spPr bwMode="auto">
              <a:xfrm flipV="1">
                <a:off x="6025735" y="672581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2" name="Oval 904"/>
              <p:cNvSpPr>
                <a:spLocks noChangeArrowheads="1"/>
              </p:cNvSpPr>
              <p:nvPr userDrawn="1"/>
            </p:nvSpPr>
            <p:spPr bwMode="auto">
              <a:xfrm flipV="1">
                <a:off x="6125218" y="672581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3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2746375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4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284496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5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294356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6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304393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7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3143416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8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324201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39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334238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0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344097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1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3540456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2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364082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3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3739421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4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383801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5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393838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6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4037867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7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4136461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8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4236832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49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4335426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0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4434908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1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453527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2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4633873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3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473246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4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4832837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5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4932319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6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5030913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7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513128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8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5229878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59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5329360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0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5429730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1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5528324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2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5627807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3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5727289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4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5826771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5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5925365" y="570435"/>
                <a:ext cx="10659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6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6025735" y="570435"/>
                <a:ext cx="9771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1367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6125218" y="570435"/>
                <a:ext cx="8882" cy="97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grpSp>
          <p:nvGrpSpPr>
            <p:cNvPr id="2069" name="Groupe 2068"/>
            <p:cNvGrpSpPr/>
            <p:nvPr userDrawn="1"/>
          </p:nvGrpSpPr>
          <p:grpSpPr>
            <a:xfrm>
              <a:off x="553803" y="5725601"/>
              <a:ext cx="3679737" cy="10613"/>
              <a:chOff x="553803" y="5725601"/>
              <a:chExt cx="3679737" cy="10613"/>
            </a:xfrm>
          </p:grpSpPr>
          <p:sp>
            <p:nvSpPr>
              <p:cNvPr id="2034" name="Oval 905"/>
              <p:cNvSpPr>
                <a:spLocks noChangeArrowheads="1"/>
              </p:cNvSpPr>
              <p:nvPr userDrawn="1"/>
            </p:nvSpPr>
            <p:spPr bwMode="auto">
              <a:xfrm flipV="1">
                <a:off x="553803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5" name="Oval 906"/>
              <p:cNvSpPr>
                <a:spLocks noChangeArrowheads="1"/>
              </p:cNvSpPr>
              <p:nvPr userDrawn="1"/>
            </p:nvSpPr>
            <p:spPr bwMode="auto">
              <a:xfrm flipV="1">
                <a:off x="66089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6" name="Oval 907"/>
              <p:cNvSpPr>
                <a:spLocks noChangeArrowheads="1"/>
              </p:cNvSpPr>
              <p:nvPr userDrawn="1"/>
            </p:nvSpPr>
            <p:spPr bwMode="auto">
              <a:xfrm flipV="1">
                <a:off x="767988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7" name="Oval 908"/>
              <p:cNvSpPr>
                <a:spLocks noChangeArrowheads="1"/>
              </p:cNvSpPr>
              <p:nvPr userDrawn="1"/>
            </p:nvSpPr>
            <p:spPr bwMode="auto">
              <a:xfrm flipV="1">
                <a:off x="877010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8" name="Oval 909"/>
              <p:cNvSpPr>
                <a:spLocks noChangeArrowheads="1"/>
              </p:cNvSpPr>
              <p:nvPr userDrawn="1"/>
            </p:nvSpPr>
            <p:spPr bwMode="auto">
              <a:xfrm flipV="1">
                <a:off x="98506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39" name="Oval 910"/>
              <p:cNvSpPr>
                <a:spLocks noChangeArrowheads="1"/>
              </p:cNvSpPr>
              <p:nvPr userDrawn="1"/>
            </p:nvSpPr>
            <p:spPr bwMode="auto">
              <a:xfrm flipV="1">
                <a:off x="109216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0" name="Oval 911"/>
              <p:cNvSpPr>
                <a:spLocks noChangeArrowheads="1"/>
              </p:cNvSpPr>
              <p:nvPr userDrawn="1"/>
            </p:nvSpPr>
            <p:spPr bwMode="auto">
              <a:xfrm flipV="1">
                <a:off x="120118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1" name="Oval 912"/>
              <p:cNvSpPr>
                <a:spLocks noChangeArrowheads="1"/>
              </p:cNvSpPr>
              <p:nvPr userDrawn="1"/>
            </p:nvSpPr>
            <p:spPr bwMode="auto">
              <a:xfrm flipV="1">
                <a:off x="130827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2" name="Oval 913"/>
              <p:cNvSpPr>
                <a:spLocks noChangeArrowheads="1"/>
              </p:cNvSpPr>
              <p:nvPr userDrawn="1"/>
            </p:nvSpPr>
            <p:spPr bwMode="auto">
              <a:xfrm flipV="1">
                <a:off x="1416331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3" name="Oval 914"/>
              <p:cNvSpPr>
                <a:spLocks noChangeArrowheads="1"/>
              </p:cNvSpPr>
              <p:nvPr userDrawn="1"/>
            </p:nvSpPr>
            <p:spPr bwMode="auto">
              <a:xfrm flipV="1">
                <a:off x="1525354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4" name="Oval 915"/>
              <p:cNvSpPr>
                <a:spLocks noChangeArrowheads="1"/>
              </p:cNvSpPr>
              <p:nvPr userDrawn="1"/>
            </p:nvSpPr>
            <p:spPr bwMode="auto">
              <a:xfrm flipV="1">
                <a:off x="163244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5" name="Oval 916"/>
              <p:cNvSpPr>
                <a:spLocks noChangeArrowheads="1"/>
              </p:cNvSpPr>
              <p:nvPr userDrawn="1"/>
            </p:nvSpPr>
            <p:spPr bwMode="auto">
              <a:xfrm flipV="1">
                <a:off x="1739539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6" name="Oval 917"/>
              <p:cNvSpPr>
                <a:spLocks noChangeArrowheads="1"/>
              </p:cNvSpPr>
              <p:nvPr userDrawn="1"/>
            </p:nvSpPr>
            <p:spPr bwMode="auto">
              <a:xfrm flipV="1">
                <a:off x="1848561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7" name="Oval 918"/>
              <p:cNvSpPr>
                <a:spLocks noChangeArrowheads="1"/>
              </p:cNvSpPr>
              <p:nvPr userDrawn="1"/>
            </p:nvSpPr>
            <p:spPr bwMode="auto">
              <a:xfrm flipV="1">
                <a:off x="1956618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8" name="Oval 919"/>
              <p:cNvSpPr>
                <a:spLocks noChangeArrowheads="1"/>
              </p:cNvSpPr>
              <p:nvPr userDrawn="1"/>
            </p:nvSpPr>
            <p:spPr bwMode="auto">
              <a:xfrm flipV="1">
                <a:off x="206371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49" name="Oval 920"/>
              <p:cNvSpPr>
                <a:spLocks noChangeArrowheads="1"/>
              </p:cNvSpPr>
              <p:nvPr userDrawn="1"/>
            </p:nvSpPr>
            <p:spPr bwMode="auto">
              <a:xfrm flipV="1">
                <a:off x="217273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0" name="Oval 921"/>
              <p:cNvSpPr>
                <a:spLocks noChangeArrowheads="1"/>
              </p:cNvSpPr>
              <p:nvPr userDrawn="1"/>
            </p:nvSpPr>
            <p:spPr bwMode="auto">
              <a:xfrm flipV="1">
                <a:off x="2279826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1" name="Oval 922"/>
              <p:cNvSpPr>
                <a:spLocks noChangeArrowheads="1"/>
              </p:cNvSpPr>
              <p:nvPr userDrawn="1"/>
            </p:nvSpPr>
            <p:spPr bwMode="auto">
              <a:xfrm flipV="1">
                <a:off x="238788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2" name="Oval 923"/>
              <p:cNvSpPr>
                <a:spLocks noChangeArrowheads="1"/>
              </p:cNvSpPr>
              <p:nvPr userDrawn="1"/>
            </p:nvSpPr>
            <p:spPr bwMode="auto">
              <a:xfrm flipV="1">
                <a:off x="249690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3" name="Oval 924"/>
              <p:cNvSpPr>
                <a:spLocks noChangeArrowheads="1"/>
              </p:cNvSpPr>
              <p:nvPr userDrawn="1"/>
            </p:nvSpPr>
            <p:spPr bwMode="auto">
              <a:xfrm flipV="1">
                <a:off x="260399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4" name="Oval 925"/>
              <p:cNvSpPr>
                <a:spLocks noChangeArrowheads="1"/>
              </p:cNvSpPr>
              <p:nvPr userDrawn="1"/>
            </p:nvSpPr>
            <p:spPr bwMode="auto">
              <a:xfrm flipV="1">
                <a:off x="2711090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5" name="Oval 926"/>
              <p:cNvSpPr>
                <a:spLocks noChangeArrowheads="1"/>
              </p:cNvSpPr>
              <p:nvPr userDrawn="1"/>
            </p:nvSpPr>
            <p:spPr bwMode="auto">
              <a:xfrm flipV="1">
                <a:off x="2820112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6" name="Oval 927"/>
              <p:cNvSpPr>
                <a:spLocks noChangeArrowheads="1"/>
              </p:cNvSpPr>
              <p:nvPr userDrawn="1"/>
            </p:nvSpPr>
            <p:spPr bwMode="auto">
              <a:xfrm flipV="1">
                <a:off x="2928169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7" name="Oval 928"/>
              <p:cNvSpPr>
                <a:spLocks noChangeArrowheads="1"/>
              </p:cNvSpPr>
              <p:nvPr userDrawn="1"/>
            </p:nvSpPr>
            <p:spPr bwMode="auto">
              <a:xfrm flipV="1">
                <a:off x="3035262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8" name="Oval 929"/>
              <p:cNvSpPr>
                <a:spLocks noChangeArrowheads="1"/>
              </p:cNvSpPr>
              <p:nvPr userDrawn="1"/>
            </p:nvSpPr>
            <p:spPr bwMode="auto">
              <a:xfrm flipV="1">
                <a:off x="314428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59" name="Oval 930"/>
              <p:cNvSpPr>
                <a:spLocks noChangeArrowheads="1"/>
              </p:cNvSpPr>
              <p:nvPr userDrawn="1"/>
            </p:nvSpPr>
            <p:spPr bwMode="auto">
              <a:xfrm flipV="1">
                <a:off x="3251377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0" name="Oval 931"/>
              <p:cNvSpPr>
                <a:spLocks noChangeArrowheads="1"/>
              </p:cNvSpPr>
              <p:nvPr userDrawn="1"/>
            </p:nvSpPr>
            <p:spPr bwMode="auto">
              <a:xfrm flipV="1">
                <a:off x="3359434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1" name="Oval 932"/>
              <p:cNvSpPr>
                <a:spLocks noChangeArrowheads="1"/>
              </p:cNvSpPr>
              <p:nvPr userDrawn="1"/>
            </p:nvSpPr>
            <p:spPr bwMode="auto">
              <a:xfrm flipV="1">
                <a:off x="3468455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2" name="Oval 933"/>
              <p:cNvSpPr>
                <a:spLocks noChangeArrowheads="1"/>
              </p:cNvSpPr>
              <p:nvPr userDrawn="1"/>
            </p:nvSpPr>
            <p:spPr bwMode="auto">
              <a:xfrm flipV="1">
                <a:off x="3575548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3" name="Oval 934"/>
              <p:cNvSpPr>
                <a:spLocks noChangeArrowheads="1"/>
              </p:cNvSpPr>
              <p:nvPr userDrawn="1"/>
            </p:nvSpPr>
            <p:spPr bwMode="auto">
              <a:xfrm flipV="1">
                <a:off x="3683606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4" name="Oval 935"/>
              <p:cNvSpPr>
                <a:spLocks noChangeArrowheads="1"/>
              </p:cNvSpPr>
              <p:nvPr userDrawn="1"/>
            </p:nvSpPr>
            <p:spPr bwMode="auto">
              <a:xfrm flipV="1">
                <a:off x="3791663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5" name="Oval 936"/>
              <p:cNvSpPr>
                <a:spLocks noChangeArrowheads="1"/>
              </p:cNvSpPr>
              <p:nvPr userDrawn="1"/>
            </p:nvSpPr>
            <p:spPr bwMode="auto">
              <a:xfrm flipV="1">
                <a:off x="3899720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6" name="Oval 937"/>
              <p:cNvSpPr>
                <a:spLocks noChangeArrowheads="1"/>
              </p:cNvSpPr>
              <p:nvPr userDrawn="1"/>
            </p:nvSpPr>
            <p:spPr bwMode="auto">
              <a:xfrm flipV="1">
                <a:off x="4006813" y="5725601"/>
                <a:ext cx="1157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7" name="Oval 938"/>
              <p:cNvSpPr>
                <a:spLocks noChangeArrowheads="1"/>
              </p:cNvSpPr>
              <p:nvPr userDrawn="1"/>
            </p:nvSpPr>
            <p:spPr bwMode="auto">
              <a:xfrm flipV="1">
                <a:off x="4115834" y="5725601"/>
                <a:ext cx="10613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  <p:sp>
            <p:nvSpPr>
              <p:cNvPr id="2068" name="Oval 939"/>
              <p:cNvSpPr>
                <a:spLocks noChangeArrowheads="1"/>
              </p:cNvSpPr>
              <p:nvPr userDrawn="1"/>
            </p:nvSpPr>
            <p:spPr bwMode="auto">
              <a:xfrm flipV="1">
                <a:off x="4223892" y="5725601"/>
                <a:ext cx="9648" cy="1061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fr-FR">
                  <a:solidFill>
                    <a:srgbClr val="231F20"/>
                  </a:solidFill>
                </a:endParaRPr>
              </a:p>
            </p:txBody>
          </p:sp>
        </p:grpSp>
        <p:sp>
          <p:nvSpPr>
            <p:cNvPr id="2139" name="Oval 870"/>
            <p:cNvSpPr>
              <a:spLocks noChangeArrowheads="1"/>
            </p:cNvSpPr>
            <p:nvPr userDrawn="1"/>
          </p:nvSpPr>
          <p:spPr bwMode="auto">
            <a:xfrm flipV="1">
              <a:off x="431965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0" name="Oval 871"/>
            <p:cNvSpPr>
              <a:spLocks noChangeArrowheads="1"/>
            </p:cNvSpPr>
            <p:nvPr userDrawn="1"/>
          </p:nvSpPr>
          <p:spPr bwMode="auto">
            <a:xfrm flipV="1">
              <a:off x="4426751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1" name="Oval 872"/>
            <p:cNvSpPr>
              <a:spLocks noChangeArrowheads="1"/>
            </p:cNvSpPr>
            <p:nvPr userDrawn="1"/>
          </p:nvSpPr>
          <p:spPr bwMode="auto">
            <a:xfrm flipV="1">
              <a:off x="4533843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2" name="Oval 873"/>
            <p:cNvSpPr>
              <a:spLocks noChangeArrowheads="1"/>
            </p:cNvSpPr>
            <p:nvPr userDrawn="1"/>
          </p:nvSpPr>
          <p:spPr bwMode="auto">
            <a:xfrm flipV="1">
              <a:off x="4642865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3" name="Oval 874"/>
            <p:cNvSpPr>
              <a:spLocks noChangeArrowheads="1"/>
            </p:cNvSpPr>
            <p:nvPr userDrawn="1"/>
          </p:nvSpPr>
          <p:spPr bwMode="auto">
            <a:xfrm flipV="1">
              <a:off x="4750923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4" name="Oval 875"/>
            <p:cNvSpPr>
              <a:spLocks noChangeArrowheads="1"/>
            </p:cNvSpPr>
            <p:nvPr userDrawn="1"/>
          </p:nvSpPr>
          <p:spPr bwMode="auto">
            <a:xfrm flipV="1">
              <a:off x="4858015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5" name="Oval 876"/>
            <p:cNvSpPr>
              <a:spLocks noChangeArrowheads="1"/>
            </p:cNvSpPr>
            <p:nvPr userDrawn="1"/>
          </p:nvSpPr>
          <p:spPr bwMode="auto">
            <a:xfrm flipV="1">
              <a:off x="4967038" y="65550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6" name="Oval 877"/>
            <p:cNvSpPr>
              <a:spLocks noChangeArrowheads="1"/>
            </p:cNvSpPr>
            <p:nvPr userDrawn="1"/>
          </p:nvSpPr>
          <p:spPr bwMode="auto">
            <a:xfrm flipV="1">
              <a:off x="5074129" y="65550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47" name="Oval 878"/>
            <p:cNvSpPr>
              <a:spLocks noChangeArrowheads="1"/>
            </p:cNvSpPr>
            <p:nvPr userDrawn="1"/>
          </p:nvSpPr>
          <p:spPr bwMode="auto">
            <a:xfrm flipV="1">
              <a:off x="5182187" y="65550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4" name="Oval 905"/>
            <p:cNvSpPr>
              <a:spLocks noChangeArrowheads="1"/>
            </p:cNvSpPr>
            <p:nvPr userDrawn="1"/>
          </p:nvSpPr>
          <p:spPr bwMode="auto">
            <a:xfrm flipV="1">
              <a:off x="4319659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5" name="Oval 906"/>
            <p:cNvSpPr>
              <a:spLocks noChangeArrowheads="1"/>
            </p:cNvSpPr>
            <p:nvPr userDrawn="1"/>
          </p:nvSpPr>
          <p:spPr bwMode="auto">
            <a:xfrm flipV="1">
              <a:off x="4426753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6" name="Oval 907"/>
            <p:cNvSpPr>
              <a:spLocks noChangeArrowheads="1"/>
            </p:cNvSpPr>
            <p:nvPr userDrawn="1"/>
          </p:nvSpPr>
          <p:spPr bwMode="auto">
            <a:xfrm flipV="1">
              <a:off x="4533845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7" name="Oval 908"/>
            <p:cNvSpPr>
              <a:spLocks noChangeArrowheads="1"/>
            </p:cNvSpPr>
            <p:nvPr userDrawn="1"/>
          </p:nvSpPr>
          <p:spPr bwMode="auto">
            <a:xfrm flipV="1">
              <a:off x="4642867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8" name="Oval 909"/>
            <p:cNvSpPr>
              <a:spLocks noChangeArrowheads="1"/>
            </p:cNvSpPr>
            <p:nvPr userDrawn="1"/>
          </p:nvSpPr>
          <p:spPr bwMode="auto">
            <a:xfrm flipV="1">
              <a:off x="4750926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79" name="Oval 910"/>
            <p:cNvSpPr>
              <a:spLocks noChangeArrowheads="1"/>
            </p:cNvSpPr>
            <p:nvPr userDrawn="1"/>
          </p:nvSpPr>
          <p:spPr bwMode="auto">
            <a:xfrm flipV="1">
              <a:off x="485801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0" name="Oval 911"/>
            <p:cNvSpPr>
              <a:spLocks noChangeArrowheads="1"/>
            </p:cNvSpPr>
            <p:nvPr userDrawn="1"/>
          </p:nvSpPr>
          <p:spPr bwMode="auto">
            <a:xfrm flipV="1">
              <a:off x="4967042" y="54455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1" name="Oval 912"/>
            <p:cNvSpPr>
              <a:spLocks noChangeArrowheads="1"/>
            </p:cNvSpPr>
            <p:nvPr userDrawn="1"/>
          </p:nvSpPr>
          <p:spPr bwMode="auto">
            <a:xfrm flipV="1">
              <a:off x="5074131" y="54455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82" name="Oval 913"/>
            <p:cNvSpPr>
              <a:spLocks noChangeArrowheads="1"/>
            </p:cNvSpPr>
            <p:nvPr userDrawn="1"/>
          </p:nvSpPr>
          <p:spPr bwMode="auto">
            <a:xfrm flipV="1">
              <a:off x="5182188" y="54455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0" name="Oval 870"/>
            <p:cNvSpPr>
              <a:spLocks noChangeArrowheads="1"/>
            </p:cNvSpPr>
            <p:nvPr userDrawn="1"/>
          </p:nvSpPr>
          <p:spPr bwMode="auto">
            <a:xfrm flipV="1">
              <a:off x="431965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1" name="Oval 871"/>
            <p:cNvSpPr>
              <a:spLocks noChangeArrowheads="1"/>
            </p:cNvSpPr>
            <p:nvPr userDrawn="1"/>
          </p:nvSpPr>
          <p:spPr bwMode="auto">
            <a:xfrm flipV="1">
              <a:off x="4426751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2" name="Oval 872"/>
            <p:cNvSpPr>
              <a:spLocks noChangeArrowheads="1"/>
            </p:cNvSpPr>
            <p:nvPr userDrawn="1"/>
          </p:nvSpPr>
          <p:spPr bwMode="auto">
            <a:xfrm flipV="1">
              <a:off x="4533843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3" name="Oval 873"/>
            <p:cNvSpPr>
              <a:spLocks noChangeArrowheads="1"/>
            </p:cNvSpPr>
            <p:nvPr userDrawn="1"/>
          </p:nvSpPr>
          <p:spPr bwMode="auto">
            <a:xfrm flipV="1">
              <a:off x="4642865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4" name="Oval 874"/>
            <p:cNvSpPr>
              <a:spLocks noChangeArrowheads="1"/>
            </p:cNvSpPr>
            <p:nvPr userDrawn="1"/>
          </p:nvSpPr>
          <p:spPr bwMode="auto">
            <a:xfrm flipV="1">
              <a:off x="4750923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5" name="Oval 875"/>
            <p:cNvSpPr>
              <a:spLocks noChangeArrowheads="1"/>
            </p:cNvSpPr>
            <p:nvPr userDrawn="1"/>
          </p:nvSpPr>
          <p:spPr bwMode="auto">
            <a:xfrm flipV="1">
              <a:off x="4858015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6" name="Oval 876"/>
            <p:cNvSpPr>
              <a:spLocks noChangeArrowheads="1"/>
            </p:cNvSpPr>
            <p:nvPr userDrawn="1"/>
          </p:nvSpPr>
          <p:spPr bwMode="auto">
            <a:xfrm flipV="1">
              <a:off x="4967038" y="87168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7" name="Oval 877"/>
            <p:cNvSpPr>
              <a:spLocks noChangeArrowheads="1"/>
            </p:cNvSpPr>
            <p:nvPr userDrawn="1"/>
          </p:nvSpPr>
          <p:spPr bwMode="auto">
            <a:xfrm flipV="1">
              <a:off x="5074129" y="87168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18" name="Oval 878"/>
            <p:cNvSpPr>
              <a:spLocks noChangeArrowheads="1"/>
            </p:cNvSpPr>
            <p:nvPr userDrawn="1"/>
          </p:nvSpPr>
          <p:spPr bwMode="auto">
            <a:xfrm flipV="1">
              <a:off x="5182187" y="87168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5" name="Oval 905"/>
            <p:cNvSpPr>
              <a:spLocks noChangeArrowheads="1"/>
            </p:cNvSpPr>
            <p:nvPr userDrawn="1"/>
          </p:nvSpPr>
          <p:spPr bwMode="auto">
            <a:xfrm flipV="1">
              <a:off x="4319659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6" name="Oval 906"/>
            <p:cNvSpPr>
              <a:spLocks noChangeArrowheads="1"/>
            </p:cNvSpPr>
            <p:nvPr userDrawn="1"/>
          </p:nvSpPr>
          <p:spPr bwMode="auto">
            <a:xfrm flipV="1">
              <a:off x="4426753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7" name="Oval 907"/>
            <p:cNvSpPr>
              <a:spLocks noChangeArrowheads="1"/>
            </p:cNvSpPr>
            <p:nvPr userDrawn="1"/>
          </p:nvSpPr>
          <p:spPr bwMode="auto">
            <a:xfrm flipV="1">
              <a:off x="4533845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8" name="Oval 908"/>
            <p:cNvSpPr>
              <a:spLocks noChangeArrowheads="1"/>
            </p:cNvSpPr>
            <p:nvPr userDrawn="1"/>
          </p:nvSpPr>
          <p:spPr bwMode="auto">
            <a:xfrm flipV="1">
              <a:off x="4642867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49" name="Oval 909"/>
            <p:cNvSpPr>
              <a:spLocks noChangeArrowheads="1"/>
            </p:cNvSpPr>
            <p:nvPr userDrawn="1"/>
          </p:nvSpPr>
          <p:spPr bwMode="auto">
            <a:xfrm flipV="1">
              <a:off x="4750926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0" name="Oval 910"/>
            <p:cNvSpPr>
              <a:spLocks noChangeArrowheads="1"/>
            </p:cNvSpPr>
            <p:nvPr userDrawn="1"/>
          </p:nvSpPr>
          <p:spPr bwMode="auto">
            <a:xfrm flipV="1">
              <a:off x="485801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1" name="Oval 911"/>
            <p:cNvSpPr>
              <a:spLocks noChangeArrowheads="1"/>
            </p:cNvSpPr>
            <p:nvPr userDrawn="1"/>
          </p:nvSpPr>
          <p:spPr bwMode="auto">
            <a:xfrm flipV="1">
              <a:off x="4967042" y="76073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2" name="Oval 912"/>
            <p:cNvSpPr>
              <a:spLocks noChangeArrowheads="1"/>
            </p:cNvSpPr>
            <p:nvPr userDrawn="1"/>
          </p:nvSpPr>
          <p:spPr bwMode="auto">
            <a:xfrm flipV="1">
              <a:off x="5074131" y="76073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53" name="Oval 913"/>
            <p:cNvSpPr>
              <a:spLocks noChangeArrowheads="1"/>
            </p:cNvSpPr>
            <p:nvPr userDrawn="1"/>
          </p:nvSpPr>
          <p:spPr bwMode="auto">
            <a:xfrm flipV="1">
              <a:off x="5182188" y="76073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1" name="Oval 870"/>
            <p:cNvSpPr>
              <a:spLocks noChangeArrowheads="1"/>
            </p:cNvSpPr>
            <p:nvPr userDrawn="1"/>
          </p:nvSpPr>
          <p:spPr bwMode="auto">
            <a:xfrm flipV="1">
              <a:off x="431965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2" name="Oval 871"/>
            <p:cNvSpPr>
              <a:spLocks noChangeArrowheads="1"/>
            </p:cNvSpPr>
            <p:nvPr userDrawn="1"/>
          </p:nvSpPr>
          <p:spPr bwMode="auto">
            <a:xfrm flipV="1">
              <a:off x="4426751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3" name="Oval 872"/>
            <p:cNvSpPr>
              <a:spLocks noChangeArrowheads="1"/>
            </p:cNvSpPr>
            <p:nvPr userDrawn="1"/>
          </p:nvSpPr>
          <p:spPr bwMode="auto">
            <a:xfrm flipV="1">
              <a:off x="4533843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4" name="Oval 873"/>
            <p:cNvSpPr>
              <a:spLocks noChangeArrowheads="1"/>
            </p:cNvSpPr>
            <p:nvPr userDrawn="1"/>
          </p:nvSpPr>
          <p:spPr bwMode="auto">
            <a:xfrm flipV="1">
              <a:off x="4642865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5" name="Oval 874"/>
            <p:cNvSpPr>
              <a:spLocks noChangeArrowheads="1"/>
            </p:cNvSpPr>
            <p:nvPr userDrawn="1"/>
          </p:nvSpPr>
          <p:spPr bwMode="auto">
            <a:xfrm flipV="1">
              <a:off x="4750923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6" name="Oval 875"/>
            <p:cNvSpPr>
              <a:spLocks noChangeArrowheads="1"/>
            </p:cNvSpPr>
            <p:nvPr userDrawn="1"/>
          </p:nvSpPr>
          <p:spPr bwMode="auto">
            <a:xfrm flipV="1">
              <a:off x="4858015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7" name="Oval 876"/>
            <p:cNvSpPr>
              <a:spLocks noChangeArrowheads="1"/>
            </p:cNvSpPr>
            <p:nvPr userDrawn="1"/>
          </p:nvSpPr>
          <p:spPr bwMode="auto">
            <a:xfrm flipV="1">
              <a:off x="4967038" y="108786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8" name="Oval 877"/>
            <p:cNvSpPr>
              <a:spLocks noChangeArrowheads="1"/>
            </p:cNvSpPr>
            <p:nvPr userDrawn="1"/>
          </p:nvSpPr>
          <p:spPr bwMode="auto">
            <a:xfrm flipV="1">
              <a:off x="5074129" y="108786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89" name="Oval 878"/>
            <p:cNvSpPr>
              <a:spLocks noChangeArrowheads="1"/>
            </p:cNvSpPr>
            <p:nvPr userDrawn="1"/>
          </p:nvSpPr>
          <p:spPr bwMode="auto">
            <a:xfrm flipV="1">
              <a:off x="5182187" y="108786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6" name="Oval 905"/>
            <p:cNvSpPr>
              <a:spLocks noChangeArrowheads="1"/>
            </p:cNvSpPr>
            <p:nvPr userDrawn="1"/>
          </p:nvSpPr>
          <p:spPr bwMode="auto">
            <a:xfrm flipV="1">
              <a:off x="4319659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7" name="Oval 906"/>
            <p:cNvSpPr>
              <a:spLocks noChangeArrowheads="1"/>
            </p:cNvSpPr>
            <p:nvPr userDrawn="1"/>
          </p:nvSpPr>
          <p:spPr bwMode="auto">
            <a:xfrm flipV="1">
              <a:off x="4426753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8" name="Oval 907"/>
            <p:cNvSpPr>
              <a:spLocks noChangeArrowheads="1"/>
            </p:cNvSpPr>
            <p:nvPr userDrawn="1"/>
          </p:nvSpPr>
          <p:spPr bwMode="auto">
            <a:xfrm flipV="1">
              <a:off x="4533845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19" name="Oval 908"/>
            <p:cNvSpPr>
              <a:spLocks noChangeArrowheads="1"/>
            </p:cNvSpPr>
            <p:nvPr userDrawn="1"/>
          </p:nvSpPr>
          <p:spPr bwMode="auto">
            <a:xfrm flipV="1">
              <a:off x="4642867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0" name="Oval 909"/>
            <p:cNvSpPr>
              <a:spLocks noChangeArrowheads="1"/>
            </p:cNvSpPr>
            <p:nvPr userDrawn="1"/>
          </p:nvSpPr>
          <p:spPr bwMode="auto">
            <a:xfrm flipV="1">
              <a:off x="4750926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1" name="Oval 910"/>
            <p:cNvSpPr>
              <a:spLocks noChangeArrowheads="1"/>
            </p:cNvSpPr>
            <p:nvPr userDrawn="1"/>
          </p:nvSpPr>
          <p:spPr bwMode="auto">
            <a:xfrm flipV="1">
              <a:off x="485801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2" name="Oval 911"/>
            <p:cNvSpPr>
              <a:spLocks noChangeArrowheads="1"/>
            </p:cNvSpPr>
            <p:nvPr userDrawn="1"/>
          </p:nvSpPr>
          <p:spPr bwMode="auto">
            <a:xfrm flipV="1">
              <a:off x="4967042" y="97691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3" name="Oval 912"/>
            <p:cNvSpPr>
              <a:spLocks noChangeArrowheads="1"/>
            </p:cNvSpPr>
            <p:nvPr userDrawn="1"/>
          </p:nvSpPr>
          <p:spPr bwMode="auto">
            <a:xfrm flipV="1">
              <a:off x="5074131" y="97691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24" name="Oval 913"/>
            <p:cNvSpPr>
              <a:spLocks noChangeArrowheads="1"/>
            </p:cNvSpPr>
            <p:nvPr userDrawn="1"/>
          </p:nvSpPr>
          <p:spPr bwMode="auto">
            <a:xfrm flipV="1">
              <a:off x="5182188" y="97691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2" name="Oval 870"/>
            <p:cNvSpPr>
              <a:spLocks noChangeArrowheads="1"/>
            </p:cNvSpPr>
            <p:nvPr userDrawn="1"/>
          </p:nvSpPr>
          <p:spPr bwMode="auto">
            <a:xfrm flipV="1">
              <a:off x="431965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3" name="Oval 871"/>
            <p:cNvSpPr>
              <a:spLocks noChangeArrowheads="1"/>
            </p:cNvSpPr>
            <p:nvPr userDrawn="1"/>
          </p:nvSpPr>
          <p:spPr bwMode="auto">
            <a:xfrm flipV="1">
              <a:off x="4426751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4" name="Oval 872"/>
            <p:cNvSpPr>
              <a:spLocks noChangeArrowheads="1"/>
            </p:cNvSpPr>
            <p:nvPr userDrawn="1"/>
          </p:nvSpPr>
          <p:spPr bwMode="auto">
            <a:xfrm flipV="1">
              <a:off x="4533843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5" name="Oval 873"/>
            <p:cNvSpPr>
              <a:spLocks noChangeArrowheads="1"/>
            </p:cNvSpPr>
            <p:nvPr userDrawn="1"/>
          </p:nvSpPr>
          <p:spPr bwMode="auto">
            <a:xfrm flipV="1">
              <a:off x="4642865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6" name="Oval 874"/>
            <p:cNvSpPr>
              <a:spLocks noChangeArrowheads="1"/>
            </p:cNvSpPr>
            <p:nvPr userDrawn="1"/>
          </p:nvSpPr>
          <p:spPr bwMode="auto">
            <a:xfrm flipV="1">
              <a:off x="4750923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7" name="Oval 875"/>
            <p:cNvSpPr>
              <a:spLocks noChangeArrowheads="1"/>
            </p:cNvSpPr>
            <p:nvPr userDrawn="1"/>
          </p:nvSpPr>
          <p:spPr bwMode="auto">
            <a:xfrm flipV="1">
              <a:off x="4858015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8" name="Oval 876"/>
            <p:cNvSpPr>
              <a:spLocks noChangeArrowheads="1"/>
            </p:cNvSpPr>
            <p:nvPr userDrawn="1"/>
          </p:nvSpPr>
          <p:spPr bwMode="auto">
            <a:xfrm flipV="1">
              <a:off x="4967038" y="130404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59" name="Oval 877"/>
            <p:cNvSpPr>
              <a:spLocks noChangeArrowheads="1"/>
            </p:cNvSpPr>
            <p:nvPr userDrawn="1"/>
          </p:nvSpPr>
          <p:spPr bwMode="auto">
            <a:xfrm flipV="1">
              <a:off x="5074129" y="130404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60" name="Oval 878"/>
            <p:cNvSpPr>
              <a:spLocks noChangeArrowheads="1"/>
            </p:cNvSpPr>
            <p:nvPr userDrawn="1"/>
          </p:nvSpPr>
          <p:spPr bwMode="auto">
            <a:xfrm flipV="1">
              <a:off x="5182187" y="130404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7" name="Oval 905"/>
            <p:cNvSpPr>
              <a:spLocks noChangeArrowheads="1"/>
            </p:cNvSpPr>
            <p:nvPr userDrawn="1"/>
          </p:nvSpPr>
          <p:spPr bwMode="auto">
            <a:xfrm flipV="1">
              <a:off x="4319659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8" name="Oval 906"/>
            <p:cNvSpPr>
              <a:spLocks noChangeArrowheads="1"/>
            </p:cNvSpPr>
            <p:nvPr userDrawn="1"/>
          </p:nvSpPr>
          <p:spPr bwMode="auto">
            <a:xfrm flipV="1">
              <a:off x="4426753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89" name="Oval 907"/>
            <p:cNvSpPr>
              <a:spLocks noChangeArrowheads="1"/>
            </p:cNvSpPr>
            <p:nvPr userDrawn="1"/>
          </p:nvSpPr>
          <p:spPr bwMode="auto">
            <a:xfrm flipV="1">
              <a:off x="4533845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0" name="Oval 908"/>
            <p:cNvSpPr>
              <a:spLocks noChangeArrowheads="1"/>
            </p:cNvSpPr>
            <p:nvPr userDrawn="1"/>
          </p:nvSpPr>
          <p:spPr bwMode="auto">
            <a:xfrm flipV="1">
              <a:off x="4642867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1" name="Oval 909"/>
            <p:cNvSpPr>
              <a:spLocks noChangeArrowheads="1"/>
            </p:cNvSpPr>
            <p:nvPr userDrawn="1"/>
          </p:nvSpPr>
          <p:spPr bwMode="auto">
            <a:xfrm flipV="1">
              <a:off x="4750926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2" name="Oval 910"/>
            <p:cNvSpPr>
              <a:spLocks noChangeArrowheads="1"/>
            </p:cNvSpPr>
            <p:nvPr userDrawn="1"/>
          </p:nvSpPr>
          <p:spPr bwMode="auto">
            <a:xfrm flipV="1">
              <a:off x="485801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3" name="Oval 911"/>
            <p:cNvSpPr>
              <a:spLocks noChangeArrowheads="1"/>
            </p:cNvSpPr>
            <p:nvPr userDrawn="1"/>
          </p:nvSpPr>
          <p:spPr bwMode="auto">
            <a:xfrm flipV="1">
              <a:off x="4967042" y="119309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4" name="Oval 912"/>
            <p:cNvSpPr>
              <a:spLocks noChangeArrowheads="1"/>
            </p:cNvSpPr>
            <p:nvPr userDrawn="1"/>
          </p:nvSpPr>
          <p:spPr bwMode="auto">
            <a:xfrm flipV="1">
              <a:off x="5074131" y="119309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95" name="Oval 913"/>
            <p:cNvSpPr>
              <a:spLocks noChangeArrowheads="1"/>
            </p:cNvSpPr>
            <p:nvPr userDrawn="1"/>
          </p:nvSpPr>
          <p:spPr bwMode="auto">
            <a:xfrm flipV="1">
              <a:off x="5182188" y="119309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3" name="Oval 870"/>
            <p:cNvSpPr>
              <a:spLocks noChangeArrowheads="1"/>
            </p:cNvSpPr>
            <p:nvPr userDrawn="1"/>
          </p:nvSpPr>
          <p:spPr bwMode="auto">
            <a:xfrm flipV="1">
              <a:off x="431965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4" name="Oval 871"/>
            <p:cNvSpPr>
              <a:spLocks noChangeArrowheads="1"/>
            </p:cNvSpPr>
            <p:nvPr userDrawn="1"/>
          </p:nvSpPr>
          <p:spPr bwMode="auto">
            <a:xfrm flipV="1">
              <a:off x="4426751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5" name="Oval 872"/>
            <p:cNvSpPr>
              <a:spLocks noChangeArrowheads="1"/>
            </p:cNvSpPr>
            <p:nvPr userDrawn="1"/>
          </p:nvSpPr>
          <p:spPr bwMode="auto">
            <a:xfrm flipV="1">
              <a:off x="4533843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6" name="Oval 873"/>
            <p:cNvSpPr>
              <a:spLocks noChangeArrowheads="1"/>
            </p:cNvSpPr>
            <p:nvPr userDrawn="1"/>
          </p:nvSpPr>
          <p:spPr bwMode="auto">
            <a:xfrm flipV="1">
              <a:off x="4642865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7" name="Oval 874"/>
            <p:cNvSpPr>
              <a:spLocks noChangeArrowheads="1"/>
            </p:cNvSpPr>
            <p:nvPr userDrawn="1"/>
          </p:nvSpPr>
          <p:spPr bwMode="auto">
            <a:xfrm flipV="1">
              <a:off x="4750923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8" name="Oval 875"/>
            <p:cNvSpPr>
              <a:spLocks noChangeArrowheads="1"/>
            </p:cNvSpPr>
            <p:nvPr userDrawn="1"/>
          </p:nvSpPr>
          <p:spPr bwMode="auto">
            <a:xfrm flipV="1">
              <a:off x="4858015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29" name="Oval 876"/>
            <p:cNvSpPr>
              <a:spLocks noChangeArrowheads="1"/>
            </p:cNvSpPr>
            <p:nvPr userDrawn="1"/>
          </p:nvSpPr>
          <p:spPr bwMode="auto">
            <a:xfrm flipV="1">
              <a:off x="4967038" y="152022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0" name="Oval 877"/>
            <p:cNvSpPr>
              <a:spLocks noChangeArrowheads="1"/>
            </p:cNvSpPr>
            <p:nvPr userDrawn="1"/>
          </p:nvSpPr>
          <p:spPr bwMode="auto">
            <a:xfrm flipV="1">
              <a:off x="5074129" y="152022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31" name="Oval 878"/>
            <p:cNvSpPr>
              <a:spLocks noChangeArrowheads="1"/>
            </p:cNvSpPr>
            <p:nvPr userDrawn="1"/>
          </p:nvSpPr>
          <p:spPr bwMode="auto">
            <a:xfrm flipV="1">
              <a:off x="5182187" y="152022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8" name="Oval 905"/>
            <p:cNvSpPr>
              <a:spLocks noChangeArrowheads="1"/>
            </p:cNvSpPr>
            <p:nvPr userDrawn="1"/>
          </p:nvSpPr>
          <p:spPr bwMode="auto">
            <a:xfrm flipV="1">
              <a:off x="4319659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59" name="Oval 906"/>
            <p:cNvSpPr>
              <a:spLocks noChangeArrowheads="1"/>
            </p:cNvSpPr>
            <p:nvPr userDrawn="1"/>
          </p:nvSpPr>
          <p:spPr bwMode="auto">
            <a:xfrm flipV="1">
              <a:off x="4426753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0" name="Oval 907"/>
            <p:cNvSpPr>
              <a:spLocks noChangeArrowheads="1"/>
            </p:cNvSpPr>
            <p:nvPr userDrawn="1"/>
          </p:nvSpPr>
          <p:spPr bwMode="auto">
            <a:xfrm flipV="1">
              <a:off x="4533845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1" name="Oval 908"/>
            <p:cNvSpPr>
              <a:spLocks noChangeArrowheads="1"/>
            </p:cNvSpPr>
            <p:nvPr userDrawn="1"/>
          </p:nvSpPr>
          <p:spPr bwMode="auto">
            <a:xfrm flipV="1">
              <a:off x="4642867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2" name="Oval 909"/>
            <p:cNvSpPr>
              <a:spLocks noChangeArrowheads="1"/>
            </p:cNvSpPr>
            <p:nvPr userDrawn="1"/>
          </p:nvSpPr>
          <p:spPr bwMode="auto">
            <a:xfrm flipV="1">
              <a:off x="4750926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3" name="Oval 910"/>
            <p:cNvSpPr>
              <a:spLocks noChangeArrowheads="1"/>
            </p:cNvSpPr>
            <p:nvPr userDrawn="1"/>
          </p:nvSpPr>
          <p:spPr bwMode="auto">
            <a:xfrm flipV="1">
              <a:off x="485801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4" name="Oval 911"/>
            <p:cNvSpPr>
              <a:spLocks noChangeArrowheads="1"/>
            </p:cNvSpPr>
            <p:nvPr userDrawn="1"/>
          </p:nvSpPr>
          <p:spPr bwMode="auto">
            <a:xfrm flipV="1">
              <a:off x="4967042" y="140927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5" name="Oval 912"/>
            <p:cNvSpPr>
              <a:spLocks noChangeArrowheads="1"/>
            </p:cNvSpPr>
            <p:nvPr userDrawn="1"/>
          </p:nvSpPr>
          <p:spPr bwMode="auto">
            <a:xfrm flipV="1">
              <a:off x="5074131" y="140927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66" name="Oval 913"/>
            <p:cNvSpPr>
              <a:spLocks noChangeArrowheads="1"/>
            </p:cNvSpPr>
            <p:nvPr userDrawn="1"/>
          </p:nvSpPr>
          <p:spPr bwMode="auto">
            <a:xfrm flipV="1">
              <a:off x="5182188" y="140927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4" name="Oval 870"/>
            <p:cNvSpPr>
              <a:spLocks noChangeArrowheads="1"/>
            </p:cNvSpPr>
            <p:nvPr userDrawn="1"/>
          </p:nvSpPr>
          <p:spPr bwMode="auto">
            <a:xfrm flipV="1">
              <a:off x="431965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5" name="Oval 871"/>
            <p:cNvSpPr>
              <a:spLocks noChangeArrowheads="1"/>
            </p:cNvSpPr>
            <p:nvPr userDrawn="1"/>
          </p:nvSpPr>
          <p:spPr bwMode="auto">
            <a:xfrm flipV="1">
              <a:off x="4426751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6" name="Oval 872"/>
            <p:cNvSpPr>
              <a:spLocks noChangeArrowheads="1"/>
            </p:cNvSpPr>
            <p:nvPr userDrawn="1"/>
          </p:nvSpPr>
          <p:spPr bwMode="auto">
            <a:xfrm flipV="1">
              <a:off x="4533843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7" name="Oval 873"/>
            <p:cNvSpPr>
              <a:spLocks noChangeArrowheads="1"/>
            </p:cNvSpPr>
            <p:nvPr userDrawn="1"/>
          </p:nvSpPr>
          <p:spPr bwMode="auto">
            <a:xfrm flipV="1">
              <a:off x="4642865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8" name="Oval 874"/>
            <p:cNvSpPr>
              <a:spLocks noChangeArrowheads="1"/>
            </p:cNvSpPr>
            <p:nvPr userDrawn="1"/>
          </p:nvSpPr>
          <p:spPr bwMode="auto">
            <a:xfrm flipV="1">
              <a:off x="4750923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99" name="Oval 875"/>
            <p:cNvSpPr>
              <a:spLocks noChangeArrowheads="1"/>
            </p:cNvSpPr>
            <p:nvPr userDrawn="1"/>
          </p:nvSpPr>
          <p:spPr bwMode="auto">
            <a:xfrm flipV="1">
              <a:off x="4858015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0" name="Oval 876"/>
            <p:cNvSpPr>
              <a:spLocks noChangeArrowheads="1"/>
            </p:cNvSpPr>
            <p:nvPr userDrawn="1"/>
          </p:nvSpPr>
          <p:spPr bwMode="auto">
            <a:xfrm flipV="1">
              <a:off x="4967038" y="173640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1" name="Oval 877"/>
            <p:cNvSpPr>
              <a:spLocks noChangeArrowheads="1"/>
            </p:cNvSpPr>
            <p:nvPr userDrawn="1"/>
          </p:nvSpPr>
          <p:spPr bwMode="auto">
            <a:xfrm flipV="1">
              <a:off x="5074129" y="173640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02" name="Oval 878"/>
            <p:cNvSpPr>
              <a:spLocks noChangeArrowheads="1"/>
            </p:cNvSpPr>
            <p:nvPr userDrawn="1"/>
          </p:nvSpPr>
          <p:spPr bwMode="auto">
            <a:xfrm flipV="1">
              <a:off x="5182187" y="173640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29" name="Oval 905"/>
            <p:cNvSpPr>
              <a:spLocks noChangeArrowheads="1"/>
            </p:cNvSpPr>
            <p:nvPr userDrawn="1"/>
          </p:nvSpPr>
          <p:spPr bwMode="auto">
            <a:xfrm flipV="1">
              <a:off x="4319659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0" name="Oval 906"/>
            <p:cNvSpPr>
              <a:spLocks noChangeArrowheads="1"/>
            </p:cNvSpPr>
            <p:nvPr userDrawn="1"/>
          </p:nvSpPr>
          <p:spPr bwMode="auto">
            <a:xfrm flipV="1">
              <a:off x="4426753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1" name="Oval 907"/>
            <p:cNvSpPr>
              <a:spLocks noChangeArrowheads="1"/>
            </p:cNvSpPr>
            <p:nvPr userDrawn="1"/>
          </p:nvSpPr>
          <p:spPr bwMode="auto">
            <a:xfrm flipV="1">
              <a:off x="4533845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2" name="Oval 908"/>
            <p:cNvSpPr>
              <a:spLocks noChangeArrowheads="1"/>
            </p:cNvSpPr>
            <p:nvPr userDrawn="1"/>
          </p:nvSpPr>
          <p:spPr bwMode="auto">
            <a:xfrm flipV="1">
              <a:off x="4642867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3" name="Oval 909"/>
            <p:cNvSpPr>
              <a:spLocks noChangeArrowheads="1"/>
            </p:cNvSpPr>
            <p:nvPr userDrawn="1"/>
          </p:nvSpPr>
          <p:spPr bwMode="auto">
            <a:xfrm flipV="1">
              <a:off x="4750926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4" name="Oval 910"/>
            <p:cNvSpPr>
              <a:spLocks noChangeArrowheads="1"/>
            </p:cNvSpPr>
            <p:nvPr userDrawn="1"/>
          </p:nvSpPr>
          <p:spPr bwMode="auto">
            <a:xfrm flipV="1">
              <a:off x="485801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5" name="Oval 911"/>
            <p:cNvSpPr>
              <a:spLocks noChangeArrowheads="1"/>
            </p:cNvSpPr>
            <p:nvPr userDrawn="1"/>
          </p:nvSpPr>
          <p:spPr bwMode="auto">
            <a:xfrm flipV="1">
              <a:off x="4967042" y="162544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6" name="Oval 912"/>
            <p:cNvSpPr>
              <a:spLocks noChangeArrowheads="1"/>
            </p:cNvSpPr>
            <p:nvPr userDrawn="1"/>
          </p:nvSpPr>
          <p:spPr bwMode="auto">
            <a:xfrm flipV="1">
              <a:off x="5074131" y="162544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37" name="Oval 913"/>
            <p:cNvSpPr>
              <a:spLocks noChangeArrowheads="1"/>
            </p:cNvSpPr>
            <p:nvPr userDrawn="1"/>
          </p:nvSpPr>
          <p:spPr bwMode="auto">
            <a:xfrm flipV="1">
              <a:off x="5182188" y="162544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5" name="Oval 870"/>
            <p:cNvSpPr>
              <a:spLocks noChangeArrowheads="1"/>
            </p:cNvSpPr>
            <p:nvPr userDrawn="1"/>
          </p:nvSpPr>
          <p:spPr bwMode="auto">
            <a:xfrm flipV="1">
              <a:off x="431965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6" name="Oval 871"/>
            <p:cNvSpPr>
              <a:spLocks noChangeArrowheads="1"/>
            </p:cNvSpPr>
            <p:nvPr userDrawn="1"/>
          </p:nvSpPr>
          <p:spPr bwMode="auto">
            <a:xfrm flipV="1">
              <a:off x="4426751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7" name="Oval 872"/>
            <p:cNvSpPr>
              <a:spLocks noChangeArrowheads="1"/>
            </p:cNvSpPr>
            <p:nvPr userDrawn="1"/>
          </p:nvSpPr>
          <p:spPr bwMode="auto">
            <a:xfrm flipV="1">
              <a:off x="4533843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8" name="Oval 873"/>
            <p:cNvSpPr>
              <a:spLocks noChangeArrowheads="1"/>
            </p:cNvSpPr>
            <p:nvPr userDrawn="1"/>
          </p:nvSpPr>
          <p:spPr bwMode="auto">
            <a:xfrm flipV="1">
              <a:off x="4642865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69" name="Oval 874"/>
            <p:cNvSpPr>
              <a:spLocks noChangeArrowheads="1"/>
            </p:cNvSpPr>
            <p:nvPr userDrawn="1"/>
          </p:nvSpPr>
          <p:spPr bwMode="auto">
            <a:xfrm flipV="1">
              <a:off x="4750923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0" name="Oval 875"/>
            <p:cNvSpPr>
              <a:spLocks noChangeArrowheads="1"/>
            </p:cNvSpPr>
            <p:nvPr userDrawn="1"/>
          </p:nvSpPr>
          <p:spPr bwMode="auto">
            <a:xfrm flipV="1">
              <a:off x="4858015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1" name="Oval 876"/>
            <p:cNvSpPr>
              <a:spLocks noChangeArrowheads="1"/>
            </p:cNvSpPr>
            <p:nvPr userDrawn="1"/>
          </p:nvSpPr>
          <p:spPr bwMode="auto">
            <a:xfrm flipV="1">
              <a:off x="4967038" y="19525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2" name="Oval 877"/>
            <p:cNvSpPr>
              <a:spLocks noChangeArrowheads="1"/>
            </p:cNvSpPr>
            <p:nvPr userDrawn="1"/>
          </p:nvSpPr>
          <p:spPr bwMode="auto">
            <a:xfrm flipV="1">
              <a:off x="5074129" y="19525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73" name="Oval 878"/>
            <p:cNvSpPr>
              <a:spLocks noChangeArrowheads="1"/>
            </p:cNvSpPr>
            <p:nvPr userDrawn="1"/>
          </p:nvSpPr>
          <p:spPr bwMode="auto">
            <a:xfrm flipV="1">
              <a:off x="5182187" y="19525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0" name="Oval 905"/>
            <p:cNvSpPr>
              <a:spLocks noChangeArrowheads="1"/>
            </p:cNvSpPr>
            <p:nvPr userDrawn="1"/>
          </p:nvSpPr>
          <p:spPr bwMode="auto">
            <a:xfrm flipV="1">
              <a:off x="4319659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1" name="Oval 906"/>
            <p:cNvSpPr>
              <a:spLocks noChangeArrowheads="1"/>
            </p:cNvSpPr>
            <p:nvPr userDrawn="1"/>
          </p:nvSpPr>
          <p:spPr bwMode="auto">
            <a:xfrm flipV="1">
              <a:off x="4426753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2" name="Oval 907"/>
            <p:cNvSpPr>
              <a:spLocks noChangeArrowheads="1"/>
            </p:cNvSpPr>
            <p:nvPr userDrawn="1"/>
          </p:nvSpPr>
          <p:spPr bwMode="auto">
            <a:xfrm flipV="1">
              <a:off x="4533845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3" name="Oval 908"/>
            <p:cNvSpPr>
              <a:spLocks noChangeArrowheads="1"/>
            </p:cNvSpPr>
            <p:nvPr userDrawn="1"/>
          </p:nvSpPr>
          <p:spPr bwMode="auto">
            <a:xfrm flipV="1">
              <a:off x="4642867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4" name="Oval 909"/>
            <p:cNvSpPr>
              <a:spLocks noChangeArrowheads="1"/>
            </p:cNvSpPr>
            <p:nvPr userDrawn="1"/>
          </p:nvSpPr>
          <p:spPr bwMode="auto">
            <a:xfrm flipV="1">
              <a:off x="4750926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5" name="Oval 910"/>
            <p:cNvSpPr>
              <a:spLocks noChangeArrowheads="1"/>
            </p:cNvSpPr>
            <p:nvPr userDrawn="1"/>
          </p:nvSpPr>
          <p:spPr bwMode="auto">
            <a:xfrm flipV="1">
              <a:off x="485801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6" name="Oval 911"/>
            <p:cNvSpPr>
              <a:spLocks noChangeArrowheads="1"/>
            </p:cNvSpPr>
            <p:nvPr userDrawn="1"/>
          </p:nvSpPr>
          <p:spPr bwMode="auto">
            <a:xfrm flipV="1">
              <a:off x="4967042" y="184162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7" name="Oval 912"/>
            <p:cNvSpPr>
              <a:spLocks noChangeArrowheads="1"/>
            </p:cNvSpPr>
            <p:nvPr userDrawn="1"/>
          </p:nvSpPr>
          <p:spPr bwMode="auto">
            <a:xfrm flipV="1">
              <a:off x="5074131" y="184162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08" name="Oval 913"/>
            <p:cNvSpPr>
              <a:spLocks noChangeArrowheads="1"/>
            </p:cNvSpPr>
            <p:nvPr userDrawn="1"/>
          </p:nvSpPr>
          <p:spPr bwMode="auto">
            <a:xfrm flipV="1">
              <a:off x="5182188" y="184162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6" name="Oval 870"/>
            <p:cNvSpPr>
              <a:spLocks noChangeArrowheads="1"/>
            </p:cNvSpPr>
            <p:nvPr userDrawn="1"/>
          </p:nvSpPr>
          <p:spPr bwMode="auto">
            <a:xfrm flipV="1">
              <a:off x="431965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7" name="Oval 871"/>
            <p:cNvSpPr>
              <a:spLocks noChangeArrowheads="1"/>
            </p:cNvSpPr>
            <p:nvPr userDrawn="1"/>
          </p:nvSpPr>
          <p:spPr bwMode="auto">
            <a:xfrm flipV="1">
              <a:off x="4426751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8" name="Oval 872"/>
            <p:cNvSpPr>
              <a:spLocks noChangeArrowheads="1"/>
            </p:cNvSpPr>
            <p:nvPr userDrawn="1"/>
          </p:nvSpPr>
          <p:spPr bwMode="auto">
            <a:xfrm flipV="1">
              <a:off x="4533843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39" name="Oval 873"/>
            <p:cNvSpPr>
              <a:spLocks noChangeArrowheads="1"/>
            </p:cNvSpPr>
            <p:nvPr userDrawn="1"/>
          </p:nvSpPr>
          <p:spPr bwMode="auto">
            <a:xfrm flipV="1">
              <a:off x="4642865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0" name="Oval 874"/>
            <p:cNvSpPr>
              <a:spLocks noChangeArrowheads="1"/>
            </p:cNvSpPr>
            <p:nvPr userDrawn="1"/>
          </p:nvSpPr>
          <p:spPr bwMode="auto">
            <a:xfrm flipV="1">
              <a:off x="4750923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1" name="Oval 875"/>
            <p:cNvSpPr>
              <a:spLocks noChangeArrowheads="1"/>
            </p:cNvSpPr>
            <p:nvPr userDrawn="1"/>
          </p:nvSpPr>
          <p:spPr bwMode="auto">
            <a:xfrm flipV="1">
              <a:off x="4858015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2" name="Oval 876"/>
            <p:cNvSpPr>
              <a:spLocks noChangeArrowheads="1"/>
            </p:cNvSpPr>
            <p:nvPr userDrawn="1"/>
          </p:nvSpPr>
          <p:spPr bwMode="auto">
            <a:xfrm flipV="1">
              <a:off x="4967038" y="21687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3" name="Oval 877"/>
            <p:cNvSpPr>
              <a:spLocks noChangeArrowheads="1"/>
            </p:cNvSpPr>
            <p:nvPr userDrawn="1"/>
          </p:nvSpPr>
          <p:spPr bwMode="auto">
            <a:xfrm flipV="1">
              <a:off x="5074129" y="21687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44" name="Oval 878"/>
            <p:cNvSpPr>
              <a:spLocks noChangeArrowheads="1"/>
            </p:cNvSpPr>
            <p:nvPr userDrawn="1"/>
          </p:nvSpPr>
          <p:spPr bwMode="auto">
            <a:xfrm flipV="1">
              <a:off x="5182187" y="21687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1" name="Oval 905"/>
            <p:cNvSpPr>
              <a:spLocks noChangeArrowheads="1"/>
            </p:cNvSpPr>
            <p:nvPr userDrawn="1"/>
          </p:nvSpPr>
          <p:spPr bwMode="auto">
            <a:xfrm flipV="1">
              <a:off x="4319659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2" name="Oval 906"/>
            <p:cNvSpPr>
              <a:spLocks noChangeArrowheads="1"/>
            </p:cNvSpPr>
            <p:nvPr userDrawn="1"/>
          </p:nvSpPr>
          <p:spPr bwMode="auto">
            <a:xfrm flipV="1">
              <a:off x="4426753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3" name="Oval 907"/>
            <p:cNvSpPr>
              <a:spLocks noChangeArrowheads="1"/>
            </p:cNvSpPr>
            <p:nvPr userDrawn="1"/>
          </p:nvSpPr>
          <p:spPr bwMode="auto">
            <a:xfrm flipV="1">
              <a:off x="4533845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4" name="Oval 908"/>
            <p:cNvSpPr>
              <a:spLocks noChangeArrowheads="1"/>
            </p:cNvSpPr>
            <p:nvPr userDrawn="1"/>
          </p:nvSpPr>
          <p:spPr bwMode="auto">
            <a:xfrm flipV="1">
              <a:off x="4642867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5" name="Oval 909"/>
            <p:cNvSpPr>
              <a:spLocks noChangeArrowheads="1"/>
            </p:cNvSpPr>
            <p:nvPr userDrawn="1"/>
          </p:nvSpPr>
          <p:spPr bwMode="auto">
            <a:xfrm flipV="1">
              <a:off x="4750926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6" name="Oval 910"/>
            <p:cNvSpPr>
              <a:spLocks noChangeArrowheads="1"/>
            </p:cNvSpPr>
            <p:nvPr userDrawn="1"/>
          </p:nvSpPr>
          <p:spPr bwMode="auto">
            <a:xfrm flipV="1">
              <a:off x="485801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7" name="Oval 911"/>
            <p:cNvSpPr>
              <a:spLocks noChangeArrowheads="1"/>
            </p:cNvSpPr>
            <p:nvPr userDrawn="1"/>
          </p:nvSpPr>
          <p:spPr bwMode="auto">
            <a:xfrm flipV="1">
              <a:off x="4967042" y="205780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8" name="Oval 912"/>
            <p:cNvSpPr>
              <a:spLocks noChangeArrowheads="1"/>
            </p:cNvSpPr>
            <p:nvPr userDrawn="1"/>
          </p:nvSpPr>
          <p:spPr bwMode="auto">
            <a:xfrm flipV="1">
              <a:off x="5074131" y="205780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79" name="Oval 913"/>
            <p:cNvSpPr>
              <a:spLocks noChangeArrowheads="1"/>
            </p:cNvSpPr>
            <p:nvPr userDrawn="1"/>
          </p:nvSpPr>
          <p:spPr bwMode="auto">
            <a:xfrm flipV="1">
              <a:off x="5182188" y="205780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7" name="Oval 870"/>
            <p:cNvSpPr>
              <a:spLocks noChangeArrowheads="1"/>
            </p:cNvSpPr>
            <p:nvPr userDrawn="1"/>
          </p:nvSpPr>
          <p:spPr bwMode="auto">
            <a:xfrm flipV="1">
              <a:off x="431965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8" name="Oval 871"/>
            <p:cNvSpPr>
              <a:spLocks noChangeArrowheads="1"/>
            </p:cNvSpPr>
            <p:nvPr userDrawn="1"/>
          </p:nvSpPr>
          <p:spPr bwMode="auto">
            <a:xfrm flipV="1">
              <a:off x="4426751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09" name="Oval 872"/>
            <p:cNvSpPr>
              <a:spLocks noChangeArrowheads="1"/>
            </p:cNvSpPr>
            <p:nvPr userDrawn="1"/>
          </p:nvSpPr>
          <p:spPr bwMode="auto">
            <a:xfrm flipV="1">
              <a:off x="4533843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0" name="Oval 873"/>
            <p:cNvSpPr>
              <a:spLocks noChangeArrowheads="1"/>
            </p:cNvSpPr>
            <p:nvPr userDrawn="1"/>
          </p:nvSpPr>
          <p:spPr bwMode="auto">
            <a:xfrm flipV="1">
              <a:off x="4642865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1" name="Oval 874"/>
            <p:cNvSpPr>
              <a:spLocks noChangeArrowheads="1"/>
            </p:cNvSpPr>
            <p:nvPr userDrawn="1"/>
          </p:nvSpPr>
          <p:spPr bwMode="auto">
            <a:xfrm flipV="1">
              <a:off x="4750923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2" name="Oval 875"/>
            <p:cNvSpPr>
              <a:spLocks noChangeArrowheads="1"/>
            </p:cNvSpPr>
            <p:nvPr userDrawn="1"/>
          </p:nvSpPr>
          <p:spPr bwMode="auto">
            <a:xfrm flipV="1">
              <a:off x="4858015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3" name="Oval 876"/>
            <p:cNvSpPr>
              <a:spLocks noChangeArrowheads="1"/>
            </p:cNvSpPr>
            <p:nvPr userDrawn="1"/>
          </p:nvSpPr>
          <p:spPr bwMode="auto">
            <a:xfrm flipV="1">
              <a:off x="4967038" y="23849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4" name="Oval 877"/>
            <p:cNvSpPr>
              <a:spLocks noChangeArrowheads="1"/>
            </p:cNvSpPr>
            <p:nvPr userDrawn="1"/>
          </p:nvSpPr>
          <p:spPr bwMode="auto">
            <a:xfrm flipV="1">
              <a:off x="5074129" y="23849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15" name="Oval 878"/>
            <p:cNvSpPr>
              <a:spLocks noChangeArrowheads="1"/>
            </p:cNvSpPr>
            <p:nvPr userDrawn="1"/>
          </p:nvSpPr>
          <p:spPr bwMode="auto">
            <a:xfrm flipV="1">
              <a:off x="5182187" y="23849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2" name="Oval 905"/>
            <p:cNvSpPr>
              <a:spLocks noChangeArrowheads="1"/>
            </p:cNvSpPr>
            <p:nvPr userDrawn="1"/>
          </p:nvSpPr>
          <p:spPr bwMode="auto">
            <a:xfrm flipV="1">
              <a:off x="4319659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3" name="Oval 906"/>
            <p:cNvSpPr>
              <a:spLocks noChangeArrowheads="1"/>
            </p:cNvSpPr>
            <p:nvPr userDrawn="1"/>
          </p:nvSpPr>
          <p:spPr bwMode="auto">
            <a:xfrm flipV="1">
              <a:off x="4426753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4" name="Oval 907"/>
            <p:cNvSpPr>
              <a:spLocks noChangeArrowheads="1"/>
            </p:cNvSpPr>
            <p:nvPr userDrawn="1"/>
          </p:nvSpPr>
          <p:spPr bwMode="auto">
            <a:xfrm flipV="1">
              <a:off x="4533845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5" name="Oval 908"/>
            <p:cNvSpPr>
              <a:spLocks noChangeArrowheads="1"/>
            </p:cNvSpPr>
            <p:nvPr userDrawn="1"/>
          </p:nvSpPr>
          <p:spPr bwMode="auto">
            <a:xfrm flipV="1">
              <a:off x="4642867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6" name="Oval 909"/>
            <p:cNvSpPr>
              <a:spLocks noChangeArrowheads="1"/>
            </p:cNvSpPr>
            <p:nvPr userDrawn="1"/>
          </p:nvSpPr>
          <p:spPr bwMode="auto">
            <a:xfrm flipV="1">
              <a:off x="4750926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7" name="Oval 910"/>
            <p:cNvSpPr>
              <a:spLocks noChangeArrowheads="1"/>
            </p:cNvSpPr>
            <p:nvPr userDrawn="1"/>
          </p:nvSpPr>
          <p:spPr bwMode="auto">
            <a:xfrm flipV="1">
              <a:off x="485801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8" name="Oval 911"/>
            <p:cNvSpPr>
              <a:spLocks noChangeArrowheads="1"/>
            </p:cNvSpPr>
            <p:nvPr userDrawn="1"/>
          </p:nvSpPr>
          <p:spPr bwMode="auto">
            <a:xfrm flipV="1">
              <a:off x="4967042" y="227398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49" name="Oval 912"/>
            <p:cNvSpPr>
              <a:spLocks noChangeArrowheads="1"/>
            </p:cNvSpPr>
            <p:nvPr userDrawn="1"/>
          </p:nvSpPr>
          <p:spPr bwMode="auto">
            <a:xfrm flipV="1">
              <a:off x="5074131" y="227398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50" name="Oval 913"/>
            <p:cNvSpPr>
              <a:spLocks noChangeArrowheads="1"/>
            </p:cNvSpPr>
            <p:nvPr userDrawn="1"/>
          </p:nvSpPr>
          <p:spPr bwMode="auto">
            <a:xfrm flipV="1">
              <a:off x="5182188" y="227398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8" name="Oval 870"/>
            <p:cNvSpPr>
              <a:spLocks noChangeArrowheads="1"/>
            </p:cNvSpPr>
            <p:nvPr userDrawn="1"/>
          </p:nvSpPr>
          <p:spPr bwMode="auto">
            <a:xfrm flipV="1">
              <a:off x="431965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79" name="Oval 871"/>
            <p:cNvSpPr>
              <a:spLocks noChangeArrowheads="1"/>
            </p:cNvSpPr>
            <p:nvPr userDrawn="1"/>
          </p:nvSpPr>
          <p:spPr bwMode="auto">
            <a:xfrm flipV="1">
              <a:off x="4426751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0" name="Oval 872"/>
            <p:cNvSpPr>
              <a:spLocks noChangeArrowheads="1"/>
            </p:cNvSpPr>
            <p:nvPr userDrawn="1"/>
          </p:nvSpPr>
          <p:spPr bwMode="auto">
            <a:xfrm flipV="1">
              <a:off x="4533843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1" name="Oval 873"/>
            <p:cNvSpPr>
              <a:spLocks noChangeArrowheads="1"/>
            </p:cNvSpPr>
            <p:nvPr userDrawn="1"/>
          </p:nvSpPr>
          <p:spPr bwMode="auto">
            <a:xfrm flipV="1">
              <a:off x="4642865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2" name="Oval 874"/>
            <p:cNvSpPr>
              <a:spLocks noChangeArrowheads="1"/>
            </p:cNvSpPr>
            <p:nvPr userDrawn="1"/>
          </p:nvSpPr>
          <p:spPr bwMode="auto">
            <a:xfrm flipV="1">
              <a:off x="4750923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3" name="Oval 875"/>
            <p:cNvSpPr>
              <a:spLocks noChangeArrowheads="1"/>
            </p:cNvSpPr>
            <p:nvPr userDrawn="1"/>
          </p:nvSpPr>
          <p:spPr bwMode="auto">
            <a:xfrm flipV="1">
              <a:off x="4858015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4" name="Oval 876"/>
            <p:cNvSpPr>
              <a:spLocks noChangeArrowheads="1"/>
            </p:cNvSpPr>
            <p:nvPr userDrawn="1"/>
          </p:nvSpPr>
          <p:spPr bwMode="auto">
            <a:xfrm flipV="1">
              <a:off x="4967038" y="260112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5" name="Oval 877"/>
            <p:cNvSpPr>
              <a:spLocks noChangeArrowheads="1"/>
            </p:cNvSpPr>
            <p:nvPr userDrawn="1"/>
          </p:nvSpPr>
          <p:spPr bwMode="auto">
            <a:xfrm flipV="1">
              <a:off x="5074129" y="260112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86" name="Oval 878"/>
            <p:cNvSpPr>
              <a:spLocks noChangeArrowheads="1"/>
            </p:cNvSpPr>
            <p:nvPr userDrawn="1"/>
          </p:nvSpPr>
          <p:spPr bwMode="auto">
            <a:xfrm flipV="1">
              <a:off x="5182187" y="260112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3" name="Oval 905"/>
            <p:cNvSpPr>
              <a:spLocks noChangeArrowheads="1"/>
            </p:cNvSpPr>
            <p:nvPr userDrawn="1"/>
          </p:nvSpPr>
          <p:spPr bwMode="auto">
            <a:xfrm flipV="1">
              <a:off x="4319659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4" name="Oval 906"/>
            <p:cNvSpPr>
              <a:spLocks noChangeArrowheads="1"/>
            </p:cNvSpPr>
            <p:nvPr userDrawn="1"/>
          </p:nvSpPr>
          <p:spPr bwMode="auto">
            <a:xfrm flipV="1">
              <a:off x="4426753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5" name="Oval 907"/>
            <p:cNvSpPr>
              <a:spLocks noChangeArrowheads="1"/>
            </p:cNvSpPr>
            <p:nvPr userDrawn="1"/>
          </p:nvSpPr>
          <p:spPr bwMode="auto">
            <a:xfrm flipV="1">
              <a:off x="4533845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6" name="Oval 908"/>
            <p:cNvSpPr>
              <a:spLocks noChangeArrowheads="1"/>
            </p:cNvSpPr>
            <p:nvPr userDrawn="1"/>
          </p:nvSpPr>
          <p:spPr bwMode="auto">
            <a:xfrm flipV="1">
              <a:off x="4642867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7" name="Oval 909"/>
            <p:cNvSpPr>
              <a:spLocks noChangeArrowheads="1"/>
            </p:cNvSpPr>
            <p:nvPr userDrawn="1"/>
          </p:nvSpPr>
          <p:spPr bwMode="auto">
            <a:xfrm flipV="1">
              <a:off x="4750926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8" name="Oval 910"/>
            <p:cNvSpPr>
              <a:spLocks noChangeArrowheads="1"/>
            </p:cNvSpPr>
            <p:nvPr userDrawn="1"/>
          </p:nvSpPr>
          <p:spPr bwMode="auto">
            <a:xfrm flipV="1">
              <a:off x="485801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19" name="Oval 911"/>
            <p:cNvSpPr>
              <a:spLocks noChangeArrowheads="1"/>
            </p:cNvSpPr>
            <p:nvPr userDrawn="1"/>
          </p:nvSpPr>
          <p:spPr bwMode="auto">
            <a:xfrm flipV="1">
              <a:off x="4967042" y="249016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0" name="Oval 912"/>
            <p:cNvSpPr>
              <a:spLocks noChangeArrowheads="1"/>
            </p:cNvSpPr>
            <p:nvPr userDrawn="1"/>
          </p:nvSpPr>
          <p:spPr bwMode="auto">
            <a:xfrm flipV="1">
              <a:off x="5074131" y="249016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21" name="Oval 913"/>
            <p:cNvSpPr>
              <a:spLocks noChangeArrowheads="1"/>
            </p:cNvSpPr>
            <p:nvPr userDrawn="1"/>
          </p:nvSpPr>
          <p:spPr bwMode="auto">
            <a:xfrm flipV="1">
              <a:off x="5182188" y="249016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49" name="Oval 870"/>
            <p:cNvSpPr>
              <a:spLocks noChangeArrowheads="1"/>
            </p:cNvSpPr>
            <p:nvPr userDrawn="1"/>
          </p:nvSpPr>
          <p:spPr bwMode="auto">
            <a:xfrm flipV="1">
              <a:off x="431965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0" name="Oval 871"/>
            <p:cNvSpPr>
              <a:spLocks noChangeArrowheads="1"/>
            </p:cNvSpPr>
            <p:nvPr userDrawn="1"/>
          </p:nvSpPr>
          <p:spPr bwMode="auto">
            <a:xfrm flipV="1">
              <a:off x="4426751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1" name="Oval 872"/>
            <p:cNvSpPr>
              <a:spLocks noChangeArrowheads="1"/>
            </p:cNvSpPr>
            <p:nvPr userDrawn="1"/>
          </p:nvSpPr>
          <p:spPr bwMode="auto">
            <a:xfrm flipV="1">
              <a:off x="4533843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2" name="Oval 873"/>
            <p:cNvSpPr>
              <a:spLocks noChangeArrowheads="1"/>
            </p:cNvSpPr>
            <p:nvPr userDrawn="1"/>
          </p:nvSpPr>
          <p:spPr bwMode="auto">
            <a:xfrm flipV="1">
              <a:off x="4642865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3" name="Oval 874"/>
            <p:cNvSpPr>
              <a:spLocks noChangeArrowheads="1"/>
            </p:cNvSpPr>
            <p:nvPr userDrawn="1"/>
          </p:nvSpPr>
          <p:spPr bwMode="auto">
            <a:xfrm flipV="1">
              <a:off x="4750923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4" name="Oval 875"/>
            <p:cNvSpPr>
              <a:spLocks noChangeArrowheads="1"/>
            </p:cNvSpPr>
            <p:nvPr userDrawn="1"/>
          </p:nvSpPr>
          <p:spPr bwMode="auto">
            <a:xfrm flipV="1">
              <a:off x="4858015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5" name="Oval 876"/>
            <p:cNvSpPr>
              <a:spLocks noChangeArrowheads="1"/>
            </p:cNvSpPr>
            <p:nvPr userDrawn="1"/>
          </p:nvSpPr>
          <p:spPr bwMode="auto">
            <a:xfrm flipV="1">
              <a:off x="4967038" y="281730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6" name="Oval 877"/>
            <p:cNvSpPr>
              <a:spLocks noChangeArrowheads="1"/>
            </p:cNvSpPr>
            <p:nvPr userDrawn="1"/>
          </p:nvSpPr>
          <p:spPr bwMode="auto">
            <a:xfrm flipV="1">
              <a:off x="5074129" y="281730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57" name="Oval 878"/>
            <p:cNvSpPr>
              <a:spLocks noChangeArrowheads="1"/>
            </p:cNvSpPr>
            <p:nvPr userDrawn="1"/>
          </p:nvSpPr>
          <p:spPr bwMode="auto">
            <a:xfrm flipV="1">
              <a:off x="5182187" y="281730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4" name="Oval 905"/>
            <p:cNvSpPr>
              <a:spLocks noChangeArrowheads="1"/>
            </p:cNvSpPr>
            <p:nvPr userDrawn="1"/>
          </p:nvSpPr>
          <p:spPr bwMode="auto">
            <a:xfrm flipV="1">
              <a:off x="4319659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5" name="Oval 906"/>
            <p:cNvSpPr>
              <a:spLocks noChangeArrowheads="1"/>
            </p:cNvSpPr>
            <p:nvPr userDrawn="1"/>
          </p:nvSpPr>
          <p:spPr bwMode="auto">
            <a:xfrm flipV="1">
              <a:off x="4426753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6" name="Oval 907"/>
            <p:cNvSpPr>
              <a:spLocks noChangeArrowheads="1"/>
            </p:cNvSpPr>
            <p:nvPr userDrawn="1"/>
          </p:nvSpPr>
          <p:spPr bwMode="auto">
            <a:xfrm flipV="1">
              <a:off x="4533845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7" name="Oval 908"/>
            <p:cNvSpPr>
              <a:spLocks noChangeArrowheads="1"/>
            </p:cNvSpPr>
            <p:nvPr userDrawn="1"/>
          </p:nvSpPr>
          <p:spPr bwMode="auto">
            <a:xfrm flipV="1">
              <a:off x="4642867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8" name="Oval 909"/>
            <p:cNvSpPr>
              <a:spLocks noChangeArrowheads="1"/>
            </p:cNvSpPr>
            <p:nvPr userDrawn="1"/>
          </p:nvSpPr>
          <p:spPr bwMode="auto">
            <a:xfrm flipV="1">
              <a:off x="4750926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89" name="Oval 910"/>
            <p:cNvSpPr>
              <a:spLocks noChangeArrowheads="1"/>
            </p:cNvSpPr>
            <p:nvPr userDrawn="1"/>
          </p:nvSpPr>
          <p:spPr bwMode="auto">
            <a:xfrm flipV="1">
              <a:off x="485801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0" name="Oval 911"/>
            <p:cNvSpPr>
              <a:spLocks noChangeArrowheads="1"/>
            </p:cNvSpPr>
            <p:nvPr userDrawn="1"/>
          </p:nvSpPr>
          <p:spPr bwMode="auto">
            <a:xfrm flipV="1">
              <a:off x="4967042" y="270634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1" name="Oval 912"/>
            <p:cNvSpPr>
              <a:spLocks noChangeArrowheads="1"/>
            </p:cNvSpPr>
            <p:nvPr userDrawn="1"/>
          </p:nvSpPr>
          <p:spPr bwMode="auto">
            <a:xfrm flipV="1">
              <a:off x="5074131" y="270634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92" name="Oval 913"/>
            <p:cNvSpPr>
              <a:spLocks noChangeArrowheads="1"/>
            </p:cNvSpPr>
            <p:nvPr userDrawn="1"/>
          </p:nvSpPr>
          <p:spPr bwMode="auto">
            <a:xfrm flipV="1">
              <a:off x="5182188" y="270634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0" name="Oval 870"/>
            <p:cNvSpPr>
              <a:spLocks noChangeArrowheads="1"/>
            </p:cNvSpPr>
            <p:nvPr userDrawn="1"/>
          </p:nvSpPr>
          <p:spPr bwMode="auto">
            <a:xfrm flipV="1">
              <a:off x="431965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1" name="Oval 871"/>
            <p:cNvSpPr>
              <a:spLocks noChangeArrowheads="1"/>
            </p:cNvSpPr>
            <p:nvPr userDrawn="1"/>
          </p:nvSpPr>
          <p:spPr bwMode="auto">
            <a:xfrm flipV="1">
              <a:off x="4426751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2" name="Oval 872"/>
            <p:cNvSpPr>
              <a:spLocks noChangeArrowheads="1"/>
            </p:cNvSpPr>
            <p:nvPr userDrawn="1"/>
          </p:nvSpPr>
          <p:spPr bwMode="auto">
            <a:xfrm flipV="1">
              <a:off x="4533843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3" name="Oval 873"/>
            <p:cNvSpPr>
              <a:spLocks noChangeArrowheads="1"/>
            </p:cNvSpPr>
            <p:nvPr userDrawn="1"/>
          </p:nvSpPr>
          <p:spPr bwMode="auto">
            <a:xfrm flipV="1">
              <a:off x="4642865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4" name="Oval 874"/>
            <p:cNvSpPr>
              <a:spLocks noChangeArrowheads="1"/>
            </p:cNvSpPr>
            <p:nvPr userDrawn="1"/>
          </p:nvSpPr>
          <p:spPr bwMode="auto">
            <a:xfrm flipV="1">
              <a:off x="4750923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5" name="Oval 875"/>
            <p:cNvSpPr>
              <a:spLocks noChangeArrowheads="1"/>
            </p:cNvSpPr>
            <p:nvPr userDrawn="1"/>
          </p:nvSpPr>
          <p:spPr bwMode="auto">
            <a:xfrm flipV="1">
              <a:off x="4858015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6" name="Oval 876"/>
            <p:cNvSpPr>
              <a:spLocks noChangeArrowheads="1"/>
            </p:cNvSpPr>
            <p:nvPr userDrawn="1"/>
          </p:nvSpPr>
          <p:spPr bwMode="auto">
            <a:xfrm flipV="1">
              <a:off x="4967038" y="303347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7" name="Oval 877"/>
            <p:cNvSpPr>
              <a:spLocks noChangeArrowheads="1"/>
            </p:cNvSpPr>
            <p:nvPr userDrawn="1"/>
          </p:nvSpPr>
          <p:spPr bwMode="auto">
            <a:xfrm flipV="1">
              <a:off x="5074129" y="303347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28" name="Oval 878"/>
            <p:cNvSpPr>
              <a:spLocks noChangeArrowheads="1"/>
            </p:cNvSpPr>
            <p:nvPr userDrawn="1"/>
          </p:nvSpPr>
          <p:spPr bwMode="auto">
            <a:xfrm flipV="1">
              <a:off x="5182187" y="303347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5" name="Oval 905"/>
            <p:cNvSpPr>
              <a:spLocks noChangeArrowheads="1"/>
            </p:cNvSpPr>
            <p:nvPr userDrawn="1"/>
          </p:nvSpPr>
          <p:spPr bwMode="auto">
            <a:xfrm flipV="1">
              <a:off x="4319659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6" name="Oval 906"/>
            <p:cNvSpPr>
              <a:spLocks noChangeArrowheads="1"/>
            </p:cNvSpPr>
            <p:nvPr userDrawn="1"/>
          </p:nvSpPr>
          <p:spPr bwMode="auto">
            <a:xfrm flipV="1">
              <a:off x="4426753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7" name="Oval 907"/>
            <p:cNvSpPr>
              <a:spLocks noChangeArrowheads="1"/>
            </p:cNvSpPr>
            <p:nvPr userDrawn="1"/>
          </p:nvSpPr>
          <p:spPr bwMode="auto">
            <a:xfrm flipV="1">
              <a:off x="4533845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8" name="Oval 908"/>
            <p:cNvSpPr>
              <a:spLocks noChangeArrowheads="1"/>
            </p:cNvSpPr>
            <p:nvPr userDrawn="1"/>
          </p:nvSpPr>
          <p:spPr bwMode="auto">
            <a:xfrm flipV="1">
              <a:off x="4642867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59" name="Oval 909"/>
            <p:cNvSpPr>
              <a:spLocks noChangeArrowheads="1"/>
            </p:cNvSpPr>
            <p:nvPr userDrawn="1"/>
          </p:nvSpPr>
          <p:spPr bwMode="auto">
            <a:xfrm flipV="1">
              <a:off x="4750926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0" name="Oval 910"/>
            <p:cNvSpPr>
              <a:spLocks noChangeArrowheads="1"/>
            </p:cNvSpPr>
            <p:nvPr userDrawn="1"/>
          </p:nvSpPr>
          <p:spPr bwMode="auto">
            <a:xfrm flipV="1">
              <a:off x="485801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1" name="Oval 911"/>
            <p:cNvSpPr>
              <a:spLocks noChangeArrowheads="1"/>
            </p:cNvSpPr>
            <p:nvPr userDrawn="1"/>
          </p:nvSpPr>
          <p:spPr bwMode="auto">
            <a:xfrm flipV="1">
              <a:off x="4967042" y="292252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2" name="Oval 912"/>
            <p:cNvSpPr>
              <a:spLocks noChangeArrowheads="1"/>
            </p:cNvSpPr>
            <p:nvPr userDrawn="1"/>
          </p:nvSpPr>
          <p:spPr bwMode="auto">
            <a:xfrm flipV="1">
              <a:off x="5074131" y="292252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63" name="Oval 913"/>
            <p:cNvSpPr>
              <a:spLocks noChangeArrowheads="1"/>
            </p:cNvSpPr>
            <p:nvPr userDrawn="1"/>
          </p:nvSpPr>
          <p:spPr bwMode="auto">
            <a:xfrm flipV="1">
              <a:off x="5182188" y="292252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1" name="Oval 870"/>
            <p:cNvSpPr>
              <a:spLocks noChangeArrowheads="1"/>
            </p:cNvSpPr>
            <p:nvPr userDrawn="1"/>
          </p:nvSpPr>
          <p:spPr bwMode="auto">
            <a:xfrm flipV="1">
              <a:off x="431965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2" name="Oval 871"/>
            <p:cNvSpPr>
              <a:spLocks noChangeArrowheads="1"/>
            </p:cNvSpPr>
            <p:nvPr userDrawn="1"/>
          </p:nvSpPr>
          <p:spPr bwMode="auto">
            <a:xfrm flipV="1">
              <a:off x="4426751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3" name="Oval 872"/>
            <p:cNvSpPr>
              <a:spLocks noChangeArrowheads="1"/>
            </p:cNvSpPr>
            <p:nvPr userDrawn="1"/>
          </p:nvSpPr>
          <p:spPr bwMode="auto">
            <a:xfrm flipV="1">
              <a:off x="4533843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4" name="Oval 873"/>
            <p:cNvSpPr>
              <a:spLocks noChangeArrowheads="1"/>
            </p:cNvSpPr>
            <p:nvPr userDrawn="1"/>
          </p:nvSpPr>
          <p:spPr bwMode="auto">
            <a:xfrm flipV="1">
              <a:off x="4642865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5" name="Oval 874"/>
            <p:cNvSpPr>
              <a:spLocks noChangeArrowheads="1"/>
            </p:cNvSpPr>
            <p:nvPr userDrawn="1"/>
          </p:nvSpPr>
          <p:spPr bwMode="auto">
            <a:xfrm flipV="1">
              <a:off x="4750923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6" name="Oval 875"/>
            <p:cNvSpPr>
              <a:spLocks noChangeArrowheads="1"/>
            </p:cNvSpPr>
            <p:nvPr userDrawn="1"/>
          </p:nvSpPr>
          <p:spPr bwMode="auto">
            <a:xfrm flipV="1">
              <a:off x="4858015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7" name="Oval 876"/>
            <p:cNvSpPr>
              <a:spLocks noChangeArrowheads="1"/>
            </p:cNvSpPr>
            <p:nvPr userDrawn="1"/>
          </p:nvSpPr>
          <p:spPr bwMode="auto">
            <a:xfrm flipV="1">
              <a:off x="4967038" y="324965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8" name="Oval 877"/>
            <p:cNvSpPr>
              <a:spLocks noChangeArrowheads="1"/>
            </p:cNvSpPr>
            <p:nvPr userDrawn="1"/>
          </p:nvSpPr>
          <p:spPr bwMode="auto">
            <a:xfrm flipV="1">
              <a:off x="5074129" y="324965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99" name="Oval 878"/>
            <p:cNvSpPr>
              <a:spLocks noChangeArrowheads="1"/>
            </p:cNvSpPr>
            <p:nvPr userDrawn="1"/>
          </p:nvSpPr>
          <p:spPr bwMode="auto">
            <a:xfrm flipV="1">
              <a:off x="5182187" y="324965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6" name="Oval 905"/>
            <p:cNvSpPr>
              <a:spLocks noChangeArrowheads="1"/>
            </p:cNvSpPr>
            <p:nvPr userDrawn="1"/>
          </p:nvSpPr>
          <p:spPr bwMode="auto">
            <a:xfrm flipV="1">
              <a:off x="4319659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7" name="Oval 906"/>
            <p:cNvSpPr>
              <a:spLocks noChangeArrowheads="1"/>
            </p:cNvSpPr>
            <p:nvPr userDrawn="1"/>
          </p:nvSpPr>
          <p:spPr bwMode="auto">
            <a:xfrm flipV="1">
              <a:off x="4426753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8" name="Oval 907"/>
            <p:cNvSpPr>
              <a:spLocks noChangeArrowheads="1"/>
            </p:cNvSpPr>
            <p:nvPr userDrawn="1"/>
          </p:nvSpPr>
          <p:spPr bwMode="auto">
            <a:xfrm flipV="1">
              <a:off x="4533845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29" name="Oval 908"/>
            <p:cNvSpPr>
              <a:spLocks noChangeArrowheads="1"/>
            </p:cNvSpPr>
            <p:nvPr userDrawn="1"/>
          </p:nvSpPr>
          <p:spPr bwMode="auto">
            <a:xfrm flipV="1">
              <a:off x="4642867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0" name="Oval 909"/>
            <p:cNvSpPr>
              <a:spLocks noChangeArrowheads="1"/>
            </p:cNvSpPr>
            <p:nvPr userDrawn="1"/>
          </p:nvSpPr>
          <p:spPr bwMode="auto">
            <a:xfrm flipV="1">
              <a:off x="4750926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1" name="Oval 910"/>
            <p:cNvSpPr>
              <a:spLocks noChangeArrowheads="1"/>
            </p:cNvSpPr>
            <p:nvPr userDrawn="1"/>
          </p:nvSpPr>
          <p:spPr bwMode="auto">
            <a:xfrm flipV="1">
              <a:off x="485801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2" name="Oval 911"/>
            <p:cNvSpPr>
              <a:spLocks noChangeArrowheads="1"/>
            </p:cNvSpPr>
            <p:nvPr userDrawn="1"/>
          </p:nvSpPr>
          <p:spPr bwMode="auto">
            <a:xfrm flipV="1">
              <a:off x="4967042" y="313869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3" name="Oval 912"/>
            <p:cNvSpPr>
              <a:spLocks noChangeArrowheads="1"/>
            </p:cNvSpPr>
            <p:nvPr userDrawn="1"/>
          </p:nvSpPr>
          <p:spPr bwMode="auto">
            <a:xfrm flipV="1">
              <a:off x="5074131" y="313869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34" name="Oval 913"/>
            <p:cNvSpPr>
              <a:spLocks noChangeArrowheads="1"/>
            </p:cNvSpPr>
            <p:nvPr userDrawn="1"/>
          </p:nvSpPr>
          <p:spPr bwMode="auto">
            <a:xfrm flipV="1">
              <a:off x="5182188" y="313869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2" name="Oval 870"/>
            <p:cNvSpPr>
              <a:spLocks noChangeArrowheads="1"/>
            </p:cNvSpPr>
            <p:nvPr userDrawn="1"/>
          </p:nvSpPr>
          <p:spPr bwMode="auto">
            <a:xfrm flipV="1">
              <a:off x="431965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3" name="Oval 871"/>
            <p:cNvSpPr>
              <a:spLocks noChangeArrowheads="1"/>
            </p:cNvSpPr>
            <p:nvPr userDrawn="1"/>
          </p:nvSpPr>
          <p:spPr bwMode="auto">
            <a:xfrm flipV="1">
              <a:off x="4426751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4" name="Oval 872"/>
            <p:cNvSpPr>
              <a:spLocks noChangeArrowheads="1"/>
            </p:cNvSpPr>
            <p:nvPr userDrawn="1"/>
          </p:nvSpPr>
          <p:spPr bwMode="auto">
            <a:xfrm flipV="1">
              <a:off x="4533843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5" name="Oval 873"/>
            <p:cNvSpPr>
              <a:spLocks noChangeArrowheads="1"/>
            </p:cNvSpPr>
            <p:nvPr userDrawn="1"/>
          </p:nvSpPr>
          <p:spPr bwMode="auto">
            <a:xfrm flipV="1">
              <a:off x="4642865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6" name="Oval 874"/>
            <p:cNvSpPr>
              <a:spLocks noChangeArrowheads="1"/>
            </p:cNvSpPr>
            <p:nvPr userDrawn="1"/>
          </p:nvSpPr>
          <p:spPr bwMode="auto">
            <a:xfrm flipV="1">
              <a:off x="4750923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7" name="Oval 875"/>
            <p:cNvSpPr>
              <a:spLocks noChangeArrowheads="1"/>
            </p:cNvSpPr>
            <p:nvPr userDrawn="1"/>
          </p:nvSpPr>
          <p:spPr bwMode="auto">
            <a:xfrm flipV="1">
              <a:off x="4858015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8" name="Oval 876"/>
            <p:cNvSpPr>
              <a:spLocks noChangeArrowheads="1"/>
            </p:cNvSpPr>
            <p:nvPr userDrawn="1"/>
          </p:nvSpPr>
          <p:spPr bwMode="auto">
            <a:xfrm flipV="1">
              <a:off x="4967038" y="346583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69" name="Oval 877"/>
            <p:cNvSpPr>
              <a:spLocks noChangeArrowheads="1"/>
            </p:cNvSpPr>
            <p:nvPr userDrawn="1"/>
          </p:nvSpPr>
          <p:spPr bwMode="auto">
            <a:xfrm flipV="1">
              <a:off x="5074129" y="346583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70" name="Oval 878"/>
            <p:cNvSpPr>
              <a:spLocks noChangeArrowheads="1"/>
            </p:cNvSpPr>
            <p:nvPr userDrawn="1"/>
          </p:nvSpPr>
          <p:spPr bwMode="auto">
            <a:xfrm flipV="1">
              <a:off x="5182187" y="346583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7" name="Oval 905"/>
            <p:cNvSpPr>
              <a:spLocks noChangeArrowheads="1"/>
            </p:cNvSpPr>
            <p:nvPr userDrawn="1"/>
          </p:nvSpPr>
          <p:spPr bwMode="auto">
            <a:xfrm flipV="1">
              <a:off x="4319659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8" name="Oval 906"/>
            <p:cNvSpPr>
              <a:spLocks noChangeArrowheads="1"/>
            </p:cNvSpPr>
            <p:nvPr userDrawn="1"/>
          </p:nvSpPr>
          <p:spPr bwMode="auto">
            <a:xfrm flipV="1">
              <a:off x="4426753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99" name="Oval 907"/>
            <p:cNvSpPr>
              <a:spLocks noChangeArrowheads="1"/>
            </p:cNvSpPr>
            <p:nvPr userDrawn="1"/>
          </p:nvSpPr>
          <p:spPr bwMode="auto">
            <a:xfrm flipV="1">
              <a:off x="4533845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0" name="Oval 908"/>
            <p:cNvSpPr>
              <a:spLocks noChangeArrowheads="1"/>
            </p:cNvSpPr>
            <p:nvPr userDrawn="1"/>
          </p:nvSpPr>
          <p:spPr bwMode="auto">
            <a:xfrm flipV="1">
              <a:off x="4642867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1" name="Oval 909"/>
            <p:cNvSpPr>
              <a:spLocks noChangeArrowheads="1"/>
            </p:cNvSpPr>
            <p:nvPr userDrawn="1"/>
          </p:nvSpPr>
          <p:spPr bwMode="auto">
            <a:xfrm flipV="1">
              <a:off x="4750926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2" name="Oval 910"/>
            <p:cNvSpPr>
              <a:spLocks noChangeArrowheads="1"/>
            </p:cNvSpPr>
            <p:nvPr userDrawn="1"/>
          </p:nvSpPr>
          <p:spPr bwMode="auto">
            <a:xfrm flipV="1">
              <a:off x="485801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3" name="Oval 911"/>
            <p:cNvSpPr>
              <a:spLocks noChangeArrowheads="1"/>
            </p:cNvSpPr>
            <p:nvPr userDrawn="1"/>
          </p:nvSpPr>
          <p:spPr bwMode="auto">
            <a:xfrm flipV="1">
              <a:off x="4967042" y="335487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4" name="Oval 912"/>
            <p:cNvSpPr>
              <a:spLocks noChangeArrowheads="1"/>
            </p:cNvSpPr>
            <p:nvPr userDrawn="1"/>
          </p:nvSpPr>
          <p:spPr bwMode="auto">
            <a:xfrm flipV="1">
              <a:off x="5074131" y="335487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05" name="Oval 913"/>
            <p:cNvSpPr>
              <a:spLocks noChangeArrowheads="1"/>
            </p:cNvSpPr>
            <p:nvPr userDrawn="1"/>
          </p:nvSpPr>
          <p:spPr bwMode="auto">
            <a:xfrm flipV="1">
              <a:off x="5182188" y="335487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3" name="Oval 870"/>
            <p:cNvSpPr>
              <a:spLocks noChangeArrowheads="1"/>
            </p:cNvSpPr>
            <p:nvPr userDrawn="1"/>
          </p:nvSpPr>
          <p:spPr bwMode="auto">
            <a:xfrm flipV="1">
              <a:off x="431965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4" name="Oval 871"/>
            <p:cNvSpPr>
              <a:spLocks noChangeArrowheads="1"/>
            </p:cNvSpPr>
            <p:nvPr userDrawn="1"/>
          </p:nvSpPr>
          <p:spPr bwMode="auto">
            <a:xfrm flipV="1">
              <a:off x="4426751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5" name="Oval 872"/>
            <p:cNvSpPr>
              <a:spLocks noChangeArrowheads="1"/>
            </p:cNvSpPr>
            <p:nvPr userDrawn="1"/>
          </p:nvSpPr>
          <p:spPr bwMode="auto">
            <a:xfrm flipV="1">
              <a:off x="4533843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6" name="Oval 873"/>
            <p:cNvSpPr>
              <a:spLocks noChangeArrowheads="1"/>
            </p:cNvSpPr>
            <p:nvPr userDrawn="1"/>
          </p:nvSpPr>
          <p:spPr bwMode="auto">
            <a:xfrm flipV="1">
              <a:off x="4642865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7" name="Oval 874"/>
            <p:cNvSpPr>
              <a:spLocks noChangeArrowheads="1"/>
            </p:cNvSpPr>
            <p:nvPr userDrawn="1"/>
          </p:nvSpPr>
          <p:spPr bwMode="auto">
            <a:xfrm flipV="1">
              <a:off x="4750923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8" name="Oval 875"/>
            <p:cNvSpPr>
              <a:spLocks noChangeArrowheads="1"/>
            </p:cNvSpPr>
            <p:nvPr userDrawn="1"/>
          </p:nvSpPr>
          <p:spPr bwMode="auto">
            <a:xfrm flipV="1">
              <a:off x="4858015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39" name="Oval 876"/>
            <p:cNvSpPr>
              <a:spLocks noChangeArrowheads="1"/>
            </p:cNvSpPr>
            <p:nvPr userDrawn="1"/>
          </p:nvSpPr>
          <p:spPr bwMode="auto">
            <a:xfrm flipV="1">
              <a:off x="4967038" y="367476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0" name="Oval 877"/>
            <p:cNvSpPr>
              <a:spLocks noChangeArrowheads="1"/>
            </p:cNvSpPr>
            <p:nvPr userDrawn="1"/>
          </p:nvSpPr>
          <p:spPr bwMode="auto">
            <a:xfrm flipV="1">
              <a:off x="5074129" y="367476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41" name="Oval 878"/>
            <p:cNvSpPr>
              <a:spLocks noChangeArrowheads="1"/>
            </p:cNvSpPr>
            <p:nvPr userDrawn="1"/>
          </p:nvSpPr>
          <p:spPr bwMode="auto">
            <a:xfrm flipV="1">
              <a:off x="5182187" y="367476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8" name="Oval 905"/>
            <p:cNvSpPr>
              <a:spLocks noChangeArrowheads="1"/>
            </p:cNvSpPr>
            <p:nvPr userDrawn="1"/>
          </p:nvSpPr>
          <p:spPr bwMode="auto">
            <a:xfrm flipV="1">
              <a:off x="4319659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69" name="Oval 906"/>
            <p:cNvSpPr>
              <a:spLocks noChangeArrowheads="1"/>
            </p:cNvSpPr>
            <p:nvPr userDrawn="1"/>
          </p:nvSpPr>
          <p:spPr bwMode="auto">
            <a:xfrm flipV="1">
              <a:off x="4426753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0" name="Oval 907"/>
            <p:cNvSpPr>
              <a:spLocks noChangeArrowheads="1"/>
            </p:cNvSpPr>
            <p:nvPr userDrawn="1"/>
          </p:nvSpPr>
          <p:spPr bwMode="auto">
            <a:xfrm flipV="1">
              <a:off x="4533845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1" name="Oval 908"/>
            <p:cNvSpPr>
              <a:spLocks noChangeArrowheads="1"/>
            </p:cNvSpPr>
            <p:nvPr userDrawn="1"/>
          </p:nvSpPr>
          <p:spPr bwMode="auto">
            <a:xfrm flipV="1">
              <a:off x="4642867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2" name="Oval 909"/>
            <p:cNvSpPr>
              <a:spLocks noChangeArrowheads="1"/>
            </p:cNvSpPr>
            <p:nvPr userDrawn="1"/>
          </p:nvSpPr>
          <p:spPr bwMode="auto">
            <a:xfrm flipV="1">
              <a:off x="4750926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3" name="Oval 910"/>
            <p:cNvSpPr>
              <a:spLocks noChangeArrowheads="1"/>
            </p:cNvSpPr>
            <p:nvPr userDrawn="1"/>
          </p:nvSpPr>
          <p:spPr bwMode="auto">
            <a:xfrm flipV="1">
              <a:off x="485801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4" name="Oval 911"/>
            <p:cNvSpPr>
              <a:spLocks noChangeArrowheads="1"/>
            </p:cNvSpPr>
            <p:nvPr userDrawn="1"/>
          </p:nvSpPr>
          <p:spPr bwMode="auto">
            <a:xfrm flipV="1">
              <a:off x="4967042" y="356380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5" name="Oval 912"/>
            <p:cNvSpPr>
              <a:spLocks noChangeArrowheads="1"/>
            </p:cNvSpPr>
            <p:nvPr userDrawn="1"/>
          </p:nvSpPr>
          <p:spPr bwMode="auto">
            <a:xfrm flipV="1">
              <a:off x="5074131" y="356380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76" name="Oval 913"/>
            <p:cNvSpPr>
              <a:spLocks noChangeArrowheads="1"/>
            </p:cNvSpPr>
            <p:nvPr userDrawn="1"/>
          </p:nvSpPr>
          <p:spPr bwMode="auto">
            <a:xfrm flipV="1">
              <a:off x="5182188" y="356380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4" name="Oval 870"/>
            <p:cNvSpPr>
              <a:spLocks noChangeArrowheads="1"/>
            </p:cNvSpPr>
            <p:nvPr userDrawn="1"/>
          </p:nvSpPr>
          <p:spPr bwMode="auto">
            <a:xfrm flipV="1">
              <a:off x="431965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5" name="Oval 871"/>
            <p:cNvSpPr>
              <a:spLocks noChangeArrowheads="1"/>
            </p:cNvSpPr>
            <p:nvPr userDrawn="1"/>
          </p:nvSpPr>
          <p:spPr bwMode="auto">
            <a:xfrm flipV="1">
              <a:off x="4426751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6" name="Oval 872"/>
            <p:cNvSpPr>
              <a:spLocks noChangeArrowheads="1"/>
            </p:cNvSpPr>
            <p:nvPr userDrawn="1"/>
          </p:nvSpPr>
          <p:spPr bwMode="auto">
            <a:xfrm flipV="1">
              <a:off x="4533843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7" name="Oval 873"/>
            <p:cNvSpPr>
              <a:spLocks noChangeArrowheads="1"/>
            </p:cNvSpPr>
            <p:nvPr userDrawn="1"/>
          </p:nvSpPr>
          <p:spPr bwMode="auto">
            <a:xfrm flipV="1">
              <a:off x="4642865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8" name="Oval 874"/>
            <p:cNvSpPr>
              <a:spLocks noChangeArrowheads="1"/>
            </p:cNvSpPr>
            <p:nvPr userDrawn="1"/>
          </p:nvSpPr>
          <p:spPr bwMode="auto">
            <a:xfrm flipV="1">
              <a:off x="4750923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09" name="Oval 875"/>
            <p:cNvSpPr>
              <a:spLocks noChangeArrowheads="1"/>
            </p:cNvSpPr>
            <p:nvPr userDrawn="1"/>
          </p:nvSpPr>
          <p:spPr bwMode="auto">
            <a:xfrm flipV="1">
              <a:off x="4858015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0" name="Oval 876"/>
            <p:cNvSpPr>
              <a:spLocks noChangeArrowheads="1"/>
            </p:cNvSpPr>
            <p:nvPr userDrawn="1"/>
          </p:nvSpPr>
          <p:spPr bwMode="auto">
            <a:xfrm flipV="1">
              <a:off x="4967038" y="389093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1" name="Oval 877"/>
            <p:cNvSpPr>
              <a:spLocks noChangeArrowheads="1"/>
            </p:cNvSpPr>
            <p:nvPr userDrawn="1"/>
          </p:nvSpPr>
          <p:spPr bwMode="auto">
            <a:xfrm flipV="1">
              <a:off x="5074129" y="389093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12" name="Oval 878"/>
            <p:cNvSpPr>
              <a:spLocks noChangeArrowheads="1"/>
            </p:cNvSpPr>
            <p:nvPr userDrawn="1"/>
          </p:nvSpPr>
          <p:spPr bwMode="auto">
            <a:xfrm flipV="1">
              <a:off x="5182187" y="389093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39" name="Oval 905"/>
            <p:cNvSpPr>
              <a:spLocks noChangeArrowheads="1"/>
            </p:cNvSpPr>
            <p:nvPr userDrawn="1"/>
          </p:nvSpPr>
          <p:spPr bwMode="auto">
            <a:xfrm flipV="1">
              <a:off x="4319659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0" name="Oval 906"/>
            <p:cNvSpPr>
              <a:spLocks noChangeArrowheads="1"/>
            </p:cNvSpPr>
            <p:nvPr userDrawn="1"/>
          </p:nvSpPr>
          <p:spPr bwMode="auto">
            <a:xfrm flipV="1">
              <a:off x="4426753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1" name="Oval 907"/>
            <p:cNvSpPr>
              <a:spLocks noChangeArrowheads="1"/>
            </p:cNvSpPr>
            <p:nvPr userDrawn="1"/>
          </p:nvSpPr>
          <p:spPr bwMode="auto">
            <a:xfrm flipV="1">
              <a:off x="4533845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2" name="Oval 908"/>
            <p:cNvSpPr>
              <a:spLocks noChangeArrowheads="1"/>
            </p:cNvSpPr>
            <p:nvPr userDrawn="1"/>
          </p:nvSpPr>
          <p:spPr bwMode="auto">
            <a:xfrm flipV="1">
              <a:off x="4642867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3" name="Oval 909"/>
            <p:cNvSpPr>
              <a:spLocks noChangeArrowheads="1"/>
            </p:cNvSpPr>
            <p:nvPr userDrawn="1"/>
          </p:nvSpPr>
          <p:spPr bwMode="auto">
            <a:xfrm flipV="1">
              <a:off x="4750926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4" name="Oval 910"/>
            <p:cNvSpPr>
              <a:spLocks noChangeArrowheads="1"/>
            </p:cNvSpPr>
            <p:nvPr userDrawn="1"/>
          </p:nvSpPr>
          <p:spPr bwMode="auto">
            <a:xfrm flipV="1">
              <a:off x="485801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5" name="Oval 911"/>
            <p:cNvSpPr>
              <a:spLocks noChangeArrowheads="1"/>
            </p:cNvSpPr>
            <p:nvPr userDrawn="1"/>
          </p:nvSpPr>
          <p:spPr bwMode="auto">
            <a:xfrm flipV="1">
              <a:off x="4967042" y="377998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6" name="Oval 912"/>
            <p:cNvSpPr>
              <a:spLocks noChangeArrowheads="1"/>
            </p:cNvSpPr>
            <p:nvPr userDrawn="1"/>
          </p:nvSpPr>
          <p:spPr bwMode="auto">
            <a:xfrm flipV="1">
              <a:off x="5074131" y="377998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47" name="Oval 913"/>
            <p:cNvSpPr>
              <a:spLocks noChangeArrowheads="1"/>
            </p:cNvSpPr>
            <p:nvPr userDrawn="1"/>
          </p:nvSpPr>
          <p:spPr bwMode="auto">
            <a:xfrm flipV="1">
              <a:off x="5182188" y="377998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5" name="Oval 870"/>
            <p:cNvSpPr>
              <a:spLocks noChangeArrowheads="1"/>
            </p:cNvSpPr>
            <p:nvPr userDrawn="1"/>
          </p:nvSpPr>
          <p:spPr bwMode="auto">
            <a:xfrm flipV="1">
              <a:off x="431965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6" name="Oval 871"/>
            <p:cNvSpPr>
              <a:spLocks noChangeArrowheads="1"/>
            </p:cNvSpPr>
            <p:nvPr userDrawn="1"/>
          </p:nvSpPr>
          <p:spPr bwMode="auto">
            <a:xfrm flipV="1">
              <a:off x="4426751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7" name="Oval 872"/>
            <p:cNvSpPr>
              <a:spLocks noChangeArrowheads="1"/>
            </p:cNvSpPr>
            <p:nvPr userDrawn="1"/>
          </p:nvSpPr>
          <p:spPr bwMode="auto">
            <a:xfrm flipV="1">
              <a:off x="4533843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8" name="Oval 873"/>
            <p:cNvSpPr>
              <a:spLocks noChangeArrowheads="1"/>
            </p:cNvSpPr>
            <p:nvPr userDrawn="1"/>
          </p:nvSpPr>
          <p:spPr bwMode="auto">
            <a:xfrm flipV="1">
              <a:off x="4642865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79" name="Oval 874"/>
            <p:cNvSpPr>
              <a:spLocks noChangeArrowheads="1"/>
            </p:cNvSpPr>
            <p:nvPr userDrawn="1"/>
          </p:nvSpPr>
          <p:spPr bwMode="auto">
            <a:xfrm flipV="1">
              <a:off x="4750923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0" name="Oval 875"/>
            <p:cNvSpPr>
              <a:spLocks noChangeArrowheads="1"/>
            </p:cNvSpPr>
            <p:nvPr userDrawn="1"/>
          </p:nvSpPr>
          <p:spPr bwMode="auto">
            <a:xfrm flipV="1">
              <a:off x="4858015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1" name="Oval 876"/>
            <p:cNvSpPr>
              <a:spLocks noChangeArrowheads="1"/>
            </p:cNvSpPr>
            <p:nvPr userDrawn="1"/>
          </p:nvSpPr>
          <p:spPr bwMode="auto">
            <a:xfrm flipV="1">
              <a:off x="4967038" y="4107119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2" name="Oval 877"/>
            <p:cNvSpPr>
              <a:spLocks noChangeArrowheads="1"/>
            </p:cNvSpPr>
            <p:nvPr userDrawn="1"/>
          </p:nvSpPr>
          <p:spPr bwMode="auto">
            <a:xfrm flipV="1">
              <a:off x="5074129" y="4107119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83" name="Oval 878"/>
            <p:cNvSpPr>
              <a:spLocks noChangeArrowheads="1"/>
            </p:cNvSpPr>
            <p:nvPr userDrawn="1"/>
          </p:nvSpPr>
          <p:spPr bwMode="auto">
            <a:xfrm flipV="1">
              <a:off x="5182187" y="4107119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0" name="Oval 905"/>
            <p:cNvSpPr>
              <a:spLocks noChangeArrowheads="1"/>
            </p:cNvSpPr>
            <p:nvPr userDrawn="1"/>
          </p:nvSpPr>
          <p:spPr bwMode="auto">
            <a:xfrm flipV="1">
              <a:off x="4319659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1" name="Oval 906"/>
            <p:cNvSpPr>
              <a:spLocks noChangeArrowheads="1"/>
            </p:cNvSpPr>
            <p:nvPr userDrawn="1"/>
          </p:nvSpPr>
          <p:spPr bwMode="auto">
            <a:xfrm flipV="1">
              <a:off x="4426753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2" name="Oval 907"/>
            <p:cNvSpPr>
              <a:spLocks noChangeArrowheads="1"/>
            </p:cNvSpPr>
            <p:nvPr userDrawn="1"/>
          </p:nvSpPr>
          <p:spPr bwMode="auto">
            <a:xfrm flipV="1">
              <a:off x="4533845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3" name="Oval 908"/>
            <p:cNvSpPr>
              <a:spLocks noChangeArrowheads="1"/>
            </p:cNvSpPr>
            <p:nvPr userDrawn="1"/>
          </p:nvSpPr>
          <p:spPr bwMode="auto">
            <a:xfrm flipV="1">
              <a:off x="4642867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4" name="Oval 909"/>
            <p:cNvSpPr>
              <a:spLocks noChangeArrowheads="1"/>
            </p:cNvSpPr>
            <p:nvPr userDrawn="1"/>
          </p:nvSpPr>
          <p:spPr bwMode="auto">
            <a:xfrm flipV="1">
              <a:off x="4750926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5" name="Oval 910"/>
            <p:cNvSpPr>
              <a:spLocks noChangeArrowheads="1"/>
            </p:cNvSpPr>
            <p:nvPr userDrawn="1"/>
          </p:nvSpPr>
          <p:spPr bwMode="auto">
            <a:xfrm flipV="1">
              <a:off x="485801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6" name="Oval 911"/>
            <p:cNvSpPr>
              <a:spLocks noChangeArrowheads="1"/>
            </p:cNvSpPr>
            <p:nvPr userDrawn="1"/>
          </p:nvSpPr>
          <p:spPr bwMode="auto">
            <a:xfrm flipV="1">
              <a:off x="4967042" y="3996164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7" name="Oval 912"/>
            <p:cNvSpPr>
              <a:spLocks noChangeArrowheads="1"/>
            </p:cNvSpPr>
            <p:nvPr userDrawn="1"/>
          </p:nvSpPr>
          <p:spPr bwMode="auto">
            <a:xfrm flipV="1">
              <a:off x="5074131" y="3996164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18" name="Oval 913"/>
            <p:cNvSpPr>
              <a:spLocks noChangeArrowheads="1"/>
            </p:cNvSpPr>
            <p:nvPr userDrawn="1"/>
          </p:nvSpPr>
          <p:spPr bwMode="auto">
            <a:xfrm flipV="1">
              <a:off x="5182188" y="3996164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6" name="Oval 870"/>
            <p:cNvSpPr>
              <a:spLocks noChangeArrowheads="1"/>
            </p:cNvSpPr>
            <p:nvPr userDrawn="1"/>
          </p:nvSpPr>
          <p:spPr bwMode="auto">
            <a:xfrm flipV="1">
              <a:off x="431965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7" name="Oval 871"/>
            <p:cNvSpPr>
              <a:spLocks noChangeArrowheads="1"/>
            </p:cNvSpPr>
            <p:nvPr userDrawn="1"/>
          </p:nvSpPr>
          <p:spPr bwMode="auto">
            <a:xfrm flipV="1">
              <a:off x="4426751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8" name="Oval 872"/>
            <p:cNvSpPr>
              <a:spLocks noChangeArrowheads="1"/>
            </p:cNvSpPr>
            <p:nvPr userDrawn="1"/>
          </p:nvSpPr>
          <p:spPr bwMode="auto">
            <a:xfrm flipV="1">
              <a:off x="4533843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49" name="Oval 873"/>
            <p:cNvSpPr>
              <a:spLocks noChangeArrowheads="1"/>
            </p:cNvSpPr>
            <p:nvPr userDrawn="1"/>
          </p:nvSpPr>
          <p:spPr bwMode="auto">
            <a:xfrm flipV="1">
              <a:off x="4642865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0" name="Oval 874"/>
            <p:cNvSpPr>
              <a:spLocks noChangeArrowheads="1"/>
            </p:cNvSpPr>
            <p:nvPr userDrawn="1"/>
          </p:nvSpPr>
          <p:spPr bwMode="auto">
            <a:xfrm flipV="1">
              <a:off x="4750923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1" name="Oval 875"/>
            <p:cNvSpPr>
              <a:spLocks noChangeArrowheads="1"/>
            </p:cNvSpPr>
            <p:nvPr userDrawn="1"/>
          </p:nvSpPr>
          <p:spPr bwMode="auto">
            <a:xfrm flipV="1">
              <a:off x="4858015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2" name="Oval 876"/>
            <p:cNvSpPr>
              <a:spLocks noChangeArrowheads="1"/>
            </p:cNvSpPr>
            <p:nvPr userDrawn="1"/>
          </p:nvSpPr>
          <p:spPr bwMode="auto">
            <a:xfrm flipV="1">
              <a:off x="4967038" y="432329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3" name="Oval 877"/>
            <p:cNvSpPr>
              <a:spLocks noChangeArrowheads="1"/>
            </p:cNvSpPr>
            <p:nvPr userDrawn="1"/>
          </p:nvSpPr>
          <p:spPr bwMode="auto">
            <a:xfrm flipV="1">
              <a:off x="5074129" y="432329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54" name="Oval 878"/>
            <p:cNvSpPr>
              <a:spLocks noChangeArrowheads="1"/>
            </p:cNvSpPr>
            <p:nvPr userDrawn="1"/>
          </p:nvSpPr>
          <p:spPr bwMode="auto">
            <a:xfrm flipV="1">
              <a:off x="5182187" y="432329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1" name="Oval 905"/>
            <p:cNvSpPr>
              <a:spLocks noChangeArrowheads="1"/>
            </p:cNvSpPr>
            <p:nvPr userDrawn="1"/>
          </p:nvSpPr>
          <p:spPr bwMode="auto">
            <a:xfrm flipV="1">
              <a:off x="4319659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2" name="Oval 906"/>
            <p:cNvSpPr>
              <a:spLocks noChangeArrowheads="1"/>
            </p:cNvSpPr>
            <p:nvPr userDrawn="1"/>
          </p:nvSpPr>
          <p:spPr bwMode="auto">
            <a:xfrm flipV="1">
              <a:off x="4426753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3" name="Oval 907"/>
            <p:cNvSpPr>
              <a:spLocks noChangeArrowheads="1"/>
            </p:cNvSpPr>
            <p:nvPr userDrawn="1"/>
          </p:nvSpPr>
          <p:spPr bwMode="auto">
            <a:xfrm flipV="1">
              <a:off x="4533845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4" name="Oval 908"/>
            <p:cNvSpPr>
              <a:spLocks noChangeArrowheads="1"/>
            </p:cNvSpPr>
            <p:nvPr userDrawn="1"/>
          </p:nvSpPr>
          <p:spPr bwMode="auto">
            <a:xfrm flipV="1">
              <a:off x="4642867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5" name="Oval 909"/>
            <p:cNvSpPr>
              <a:spLocks noChangeArrowheads="1"/>
            </p:cNvSpPr>
            <p:nvPr userDrawn="1"/>
          </p:nvSpPr>
          <p:spPr bwMode="auto">
            <a:xfrm flipV="1">
              <a:off x="4750926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6" name="Oval 910"/>
            <p:cNvSpPr>
              <a:spLocks noChangeArrowheads="1"/>
            </p:cNvSpPr>
            <p:nvPr userDrawn="1"/>
          </p:nvSpPr>
          <p:spPr bwMode="auto">
            <a:xfrm flipV="1">
              <a:off x="485801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7" name="Oval 911"/>
            <p:cNvSpPr>
              <a:spLocks noChangeArrowheads="1"/>
            </p:cNvSpPr>
            <p:nvPr userDrawn="1"/>
          </p:nvSpPr>
          <p:spPr bwMode="auto">
            <a:xfrm flipV="1">
              <a:off x="4967042" y="421234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8" name="Oval 912"/>
            <p:cNvSpPr>
              <a:spLocks noChangeArrowheads="1"/>
            </p:cNvSpPr>
            <p:nvPr userDrawn="1"/>
          </p:nvSpPr>
          <p:spPr bwMode="auto">
            <a:xfrm flipV="1">
              <a:off x="5074131" y="421234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89" name="Oval 913"/>
            <p:cNvSpPr>
              <a:spLocks noChangeArrowheads="1"/>
            </p:cNvSpPr>
            <p:nvPr userDrawn="1"/>
          </p:nvSpPr>
          <p:spPr bwMode="auto">
            <a:xfrm flipV="1">
              <a:off x="5182188" y="421234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7" name="Oval 870"/>
            <p:cNvSpPr>
              <a:spLocks noChangeArrowheads="1"/>
            </p:cNvSpPr>
            <p:nvPr userDrawn="1"/>
          </p:nvSpPr>
          <p:spPr bwMode="auto">
            <a:xfrm flipV="1">
              <a:off x="431965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8" name="Oval 871"/>
            <p:cNvSpPr>
              <a:spLocks noChangeArrowheads="1"/>
            </p:cNvSpPr>
            <p:nvPr userDrawn="1"/>
          </p:nvSpPr>
          <p:spPr bwMode="auto">
            <a:xfrm flipV="1">
              <a:off x="4426751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19" name="Oval 872"/>
            <p:cNvSpPr>
              <a:spLocks noChangeArrowheads="1"/>
            </p:cNvSpPr>
            <p:nvPr userDrawn="1"/>
          </p:nvSpPr>
          <p:spPr bwMode="auto">
            <a:xfrm flipV="1">
              <a:off x="4533843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0" name="Oval 873"/>
            <p:cNvSpPr>
              <a:spLocks noChangeArrowheads="1"/>
            </p:cNvSpPr>
            <p:nvPr userDrawn="1"/>
          </p:nvSpPr>
          <p:spPr bwMode="auto">
            <a:xfrm flipV="1">
              <a:off x="4642865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1" name="Oval 874"/>
            <p:cNvSpPr>
              <a:spLocks noChangeArrowheads="1"/>
            </p:cNvSpPr>
            <p:nvPr userDrawn="1"/>
          </p:nvSpPr>
          <p:spPr bwMode="auto">
            <a:xfrm flipV="1">
              <a:off x="4750923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2" name="Oval 875"/>
            <p:cNvSpPr>
              <a:spLocks noChangeArrowheads="1"/>
            </p:cNvSpPr>
            <p:nvPr userDrawn="1"/>
          </p:nvSpPr>
          <p:spPr bwMode="auto">
            <a:xfrm flipV="1">
              <a:off x="4858015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3" name="Oval 876"/>
            <p:cNvSpPr>
              <a:spLocks noChangeArrowheads="1"/>
            </p:cNvSpPr>
            <p:nvPr userDrawn="1"/>
          </p:nvSpPr>
          <p:spPr bwMode="auto">
            <a:xfrm flipV="1">
              <a:off x="4967038" y="4539477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4" name="Oval 877"/>
            <p:cNvSpPr>
              <a:spLocks noChangeArrowheads="1"/>
            </p:cNvSpPr>
            <p:nvPr userDrawn="1"/>
          </p:nvSpPr>
          <p:spPr bwMode="auto">
            <a:xfrm flipV="1">
              <a:off x="5074129" y="4539477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25" name="Oval 878"/>
            <p:cNvSpPr>
              <a:spLocks noChangeArrowheads="1"/>
            </p:cNvSpPr>
            <p:nvPr userDrawn="1"/>
          </p:nvSpPr>
          <p:spPr bwMode="auto">
            <a:xfrm flipV="1">
              <a:off x="5182187" y="4539477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2" name="Oval 905"/>
            <p:cNvSpPr>
              <a:spLocks noChangeArrowheads="1"/>
            </p:cNvSpPr>
            <p:nvPr userDrawn="1"/>
          </p:nvSpPr>
          <p:spPr bwMode="auto">
            <a:xfrm flipV="1">
              <a:off x="4319659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3" name="Oval 906"/>
            <p:cNvSpPr>
              <a:spLocks noChangeArrowheads="1"/>
            </p:cNvSpPr>
            <p:nvPr userDrawn="1"/>
          </p:nvSpPr>
          <p:spPr bwMode="auto">
            <a:xfrm flipV="1">
              <a:off x="4426753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4" name="Oval 907"/>
            <p:cNvSpPr>
              <a:spLocks noChangeArrowheads="1"/>
            </p:cNvSpPr>
            <p:nvPr userDrawn="1"/>
          </p:nvSpPr>
          <p:spPr bwMode="auto">
            <a:xfrm flipV="1">
              <a:off x="4533845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5" name="Oval 908"/>
            <p:cNvSpPr>
              <a:spLocks noChangeArrowheads="1"/>
            </p:cNvSpPr>
            <p:nvPr userDrawn="1"/>
          </p:nvSpPr>
          <p:spPr bwMode="auto">
            <a:xfrm flipV="1">
              <a:off x="4642867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6" name="Oval 909"/>
            <p:cNvSpPr>
              <a:spLocks noChangeArrowheads="1"/>
            </p:cNvSpPr>
            <p:nvPr userDrawn="1"/>
          </p:nvSpPr>
          <p:spPr bwMode="auto">
            <a:xfrm flipV="1">
              <a:off x="4750926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7" name="Oval 910"/>
            <p:cNvSpPr>
              <a:spLocks noChangeArrowheads="1"/>
            </p:cNvSpPr>
            <p:nvPr userDrawn="1"/>
          </p:nvSpPr>
          <p:spPr bwMode="auto">
            <a:xfrm flipV="1">
              <a:off x="485801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8" name="Oval 911"/>
            <p:cNvSpPr>
              <a:spLocks noChangeArrowheads="1"/>
            </p:cNvSpPr>
            <p:nvPr userDrawn="1"/>
          </p:nvSpPr>
          <p:spPr bwMode="auto">
            <a:xfrm flipV="1">
              <a:off x="4967042" y="4428522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59" name="Oval 912"/>
            <p:cNvSpPr>
              <a:spLocks noChangeArrowheads="1"/>
            </p:cNvSpPr>
            <p:nvPr userDrawn="1"/>
          </p:nvSpPr>
          <p:spPr bwMode="auto">
            <a:xfrm flipV="1">
              <a:off x="5074131" y="4428522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60" name="Oval 913"/>
            <p:cNvSpPr>
              <a:spLocks noChangeArrowheads="1"/>
            </p:cNvSpPr>
            <p:nvPr userDrawn="1"/>
          </p:nvSpPr>
          <p:spPr bwMode="auto">
            <a:xfrm flipV="1">
              <a:off x="5182188" y="4428522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8" name="Oval 870"/>
            <p:cNvSpPr>
              <a:spLocks noChangeArrowheads="1"/>
            </p:cNvSpPr>
            <p:nvPr userDrawn="1"/>
          </p:nvSpPr>
          <p:spPr bwMode="auto">
            <a:xfrm flipV="1">
              <a:off x="431965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89" name="Oval 871"/>
            <p:cNvSpPr>
              <a:spLocks noChangeArrowheads="1"/>
            </p:cNvSpPr>
            <p:nvPr userDrawn="1"/>
          </p:nvSpPr>
          <p:spPr bwMode="auto">
            <a:xfrm flipV="1">
              <a:off x="4426751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0" name="Oval 872"/>
            <p:cNvSpPr>
              <a:spLocks noChangeArrowheads="1"/>
            </p:cNvSpPr>
            <p:nvPr userDrawn="1"/>
          </p:nvSpPr>
          <p:spPr bwMode="auto">
            <a:xfrm flipV="1">
              <a:off x="4533843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1" name="Oval 873"/>
            <p:cNvSpPr>
              <a:spLocks noChangeArrowheads="1"/>
            </p:cNvSpPr>
            <p:nvPr userDrawn="1"/>
          </p:nvSpPr>
          <p:spPr bwMode="auto">
            <a:xfrm flipV="1">
              <a:off x="4642865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2" name="Oval 874"/>
            <p:cNvSpPr>
              <a:spLocks noChangeArrowheads="1"/>
            </p:cNvSpPr>
            <p:nvPr userDrawn="1"/>
          </p:nvSpPr>
          <p:spPr bwMode="auto">
            <a:xfrm flipV="1">
              <a:off x="4750923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3" name="Oval 875"/>
            <p:cNvSpPr>
              <a:spLocks noChangeArrowheads="1"/>
            </p:cNvSpPr>
            <p:nvPr userDrawn="1"/>
          </p:nvSpPr>
          <p:spPr bwMode="auto">
            <a:xfrm flipV="1">
              <a:off x="4858015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4" name="Oval 876"/>
            <p:cNvSpPr>
              <a:spLocks noChangeArrowheads="1"/>
            </p:cNvSpPr>
            <p:nvPr userDrawn="1"/>
          </p:nvSpPr>
          <p:spPr bwMode="auto">
            <a:xfrm flipV="1">
              <a:off x="4967038" y="475565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5" name="Oval 877"/>
            <p:cNvSpPr>
              <a:spLocks noChangeArrowheads="1"/>
            </p:cNvSpPr>
            <p:nvPr userDrawn="1"/>
          </p:nvSpPr>
          <p:spPr bwMode="auto">
            <a:xfrm flipV="1">
              <a:off x="5074129" y="475565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96" name="Oval 878"/>
            <p:cNvSpPr>
              <a:spLocks noChangeArrowheads="1"/>
            </p:cNvSpPr>
            <p:nvPr userDrawn="1"/>
          </p:nvSpPr>
          <p:spPr bwMode="auto">
            <a:xfrm flipV="1">
              <a:off x="5182187" y="475565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3" name="Oval 905"/>
            <p:cNvSpPr>
              <a:spLocks noChangeArrowheads="1"/>
            </p:cNvSpPr>
            <p:nvPr userDrawn="1"/>
          </p:nvSpPr>
          <p:spPr bwMode="auto">
            <a:xfrm flipV="1">
              <a:off x="4319659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4" name="Oval 906"/>
            <p:cNvSpPr>
              <a:spLocks noChangeArrowheads="1"/>
            </p:cNvSpPr>
            <p:nvPr userDrawn="1"/>
          </p:nvSpPr>
          <p:spPr bwMode="auto">
            <a:xfrm flipV="1">
              <a:off x="4426753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5" name="Oval 907"/>
            <p:cNvSpPr>
              <a:spLocks noChangeArrowheads="1"/>
            </p:cNvSpPr>
            <p:nvPr userDrawn="1"/>
          </p:nvSpPr>
          <p:spPr bwMode="auto">
            <a:xfrm flipV="1">
              <a:off x="4533845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6" name="Oval 908"/>
            <p:cNvSpPr>
              <a:spLocks noChangeArrowheads="1"/>
            </p:cNvSpPr>
            <p:nvPr userDrawn="1"/>
          </p:nvSpPr>
          <p:spPr bwMode="auto">
            <a:xfrm flipV="1">
              <a:off x="4642867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7" name="Oval 909"/>
            <p:cNvSpPr>
              <a:spLocks noChangeArrowheads="1"/>
            </p:cNvSpPr>
            <p:nvPr userDrawn="1"/>
          </p:nvSpPr>
          <p:spPr bwMode="auto">
            <a:xfrm flipV="1">
              <a:off x="4750926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8" name="Oval 910"/>
            <p:cNvSpPr>
              <a:spLocks noChangeArrowheads="1"/>
            </p:cNvSpPr>
            <p:nvPr userDrawn="1"/>
          </p:nvSpPr>
          <p:spPr bwMode="auto">
            <a:xfrm flipV="1">
              <a:off x="485801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29" name="Oval 911"/>
            <p:cNvSpPr>
              <a:spLocks noChangeArrowheads="1"/>
            </p:cNvSpPr>
            <p:nvPr userDrawn="1"/>
          </p:nvSpPr>
          <p:spPr bwMode="auto">
            <a:xfrm flipV="1">
              <a:off x="4967042" y="46447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0" name="Oval 912"/>
            <p:cNvSpPr>
              <a:spLocks noChangeArrowheads="1"/>
            </p:cNvSpPr>
            <p:nvPr userDrawn="1"/>
          </p:nvSpPr>
          <p:spPr bwMode="auto">
            <a:xfrm flipV="1">
              <a:off x="5074131" y="46447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31" name="Oval 913"/>
            <p:cNvSpPr>
              <a:spLocks noChangeArrowheads="1"/>
            </p:cNvSpPr>
            <p:nvPr userDrawn="1"/>
          </p:nvSpPr>
          <p:spPr bwMode="auto">
            <a:xfrm flipV="1">
              <a:off x="5182188" y="46447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59" name="Oval 870"/>
            <p:cNvSpPr>
              <a:spLocks noChangeArrowheads="1"/>
            </p:cNvSpPr>
            <p:nvPr userDrawn="1"/>
          </p:nvSpPr>
          <p:spPr bwMode="auto">
            <a:xfrm flipV="1">
              <a:off x="431965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0" name="Oval 871"/>
            <p:cNvSpPr>
              <a:spLocks noChangeArrowheads="1"/>
            </p:cNvSpPr>
            <p:nvPr userDrawn="1"/>
          </p:nvSpPr>
          <p:spPr bwMode="auto">
            <a:xfrm flipV="1">
              <a:off x="4426751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1" name="Oval 872"/>
            <p:cNvSpPr>
              <a:spLocks noChangeArrowheads="1"/>
            </p:cNvSpPr>
            <p:nvPr userDrawn="1"/>
          </p:nvSpPr>
          <p:spPr bwMode="auto">
            <a:xfrm flipV="1">
              <a:off x="4533843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2" name="Oval 873"/>
            <p:cNvSpPr>
              <a:spLocks noChangeArrowheads="1"/>
            </p:cNvSpPr>
            <p:nvPr userDrawn="1"/>
          </p:nvSpPr>
          <p:spPr bwMode="auto">
            <a:xfrm flipV="1">
              <a:off x="4642865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3" name="Oval 874"/>
            <p:cNvSpPr>
              <a:spLocks noChangeArrowheads="1"/>
            </p:cNvSpPr>
            <p:nvPr userDrawn="1"/>
          </p:nvSpPr>
          <p:spPr bwMode="auto">
            <a:xfrm flipV="1">
              <a:off x="4750923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4" name="Oval 875"/>
            <p:cNvSpPr>
              <a:spLocks noChangeArrowheads="1"/>
            </p:cNvSpPr>
            <p:nvPr userDrawn="1"/>
          </p:nvSpPr>
          <p:spPr bwMode="auto">
            <a:xfrm flipV="1">
              <a:off x="4858015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5" name="Oval 876"/>
            <p:cNvSpPr>
              <a:spLocks noChangeArrowheads="1"/>
            </p:cNvSpPr>
            <p:nvPr userDrawn="1"/>
          </p:nvSpPr>
          <p:spPr bwMode="auto">
            <a:xfrm flipV="1">
              <a:off x="4967038" y="497183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6" name="Oval 877"/>
            <p:cNvSpPr>
              <a:spLocks noChangeArrowheads="1"/>
            </p:cNvSpPr>
            <p:nvPr userDrawn="1"/>
          </p:nvSpPr>
          <p:spPr bwMode="auto">
            <a:xfrm flipV="1">
              <a:off x="5074129" y="497183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67" name="Oval 878"/>
            <p:cNvSpPr>
              <a:spLocks noChangeArrowheads="1"/>
            </p:cNvSpPr>
            <p:nvPr userDrawn="1"/>
          </p:nvSpPr>
          <p:spPr bwMode="auto">
            <a:xfrm flipV="1">
              <a:off x="5182187" y="497183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4" name="Oval 905"/>
            <p:cNvSpPr>
              <a:spLocks noChangeArrowheads="1"/>
            </p:cNvSpPr>
            <p:nvPr userDrawn="1"/>
          </p:nvSpPr>
          <p:spPr bwMode="auto">
            <a:xfrm flipV="1">
              <a:off x="4319659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5" name="Oval 906"/>
            <p:cNvSpPr>
              <a:spLocks noChangeArrowheads="1"/>
            </p:cNvSpPr>
            <p:nvPr userDrawn="1"/>
          </p:nvSpPr>
          <p:spPr bwMode="auto">
            <a:xfrm flipV="1">
              <a:off x="4426753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6" name="Oval 907"/>
            <p:cNvSpPr>
              <a:spLocks noChangeArrowheads="1"/>
            </p:cNvSpPr>
            <p:nvPr userDrawn="1"/>
          </p:nvSpPr>
          <p:spPr bwMode="auto">
            <a:xfrm flipV="1">
              <a:off x="4533845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7" name="Oval 908"/>
            <p:cNvSpPr>
              <a:spLocks noChangeArrowheads="1"/>
            </p:cNvSpPr>
            <p:nvPr userDrawn="1"/>
          </p:nvSpPr>
          <p:spPr bwMode="auto">
            <a:xfrm flipV="1">
              <a:off x="4642867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8" name="Oval 909"/>
            <p:cNvSpPr>
              <a:spLocks noChangeArrowheads="1"/>
            </p:cNvSpPr>
            <p:nvPr userDrawn="1"/>
          </p:nvSpPr>
          <p:spPr bwMode="auto">
            <a:xfrm flipV="1">
              <a:off x="4750926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99" name="Oval 910"/>
            <p:cNvSpPr>
              <a:spLocks noChangeArrowheads="1"/>
            </p:cNvSpPr>
            <p:nvPr userDrawn="1"/>
          </p:nvSpPr>
          <p:spPr bwMode="auto">
            <a:xfrm flipV="1">
              <a:off x="485801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0" name="Oval 911"/>
            <p:cNvSpPr>
              <a:spLocks noChangeArrowheads="1"/>
            </p:cNvSpPr>
            <p:nvPr userDrawn="1"/>
          </p:nvSpPr>
          <p:spPr bwMode="auto">
            <a:xfrm flipV="1">
              <a:off x="4967042" y="486088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1" name="Oval 912"/>
            <p:cNvSpPr>
              <a:spLocks noChangeArrowheads="1"/>
            </p:cNvSpPr>
            <p:nvPr userDrawn="1"/>
          </p:nvSpPr>
          <p:spPr bwMode="auto">
            <a:xfrm flipV="1">
              <a:off x="5074131" y="486088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02" name="Oval 913"/>
            <p:cNvSpPr>
              <a:spLocks noChangeArrowheads="1"/>
            </p:cNvSpPr>
            <p:nvPr userDrawn="1"/>
          </p:nvSpPr>
          <p:spPr bwMode="auto">
            <a:xfrm flipV="1">
              <a:off x="5182188" y="486088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0" name="Oval 870"/>
            <p:cNvSpPr>
              <a:spLocks noChangeArrowheads="1"/>
            </p:cNvSpPr>
            <p:nvPr userDrawn="1"/>
          </p:nvSpPr>
          <p:spPr bwMode="auto">
            <a:xfrm flipV="1">
              <a:off x="431965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1" name="Oval 871"/>
            <p:cNvSpPr>
              <a:spLocks noChangeArrowheads="1"/>
            </p:cNvSpPr>
            <p:nvPr userDrawn="1"/>
          </p:nvSpPr>
          <p:spPr bwMode="auto">
            <a:xfrm flipV="1">
              <a:off x="4426751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2" name="Oval 872"/>
            <p:cNvSpPr>
              <a:spLocks noChangeArrowheads="1"/>
            </p:cNvSpPr>
            <p:nvPr userDrawn="1"/>
          </p:nvSpPr>
          <p:spPr bwMode="auto">
            <a:xfrm flipV="1">
              <a:off x="4533843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3" name="Oval 873"/>
            <p:cNvSpPr>
              <a:spLocks noChangeArrowheads="1"/>
            </p:cNvSpPr>
            <p:nvPr userDrawn="1"/>
          </p:nvSpPr>
          <p:spPr bwMode="auto">
            <a:xfrm flipV="1">
              <a:off x="4642865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4" name="Oval 874"/>
            <p:cNvSpPr>
              <a:spLocks noChangeArrowheads="1"/>
            </p:cNvSpPr>
            <p:nvPr userDrawn="1"/>
          </p:nvSpPr>
          <p:spPr bwMode="auto">
            <a:xfrm flipV="1">
              <a:off x="4750923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5" name="Oval 875"/>
            <p:cNvSpPr>
              <a:spLocks noChangeArrowheads="1"/>
            </p:cNvSpPr>
            <p:nvPr userDrawn="1"/>
          </p:nvSpPr>
          <p:spPr bwMode="auto">
            <a:xfrm flipV="1">
              <a:off x="4858015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6" name="Oval 876"/>
            <p:cNvSpPr>
              <a:spLocks noChangeArrowheads="1"/>
            </p:cNvSpPr>
            <p:nvPr userDrawn="1"/>
          </p:nvSpPr>
          <p:spPr bwMode="auto">
            <a:xfrm flipV="1">
              <a:off x="4967038" y="5188016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7" name="Oval 877"/>
            <p:cNvSpPr>
              <a:spLocks noChangeArrowheads="1"/>
            </p:cNvSpPr>
            <p:nvPr userDrawn="1"/>
          </p:nvSpPr>
          <p:spPr bwMode="auto">
            <a:xfrm flipV="1">
              <a:off x="5074129" y="5188016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38" name="Oval 878"/>
            <p:cNvSpPr>
              <a:spLocks noChangeArrowheads="1"/>
            </p:cNvSpPr>
            <p:nvPr userDrawn="1"/>
          </p:nvSpPr>
          <p:spPr bwMode="auto">
            <a:xfrm flipV="1">
              <a:off x="5182187" y="5188016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5" name="Oval 905"/>
            <p:cNvSpPr>
              <a:spLocks noChangeArrowheads="1"/>
            </p:cNvSpPr>
            <p:nvPr userDrawn="1"/>
          </p:nvSpPr>
          <p:spPr bwMode="auto">
            <a:xfrm flipV="1">
              <a:off x="4319659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6" name="Oval 906"/>
            <p:cNvSpPr>
              <a:spLocks noChangeArrowheads="1"/>
            </p:cNvSpPr>
            <p:nvPr userDrawn="1"/>
          </p:nvSpPr>
          <p:spPr bwMode="auto">
            <a:xfrm flipV="1">
              <a:off x="4426753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7" name="Oval 907"/>
            <p:cNvSpPr>
              <a:spLocks noChangeArrowheads="1"/>
            </p:cNvSpPr>
            <p:nvPr userDrawn="1"/>
          </p:nvSpPr>
          <p:spPr bwMode="auto">
            <a:xfrm flipV="1">
              <a:off x="4533845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8" name="Oval 908"/>
            <p:cNvSpPr>
              <a:spLocks noChangeArrowheads="1"/>
            </p:cNvSpPr>
            <p:nvPr userDrawn="1"/>
          </p:nvSpPr>
          <p:spPr bwMode="auto">
            <a:xfrm flipV="1">
              <a:off x="4642867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69" name="Oval 909"/>
            <p:cNvSpPr>
              <a:spLocks noChangeArrowheads="1"/>
            </p:cNvSpPr>
            <p:nvPr userDrawn="1"/>
          </p:nvSpPr>
          <p:spPr bwMode="auto">
            <a:xfrm flipV="1">
              <a:off x="4750926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0" name="Oval 910"/>
            <p:cNvSpPr>
              <a:spLocks noChangeArrowheads="1"/>
            </p:cNvSpPr>
            <p:nvPr userDrawn="1"/>
          </p:nvSpPr>
          <p:spPr bwMode="auto">
            <a:xfrm flipV="1">
              <a:off x="485801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1" name="Oval 911"/>
            <p:cNvSpPr>
              <a:spLocks noChangeArrowheads="1"/>
            </p:cNvSpPr>
            <p:nvPr userDrawn="1"/>
          </p:nvSpPr>
          <p:spPr bwMode="auto">
            <a:xfrm flipV="1">
              <a:off x="4967042" y="507706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2" name="Oval 912"/>
            <p:cNvSpPr>
              <a:spLocks noChangeArrowheads="1"/>
            </p:cNvSpPr>
            <p:nvPr userDrawn="1"/>
          </p:nvSpPr>
          <p:spPr bwMode="auto">
            <a:xfrm flipV="1">
              <a:off x="5074131" y="507706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73" name="Oval 913"/>
            <p:cNvSpPr>
              <a:spLocks noChangeArrowheads="1"/>
            </p:cNvSpPr>
            <p:nvPr userDrawn="1"/>
          </p:nvSpPr>
          <p:spPr bwMode="auto">
            <a:xfrm flipV="1">
              <a:off x="5182188" y="507706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1" name="Oval 870"/>
            <p:cNvSpPr>
              <a:spLocks noChangeArrowheads="1"/>
            </p:cNvSpPr>
            <p:nvPr userDrawn="1"/>
          </p:nvSpPr>
          <p:spPr bwMode="auto">
            <a:xfrm flipV="1">
              <a:off x="431965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2" name="Oval 871"/>
            <p:cNvSpPr>
              <a:spLocks noChangeArrowheads="1"/>
            </p:cNvSpPr>
            <p:nvPr userDrawn="1"/>
          </p:nvSpPr>
          <p:spPr bwMode="auto">
            <a:xfrm flipV="1">
              <a:off x="4426751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3" name="Oval 872"/>
            <p:cNvSpPr>
              <a:spLocks noChangeArrowheads="1"/>
            </p:cNvSpPr>
            <p:nvPr userDrawn="1"/>
          </p:nvSpPr>
          <p:spPr bwMode="auto">
            <a:xfrm flipV="1">
              <a:off x="4533843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4" name="Oval 873"/>
            <p:cNvSpPr>
              <a:spLocks noChangeArrowheads="1"/>
            </p:cNvSpPr>
            <p:nvPr userDrawn="1"/>
          </p:nvSpPr>
          <p:spPr bwMode="auto">
            <a:xfrm flipV="1">
              <a:off x="4642865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5" name="Oval 874"/>
            <p:cNvSpPr>
              <a:spLocks noChangeArrowheads="1"/>
            </p:cNvSpPr>
            <p:nvPr userDrawn="1"/>
          </p:nvSpPr>
          <p:spPr bwMode="auto">
            <a:xfrm flipV="1">
              <a:off x="4750923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6" name="Oval 875"/>
            <p:cNvSpPr>
              <a:spLocks noChangeArrowheads="1"/>
            </p:cNvSpPr>
            <p:nvPr userDrawn="1"/>
          </p:nvSpPr>
          <p:spPr bwMode="auto">
            <a:xfrm flipV="1">
              <a:off x="4858015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7" name="Oval 876"/>
            <p:cNvSpPr>
              <a:spLocks noChangeArrowheads="1"/>
            </p:cNvSpPr>
            <p:nvPr userDrawn="1"/>
          </p:nvSpPr>
          <p:spPr bwMode="auto">
            <a:xfrm flipV="1">
              <a:off x="4967038" y="5404195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8" name="Oval 877"/>
            <p:cNvSpPr>
              <a:spLocks noChangeArrowheads="1"/>
            </p:cNvSpPr>
            <p:nvPr userDrawn="1"/>
          </p:nvSpPr>
          <p:spPr bwMode="auto">
            <a:xfrm flipV="1">
              <a:off x="5074129" y="5404195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09" name="Oval 878"/>
            <p:cNvSpPr>
              <a:spLocks noChangeArrowheads="1"/>
            </p:cNvSpPr>
            <p:nvPr userDrawn="1"/>
          </p:nvSpPr>
          <p:spPr bwMode="auto">
            <a:xfrm flipV="1">
              <a:off x="5182187" y="5404195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6" name="Oval 905"/>
            <p:cNvSpPr>
              <a:spLocks noChangeArrowheads="1"/>
            </p:cNvSpPr>
            <p:nvPr userDrawn="1"/>
          </p:nvSpPr>
          <p:spPr bwMode="auto">
            <a:xfrm flipV="1">
              <a:off x="4319659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7" name="Oval 906"/>
            <p:cNvSpPr>
              <a:spLocks noChangeArrowheads="1"/>
            </p:cNvSpPr>
            <p:nvPr userDrawn="1"/>
          </p:nvSpPr>
          <p:spPr bwMode="auto">
            <a:xfrm flipV="1">
              <a:off x="4426753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8" name="Oval 907"/>
            <p:cNvSpPr>
              <a:spLocks noChangeArrowheads="1"/>
            </p:cNvSpPr>
            <p:nvPr userDrawn="1"/>
          </p:nvSpPr>
          <p:spPr bwMode="auto">
            <a:xfrm flipV="1">
              <a:off x="4533845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39" name="Oval 908"/>
            <p:cNvSpPr>
              <a:spLocks noChangeArrowheads="1"/>
            </p:cNvSpPr>
            <p:nvPr userDrawn="1"/>
          </p:nvSpPr>
          <p:spPr bwMode="auto">
            <a:xfrm flipV="1">
              <a:off x="4642867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0" name="Oval 909"/>
            <p:cNvSpPr>
              <a:spLocks noChangeArrowheads="1"/>
            </p:cNvSpPr>
            <p:nvPr userDrawn="1"/>
          </p:nvSpPr>
          <p:spPr bwMode="auto">
            <a:xfrm flipV="1">
              <a:off x="4750926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1" name="Oval 910"/>
            <p:cNvSpPr>
              <a:spLocks noChangeArrowheads="1"/>
            </p:cNvSpPr>
            <p:nvPr userDrawn="1"/>
          </p:nvSpPr>
          <p:spPr bwMode="auto">
            <a:xfrm flipV="1">
              <a:off x="485801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2" name="Oval 911"/>
            <p:cNvSpPr>
              <a:spLocks noChangeArrowheads="1"/>
            </p:cNvSpPr>
            <p:nvPr userDrawn="1"/>
          </p:nvSpPr>
          <p:spPr bwMode="auto">
            <a:xfrm flipV="1">
              <a:off x="4967042" y="5293240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3" name="Oval 912"/>
            <p:cNvSpPr>
              <a:spLocks noChangeArrowheads="1"/>
            </p:cNvSpPr>
            <p:nvPr userDrawn="1"/>
          </p:nvSpPr>
          <p:spPr bwMode="auto">
            <a:xfrm flipV="1">
              <a:off x="5074131" y="5293240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44" name="Oval 913"/>
            <p:cNvSpPr>
              <a:spLocks noChangeArrowheads="1"/>
            </p:cNvSpPr>
            <p:nvPr userDrawn="1"/>
          </p:nvSpPr>
          <p:spPr bwMode="auto">
            <a:xfrm flipV="1">
              <a:off x="5182188" y="5293240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2" name="Oval 870"/>
            <p:cNvSpPr>
              <a:spLocks noChangeArrowheads="1"/>
            </p:cNvSpPr>
            <p:nvPr userDrawn="1"/>
          </p:nvSpPr>
          <p:spPr bwMode="auto">
            <a:xfrm flipV="1">
              <a:off x="431965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3" name="Oval 871"/>
            <p:cNvSpPr>
              <a:spLocks noChangeArrowheads="1"/>
            </p:cNvSpPr>
            <p:nvPr userDrawn="1"/>
          </p:nvSpPr>
          <p:spPr bwMode="auto">
            <a:xfrm flipV="1">
              <a:off x="4426751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4" name="Oval 872"/>
            <p:cNvSpPr>
              <a:spLocks noChangeArrowheads="1"/>
            </p:cNvSpPr>
            <p:nvPr userDrawn="1"/>
          </p:nvSpPr>
          <p:spPr bwMode="auto">
            <a:xfrm flipV="1">
              <a:off x="4533843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5" name="Oval 873"/>
            <p:cNvSpPr>
              <a:spLocks noChangeArrowheads="1"/>
            </p:cNvSpPr>
            <p:nvPr userDrawn="1"/>
          </p:nvSpPr>
          <p:spPr bwMode="auto">
            <a:xfrm flipV="1">
              <a:off x="4642865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6" name="Oval 874"/>
            <p:cNvSpPr>
              <a:spLocks noChangeArrowheads="1"/>
            </p:cNvSpPr>
            <p:nvPr userDrawn="1"/>
          </p:nvSpPr>
          <p:spPr bwMode="auto">
            <a:xfrm flipV="1">
              <a:off x="4750923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7" name="Oval 875"/>
            <p:cNvSpPr>
              <a:spLocks noChangeArrowheads="1"/>
            </p:cNvSpPr>
            <p:nvPr userDrawn="1"/>
          </p:nvSpPr>
          <p:spPr bwMode="auto">
            <a:xfrm flipV="1">
              <a:off x="4858015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8" name="Oval 876"/>
            <p:cNvSpPr>
              <a:spLocks noChangeArrowheads="1"/>
            </p:cNvSpPr>
            <p:nvPr userDrawn="1"/>
          </p:nvSpPr>
          <p:spPr bwMode="auto">
            <a:xfrm flipV="1">
              <a:off x="4967038" y="5620373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79" name="Oval 877"/>
            <p:cNvSpPr>
              <a:spLocks noChangeArrowheads="1"/>
            </p:cNvSpPr>
            <p:nvPr userDrawn="1"/>
          </p:nvSpPr>
          <p:spPr bwMode="auto">
            <a:xfrm flipV="1">
              <a:off x="5074129" y="5620373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80" name="Oval 878"/>
            <p:cNvSpPr>
              <a:spLocks noChangeArrowheads="1"/>
            </p:cNvSpPr>
            <p:nvPr userDrawn="1"/>
          </p:nvSpPr>
          <p:spPr bwMode="auto">
            <a:xfrm flipV="1">
              <a:off x="5182187" y="5620373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7" name="Oval 905"/>
            <p:cNvSpPr>
              <a:spLocks noChangeArrowheads="1"/>
            </p:cNvSpPr>
            <p:nvPr userDrawn="1"/>
          </p:nvSpPr>
          <p:spPr bwMode="auto">
            <a:xfrm flipV="1">
              <a:off x="4319659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8" name="Oval 906"/>
            <p:cNvSpPr>
              <a:spLocks noChangeArrowheads="1"/>
            </p:cNvSpPr>
            <p:nvPr userDrawn="1"/>
          </p:nvSpPr>
          <p:spPr bwMode="auto">
            <a:xfrm flipV="1">
              <a:off x="4426753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09" name="Oval 907"/>
            <p:cNvSpPr>
              <a:spLocks noChangeArrowheads="1"/>
            </p:cNvSpPr>
            <p:nvPr userDrawn="1"/>
          </p:nvSpPr>
          <p:spPr bwMode="auto">
            <a:xfrm flipV="1">
              <a:off x="4533845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0" name="Oval 908"/>
            <p:cNvSpPr>
              <a:spLocks noChangeArrowheads="1"/>
            </p:cNvSpPr>
            <p:nvPr userDrawn="1"/>
          </p:nvSpPr>
          <p:spPr bwMode="auto">
            <a:xfrm flipV="1">
              <a:off x="4642867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1" name="Oval 909"/>
            <p:cNvSpPr>
              <a:spLocks noChangeArrowheads="1"/>
            </p:cNvSpPr>
            <p:nvPr userDrawn="1"/>
          </p:nvSpPr>
          <p:spPr bwMode="auto">
            <a:xfrm flipV="1">
              <a:off x="4750926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2" name="Oval 910"/>
            <p:cNvSpPr>
              <a:spLocks noChangeArrowheads="1"/>
            </p:cNvSpPr>
            <p:nvPr userDrawn="1"/>
          </p:nvSpPr>
          <p:spPr bwMode="auto">
            <a:xfrm flipV="1">
              <a:off x="485801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3" name="Oval 911"/>
            <p:cNvSpPr>
              <a:spLocks noChangeArrowheads="1"/>
            </p:cNvSpPr>
            <p:nvPr userDrawn="1"/>
          </p:nvSpPr>
          <p:spPr bwMode="auto">
            <a:xfrm flipV="1">
              <a:off x="4967042" y="5509418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4" name="Oval 912"/>
            <p:cNvSpPr>
              <a:spLocks noChangeArrowheads="1"/>
            </p:cNvSpPr>
            <p:nvPr userDrawn="1"/>
          </p:nvSpPr>
          <p:spPr bwMode="auto">
            <a:xfrm flipV="1">
              <a:off x="5074131" y="5509418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15" name="Oval 913"/>
            <p:cNvSpPr>
              <a:spLocks noChangeArrowheads="1"/>
            </p:cNvSpPr>
            <p:nvPr userDrawn="1"/>
          </p:nvSpPr>
          <p:spPr bwMode="auto">
            <a:xfrm flipV="1">
              <a:off x="5182188" y="5509418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3" name="Oval 905"/>
            <p:cNvSpPr>
              <a:spLocks noChangeArrowheads="1"/>
            </p:cNvSpPr>
            <p:nvPr userDrawn="1"/>
          </p:nvSpPr>
          <p:spPr bwMode="auto">
            <a:xfrm flipV="1">
              <a:off x="4319658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4" name="Oval 906"/>
            <p:cNvSpPr>
              <a:spLocks noChangeArrowheads="1"/>
            </p:cNvSpPr>
            <p:nvPr userDrawn="1"/>
          </p:nvSpPr>
          <p:spPr bwMode="auto">
            <a:xfrm flipV="1">
              <a:off x="4426751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5" name="Oval 907"/>
            <p:cNvSpPr>
              <a:spLocks noChangeArrowheads="1"/>
            </p:cNvSpPr>
            <p:nvPr userDrawn="1"/>
          </p:nvSpPr>
          <p:spPr bwMode="auto">
            <a:xfrm flipV="1">
              <a:off x="4533843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6" name="Oval 908"/>
            <p:cNvSpPr>
              <a:spLocks noChangeArrowheads="1"/>
            </p:cNvSpPr>
            <p:nvPr userDrawn="1"/>
          </p:nvSpPr>
          <p:spPr bwMode="auto">
            <a:xfrm flipV="1">
              <a:off x="4642865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7" name="Oval 909"/>
            <p:cNvSpPr>
              <a:spLocks noChangeArrowheads="1"/>
            </p:cNvSpPr>
            <p:nvPr userDrawn="1"/>
          </p:nvSpPr>
          <p:spPr bwMode="auto">
            <a:xfrm flipV="1">
              <a:off x="4750923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8" name="Oval 910"/>
            <p:cNvSpPr>
              <a:spLocks noChangeArrowheads="1"/>
            </p:cNvSpPr>
            <p:nvPr userDrawn="1"/>
          </p:nvSpPr>
          <p:spPr bwMode="auto">
            <a:xfrm flipV="1">
              <a:off x="4858015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49" name="Oval 911"/>
            <p:cNvSpPr>
              <a:spLocks noChangeArrowheads="1"/>
            </p:cNvSpPr>
            <p:nvPr userDrawn="1"/>
          </p:nvSpPr>
          <p:spPr bwMode="auto">
            <a:xfrm flipV="1">
              <a:off x="4967037" y="5725601"/>
              <a:ext cx="964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0" name="Oval 912"/>
            <p:cNvSpPr>
              <a:spLocks noChangeArrowheads="1"/>
            </p:cNvSpPr>
            <p:nvPr userDrawn="1"/>
          </p:nvSpPr>
          <p:spPr bwMode="auto">
            <a:xfrm flipV="1">
              <a:off x="5074129" y="5725601"/>
              <a:ext cx="10613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51" name="Oval 913"/>
            <p:cNvSpPr>
              <a:spLocks noChangeArrowheads="1"/>
            </p:cNvSpPr>
            <p:nvPr userDrawn="1"/>
          </p:nvSpPr>
          <p:spPr bwMode="auto">
            <a:xfrm flipV="1">
              <a:off x="5182186" y="5725601"/>
              <a:ext cx="11578" cy="10613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  <p:sp>
        <p:nvSpPr>
          <p:cNvPr id="7" name="Freeform 5"/>
          <p:cNvSpPr>
            <a:spLocks/>
          </p:cNvSpPr>
          <p:nvPr userDrawn="1"/>
        </p:nvSpPr>
        <p:spPr bwMode="auto">
          <a:xfrm>
            <a:off x="3393064" y="938302"/>
            <a:ext cx="3128513" cy="2387043"/>
          </a:xfrm>
          <a:custGeom>
            <a:avLst/>
            <a:gdLst>
              <a:gd name="T0" fmla="*/ 218 w 404"/>
              <a:gd name="T1" fmla="*/ 0 h 411"/>
              <a:gd name="T2" fmla="*/ 7 w 404"/>
              <a:gd name="T3" fmla="*/ 169 h 411"/>
              <a:gd name="T4" fmla="*/ 0 w 404"/>
              <a:gd name="T5" fmla="*/ 328 h 411"/>
              <a:gd name="T6" fmla="*/ 244 w 404"/>
              <a:gd name="T7" fmla="*/ 411 h 411"/>
              <a:gd name="T8" fmla="*/ 404 w 404"/>
              <a:gd name="T9" fmla="*/ 234 h 411"/>
              <a:gd name="T10" fmla="*/ 218 w 404"/>
              <a:gd name="T11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4" h="411">
                <a:moveTo>
                  <a:pt x="218" y="0"/>
                </a:moveTo>
                <a:lnTo>
                  <a:pt x="7" y="169"/>
                </a:lnTo>
                <a:lnTo>
                  <a:pt x="0" y="328"/>
                </a:lnTo>
                <a:lnTo>
                  <a:pt x="244" y="411"/>
                </a:lnTo>
                <a:lnTo>
                  <a:pt x="404" y="234"/>
                </a:lnTo>
                <a:lnTo>
                  <a:pt x="21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9400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88" name="Espace réservé du texte 3"/>
          <p:cNvSpPr>
            <a:spLocks noGrp="1"/>
          </p:cNvSpPr>
          <p:nvPr>
            <p:ph type="body" sz="quarter" idx="12" hasCustomPrompt="1"/>
          </p:nvPr>
        </p:nvSpPr>
        <p:spPr>
          <a:xfrm>
            <a:off x="5511806" y="3166133"/>
            <a:ext cx="6019801" cy="690414"/>
          </a:xfrm>
        </p:spPr>
        <p:txBody>
          <a:bodyPr>
            <a:noAutofit/>
          </a:bodyPr>
          <a:lstStyle>
            <a:lvl1pPr marL="0" indent="0">
              <a:buNone/>
              <a:defRPr sz="24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/>
              <a:t>TITRE DE CHAPITRE SUR 1 OU 2 LIGNES</a:t>
            </a:r>
          </a:p>
        </p:txBody>
      </p:sp>
      <p:sp>
        <p:nvSpPr>
          <p:cNvPr id="2189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487786" y="4406602"/>
            <a:ext cx="6043823" cy="283819"/>
          </a:xfrm>
        </p:spPr>
        <p:txBody>
          <a:bodyPr>
            <a:noAutofit/>
          </a:bodyPr>
          <a:lstStyle>
            <a:lvl1pPr marL="0" indent="0">
              <a:buNone/>
              <a:defRPr sz="1600"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Sous-titre sur 1 ou 2 lignes</a:t>
            </a:r>
          </a:p>
        </p:txBody>
      </p:sp>
      <p:sp>
        <p:nvSpPr>
          <p:cNvPr id="2191" name="Espace réservé du texte 3"/>
          <p:cNvSpPr>
            <a:spLocks noGrp="1"/>
          </p:cNvSpPr>
          <p:nvPr>
            <p:ph type="body" sz="quarter" idx="14" hasCustomPrompt="1"/>
          </p:nvPr>
        </p:nvSpPr>
        <p:spPr>
          <a:xfrm>
            <a:off x="3572253" y="1899835"/>
            <a:ext cx="2517083" cy="690414"/>
          </a:xfrm>
        </p:spPr>
        <p:txBody>
          <a:bodyPr anchor="ctr">
            <a:noAutofit/>
          </a:bodyPr>
          <a:lstStyle>
            <a:lvl1pPr marL="0" indent="0" algn="ctr">
              <a:buNone/>
              <a:defRPr sz="9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n°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3426" name="Espace réservé du pied de page 3425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3427" name="Espace réservé du numéro de diapositive 342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1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1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19" y="1056445"/>
            <a:ext cx="11111932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TEXTE + 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Titre sur 1 ou 2 lignes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582926" y="1056445"/>
            <a:ext cx="5133519" cy="5050669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4"/>
          </p:nvPr>
        </p:nvSpPr>
        <p:spPr>
          <a:xfrm>
            <a:off x="6049441" y="1655774"/>
            <a:ext cx="5441951" cy="3252787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1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32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" y="10"/>
            <a:ext cx="12191092" cy="2610519"/>
          </a:xfrm>
          <a:prstGeom prst="rect">
            <a:avLst/>
          </a:prstGeom>
        </p:spPr>
      </p:pic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13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873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 userDrawn="1"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-34025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448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8325" y="291750"/>
            <a:ext cx="11074697" cy="3629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Titre sur 1 ou 2 lignes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2924" y="1056451"/>
            <a:ext cx="11100097" cy="5054947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646897" y="6210300"/>
            <a:ext cx="1082447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toShape 3"/>
          <p:cNvSpPr>
            <a:spLocks noChangeAspect="1" noChangeArrowheads="1" noTextEdit="1"/>
          </p:cNvSpPr>
          <p:nvPr/>
        </p:nvSpPr>
        <p:spPr bwMode="auto">
          <a:xfrm>
            <a:off x="5255691" y="2787650"/>
            <a:ext cx="168063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>
              <a:solidFill>
                <a:srgbClr val="231F20"/>
              </a:solidFill>
            </a:endParaRPr>
          </a:p>
        </p:txBody>
      </p:sp>
      <p:sp>
        <p:nvSpPr>
          <p:cNvPr id="71" name="Espace réservé du numéro de diapositive 7"/>
          <p:cNvSpPr>
            <a:spLocks noGrp="1"/>
          </p:cNvSpPr>
          <p:nvPr>
            <p:ph type="sldNum" sz="quarter" idx="4"/>
          </p:nvPr>
        </p:nvSpPr>
        <p:spPr>
          <a:xfrm>
            <a:off x="10971379" y="6189442"/>
            <a:ext cx="782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lnSpc>
                <a:spcPct val="87000"/>
              </a:lnSpc>
              <a:defRPr lang="fr-FR" sz="1050" b="1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fld id="{BFDCCF6A-CD24-4809-A0CF-2C58009B08AC}" type="slidenum">
              <a:rPr>
                <a:solidFill>
                  <a:prstClr val="white"/>
                </a:solidFill>
              </a:rPr>
              <a:pPr/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661559" y="6247705"/>
            <a:ext cx="1177756" cy="232006"/>
          </a:xfrm>
          <a:prstGeom prst="rect">
            <a:avLst/>
          </a:prstGeom>
        </p:spPr>
        <p:txBody>
          <a:bodyPr vert="horz" lIns="108000" tIns="45720" rIns="91440" bIns="45720" rtlCol="0" anchor="ctr">
            <a:noAutofit/>
          </a:bodyPr>
          <a:lstStyle>
            <a:lvl1pPr algn="r">
              <a:lnSpc>
                <a:spcPct val="87000"/>
              </a:lnSpc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t>23/05/2019</a:t>
            </a:r>
          </a:p>
        </p:txBody>
      </p:sp>
      <p:sp>
        <p:nvSpPr>
          <p:cNvPr id="1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85767" y="6247705"/>
            <a:ext cx="4526720" cy="2320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87000"/>
              </a:lnSpc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5" name="ZoneTexte 14"/>
          <p:cNvSpPr txBox="1"/>
          <p:nvPr userDrawn="1"/>
        </p:nvSpPr>
        <p:spPr>
          <a:xfrm>
            <a:off x="2410368" y="6254038"/>
            <a:ext cx="124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>
                <a:solidFill>
                  <a:srgbClr val="72797F"/>
                </a:solidFill>
                <a:cs typeface="Arial" panose="020B0604020202020204" pitchFamily="34" charset="0"/>
              </a:rPr>
              <a:t>SPP/19.xxx</a:t>
            </a:r>
          </a:p>
        </p:txBody>
      </p:sp>
    </p:spTree>
    <p:extLst>
      <p:ext uri="{BB962C8B-B14F-4D97-AF65-F5344CB8AC3E}">
        <p14:creationId xmlns:p14="http://schemas.microsoft.com/office/powerpoint/2010/main" val="7282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</p:sldLayoutIdLst>
  <p:hf hdr="0" ftr="0"/>
  <p:txStyles>
    <p:titleStyle>
      <a:lvl1pPr algn="l" defTabSz="685800" rtl="0" eaLnBrk="1" latinLnBrk="0" hangingPunct="1">
        <a:lnSpc>
          <a:spcPct val="87000"/>
        </a:lnSpc>
        <a:spcBef>
          <a:spcPct val="0"/>
        </a:spcBef>
        <a:buNone/>
        <a:defRPr sz="2400" b="0" kern="1200" cap="all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6700" indent="-266700" algn="l" defTabSz="685800" rtl="0" eaLnBrk="1" latinLnBrk="0" hangingPunct="1">
        <a:lnSpc>
          <a:spcPct val="87000"/>
        </a:lnSpc>
        <a:spcBef>
          <a:spcPts val="600"/>
        </a:spcBef>
        <a:spcAft>
          <a:spcPts val="600"/>
        </a:spcAft>
        <a:buSzPct val="120000"/>
        <a:buFontTx/>
        <a:buBlip>
          <a:blip r:embed="rId12"/>
        </a:buBlip>
        <a:defRPr sz="2000" kern="1200" cap="none" baseline="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55600" indent="-177800" algn="l" defTabSz="6858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SzPct val="120000"/>
        <a:buFontTx/>
        <a:buBlip>
          <a:blip r:embed="rId12"/>
        </a:buBlip>
        <a:defRPr lang="fr-FR" sz="1800" b="0" kern="1200" dirty="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1338" indent="-185738" algn="l" defTabSz="6858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6"/>
        </a:buClr>
        <a:buSzPct val="115000"/>
        <a:buFontTx/>
        <a:buBlip>
          <a:blip r:embed="rId13"/>
        </a:buBlip>
        <a:defRPr sz="1600" b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30238" indent="-185738" algn="l" defTabSz="685800" rtl="0" eaLnBrk="1" latinLnBrk="0" hangingPunct="1">
        <a:lnSpc>
          <a:spcPct val="100000"/>
        </a:lnSpc>
        <a:spcBef>
          <a:spcPts val="300"/>
        </a:spcBef>
        <a:buClr>
          <a:srgbClr val="6D6F71"/>
        </a:buClr>
        <a:buSzPct val="110000"/>
        <a:buFont typeface="Arial" panose="020B0604020202020204" pitchFamily="34" charset="0"/>
        <a:buChar char="•"/>
        <a:defRPr sz="1400" b="0" i="0" kern="1200">
          <a:solidFill>
            <a:srgbClr val="6D6F7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19138" indent="-177800" algn="l" defTabSz="6858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Font typeface="Calibri" panose="020F0502020204030204" pitchFamily="34" charset="0"/>
        <a:buChar char="–"/>
        <a:defRPr sz="1200" b="0" i="0" kern="1200">
          <a:solidFill>
            <a:schemeClr val="accent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07">
          <p15:clr>
            <a:srgbClr val="F26B43"/>
          </p15:clr>
        </p15:guide>
        <p15:guide id="3" orient="horz" pos="4178">
          <p15:clr>
            <a:srgbClr val="F26B43"/>
          </p15:clr>
        </p15:guide>
        <p15:guide id="4" pos="5653">
          <p15:clr>
            <a:srgbClr val="F26B43"/>
          </p15:clr>
        </p15:guide>
        <p15:guide id="5" pos="165">
          <p15:clr>
            <a:srgbClr val="F26B43"/>
          </p15:clr>
        </p15:guide>
        <p15:guide id="6" pos="560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80244" y="3280352"/>
            <a:ext cx="60133" cy="2160000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/>
          <p:cNvGrpSpPr/>
          <p:nvPr/>
        </p:nvGrpSpPr>
        <p:grpSpPr>
          <a:xfrm>
            <a:off x="-12321" y="0"/>
            <a:ext cx="12204321" cy="3350410"/>
            <a:chOff x="-12321" y="-34025"/>
            <a:chExt cx="12204321" cy="3350410"/>
          </a:xfrm>
        </p:grpSpPr>
        <p:grpSp>
          <p:nvGrpSpPr>
            <p:cNvPr id="18" name="Groupe 17"/>
            <p:cNvGrpSpPr/>
            <p:nvPr/>
          </p:nvGrpSpPr>
          <p:grpSpPr>
            <a:xfrm>
              <a:off x="0" y="-12789"/>
              <a:ext cx="12192000" cy="2465432"/>
              <a:chOff x="-37246" y="-13814"/>
              <a:chExt cx="12241591" cy="2465432"/>
            </a:xfrm>
          </p:grpSpPr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37246" y="0"/>
                <a:ext cx="3885634" cy="2448177"/>
              </a:xfrm>
              <a:prstGeom prst="rect">
                <a:avLst/>
              </a:prstGeom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8227" y="-1025"/>
                <a:ext cx="3357141" cy="2449202"/>
              </a:xfrm>
              <a:prstGeom prst="rect">
                <a:avLst/>
              </a:prstGeom>
            </p:spPr>
          </p:pic>
          <p:pic>
            <p:nvPicPr>
              <p:cNvPr id="23" name="Image 22"/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0703" y="-13814"/>
                <a:ext cx="3704670" cy="2465432"/>
              </a:xfrm>
              <a:prstGeom prst="rect">
                <a:avLst/>
              </a:prstGeom>
            </p:spPr>
          </p:pic>
          <p:pic>
            <p:nvPicPr>
              <p:cNvPr id="24" name="Image 23"/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107325" y="-10522"/>
                <a:ext cx="3097020" cy="2458699"/>
              </a:xfrm>
              <a:prstGeom prst="rect">
                <a:avLst/>
              </a:prstGeom>
            </p:spPr>
          </p:pic>
        </p:grpSp>
        <p:pic>
          <p:nvPicPr>
            <p:cNvPr id="19" name="Image 18" descr="Chevron_com_presse.png"/>
            <p:cNvPicPr/>
            <p:nvPr/>
          </p:nvPicPr>
          <p:blipFill rotWithShape="1">
            <a:blip r:embed="rId7" cstate="email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-12321" y="-34025"/>
              <a:ext cx="6840969" cy="33504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5400000">
            <a:off x="5463021" y="-4691616"/>
            <a:ext cx="111600" cy="11037889"/>
          </a:xfrm>
          <a:prstGeom prst="rect">
            <a:avLst/>
          </a:prstGeom>
          <a:solidFill>
            <a:srgbClr val="809219"/>
          </a:solidFill>
          <a:ln>
            <a:solidFill>
              <a:srgbClr val="80921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lvl1pPr algn="r">
              <a:defRPr sz="110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359779" y="6552010"/>
            <a:ext cx="4114800" cy="2387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  <p:grpSp>
        <p:nvGrpSpPr>
          <p:cNvPr id="12" name="Groupe 69"/>
          <p:cNvGrpSpPr>
            <a:grpSpLocks/>
          </p:cNvGrpSpPr>
          <p:nvPr/>
        </p:nvGrpSpPr>
        <p:grpSpPr bwMode="auto">
          <a:xfrm>
            <a:off x="11641980" y="67810"/>
            <a:ext cx="455613" cy="212725"/>
            <a:chOff x="-102471" y="6111390"/>
            <a:chExt cx="558709" cy="261711"/>
          </a:xfrm>
        </p:grpSpPr>
        <p:sp>
          <p:nvSpPr>
            <p:cNvPr id="13" name="Rectangle 69"/>
            <p:cNvSpPr>
              <a:spLocks noChangeArrowheads="1"/>
            </p:cNvSpPr>
            <p:nvPr userDrawn="1"/>
          </p:nvSpPr>
          <p:spPr bwMode="auto">
            <a:xfrm>
              <a:off x="-102471" y="6119232"/>
              <a:ext cx="48356" cy="245375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 alt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4" name="Freeform 70"/>
            <p:cNvSpPr>
              <a:spLocks/>
            </p:cNvSpPr>
            <p:nvPr userDrawn="1"/>
          </p:nvSpPr>
          <p:spPr bwMode="auto">
            <a:xfrm>
              <a:off x="264121" y="6111390"/>
              <a:ext cx="192117" cy="261711"/>
            </a:xfrm>
            <a:custGeom>
              <a:avLst/>
              <a:gdLst>
                <a:gd name="T0" fmla="*/ 147290 w 390"/>
                <a:gd name="T1" fmla="*/ 7886 h 531"/>
                <a:gd name="T2" fmla="*/ 147290 w 390"/>
                <a:gd name="T3" fmla="*/ 154759 h 531"/>
                <a:gd name="T4" fmla="*/ 7389 w 390"/>
                <a:gd name="T5" fmla="*/ 0 h 531"/>
                <a:gd name="T6" fmla="*/ 0 w 390"/>
                <a:gd name="T7" fmla="*/ 0 h 531"/>
                <a:gd name="T8" fmla="*/ 0 w 390"/>
                <a:gd name="T9" fmla="*/ 253332 h 531"/>
                <a:gd name="T10" fmla="*/ 44827 w 390"/>
                <a:gd name="T11" fmla="*/ 253332 h 531"/>
                <a:gd name="T12" fmla="*/ 44827 w 390"/>
                <a:gd name="T13" fmla="*/ 108430 h 531"/>
                <a:gd name="T14" fmla="*/ 184235 w 390"/>
                <a:gd name="T15" fmla="*/ 261711 h 531"/>
                <a:gd name="T16" fmla="*/ 192117 w 390"/>
                <a:gd name="T17" fmla="*/ 261711 h 531"/>
                <a:gd name="T18" fmla="*/ 192117 w 390"/>
                <a:gd name="T19" fmla="*/ 7886 h 531"/>
                <a:gd name="T20" fmla="*/ 147290 w 390"/>
                <a:gd name="T21" fmla="*/ 7886 h 53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5" name="Freeform 71"/>
            <p:cNvSpPr>
              <a:spLocks/>
            </p:cNvSpPr>
            <p:nvPr userDrawn="1"/>
          </p:nvSpPr>
          <p:spPr bwMode="auto">
            <a:xfrm>
              <a:off x="-16541" y="6111390"/>
              <a:ext cx="224464" cy="261711"/>
            </a:xfrm>
            <a:custGeom>
              <a:avLst/>
              <a:gdLst>
                <a:gd name="T0" fmla="*/ 179670 w 456"/>
                <a:gd name="T1" fmla="*/ 182360 h 531"/>
                <a:gd name="T2" fmla="*/ 177208 w 456"/>
                <a:gd name="T3" fmla="*/ 182360 h 531"/>
                <a:gd name="T4" fmla="*/ 177208 w 456"/>
                <a:gd name="T5" fmla="*/ 207989 h 531"/>
                <a:gd name="T6" fmla="*/ 133891 w 456"/>
                <a:gd name="T7" fmla="*/ 216367 h 531"/>
                <a:gd name="T8" fmla="*/ 47748 w 456"/>
                <a:gd name="T9" fmla="*/ 126666 h 531"/>
                <a:gd name="T10" fmla="*/ 130937 w 456"/>
                <a:gd name="T11" fmla="*/ 43372 h 531"/>
                <a:gd name="T12" fmla="*/ 202313 w 456"/>
                <a:gd name="T13" fmla="*/ 75408 h 531"/>
                <a:gd name="T14" fmla="*/ 206251 w 456"/>
                <a:gd name="T15" fmla="*/ 79844 h 531"/>
                <a:gd name="T16" fmla="*/ 209697 w 456"/>
                <a:gd name="T17" fmla="*/ 24150 h 531"/>
                <a:gd name="T18" fmla="*/ 208712 w 456"/>
                <a:gd name="T19" fmla="*/ 23165 h 531"/>
                <a:gd name="T20" fmla="*/ 188038 w 456"/>
                <a:gd name="T21" fmla="*/ 11829 h 531"/>
                <a:gd name="T22" fmla="*/ 131922 w 456"/>
                <a:gd name="T23" fmla="*/ 0 h 531"/>
                <a:gd name="T24" fmla="*/ 36918 w 456"/>
                <a:gd name="T25" fmla="*/ 36472 h 531"/>
                <a:gd name="T26" fmla="*/ 0 w 456"/>
                <a:gd name="T27" fmla="*/ 130116 h 531"/>
                <a:gd name="T28" fmla="*/ 128968 w 456"/>
                <a:gd name="T29" fmla="*/ 261711 h 531"/>
                <a:gd name="T30" fmla="*/ 187053 w 456"/>
                <a:gd name="T31" fmla="*/ 252347 h 531"/>
                <a:gd name="T32" fmla="*/ 222987 w 456"/>
                <a:gd name="T33" fmla="*/ 237561 h 531"/>
                <a:gd name="T34" fmla="*/ 224464 w 456"/>
                <a:gd name="T35" fmla="*/ 237068 h 531"/>
                <a:gd name="T36" fmla="*/ 224464 w 456"/>
                <a:gd name="T37" fmla="*/ 174967 h 531"/>
                <a:gd name="T38" fmla="*/ 221511 w 456"/>
                <a:gd name="T39" fmla="*/ 175953 h 531"/>
                <a:gd name="T40" fmla="*/ 179670 w 456"/>
                <a:gd name="T41" fmla="*/ 182360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  <p:sp>
          <p:nvSpPr>
            <p:cNvPr id="16" name="Freeform 72"/>
            <p:cNvSpPr>
              <a:spLocks/>
            </p:cNvSpPr>
            <p:nvPr userDrawn="1"/>
          </p:nvSpPr>
          <p:spPr bwMode="auto">
            <a:xfrm>
              <a:off x="68736" y="6207122"/>
              <a:ext cx="153237" cy="78742"/>
            </a:xfrm>
            <a:custGeom>
              <a:avLst/>
              <a:gdLst>
                <a:gd name="T0" fmla="*/ 85241 w 311"/>
                <a:gd name="T1" fmla="*/ 7874 h 160"/>
                <a:gd name="T2" fmla="*/ 84748 w 311"/>
                <a:gd name="T3" fmla="*/ 7874 h 160"/>
                <a:gd name="T4" fmla="*/ 0 w 311"/>
                <a:gd name="T5" fmla="*/ 19686 h 160"/>
                <a:gd name="T6" fmla="*/ 68489 w 311"/>
                <a:gd name="T7" fmla="*/ 70868 h 160"/>
                <a:gd name="T8" fmla="*/ 68489 w 311"/>
                <a:gd name="T9" fmla="*/ 70868 h 160"/>
                <a:gd name="T10" fmla="*/ 153237 w 311"/>
                <a:gd name="T11" fmla="*/ 59057 h 160"/>
                <a:gd name="T12" fmla="*/ 85241 w 311"/>
                <a:gd name="T13" fmla="*/ 7874 h 16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fr-FR">
                <a:solidFill>
                  <a:srgbClr val="231F20"/>
                </a:solidFill>
                <a:cs typeface="Arial" charset="0"/>
              </a:endParaRPr>
            </a:p>
          </p:txBody>
        </p:sp>
      </p:grpSp>
      <p:pic>
        <p:nvPicPr>
          <p:cNvPr id="17" name="Picture 2" descr="Accueil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23678" y="26610"/>
            <a:ext cx="510777" cy="350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94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554538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811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1" r:id="rId9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79999" y="1200000"/>
            <a:ext cx="11232000" cy="96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79999" y="2448000"/>
            <a:ext cx="11232000" cy="343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10152000" y="6378000"/>
            <a:ext cx="156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480000" y="6378000"/>
            <a:ext cx="7872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8352000" y="6378000"/>
            <a:ext cx="1800000" cy="48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480000" y="6379200"/>
            <a:ext cx="11232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84000" y="144000"/>
            <a:ext cx="720000" cy="72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218" y="270853"/>
            <a:ext cx="1743308" cy="40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82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</p:sldLayoutIdLst>
  <p:hf hdr="0"/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ct val="100000"/>
        </a:lnSpc>
        <a:spcBef>
          <a:spcPts val="0"/>
        </a:spcBef>
        <a:spcAft>
          <a:spcPts val="667"/>
        </a:spcAft>
        <a:buFont typeface="Arial" pitchFamily="34" charset="0"/>
        <a:buNone/>
        <a:defRPr sz="1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335992" indent="-95998" algn="l" defTabSz="121917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itchFamily="34" charset="0"/>
        <a:buChar char="•"/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575986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815980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03972" indent="-95998" algn="l" defTabSz="1219170" rtl="0" eaLnBrk="1" latinLnBrk="0" hangingPunct="1">
        <a:lnSpc>
          <a:spcPct val="100000"/>
        </a:lnSpc>
        <a:spcBef>
          <a:spcPts val="133"/>
        </a:spcBef>
        <a:spcAft>
          <a:spcPts val="133"/>
        </a:spcAft>
        <a:buSzPct val="100000"/>
        <a:buFont typeface="Arial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7.xml"/><Relationship Id="rId7" Type="http://schemas.openxmlformats.org/officeDocument/2006/relationships/image" Target="../media/image17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png"/><Relationship Id="rId11" Type="http://schemas.openxmlformats.org/officeDocument/2006/relationships/image" Target="../media/image22.png"/><Relationship Id="rId5" Type="http://schemas.openxmlformats.org/officeDocument/2006/relationships/hyperlink" Target="https://cnig.gouv.fr/gt-dessertes-pour-les-transports-de-bois-a18535.html#H_Mandat-du-GT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oservices.ign.fr/bd-topor-explorer-descriptif-de-conten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9.jpeg"/><Relationship Id="rId5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figeo.asso.fr/wp-content/uploads/2020/12/10/modele-minimal-donnees-pei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microsoft.com/office/2007/relationships/hdphoto" Target="../media/hdphoto1.wdp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92F264-9D89-442C-A33D-26D9F2FEFE94}"/>
              </a:ext>
            </a:extLst>
          </p:cNvPr>
          <p:cNvSpPr/>
          <p:nvPr/>
        </p:nvSpPr>
        <p:spPr>
          <a:xfrm>
            <a:off x="9731162" y="322055"/>
            <a:ext cx="2175029" cy="1669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569647" y="3083858"/>
            <a:ext cx="9880639" cy="2742084"/>
          </a:xfrm>
        </p:spPr>
        <p:txBody>
          <a:bodyPr/>
          <a:lstStyle/>
          <a:p>
            <a:pPr algn="r"/>
            <a:r>
              <a:rPr lang="fr-FR" sz="240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CNIG - commission des Standards</a:t>
            </a:r>
          </a:p>
          <a:p>
            <a:pPr algn="r"/>
            <a:endParaRPr lang="fr-FR" sz="2400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r"/>
            <a:r>
              <a:rPr lang="fr-FR" sz="240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Projet de révision du standard</a:t>
            </a:r>
          </a:p>
          <a:p>
            <a:pPr algn="r"/>
            <a:r>
              <a:rPr lang="fr-FR" sz="2400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"dessertes pour le transport de bois"</a:t>
            </a:r>
            <a:endParaRPr lang="fr-FR"/>
          </a:p>
          <a:p>
            <a:pPr algn="r"/>
            <a:endParaRPr lang="fr-FR" sz="2400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algn="r"/>
            <a:endParaRPr lang="fr-FR" sz="2000" b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2000" b="0">
                <a:solidFill>
                  <a:schemeClr val="accent6">
                    <a:lumMod val="60000"/>
                    <a:lumOff val="40000"/>
                  </a:schemeClr>
                </a:solidFill>
                <a:latin typeface="Calibri"/>
                <a:ea typeface="Calibri"/>
                <a:cs typeface="Calibri"/>
              </a:rPr>
              <a:t>05/12/2024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C8BCD97-9F6D-4AAF-B243-ACDF4EC3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1" y="431424"/>
            <a:ext cx="2520652" cy="1344119"/>
          </a:xfrm>
          <a:prstGeom prst="rect">
            <a:avLst/>
          </a:prstGeom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F4B4D34-3332-4206-9757-BB8A2646C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000" y="306480"/>
            <a:ext cx="1333354" cy="1451161"/>
          </a:xfrm>
          <a:prstGeom prst="rect">
            <a:avLst/>
          </a:prstGeom>
          <a:ln>
            <a:noFill/>
          </a:ln>
        </p:spPr>
      </p:pic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23C5C4C4-B3D8-4A4B-A2A2-51393C9BB76E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1BE3EA-BC1C-4F4B-BEBE-F790BF497879}"/>
              </a:ext>
            </a:extLst>
          </p:cNvPr>
          <p:cNvSpPr/>
          <p:nvPr/>
        </p:nvSpPr>
        <p:spPr>
          <a:xfrm>
            <a:off x="10618237" y="3041780"/>
            <a:ext cx="102635" cy="1950098"/>
          </a:xfrm>
          <a:prstGeom prst="rect">
            <a:avLst/>
          </a:prstGeom>
          <a:solidFill>
            <a:srgbClr val="8A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9B30E16-0A21-4825-A5BC-1B8BCAF83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491" y="380833"/>
            <a:ext cx="2336582" cy="13024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00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Livrables attendus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D4F4E282-E21A-4B6D-8BB3-75E01B4B4470}"/>
              </a:ext>
            </a:extLst>
          </p:cNvPr>
          <p:cNvSpPr>
            <a:spLocks noGrp="1"/>
          </p:cNvSpPr>
          <p:nvPr/>
        </p:nvSpPr>
        <p:spPr>
          <a:xfrm>
            <a:off x="362967" y="1216479"/>
            <a:ext cx="9453226" cy="317454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Documents 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Une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V2 du standard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« Dessertes pour le transport de bois » (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à renommer)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modèle conceptuel de données  </a:t>
            </a:r>
            <a:endParaRPr lang="fr-FR" sz="18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Un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schéma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(compatible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schema.data.gouv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)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None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algn="just"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Organisation, suivi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du </a:t>
            </a: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GT et communication</a:t>
            </a:r>
            <a:endParaRPr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Comptes-rendus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de réunions 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Espace de travail commun? (</a:t>
            </a:r>
            <a:r>
              <a:rPr lang="fr-FR" sz="1800" b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github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, drive, </a:t>
            </a:r>
            <a:r>
              <a:rPr lang="fr-FR" sz="1800" b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frama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*)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723AFFA-055B-4A94-99B7-AEAFC1CDC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499" y="3172101"/>
            <a:ext cx="2427266" cy="2427266"/>
          </a:xfrm>
          <a:prstGeom prst="rect">
            <a:avLst/>
          </a:prstGeom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119F111-EFA0-4233-BB94-0E8D2F1BE9A5}"/>
              </a:ext>
            </a:extLst>
          </p:cNvPr>
          <p:cNvSpPr txBox="1"/>
          <p:nvPr/>
        </p:nvSpPr>
        <p:spPr>
          <a:xfrm>
            <a:off x="1959231" y="4703223"/>
            <a:ext cx="537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  <a:defRPr/>
            </a:pPr>
            <a:r>
              <a:rPr lang="fr-FR" sz="1800" b="1" i="1">
                <a:solidFill>
                  <a:srgbClr val="00B050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 L</a:t>
            </a:r>
            <a:r>
              <a:rPr lang="fr-FR" sz="1800" b="1" i="1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es éléments pourront être ajustés par le GT</a:t>
            </a:r>
            <a:endParaRPr lang="fr-FR" b="1"/>
          </a:p>
        </p:txBody>
      </p:sp>
    </p:spTree>
    <p:extLst>
      <p:ext uri="{BB962C8B-B14F-4D97-AF65-F5344CB8AC3E}">
        <p14:creationId xmlns:p14="http://schemas.microsoft.com/office/powerpoint/2010/main" val="309987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3. Bases de travail</a:t>
            </a:r>
          </a:p>
          <a:p>
            <a:pPr defTabSz="1219170"/>
            <a:r>
              <a:rPr lang="fr-FR" sz="4400" b="1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	a. Standards existants</a:t>
            </a:r>
            <a:endParaRPr lang="fr-FR" sz="4400" b="1">
              <a:solidFill>
                <a:srgbClr val="554538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defTabSz="1219170"/>
            <a:r>
              <a:rPr lang="fr-FR" sz="4400" b="1">
                <a:solidFill>
                  <a:srgbClr val="554538"/>
                </a:solidFill>
                <a:latin typeface="Calibri"/>
                <a:ea typeface="Calibri"/>
                <a:cs typeface="Calibri"/>
              </a:rPr>
              <a:t>	b. BD TOPO</a:t>
            </a:r>
          </a:p>
          <a:p>
            <a:pPr defTabSz="1219170"/>
            <a:endParaRPr lang="fr-FR" sz="4400" b="1">
              <a:solidFill>
                <a:srgbClr val="554538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11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2104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Standard CNIG « Dessertes pour le transport de bois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ln>
            <a:noFill/>
          </a:ln>
        </p:spPr>
        <p:txBody>
          <a:bodyPr/>
          <a:lstStyle/>
          <a:p>
            <a:fld id="{5588F01B-8BA8-4E52-9ECA-78FE89B5F248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366553" y="1229483"/>
            <a:ext cx="8618033" cy="521173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Destiné aux acteurs de la mobilisation du bois en forêt</a:t>
            </a:r>
            <a:r>
              <a:rPr lang="fr-FR" sz="20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 pour</a:t>
            </a:r>
            <a:r>
              <a:rPr lang="fr-FR" sz="2000">
                <a:solidFill>
                  <a:schemeClr val="tx1"/>
                </a:solidFill>
                <a:latin typeface="+mn-lt"/>
                <a:ea typeface="Calibri"/>
                <a:cs typeface="Arial"/>
              </a:rPr>
              <a:t> f</a:t>
            </a:r>
            <a:r>
              <a:rPr lang="fr-FR" sz="2000" b="1">
                <a:solidFill>
                  <a:schemeClr val="tx1"/>
                </a:solidFill>
                <a:latin typeface="+mn-lt"/>
                <a:cs typeface="Arial"/>
              </a:rPr>
              <a:t>aciliter le transport de bois</a:t>
            </a:r>
          </a:p>
          <a:p>
            <a:endParaRPr lang="fr-FR" b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Réalisé dans le cadre de la tranche 1 du </a:t>
            </a:r>
            <a:r>
              <a:rPr lang="fr-FR" sz="200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projet NaviForest</a:t>
            </a:r>
          </a:p>
          <a:p>
            <a:endParaRPr lang="fr-FR" sz="2000" b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Objectifs :</a:t>
            </a: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fr-FR" sz="1800">
                <a:solidFill>
                  <a:srgbClr val="000000"/>
                </a:solidFill>
                <a:latin typeface="+mn-lt"/>
                <a:cs typeface="Arial"/>
              </a:rPr>
              <a:t>Uniformiser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 les productions régionales ou locales de données dessertes pour le transport de bois</a:t>
            </a: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Faciliter leur </a:t>
            </a:r>
            <a:r>
              <a:rPr lang="fr-FR" sz="1800">
                <a:solidFill>
                  <a:srgbClr val="000000"/>
                </a:solidFill>
                <a:latin typeface="+mn-lt"/>
                <a:cs typeface="Arial"/>
              </a:rPr>
              <a:t>intégration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 dans une </a:t>
            </a:r>
            <a:r>
              <a:rPr lang="fr-FR" sz="1800">
                <a:solidFill>
                  <a:srgbClr val="000000"/>
                </a:solidFill>
                <a:latin typeface="+mn-lt"/>
                <a:cs typeface="Arial"/>
              </a:rPr>
              <a:t>base nationale unique 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afin de pouvoir les compléter et les mettre à jour via un </a:t>
            </a:r>
            <a:r>
              <a:rPr lang="fr-FR" sz="1800">
                <a:solidFill>
                  <a:srgbClr val="000000"/>
                </a:solidFill>
                <a:latin typeface="+mn-lt"/>
                <a:cs typeface="Arial"/>
              </a:rPr>
              <a:t>outil collaboratif en ligne 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(site web https://naviforest.ign.fr/ + application mobile)</a:t>
            </a:r>
          </a:p>
          <a:p>
            <a:pPr marL="0" indent="0">
              <a:buNone/>
            </a:pPr>
            <a:endParaRPr lang="fr-FR" sz="2000" b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  <a:hlinkClick r:id="rId5"/>
              </a:rPr>
              <a:t>V1.0 du Standard </a:t>
            </a:r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validé et diffusé par le CNIG depuis 2019</a:t>
            </a:r>
          </a:p>
          <a:p>
            <a:pPr marL="457200" lvl="1" indent="0">
              <a:buNone/>
            </a:pPr>
            <a:endParaRPr lang="en-US" sz="1600" b="0" i="1">
              <a:ea typeface="Calibri"/>
              <a:cs typeface="Calibri"/>
            </a:endParaRPr>
          </a:p>
          <a:p>
            <a:pPr lvl="1"/>
            <a:endParaRPr lang="fr-FR" sz="1800" b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800" b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>
              <a:solidFill>
                <a:srgbClr val="000000"/>
              </a:solidFill>
              <a:effectLst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600" b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endParaRPr lang="fr-FR" sz="600" b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fr-FR" sz="1600" b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FR" sz="1600" b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 5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4450CA80-F90F-3072-176D-4E08FC4FB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3636" y="3249373"/>
            <a:ext cx="1478096" cy="669274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1736E5D-5187-4752-80BE-96F39FCF0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6120" y="4128750"/>
            <a:ext cx="1514622" cy="807661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03C8EFF-745D-4CCF-AB50-E81D3F0F2AA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7859" y="5154226"/>
            <a:ext cx="1327512" cy="807661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796115-D53A-43F1-A1A1-17B0B621E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2448" y="5322461"/>
            <a:ext cx="1688931" cy="48023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0023CA29-3DF9-494B-906D-01776811BA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13704" y="6063438"/>
            <a:ext cx="1552020" cy="604029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0940BB1-80F0-44C8-955E-7D81716EFF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70000" y="1268253"/>
            <a:ext cx="1808018" cy="1808018"/>
          </a:xfrm>
          <a:prstGeom prst="rect">
            <a:avLst/>
          </a:prstGeom>
          <a:ln>
            <a:noFill/>
          </a:ln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7D24A6E-8548-4B84-8669-4A0A60C43F08}"/>
              </a:ext>
            </a:extLst>
          </p:cNvPr>
          <p:cNvSpPr txBox="1"/>
          <p:nvPr/>
        </p:nvSpPr>
        <p:spPr>
          <a:xfrm>
            <a:off x="1090368" y="5959581"/>
            <a:ext cx="5952837" cy="7720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 indent="0" algn="ctr">
              <a:spcBef>
                <a:spcPts val="300"/>
              </a:spcBef>
              <a:spcAft>
                <a:spcPts val="200"/>
              </a:spcAft>
              <a:buNone/>
            </a:pPr>
            <a:r>
              <a:rPr lang="fr-FR" sz="2000" b="1" dirty="0">
                <a:solidFill>
                  <a:srgbClr val="C00000"/>
                </a:solidFill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C00000"/>
                </a:solidFill>
                <a:cs typeface="Arial"/>
              </a:rPr>
              <a:t>Comment intégrer les problématiques DFCI ?</a:t>
            </a:r>
          </a:p>
          <a:p>
            <a:pPr marL="0" lvl="1" algn="ctr">
              <a:spcBef>
                <a:spcPts val="3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C00000"/>
                </a:solidFill>
                <a:ea typeface="Calibri"/>
                <a:cs typeface="Arial"/>
              </a:rPr>
              <a:t> </a:t>
            </a:r>
            <a:r>
              <a:rPr lang="fr-FR" sz="2000" b="1" dirty="0">
                <a:solidFill>
                  <a:srgbClr val="C00000"/>
                </a:solidFill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C00000"/>
                </a:solidFill>
                <a:ea typeface="Calibri"/>
                <a:cs typeface="Arial"/>
              </a:rPr>
              <a:t>Comment intégrer les retex de la V1?</a:t>
            </a:r>
          </a:p>
        </p:txBody>
      </p:sp>
      <p:pic>
        <p:nvPicPr>
          <p:cNvPr id="7" name="Image 6" descr="Une image contenant cercle, symbole, conception&#10;&#10;Description générée automatiquement">
            <a:extLst>
              <a:ext uri="{FF2B5EF4-FFF2-40B4-BE49-F238E27FC236}">
                <a16:creationId xmlns:a16="http://schemas.microsoft.com/office/drawing/2014/main" id="{2D6545E2-CD05-7568-A4EB-1970226E06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38975" y="2176463"/>
            <a:ext cx="790575" cy="7524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279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864" y="348630"/>
            <a:ext cx="11662887" cy="151121"/>
          </a:xfrm>
        </p:spPr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Standard communautaire « Voies DFCI »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160864" y="1061535"/>
            <a:ext cx="10876901" cy="5011418"/>
          </a:xfrm>
        </p:spPr>
        <p:txBody>
          <a:bodyPr lIns="91440" tIns="45720" rIns="91440" bIns="45720" anchor="t"/>
          <a:lstStyle/>
          <a:p>
            <a:pPr lvl="1" algn="just"/>
            <a:endParaRPr lang="fr-FR" sz="800" b="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algn="just"/>
            <a:r>
              <a:rPr lang="fr-FR" sz="2000" b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Destiné aux acteurs </a:t>
            </a:r>
            <a:r>
              <a:rPr lang="fr-FR" sz="2000" b="0">
                <a:solidFill>
                  <a:schemeClr val="tx1"/>
                </a:solidFill>
                <a:latin typeface="+mn-lt"/>
                <a:cs typeface="Arial"/>
              </a:rPr>
              <a:t>de la </a:t>
            </a:r>
            <a:r>
              <a:rPr lang="fr-FR" sz="2000">
                <a:solidFill>
                  <a:schemeClr val="tx1"/>
                </a:solidFill>
                <a:latin typeface="+mn-lt"/>
                <a:cs typeface="Arial"/>
              </a:rPr>
              <a:t>Défense des Forêts Contre l'Incendie (DFCI)</a:t>
            </a:r>
            <a:endParaRPr lang="fr-FR" sz="200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algn="just"/>
            <a:endParaRPr lang="fr-FR" sz="2000" b="0">
              <a:solidFill>
                <a:schemeClr val="tx1"/>
              </a:solidFill>
              <a:latin typeface="+mn-lt"/>
              <a:cs typeface="Arial"/>
            </a:endParaRPr>
          </a:p>
          <a:p>
            <a:pPr algn="just"/>
            <a:r>
              <a:rPr lang="fr-FR" sz="20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Travaux </a:t>
            </a:r>
            <a:r>
              <a:rPr lang="fr-FR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menés en 2023 et 2024 avec la DGSCGC, l’ANSC, le GIP </a:t>
            </a:r>
            <a:r>
              <a:rPr lang="fr-FR" b="0" err="1">
                <a:solidFill>
                  <a:schemeClr val="tx1"/>
                </a:solidFill>
                <a:latin typeface="+mn-lt"/>
                <a:ea typeface="Calibri"/>
                <a:cs typeface="Arial"/>
              </a:rPr>
              <a:t>ATGeRI</a:t>
            </a:r>
            <a:r>
              <a:rPr lang="fr-FR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 et l’Entente </a:t>
            </a:r>
            <a:r>
              <a:rPr lang="fr-FR" b="0" err="1">
                <a:solidFill>
                  <a:schemeClr val="tx1"/>
                </a:solidFill>
                <a:latin typeface="+mn-lt"/>
                <a:ea typeface="Calibri"/>
                <a:cs typeface="Arial"/>
              </a:rPr>
              <a:t>Valabre</a:t>
            </a:r>
          </a:p>
          <a:p>
            <a:pPr marL="0" indent="0" algn="just">
              <a:spcBef>
                <a:spcPts val="200"/>
              </a:spcBef>
              <a:spcAft>
                <a:spcPts val="200"/>
              </a:spcAft>
              <a:buNone/>
            </a:pPr>
            <a:endParaRPr lang="fr-FR" sz="2000" b="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algn="just"/>
            <a:r>
              <a:rPr lang="fr-FR" sz="20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Objectifs</a:t>
            </a: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Intégration des </a:t>
            </a:r>
            <a:r>
              <a:rPr lang="fr-FR" sz="1800">
                <a:solidFill>
                  <a:schemeClr val="tx1"/>
                </a:solidFill>
                <a:latin typeface="+mn-lt"/>
                <a:ea typeface="Calibri"/>
                <a:cs typeface="Arial"/>
              </a:rPr>
              <a:t>voies DFCI </a:t>
            </a:r>
            <a:r>
              <a:rPr lang="fr-FR" sz="18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dans la </a:t>
            </a:r>
            <a:r>
              <a:rPr lang="fr-FR" sz="1800">
                <a:solidFill>
                  <a:schemeClr val="tx1"/>
                </a:solidFill>
                <a:latin typeface="+mn-lt"/>
                <a:ea typeface="Calibri"/>
                <a:cs typeface="Arial"/>
              </a:rPr>
              <a:t>BD TOPO </a:t>
            </a:r>
          </a:p>
          <a:p>
            <a:pPr lvl="1" algn="just"/>
            <a:r>
              <a:rPr lang="fr-FR" sz="1800">
                <a:solidFill>
                  <a:schemeClr val="tx1"/>
                </a:solidFill>
                <a:latin typeface="+mn-lt"/>
                <a:ea typeface="Calibri"/>
                <a:cs typeface="Arial"/>
              </a:rPr>
              <a:t>Création d’un modèle de données </a:t>
            </a:r>
            <a:r>
              <a:rPr lang="fr-FR" sz="18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pour les voies DFCI</a:t>
            </a:r>
          </a:p>
          <a:p>
            <a:pPr lvl="1" algn="just"/>
            <a:endParaRPr lang="fr-FR" sz="2000" b="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Webdings,Sans-Serif" panose="05030102010509060703" pitchFamily="18" charset="2"/>
            </a:pPr>
            <a:r>
              <a:rPr lang="fr-FR" sz="20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Utilisé dans </a:t>
            </a:r>
            <a:r>
              <a:rPr lang="fr-FR" sz="2000" err="1">
                <a:solidFill>
                  <a:schemeClr val="tx1"/>
                </a:solidFill>
                <a:latin typeface="+mn-lt"/>
                <a:ea typeface="Calibri"/>
                <a:cs typeface="Arial"/>
              </a:rPr>
              <a:t>NexSIS</a:t>
            </a:r>
            <a:r>
              <a:rPr lang="fr-FR" sz="2000" b="0">
                <a:solidFill>
                  <a:schemeClr val="tx1"/>
                </a:solidFill>
                <a:latin typeface="+mn-lt"/>
                <a:ea typeface="Calibri"/>
                <a:cs typeface="Arial"/>
              </a:rPr>
              <a:t> (SGA/SGO SDIS)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Webdings,Sans-Serif" panose="05030102010509060703" pitchFamily="18" charset="2"/>
            </a:pPr>
            <a:endParaRPr lang="fr-FR" sz="2000" b="0">
              <a:solidFill>
                <a:schemeClr val="tx1"/>
              </a:solidFill>
              <a:latin typeface="+mn-lt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  <a:buFont typeface="Webdings,Sans-Serif" panose="05030102010509060703" pitchFamily="18" charset="2"/>
            </a:pPr>
            <a:r>
              <a:rPr lang="fr-FR" sz="2000" b="0">
                <a:solidFill>
                  <a:schemeClr val="tx1"/>
                </a:solidFill>
                <a:latin typeface="+mn-lt"/>
                <a:cs typeface="+mn-cs"/>
              </a:rPr>
              <a:t>Plus d’infos dans les </a:t>
            </a:r>
            <a:r>
              <a:rPr lang="fr-FR" sz="2000" b="0">
                <a:solidFill>
                  <a:schemeClr val="tx1"/>
                </a:solidFill>
                <a:latin typeface="+mn-lt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spécifications de la BD TOPO </a:t>
            </a:r>
            <a:endParaRPr lang="fr-FR" sz="1800" b="0">
              <a:solidFill>
                <a:schemeClr val="tx1"/>
              </a:solidFill>
              <a:latin typeface="+mn-lt"/>
              <a:cs typeface="+mn-cs"/>
            </a:endParaRPr>
          </a:p>
          <a:p>
            <a:pPr marL="742950" lvl="1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fr-FR" sz="1300">
              <a:solidFill>
                <a:schemeClr val="tx1"/>
              </a:solidFill>
              <a:latin typeface="+mn-lt"/>
              <a:cs typeface="Arial"/>
            </a:endParaRPr>
          </a:p>
          <a:p>
            <a:pPr marL="0" lvl="1" indent="-285750" algn="ctr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fr-FR" sz="1800" i="1">
              <a:solidFill>
                <a:schemeClr val="tx1"/>
              </a:solidFill>
              <a:latin typeface="+mn-lt"/>
              <a:cs typeface="Arial"/>
            </a:endParaRPr>
          </a:p>
          <a:p>
            <a:pPr marL="742950" lvl="1" indent="-285750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fr-FR" sz="1300">
              <a:solidFill>
                <a:schemeClr val="tx1"/>
              </a:solidFill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728FD0-9743-480F-83BF-84D7DF2647D9}"/>
              </a:ext>
            </a:extLst>
          </p:cNvPr>
          <p:cNvSpPr txBox="1"/>
          <p:nvPr/>
        </p:nvSpPr>
        <p:spPr>
          <a:xfrm>
            <a:off x="1381721" y="5796465"/>
            <a:ext cx="6214303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200"/>
              </a:spcAft>
            </a:pPr>
            <a:r>
              <a:rPr lang="fr-FR" sz="2000" b="1">
                <a:solidFill>
                  <a:srgbClr val="C00000"/>
                </a:solidFill>
                <a:cs typeface="Arial"/>
                <a:sym typeface="Wingdings" panose="05000000000000000000" pitchFamily="2" charset="2"/>
              </a:rPr>
              <a:t> </a:t>
            </a:r>
            <a:r>
              <a:rPr lang="fr-FR" sz="2000" b="1">
                <a:solidFill>
                  <a:srgbClr val="C00000"/>
                </a:solidFill>
                <a:cs typeface="Arial"/>
              </a:rPr>
              <a:t>Quelles informations partageables avec la desserte pour le transport de bois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9F64E7-1DC4-4839-B64E-89D7CAAB0B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670" y="2728123"/>
            <a:ext cx="1401754" cy="1401754"/>
          </a:xfrm>
          <a:prstGeom prst="rect">
            <a:avLst/>
          </a:prstGeom>
          <a:ln>
            <a:noFill/>
          </a:ln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3737069-74A1-47BA-81F7-E925C3D70B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198" y="4473857"/>
            <a:ext cx="2021547" cy="512856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9274D4E-7733-4EA7-89B8-332369362B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151" y="4806899"/>
            <a:ext cx="1401754" cy="7078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609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359780" y="1125358"/>
            <a:ext cx="8617966" cy="4607284"/>
          </a:xfrm>
        </p:spPr>
        <p:txBody>
          <a:bodyPr lIns="91440" tIns="45720" rIns="91440" bIns="45720" anchor="t"/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>
                <a:solidFill>
                  <a:srgbClr val="333333"/>
                </a:solidFill>
                <a:latin typeface="+mn-lt"/>
                <a:cs typeface="Arial"/>
              </a:rPr>
              <a:t>Modèle de données conçu pour les PEI 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b="0">
                <a:solidFill>
                  <a:srgbClr val="333333"/>
                </a:solidFill>
                <a:latin typeface="+mn-lt"/>
                <a:cs typeface="Arial"/>
              </a:rPr>
              <a:t>Socle minimal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b="0">
                <a:solidFill>
                  <a:srgbClr val="333333"/>
                </a:solidFill>
                <a:latin typeface="+mn-lt"/>
                <a:cs typeface="Arial"/>
              </a:rPr>
              <a:t>par le Groupe de travail Open Data de l’association française pour l’information géographique (AFIGEO)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800" b="0">
              <a:solidFill>
                <a:srgbClr val="333333"/>
              </a:solidFill>
              <a:latin typeface="+mn-lt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>
                <a:solidFill>
                  <a:srgbClr val="333333"/>
                </a:solidFill>
                <a:latin typeface="+mn-lt"/>
                <a:cs typeface="Arial"/>
              </a:rPr>
              <a:t>Contributeurs :</a:t>
            </a:r>
          </a:p>
          <a:p>
            <a:pPr lvl="1" algn="just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SDIS 02, 35, 58, 73, 74, 77, 83, 91</a:t>
            </a:r>
          </a:p>
          <a:p>
            <a:pPr lvl="1" algn="just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r>
              <a:rPr lang="fr-FR" sz="1800" b="0" err="1">
                <a:solidFill>
                  <a:srgbClr val="000000"/>
                </a:solidFill>
                <a:latin typeface="+mn-lt"/>
                <a:cs typeface="Arial"/>
              </a:rPr>
              <a:t>Neogeo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 Technologies/AFIGEO, Rennes Métropole, Grand Poitiers, Agglomération de la Région de Compiègne, Open Street </a:t>
            </a:r>
            <a:r>
              <a:rPr lang="fr-FR" sz="1800" b="0" err="1">
                <a:solidFill>
                  <a:srgbClr val="000000"/>
                </a:solidFill>
                <a:latin typeface="+mn-lt"/>
                <a:cs typeface="Arial"/>
              </a:rPr>
              <a:t>Map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 France, GIP </a:t>
            </a:r>
            <a:r>
              <a:rPr lang="fr-FR" sz="1800" b="0" err="1">
                <a:solidFill>
                  <a:srgbClr val="000000"/>
                </a:solidFill>
                <a:latin typeface="+mn-lt"/>
                <a:cs typeface="Arial"/>
              </a:rPr>
              <a:t>Atgeri</a:t>
            </a:r>
            <a:r>
              <a:rPr lang="fr-FR" sz="1800" b="0">
                <a:solidFill>
                  <a:srgbClr val="000000"/>
                </a:solidFill>
                <a:latin typeface="+mn-lt"/>
                <a:cs typeface="Arial"/>
              </a:rPr>
              <a:t>, SDMIS</a:t>
            </a:r>
            <a:endParaRPr lang="fr-FR" sz="1800" b="0">
              <a:solidFill>
                <a:srgbClr val="333333"/>
              </a:solidFill>
              <a:latin typeface="+mn-lt"/>
              <a:cs typeface="Arial"/>
            </a:endParaRPr>
          </a:p>
          <a:p>
            <a:pPr lvl="1" algn="just">
              <a:spcBef>
                <a:spcPts val="300"/>
              </a:spcBef>
              <a:spcAft>
                <a:spcPts val="200"/>
              </a:spcAft>
              <a:buFont typeface="Courier New" panose="02070309020205020404" pitchFamily="49" charset="0"/>
              <a:buChar char="o"/>
            </a:pPr>
            <a:endParaRPr lang="fr-FR" sz="800" b="0">
              <a:solidFill>
                <a:srgbClr val="000000"/>
              </a:solidFill>
              <a:latin typeface="+mn-lt"/>
              <a:cs typeface="Arial"/>
            </a:endParaRP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r>
              <a:rPr lang="fr-FR" b="0">
                <a:solidFill>
                  <a:srgbClr val="333333"/>
                </a:solidFill>
                <a:latin typeface="+mn-lt"/>
                <a:cs typeface="Arial"/>
              </a:rPr>
              <a:t>Utilisé dans </a:t>
            </a:r>
            <a:r>
              <a:rPr lang="fr-FR">
                <a:solidFill>
                  <a:srgbClr val="333333"/>
                </a:solidFill>
                <a:latin typeface="+mn-lt"/>
                <a:cs typeface="Arial"/>
              </a:rPr>
              <a:t>NexSIS</a:t>
            </a:r>
            <a:r>
              <a:rPr lang="fr-FR" b="0">
                <a:solidFill>
                  <a:srgbClr val="333333"/>
                </a:solidFill>
                <a:latin typeface="+mn-lt"/>
                <a:cs typeface="Arial"/>
              </a:rPr>
              <a:t> (SGA/SGO SDIS)</a:t>
            </a: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r>
              <a:rPr lang="fr-FR" sz="2000" b="0">
                <a:solidFill>
                  <a:srgbClr val="000000"/>
                </a:solidFill>
                <a:latin typeface="+mn-lt"/>
                <a:cs typeface="Arial"/>
                <a:hlinkClick r:id="rId3"/>
              </a:rPr>
              <a:t>https://www.afigeo.asso.fr/wp-content/uploads/2020/12/10/modele-minimal-donnees-pei.pdf</a:t>
            </a:r>
            <a:endParaRPr lang="fr-FR" sz="2000" b="0">
              <a:solidFill>
                <a:srgbClr val="000000"/>
              </a:solidFill>
              <a:latin typeface="+mn-lt"/>
              <a:cs typeface="Arial"/>
            </a:endParaRP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  <a:p>
            <a:pPr marL="0" lvl="1" indent="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None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  <a:p>
            <a:pPr marL="642938" lvl="2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latin typeface="+mn-lt"/>
              <a:cs typeface="Arial"/>
            </a:endParaRPr>
          </a:p>
          <a:p>
            <a:pPr marL="642938" lvl="2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4FEBAA-AE22-49EE-89C8-F9E2A62C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</p:spPr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Standard AFIGEO pour les points d'eau incendie (PEI)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2FB6260-3415-43EB-BD08-9E84FC712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6264" y="1861400"/>
            <a:ext cx="1768186" cy="831780"/>
          </a:xfrm>
          <a:prstGeom prst="rect">
            <a:avLst/>
          </a:prstGeom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B015AF5C-A5A5-408C-8A3F-708BA967B14B}"/>
              </a:ext>
            </a:extLst>
          </p:cNvPr>
          <p:cNvSpPr txBox="1"/>
          <p:nvPr/>
        </p:nvSpPr>
        <p:spPr>
          <a:xfrm>
            <a:off x="2347467" y="5803402"/>
            <a:ext cx="6414793" cy="77200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1" algn="ctr">
              <a:spcBef>
                <a:spcPts val="3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C00000"/>
                </a:solidFill>
                <a:cs typeface="Arial"/>
                <a:sym typeface="Wingdings" panose="05000000000000000000" pitchFamily="2" charset="2"/>
              </a:rPr>
              <a:t> Standard inadapté pour les points d’eau en forêt :</a:t>
            </a:r>
          </a:p>
          <a:p>
            <a:pPr marL="0" lvl="1" algn="ctr">
              <a:spcBef>
                <a:spcPts val="300"/>
              </a:spcBef>
              <a:spcAft>
                <a:spcPts val="200"/>
              </a:spcAft>
            </a:pPr>
            <a:r>
              <a:rPr lang="fr-FR" sz="2000" b="1" dirty="0">
                <a:solidFill>
                  <a:srgbClr val="C00000"/>
                </a:solidFill>
                <a:ea typeface="Calibri"/>
                <a:cs typeface="Arial"/>
              </a:rPr>
              <a:t>Quels éléments sont récupérables?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B65A236-617D-4EB3-B904-172A9808E9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686" y="3592100"/>
            <a:ext cx="1564079" cy="1564079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AC18FC3-136A-4BC2-A24A-B4173BC638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351" y="4374140"/>
            <a:ext cx="1768186" cy="176818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1991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3"/>
          </p:nvPr>
        </p:nvSpPr>
        <p:spPr>
          <a:xfrm>
            <a:off x="359779" y="1349406"/>
            <a:ext cx="10677985" cy="4383236"/>
          </a:xfrm>
        </p:spPr>
        <p:txBody>
          <a:bodyPr lIns="91440" tIns="45720" rIns="91440" bIns="45720" anchor="t"/>
          <a:lstStyle/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Nécessité de </a:t>
            </a:r>
            <a:r>
              <a:rPr lang="fr-FR" sz="200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mutualiser</a:t>
            </a:r>
            <a:r>
              <a:rPr lang="fr-FR" sz="2000" b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 </a:t>
            </a:r>
            <a:r>
              <a:rPr lang="fr-FR" sz="200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les attributs proches</a:t>
            </a:r>
            <a:r>
              <a:rPr lang="fr-FR" sz="2000" b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 ou similaires entre BD TOPO d’une part et Dessertes pour le transport de bois d’autre part, pour rationaliser le modèle de données de la BD TOPO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800" b="0">
              <a:solidFill>
                <a:srgbClr val="333333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Les attributs "socle" de la BD TOPO ne peuvent pas être modifiés sans conséquences importantes pour les </a:t>
            </a:r>
            <a:r>
              <a:rPr lang="fr-FR" sz="2000">
                <a:solidFill>
                  <a:srgbClr val="333333"/>
                </a:solidFill>
                <a:latin typeface="Calibri"/>
                <a:ea typeface="Calibri"/>
                <a:cs typeface="Arial"/>
              </a:rPr>
              <a:t>autres utilisateurs</a:t>
            </a: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2000" b="0">
              <a:solidFill>
                <a:srgbClr val="333333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b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Apporter des </a:t>
            </a:r>
            <a:r>
              <a:rPr lang="fr-FR" sz="200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précisions/guides d'implémentation</a:t>
            </a:r>
            <a:r>
              <a:rPr lang="fr-FR" sz="2000" b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pour certains attributs BD TOPO</a:t>
            </a:r>
          </a:p>
          <a:p>
            <a:pPr lvl="1" indent="-342900" algn="just">
              <a:spcBef>
                <a:spcPts val="200"/>
              </a:spcBef>
              <a:spcAft>
                <a:spcPts val="200"/>
              </a:spcAft>
              <a:buFont typeface="Webdings" panose="05030102010509060703" pitchFamily="18" charset="2"/>
              <a:buChar char="a"/>
            </a:pPr>
            <a:r>
              <a:rPr lang="fr-FR" sz="1800" b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Ex: type de nature de routes</a:t>
            </a:r>
            <a:endParaRPr lang="fr-FR" sz="1800" b="0">
              <a:solidFill>
                <a:schemeClr val="tx1"/>
              </a:solidFill>
              <a:latin typeface="Calibri"/>
              <a:ea typeface="Calibri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endParaRPr lang="fr-FR" sz="20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just">
              <a:spcBef>
                <a:spcPts val="200"/>
              </a:spcBef>
              <a:spcAft>
                <a:spcPts val="200"/>
              </a:spcAft>
            </a:pPr>
            <a:r>
              <a:rPr lang="fr-FR" sz="2000" err="1">
                <a:solidFill>
                  <a:schemeClr val="tx1"/>
                </a:solidFill>
                <a:latin typeface="Calibri"/>
                <a:ea typeface="Calibri"/>
                <a:cs typeface="Arial"/>
              </a:rPr>
              <a:t>Rétro-ingénieurie</a:t>
            </a:r>
            <a:endParaRPr lang="fr-FR" sz="20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800" b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On part des changements possibles dans la BD TOPO pour créer un modèle de données intermédiaire (qui sera un des livrables du GT) </a:t>
            </a:r>
          </a:p>
          <a:p>
            <a:pPr marL="342900" lvl="1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  <a:p>
            <a:pPr marL="0" lvl="1" indent="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None/>
            </a:pPr>
            <a:endParaRPr lang="fr-FR" b="0">
              <a:solidFill>
                <a:srgbClr val="333333"/>
              </a:solidFill>
              <a:latin typeface="+mn-lt"/>
              <a:cs typeface="Arial"/>
            </a:endParaRPr>
          </a:p>
          <a:p>
            <a:pPr marL="642620" lvl="2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latin typeface="+mn-lt"/>
              <a:ea typeface="Calibri" panose="020F0502020204030204"/>
              <a:cs typeface="Arial"/>
            </a:endParaRPr>
          </a:p>
          <a:p>
            <a:pPr marL="642620" lvl="2" indent="-342900" algn="just">
              <a:spcBef>
                <a:spcPts val="200"/>
              </a:spcBef>
              <a:spcAft>
                <a:spcPts val="200"/>
              </a:spcAft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b="0">
              <a:solidFill>
                <a:srgbClr val="333333"/>
              </a:solidFill>
              <a:latin typeface="+mn-lt"/>
              <a:ea typeface="Calibri" panose="020F0502020204030204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D94FEBAA-AE22-49EE-89C8-F9E2A62CA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4" y="228894"/>
            <a:ext cx="11662887" cy="425594"/>
          </a:xfrm>
        </p:spPr>
        <p:txBody>
          <a:bodyPr lIns="91440" tIns="45720" rIns="91440" bIns="45720" anchor="ctr"/>
          <a:lstStyle/>
          <a:p>
            <a:r>
              <a:rPr lang="fr-FR">
                <a:latin typeface="Calibri"/>
                <a:ea typeface="Calibri"/>
                <a:cs typeface="Calibri"/>
              </a:rPr>
              <a:t>BD TOPO : Contraintes et possibilités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3CFD554-8A0D-4C75-8C55-C1ED6CB6B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3265" y="5041808"/>
            <a:ext cx="1662067" cy="159419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4644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6138" y="1567834"/>
            <a:ext cx="9144000" cy="1126068"/>
          </a:xfrm>
        </p:spPr>
        <p:txBody>
          <a:bodyPr/>
          <a:lstStyle/>
          <a:p>
            <a:pPr algn="ctr"/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Merci de votre attention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 anchor="b"/>
          <a:lstStyle>
            <a:defPPr>
              <a:defRPr lang="fr-FR"/>
            </a:defPPr>
            <a:lvl1pPr marL="0" algn="r" defTabSz="914400" rtl="0" eaLnBrk="1" latinLnBrk="0" hangingPunct="1">
              <a:defRPr sz="1100" kern="1200">
                <a:solidFill>
                  <a:srgbClr val="7D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88F01B-8BA8-4E52-9ECA-78FE89B5F248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245679" y="3811123"/>
            <a:ext cx="2845929" cy="17598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>
                <a:solidFill>
                  <a:srgbClr val="008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fr-FR" b="1">
                <a:solidFill>
                  <a:srgbClr val="809219"/>
                </a:solidFill>
                <a:latin typeface="Calibri"/>
                <a:ea typeface="Calibri"/>
                <a:cs typeface="Calibri"/>
              </a:rPr>
              <a:t>Equipe IGN</a:t>
            </a:r>
          </a:p>
          <a:p>
            <a:pPr algn="ctr"/>
            <a:r>
              <a:rPr lang="fr-FR" sz="1800" b="1">
                <a:latin typeface="Calibri"/>
                <a:ea typeface="Calibri"/>
                <a:cs typeface="Calibri"/>
              </a:rPr>
              <a:t>Thierry SAFFROY</a:t>
            </a:r>
          </a:p>
          <a:p>
            <a:pPr algn="ctr"/>
            <a:r>
              <a:rPr lang="fr-FR" sz="1800" b="1" err="1">
                <a:latin typeface="Calibri"/>
                <a:ea typeface="Calibri"/>
                <a:cs typeface="Calibri"/>
              </a:rPr>
              <a:t>Loic</a:t>
            </a:r>
            <a:r>
              <a:rPr lang="fr-FR" sz="1800" b="1">
                <a:latin typeface="Calibri"/>
                <a:ea typeface="Calibri"/>
                <a:cs typeface="Calibri"/>
              </a:rPr>
              <a:t> BRIGNONE</a:t>
            </a:r>
          </a:p>
          <a:p>
            <a:pPr algn="ctr"/>
            <a:r>
              <a:rPr lang="fr-FR" sz="1800" b="1">
                <a:latin typeface="Calibri"/>
                <a:ea typeface="Calibri"/>
                <a:cs typeface="Calibri"/>
              </a:rPr>
              <a:t>Marianne JANOWSKI</a:t>
            </a:r>
          </a:p>
          <a:p>
            <a:pPr algn="ctr"/>
            <a:r>
              <a:rPr lang="fr-FR" sz="1800" b="1">
                <a:latin typeface="Calibri"/>
                <a:ea typeface="Calibri"/>
                <a:cs typeface="Calibri"/>
              </a:rPr>
              <a:t>Marion LACROIX</a:t>
            </a:r>
          </a:p>
          <a:p>
            <a:pPr algn="ctr"/>
            <a:r>
              <a:rPr lang="fr-FR" sz="1800" b="1">
                <a:latin typeface="Calibri"/>
                <a:ea typeface="Calibri"/>
                <a:cs typeface="Calibri"/>
              </a:rPr>
              <a:t>Léontine GRILLON</a:t>
            </a:r>
          </a:p>
        </p:txBody>
      </p:sp>
      <p:sp>
        <p:nvSpPr>
          <p:cNvPr id="6" name="Sous-titre 2"/>
          <p:cNvSpPr txBox="1">
            <a:spLocks/>
          </p:cNvSpPr>
          <p:nvPr/>
        </p:nvSpPr>
        <p:spPr>
          <a:xfrm>
            <a:off x="7784669" y="3755612"/>
            <a:ext cx="2883331" cy="175985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2400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>
                <a:solidFill>
                  <a:srgbClr val="809219"/>
                </a:solidFill>
                <a:latin typeface="Calibri"/>
                <a:ea typeface="Calibri"/>
                <a:cs typeface="Calibri"/>
              </a:rPr>
              <a:t>Equipe FCBA</a:t>
            </a:r>
          </a:p>
          <a:p>
            <a:pPr algn="ctr"/>
            <a:r>
              <a:rPr lang="fr-FR" sz="1800" b="1">
                <a:latin typeface="Calibri"/>
                <a:ea typeface="Calibri"/>
                <a:cs typeface="Calibri"/>
              </a:rPr>
              <a:t>Vincent MORILLON</a:t>
            </a:r>
          </a:p>
          <a:p>
            <a:pPr algn="ctr"/>
            <a:endParaRPr lang="fr-FR" sz="1800" b="1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913F8-E2B3-43E5-A592-FF9D36B625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70" y="2887865"/>
            <a:ext cx="2528936" cy="25289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6888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6">
            <a:extLst>
              <a:ext uri="{FF2B5EF4-FFF2-40B4-BE49-F238E27FC236}">
                <a16:creationId xmlns:a16="http://schemas.microsoft.com/office/drawing/2014/main" id="{852BE78D-901C-F949-EE09-515CE0A4DF96}"/>
              </a:ext>
            </a:extLst>
          </p:cNvPr>
          <p:cNvSpPr txBox="1">
            <a:spLocks/>
          </p:cNvSpPr>
          <p:nvPr/>
        </p:nvSpPr>
        <p:spPr>
          <a:xfrm>
            <a:off x="409377" y="1345536"/>
            <a:ext cx="8067909" cy="9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spcBef>
                <a:spcPct val="0"/>
              </a:spcBef>
            </a:pPr>
            <a:r>
              <a:rPr lang="fr-FR" sz="2800" b="1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ORDRE DU JOUR</a:t>
            </a:r>
            <a:endParaRPr lang="fr-FR" sz="2800">
              <a:solidFill>
                <a:srgbClr val="C0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  <a:p>
            <a:pPr defTabSz="1219170">
              <a:lnSpc>
                <a:spcPct val="90000"/>
              </a:lnSpc>
            </a:pPr>
            <a:endParaRPr lang="fr-FR" sz="2800" b="1" kern="0" spc="-1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2442439"/>
            <a:ext cx="84021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1219170">
              <a:buAutoNum type="arabicPeriod"/>
            </a:pPr>
            <a:r>
              <a:rPr lang="fr-FR" sz="24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Contexte et objectifs du GT</a:t>
            </a:r>
          </a:p>
          <a:p>
            <a:pPr marL="457200" indent="-457200" defTabSz="1219170">
              <a:buAutoNum type="arabicPeriod"/>
            </a:pPr>
            <a:endParaRPr lang="fr-FR" sz="2400" b="1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1219170">
              <a:buAutoNum type="arabicPeriod"/>
            </a:pPr>
            <a:r>
              <a:rPr lang="fr-FR" sz="24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Organisation prévisionnelle</a:t>
            </a:r>
          </a:p>
          <a:p>
            <a:pPr marL="457200" indent="-457200" defTabSz="1219170">
              <a:buAutoNum type="arabicPeriod"/>
            </a:pPr>
            <a:endParaRPr lang="fr-FR" sz="2400" b="1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1219170">
              <a:buAutoNum type="arabicPeriod"/>
            </a:pPr>
            <a:r>
              <a:rPr lang="fr-FR" sz="24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Bases de travail</a:t>
            </a:r>
          </a:p>
          <a:p>
            <a:pPr lvl="1" defTabSz="1219170"/>
            <a:r>
              <a:rPr lang="fr-FR" sz="24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Standards</a:t>
            </a:r>
          </a:p>
          <a:p>
            <a:pPr lvl="1" defTabSz="1219170"/>
            <a:r>
              <a:rPr lang="fr-FR" sz="24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Support BD TOPO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2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34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1. Contexte et objectifs du GT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3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Contexte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49637" y="1198723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Cadre Législatif :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Loi n° 2023-580 du 10/07/2023 </a:t>
            </a: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visant à renforcer la prévention et la lutte contre l’intensification et l’extension du risque incendie</a:t>
            </a:r>
            <a:endParaRPr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Art. L. 153-9. – […] II. – Chaque département établit et met à jour, au moins tous les cinq ans, une carte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voies d’accès aux ressources forestières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,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voies de défense des bois et forêts contre l’incendie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et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points d’eau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. Cette carte est mise à disposition gratuitement et librement sous une forme dématérialisée, sur un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 portail national commun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 au plus tard le 1er janvier 2026.</a:t>
            </a:r>
            <a:endParaRPr lang="fr-FR" sz="1300" b="0" i="1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Décret d’application n° 2024-284 du 29/03/2024 : </a:t>
            </a:r>
            <a:endParaRPr lang="fr-F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742950" marR="0" lvl="1" indent="-285750" algn="just" fontAlgn="auto">
              <a:spcBef>
                <a:spcPts val="300"/>
              </a:spcBef>
              <a:spcAft>
                <a:spcPts val="0"/>
              </a:spcAft>
              <a:buClr>
                <a:srgbClr val="554538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Article 4 : […] « Art. D. 153-26.-La carte prévue par le II de l'article L. 153-9, établie par chaque département, affiche les informations relatives en particulier à la localisation et aux caractéristiques des dessertes forestières, des points d'eau et des pistes utilisables à des fins de défense contre l'incendie.</a:t>
            </a:r>
            <a:endParaRPr lang="fr-FR" sz="1300" b="0" i="1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Un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arrêté du ministre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chargé de l'agriculture définit des </a:t>
            </a:r>
            <a:r>
              <a:rPr lang="fr-FR" sz="1300" i="1">
                <a:solidFill>
                  <a:schemeClr val="tx1"/>
                </a:solidFill>
                <a:latin typeface="Calibri"/>
                <a:cs typeface="Arial"/>
              </a:rPr>
              <a:t>normes cartographiques </a:t>
            </a:r>
            <a:r>
              <a:rPr lang="fr-FR" sz="1300" b="0" i="1">
                <a:solidFill>
                  <a:schemeClr val="tx1"/>
                </a:solidFill>
                <a:latin typeface="Calibri"/>
                <a:cs typeface="Arial"/>
              </a:rPr>
              <a:t>en vue d'assurer l'harmonisation nationale des cartes départementales</a:t>
            </a:r>
            <a:r>
              <a:rPr lang="fr-FR" sz="1300" b="0">
                <a:solidFill>
                  <a:srgbClr val="000000"/>
                </a:solidFill>
                <a:latin typeface="Calibri"/>
                <a:cs typeface="Arial"/>
              </a:rPr>
              <a:t>. »</a:t>
            </a:r>
            <a:endParaRPr lang="fr-FR" sz="13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457200" lvl="1" indent="0" algn="just">
              <a:spcBef>
                <a:spcPts val="300"/>
              </a:spcBef>
              <a:buClr>
                <a:srgbClr val="554538"/>
              </a:buClr>
              <a:buNone/>
            </a:pPr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457200" lvl="1" indent="0" algn="just">
              <a:spcBef>
                <a:spcPts val="300"/>
              </a:spcBef>
              <a:buClr>
                <a:srgbClr val="554538"/>
              </a:buClr>
              <a:buNone/>
            </a:pPr>
            <a:endParaRPr kumimoji="0" lang="fr-FR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Clr>
                <a:srgbClr val="554538"/>
              </a:buClr>
              <a:buFont typeface="Courier New" panose="02070309020205020404" pitchFamily="49" charset="0"/>
              <a:buChar char="o"/>
            </a:pPr>
            <a:endParaRPr kumimoji="0" lang="fr-FR" sz="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marL="742950" lvl="1" indent="-285750" algn="just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400" b="0">
              <a:solidFill>
                <a:schemeClr val="tx1"/>
              </a:solidFill>
              <a:latin typeface="Calibri"/>
              <a:cs typeface="Arial"/>
            </a:endParaRPr>
          </a:p>
          <a:p>
            <a:pPr algn="just"/>
            <a:r>
              <a:rPr lang="fr-FR" sz="2000" b="0">
                <a:solidFill>
                  <a:schemeClr val="tx1"/>
                </a:solidFill>
                <a:latin typeface="Calibri"/>
                <a:cs typeface="Arial"/>
              </a:rPr>
              <a:t>3 standards existants pour :</a:t>
            </a:r>
            <a:endParaRPr lang="fr-FR" sz="20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voies d’accès aux ressources forestières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CNIG « Dessertes pour le transport de bois »</a:t>
            </a:r>
            <a:endParaRPr lang="fr-FR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voies de défense des bois et forêts contre l’incendie 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communautaire « Pistes DFCI »</a:t>
            </a:r>
            <a:endParaRPr lang="fr-FR" sz="1800" b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lvl="1" algn="just"/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les points d’eau 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  <a:sym typeface="Wingdings" panose="05000000000000000000" pitchFamily="2" charset="2"/>
              </a:rPr>
              <a:t></a:t>
            </a:r>
            <a:r>
              <a:rPr lang="fr-FR" sz="1800" b="0">
                <a:solidFill>
                  <a:schemeClr val="tx1"/>
                </a:solidFill>
                <a:latin typeface="Calibri"/>
                <a:cs typeface="Arial"/>
              </a:rPr>
              <a:t> Standard AFIGEO « Points d’eau », mais ne couvre pas les points d’eau en forêt </a:t>
            </a:r>
            <a:endParaRPr kumimoji="0" lang="fr-FR" b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A5A45B2-5A27-481A-8916-DE55C598BFBD}"/>
              </a:ext>
            </a:extLst>
          </p:cNvPr>
          <p:cNvSpPr txBox="1"/>
          <p:nvPr/>
        </p:nvSpPr>
        <p:spPr>
          <a:xfrm>
            <a:off x="4204451" y="6085551"/>
            <a:ext cx="3308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>
                <a:solidFill>
                  <a:srgbClr val="00B050"/>
                </a:solidFill>
              </a:rPr>
              <a:t>Bases de travail pour le GT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DC62134-DF5D-4B79-864F-2ED9AFCDF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8266">
            <a:off x="10187892" y="4649144"/>
            <a:ext cx="2934472" cy="2934472"/>
          </a:xfrm>
          <a:prstGeom prst="rect">
            <a:avLst/>
          </a:prstGeom>
          <a:ln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BADADC7-353C-435D-A90A-2D49800F3746}"/>
              </a:ext>
            </a:extLst>
          </p:cNvPr>
          <p:cNvSpPr txBox="1"/>
          <p:nvPr/>
        </p:nvSpPr>
        <p:spPr>
          <a:xfrm>
            <a:off x="1423605" y="3636677"/>
            <a:ext cx="952639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B050"/>
                </a:solidFill>
              </a:rPr>
              <a:t>Besoin d'un standard pour la mise en </a:t>
            </a:r>
            <a:r>
              <a:rPr lang="fr-FR" sz="2000" b="1" dirty="0" err="1">
                <a:solidFill>
                  <a:srgbClr val="00B050"/>
                </a:solidFill>
              </a:rPr>
              <a:t>oeuvre</a:t>
            </a:r>
            <a:r>
              <a:rPr lang="fr-FR" sz="2000" b="1" dirty="0">
                <a:solidFill>
                  <a:srgbClr val="00B050"/>
                </a:solidFill>
              </a:rPr>
              <a:t> de la loi et l'interopérabilité des outils </a:t>
            </a:r>
            <a:endParaRPr lang="fr-FR" dirty="0"/>
          </a:p>
          <a:p>
            <a:r>
              <a:rPr lang="fr-FR" sz="2000" b="1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000" b="1" dirty="0">
                <a:solidFill>
                  <a:srgbClr val="00B050"/>
                </a:solidFill>
              </a:rPr>
              <a:t>BD TOPO retenue comme étant la base dans laquelle ces données seront intégrées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Objectifs du GT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2BCEDE-BEFB-408F-83EC-FA5DB734C9FF}"/>
              </a:ext>
            </a:extLst>
          </p:cNvPr>
          <p:cNvSpPr>
            <a:spLocks noGrp="1"/>
          </p:cNvSpPr>
          <p:nvPr/>
        </p:nvSpPr>
        <p:spPr>
          <a:xfrm>
            <a:off x="359779" y="1421275"/>
            <a:ext cx="10665273" cy="4925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Mettre à jour et élargir le standard CNIG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« Dessertes pour les transports de bois » pour :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Intégrer les thématiques « Pistes DFCI » et « Points d’eau »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Rendre le modèle de données compatible avec celui de la BD TOPO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Prendre en c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ompte le retour d'expérience de la v1</a:t>
            </a: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endParaRPr lang="fr-FR" sz="1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lvl="1" indent="0" algn="just">
              <a:buClr>
                <a:srgbClr val="554538"/>
              </a:buClr>
              <a:buNone/>
              <a:defRPr/>
            </a:pP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Arial"/>
                <a:sym typeface="Wingdings" panose="05000000000000000000" pitchFamily="2" charset="2"/>
              </a:rPr>
              <a:t> </a:t>
            </a:r>
            <a:r>
              <a:rPr lang="fr-FR" sz="1800">
                <a:solidFill>
                  <a:srgbClr val="00B050"/>
                </a:solidFill>
                <a:latin typeface="Calibri"/>
                <a:ea typeface="Calibri"/>
                <a:cs typeface="Arial"/>
              </a:rPr>
              <a:t>Changement de nom à prévoir : </a:t>
            </a:r>
            <a:r>
              <a:rPr lang="fr-FR" sz="1800">
                <a:solidFill>
                  <a:srgbClr val="00B050"/>
                </a:solidFill>
                <a:latin typeface="Calibri"/>
                <a:cs typeface="Arial"/>
              </a:rPr>
              <a:t>« Dessertes pour le transport de bois, voies DFCI et points d’eau » ?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Assurer une </a:t>
            </a: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concertation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entre les divers </a:t>
            </a: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acteurs impliqués 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afin de garantir la pertinence et l’interopérabilité du standard</a:t>
            </a:r>
            <a:endParaRPr lang="fr-FR" b="0" i="0">
              <a:solidFill>
                <a:schemeClr val="tx1"/>
              </a:solidFill>
              <a:latin typeface="Calibri" panose="020F0502020204030204" pitchFamily="34" charset="0"/>
              <a:ea typeface="Calibri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Arial"/>
              </a:rPr>
              <a:t>Acteurs de la filière Forêt-Bois </a:t>
            </a:r>
            <a:endParaRPr lang="fr-FR" b="0">
              <a:solidFill>
                <a:schemeClr val="tx1"/>
              </a:solidFill>
              <a:latin typeface="Calibri" panose="020F0502020204030204" pitchFamily="34" charset="0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Arial"/>
              </a:rPr>
              <a:t>Acteurs de la défense des forêts contre l'incendie (DFCI)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EB7E30C-CCEA-421D-B83B-962381130C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06" y="4088193"/>
            <a:ext cx="2259021" cy="225902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277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Focus sur la BD TOPO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852BCEDE-BEFB-408F-83EC-FA5DB734C9FF}"/>
              </a:ext>
            </a:extLst>
          </p:cNvPr>
          <p:cNvSpPr>
            <a:spLocks noGrp="1"/>
          </p:cNvSpPr>
          <p:nvPr/>
        </p:nvSpPr>
        <p:spPr>
          <a:xfrm>
            <a:off x="372492" y="1216480"/>
            <a:ext cx="11035314" cy="492593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Décision MASAF / MI </a:t>
            </a:r>
          </a:p>
          <a:p>
            <a:pPr lvl="1" indent="-342900" algn="just"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BD TOPO comme réceptacle national de recueil des informations</a:t>
            </a:r>
          </a:p>
          <a:p>
            <a:pPr lvl="1" algn="just">
              <a:defRPr/>
            </a:pPr>
            <a:endParaRPr lang="fr-FR" sz="18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R="0" lvl="0" algn="just" defTabSz="9144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Evolutions récentes ou prévues de la BD TOPO : </a:t>
            </a:r>
            <a:endParaRPr lang="fr-FR"/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cs typeface="Arial"/>
              </a:rPr>
              <a:t>Evolution récente du modèle de données de la BD TOPO pour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l’intégration des « 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voies DFCI 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»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La tranche 3 du p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rojet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NaviForest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prévoit l’intégration des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dessertes forestière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dans la BD TOPO (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à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faire d’ici 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juin 2026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)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Certains </a:t>
            </a:r>
            <a:r>
              <a:rPr kumimoji="0" lang="fr-FR" sz="18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points d’eau 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sont déjà présents dans la BD TOPO (Citernes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 DFCI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,...)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22E427-EC8D-4724-B900-AEEF57D60C0F}"/>
              </a:ext>
            </a:extLst>
          </p:cNvPr>
          <p:cNvSpPr txBox="1"/>
          <p:nvPr/>
        </p:nvSpPr>
        <p:spPr>
          <a:xfrm>
            <a:off x="1116517" y="4680683"/>
            <a:ext cx="5990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fr-FR" sz="2400" b="1">
                <a:solidFill>
                  <a:srgbClr val="00B050"/>
                </a:solidFill>
              </a:rPr>
              <a:t>Base de travail « modélisation » pour le GT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FAE759F-4035-476B-B8F5-F04DF9BDE91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494" y="4116022"/>
            <a:ext cx="2036313" cy="20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31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9AA984F-3C65-41E9-883E-DB73BF2F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668" y="167520"/>
            <a:ext cx="539422" cy="58708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EFE395B-DB4E-4519-807C-CB8B92945B67}"/>
              </a:ext>
            </a:extLst>
          </p:cNvPr>
          <p:cNvSpPr txBox="1"/>
          <p:nvPr/>
        </p:nvSpPr>
        <p:spPr>
          <a:xfrm>
            <a:off x="409377" y="1908054"/>
            <a:ext cx="84021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fr-FR" sz="4400" b="1">
                <a:solidFill>
                  <a:srgbClr val="554538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2. Organisation prévisionnelle</a:t>
            </a:r>
          </a:p>
        </p:txBody>
      </p:sp>
      <p:sp>
        <p:nvSpPr>
          <p:cNvPr id="10" name="Espace réservé du numéro de diapositive 3">
            <a:extLst>
              <a:ext uri="{FF2B5EF4-FFF2-40B4-BE49-F238E27FC236}">
                <a16:creationId xmlns:a16="http://schemas.microsoft.com/office/drawing/2014/main" id="{EF5CDFBA-28C7-4803-A3C1-549F88EA3EF8}"/>
              </a:ext>
            </a:extLst>
          </p:cNvPr>
          <p:cNvSpPr txBox="1">
            <a:spLocks/>
          </p:cNvSpPr>
          <p:nvPr/>
        </p:nvSpPr>
        <p:spPr>
          <a:xfrm>
            <a:off x="11037765" y="6480000"/>
            <a:ext cx="993371" cy="288000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5588F01B-8BA8-4E52-9ECA-78FE89B5F248}" type="slidenum">
              <a:rPr lang="fr-FR" sz="1100" smtClean="0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>
                <a:defRPr/>
              </a:pPr>
              <a:t>7</a:t>
            </a:fld>
            <a:endParaRPr lang="fr-FR" sz="1100">
              <a:solidFill>
                <a:srgbClr val="7D7D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9EF9BD45-FFD1-40A7-8767-C5D2B2AD7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77" y="2442440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D6FA1ABA-080B-43C5-BDDA-CBDD8337AF75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006" y="4159742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2CD6693-DCCC-45F2-B5C8-6BD8F5C1DE6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74308" y="3862797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323C8FF-CEBE-4CA1-8574-6615CE27004C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3317" y="3485029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074C31-4503-4B00-BE1B-3B30B390F366}"/>
              </a:ext>
            </a:extLst>
          </p:cNvPr>
          <p:cNvPicPr>
            <a:picLocks noChangeAspect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24" y="3642027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758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Calibri" panose="020F0502020204030204" pitchFamily="34" charset="0"/>
                <a:cs typeface="Calibri" panose="020F0502020204030204" pitchFamily="34" charset="0"/>
              </a:rPr>
              <a:t>Organisation et fonctionnement du GT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5370540-318C-47AE-80D2-D1CD1538BFCC}"/>
              </a:ext>
            </a:extLst>
          </p:cNvPr>
          <p:cNvSpPr>
            <a:spLocks noGrp="1"/>
          </p:cNvSpPr>
          <p:nvPr/>
        </p:nvSpPr>
        <p:spPr>
          <a:xfrm>
            <a:off x="218033" y="1372806"/>
            <a:ext cx="9424651" cy="541105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Pilotage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cs typeface="Arial"/>
              </a:rPr>
              <a:t>Isabelle Bertrand (MASAF)</a:t>
            </a:r>
            <a:endParaRPr lang="fr-FR" sz="18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LC Xavier Van </a:t>
            </a:r>
            <a:r>
              <a:rPr lang="fr-FR" sz="1800" b="0" err="1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Elsuwe</a:t>
            </a: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 (MI)</a:t>
            </a:r>
          </a:p>
          <a:p>
            <a:pPr algn="just">
              <a:defRPr/>
            </a:pPr>
            <a:endParaRPr lang="fr-FR" sz="2000" b="0">
              <a:solidFill>
                <a:srgbClr val="000000"/>
              </a:solidFill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Co-animation</a:t>
            </a:r>
            <a:r>
              <a:rPr kumimoji="0" lang="fr-FR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  <a:endParaRPr lang="fr-FR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Thierry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Saffroy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(IGN) </a:t>
            </a:r>
            <a:endParaRPr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Marion Lacroix (IGN)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Arial"/>
              </a:rPr>
              <a:t>Vincent Morillon (FCBA)</a:t>
            </a:r>
          </a:p>
          <a:p>
            <a:pPr marL="342900" lvl="1" indent="0" algn="just">
              <a:buNone/>
              <a:defRPr/>
            </a:pPr>
            <a:endParaRPr lang="fr-FR" sz="16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algn="just">
              <a:buFont typeface="Webdings,Sans-Serif"/>
              <a:buChar char="a"/>
              <a:defRPr/>
            </a:pPr>
            <a:r>
              <a:rPr lang="fr-FR" sz="200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Démarrage </a:t>
            </a:r>
            <a:endParaRPr lang="en-US" sz="2000" b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Session préparatoire en octobre 2024 (côté acteurs DFCI)</a:t>
            </a:r>
          </a:p>
          <a:p>
            <a:pPr marL="971550" lvl="1" indent="-342900" algn="just">
              <a:buClr>
                <a:srgbClr val="554538"/>
              </a:buClr>
              <a:buFont typeface="Webdings,Sans-Serif"/>
              <a:buChar char="a"/>
              <a:defRPr/>
            </a:pPr>
            <a:r>
              <a:rPr lang="fr-FR" sz="180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Session de lancement en préparation pour février 2025 </a:t>
            </a:r>
          </a:p>
          <a:p>
            <a:pPr marL="1271270" lvl="2" indent="-175895" algn="just">
              <a:buClr>
                <a:srgbClr val="554538"/>
              </a:buClr>
              <a:buFont typeface="Wingdings"/>
              <a:buChar char="§"/>
              <a:defRPr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 présentiel à l'IGN (Saint Mandé)</a:t>
            </a:r>
          </a:p>
          <a:p>
            <a:pPr marL="1271270" lvl="2" indent="-175895" algn="just">
              <a:buClr>
                <a:srgbClr val="554538"/>
              </a:buClr>
              <a:buFont typeface="Wingdings"/>
              <a:buChar char="§"/>
              <a:defRPr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Date à confirmer : 06/02/2025</a:t>
            </a:r>
          </a:p>
          <a:p>
            <a:pPr marL="1271270" lvl="2" indent="-175895" algn="just">
              <a:buClr>
                <a:srgbClr val="554538"/>
              </a:buClr>
              <a:buFont typeface="Wingdings"/>
              <a:buChar char="§"/>
              <a:defRPr/>
            </a:pPr>
            <a:r>
              <a:rPr lang="fr-FR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Tous</a:t>
            </a:r>
            <a:r>
              <a:rPr lang="fr-FR" sz="160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acteurs</a:t>
            </a:r>
            <a:endParaRPr lang="fr-FR"/>
          </a:p>
          <a:p>
            <a:pPr marL="1271270" lvl="2" indent="-175895" algn="just">
              <a:buClr>
                <a:srgbClr val="554538"/>
              </a:buClr>
              <a:buFont typeface="Wingdings"/>
              <a:buChar char="§"/>
              <a:defRPr/>
            </a:pPr>
            <a:endParaRPr lang="fr-FR" sz="16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37C86E3-9C05-43B1-9A83-FA10798929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578" y="1692022"/>
            <a:ext cx="2815631" cy="2845752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E8F1B04-583F-4ED2-B527-F0156B70A3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706" y="2704852"/>
            <a:ext cx="1850819" cy="185081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9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latin typeface="+mn-lt"/>
                <a:cs typeface="Arial"/>
              </a:rPr>
              <a:t>Participants potentiels 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88F01B-8BA8-4E52-9ECA-78FE89B5F248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srgbClr val="7D7D6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7D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987D6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388028" y="-5020"/>
              <a:ext cx="8262" cy="8262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01128" y="-418120"/>
                <a:ext cx="826200" cy="8262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220092" y="1064079"/>
            <a:ext cx="11551698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0AFCAB87-72C9-4B36-8398-05F43146B52D}"/>
              </a:ext>
            </a:extLst>
          </p:cNvPr>
          <p:cNvSpPr>
            <a:spLocks noGrp="1"/>
          </p:cNvSpPr>
          <p:nvPr/>
        </p:nvSpPr>
        <p:spPr>
          <a:xfrm>
            <a:off x="359779" y="1005930"/>
            <a:ext cx="4993456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Thèmes </a:t>
            </a: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Voies DFCI </a:t>
            </a: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et </a:t>
            </a:r>
            <a:r>
              <a:rPr kumimoji="0" lang="fr-FR" sz="200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Points d’eau </a:t>
            </a:r>
            <a:endParaRPr kumimoji="0" lang="fr-FR" sz="20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DRAAF PACA et Nouvelle-Aquitaine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DPFM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CNPF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ANSC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Entente Valabre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DFCI Aquitaine ; ONF DFCI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GIP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ATGeRi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FNCOFOR et COFOR 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COFOR AURA, COFOR BFC, 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COFOR Occitanie, COFOR NA, COFOR GE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DGSCGC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SDIS 77, 78 et 88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DDT 37, 55 et Département de France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Région PACA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0365D96-73B6-4244-8295-34F875104609}"/>
              </a:ext>
            </a:extLst>
          </p:cNvPr>
          <p:cNvSpPr>
            <a:spLocks noGrp="1"/>
          </p:cNvSpPr>
          <p:nvPr/>
        </p:nvSpPr>
        <p:spPr>
          <a:xfrm>
            <a:off x="6004213" y="1122228"/>
            <a:ext cx="5767577" cy="579392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defRPr/>
            </a:pPr>
            <a:r>
              <a:rPr lang="fr-FR" sz="2000">
                <a:solidFill>
                  <a:srgbClr val="00B050"/>
                </a:solidFill>
                <a:latin typeface="+mn-lt"/>
                <a:ea typeface="Calibri"/>
                <a:cs typeface="Arial"/>
              </a:rPr>
              <a:t>Thème </a:t>
            </a:r>
            <a:r>
              <a:rPr lang="fr-FR" sz="2000" i="0">
                <a:solidFill>
                  <a:srgbClr val="00B050"/>
                </a:solidFill>
                <a:effectLst/>
                <a:latin typeface="+mn-lt"/>
              </a:rPr>
              <a:t>Voies d’accès aux ressources forestières</a:t>
            </a:r>
            <a:endParaRPr kumimoji="0" lang="fr-FR" sz="200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Organismes ayant participé à l’élaboration du standard CNIG « Dessertes pour le transport de bois » et notamment :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Des transporteurs de bois et leurs représentants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L’ONF, le CNPF et des CRPF, Fransylva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Le CRIGE PACA et le GIP </a:t>
            </a:r>
            <a:r>
              <a:rPr kumimoji="0" lang="fr-FR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ATGeRi</a:t>
            </a: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Des Coopératives forestières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Arial"/>
              </a:rPr>
              <a:t>Des DRAAF et des DDT </a:t>
            </a:r>
            <a:endParaRPr kumimoji="0" lang="fr-FR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89B790A-7D9B-4BB7-AA41-8BBDFC46EA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759" y="4582505"/>
            <a:ext cx="1897495" cy="18974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120093"/>
      </p:ext>
    </p:extLst>
  </p:cSld>
  <p:clrMapOvr>
    <a:masterClrMapping/>
  </p:clrMapOvr>
</p:sld>
</file>

<file path=ppt/theme/theme1.xml><?xml version="1.0" encoding="utf-8"?>
<a:theme xmlns:a="http://schemas.openxmlformats.org/drawingml/2006/main" name="1-Titre-Tex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294C8431-1043-40E1-8AF0-DAA4A8978261}"/>
    </a:ext>
  </a:extLst>
</a:theme>
</file>

<file path=ppt/theme/theme10.xml><?xml version="1.0" encoding="utf-8"?>
<a:theme xmlns:a="http://schemas.openxmlformats.org/drawingml/2006/main" name="2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3.xml><?xml version="1.0" encoding="utf-8"?>
<a:theme xmlns:a="http://schemas.openxmlformats.org/drawingml/2006/main" name="1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4.xml><?xml version="1.0" encoding="utf-8"?>
<a:theme xmlns:a="http://schemas.openxmlformats.org/drawingml/2006/main" name="SPP-19.078-1.0 - pres VERT">
  <a:themeElements>
    <a:clrScheme name="Personnalisé 2">
      <a:dk1>
        <a:srgbClr val="231F20"/>
      </a:dk1>
      <a:lt1>
        <a:sysClr val="window" lastClr="FFFFFF"/>
      </a:lt1>
      <a:dk2>
        <a:srgbClr val="0AB99B"/>
      </a:dk2>
      <a:lt2>
        <a:srgbClr val="00BEF0"/>
      </a:lt2>
      <a:accent1>
        <a:srgbClr val="96C31E"/>
      </a:accent1>
      <a:accent2>
        <a:srgbClr val="009146"/>
      </a:accent2>
      <a:accent3>
        <a:srgbClr val="FA9B1E"/>
      </a:accent3>
      <a:accent4>
        <a:srgbClr val="C83728"/>
      </a:accent4>
      <a:accent5>
        <a:srgbClr val="D71478"/>
      </a:accent5>
      <a:accent6>
        <a:srgbClr val="5A287D"/>
      </a:accent6>
      <a:hlink>
        <a:srgbClr val="0000FF"/>
      </a:hlink>
      <a:folHlink>
        <a:srgbClr val="7030A0"/>
      </a:folHlink>
    </a:clrScheme>
    <a:fontScheme name="AUSTRALIE - 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T_AUSTRALIE_MASQUE_IGN_V06.pptx" id="{D5DE042C-D723-44E0-AFEA-3E6B437F267A}" vid="{9A020044-FC93-4823-A3EC-FC852C8DBF5B}"/>
    </a:ext>
  </a:extLst>
</a:theme>
</file>

<file path=ppt/theme/theme5.xml><?xml version="1.0" encoding="utf-8"?>
<a:theme xmlns:a="http://schemas.openxmlformats.org/drawingml/2006/main" name="2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6.xml><?xml version="1.0" encoding="utf-8"?>
<a:theme xmlns:a="http://schemas.openxmlformats.org/drawingml/2006/main" name="5_2-Texte-Imag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9C20BCE1-7628-425E-9B34-E384463175B8}"/>
    </a:ext>
  </a:extLst>
</a:theme>
</file>

<file path=ppt/theme/theme7.xml><?xml version="1.0" encoding="utf-8"?>
<a:theme xmlns:a="http://schemas.openxmlformats.org/drawingml/2006/main" name="3_Conclus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2952DC11-F334-489B-B96D-9712F7EDF3CC}" vid="{03A8BE49-E3F3-4E09-99EC-CC0FCDB6EE21}"/>
    </a:ext>
  </a:extLst>
</a:theme>
</file>

<file path=ppt/theme/theme8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_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ADF05A-8AEA-48DF-87BB-9DFB8396F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79DE5-2520-4BE3-96F5-3F60B3DA37E3}">
  <ds:schemaRefs>
    <ds:schemaRef ds:uri="4d568f87-b25f-475a-a26b-5a1bcde8677b"/>
    <ds:schemaRef ds:uri="a486f84b-88b9-4459-bbe1-3ce207c7425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4DD4696-884E-4199-AB2F-0FA1DFAA521D}">
  <ds:schemaRefs>
    <ds:schemaRef ds:uri="4d568f87-b25f-475a-a26b-5a1bcde8677b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a486f84b-88b9-4459-bbe1-3ce207c7425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Masque FCBA-2017</Template>
  <TotalTime>0</TotalTime>
  <Words>1387</Words>
  <Application>Microsoft Office PowerPoint</Application>
  <PresentationFormat>Grand écran</PresentationFormat>
  <Paragraphs>246</Paragraphs>
  <Slides>16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10</vt:i4>
      </vt:variant>
      <vt:variant>
        <vt:lpstr>Titres des diapositives</vt:lpstr>
      </vt:variant>
      <vt:variant>
        <vt:i4>16</vt:i4>
      </vt:variant>
    </vt:vector>
  </HeadingPairs>
  <TitlesOfParts>
    <vt:vector size="33" baseType="lpstr">
      <vt:lpstr>Arial</vt:lpstr>
      <vt:lpstr>Calibri</vt:lpstr>
      <vt:lpstr>Courier New</vt:lpstr>
      <vt:lpstr>Marianne</vt:lpstr>
      <vt:lpstr>Webdings</vt:lpstr>
      <vt:lpstr>Webdings,Sans-Serif</vt:lpstr>
      <vt:lpstr>Wingdings</vt:lpstr>
      <vt:lpstr>1-Titre-Texte</vt:lpstr>
      <vt:lpstr>Conclusion</vt:lpstr>
      <vt:lpstr>1_Conclusion</vt:lpstr>
      <vt:lpstr>SPP-19.078-1.0 - pres VERT</vt:lpstr>
      <vt:lpstr>2_Conclusion</vt:lpstr>
      <vt:lpstr>5_2-Texte-Image</vt:lpstr>
      <vt:lpstr>3_Conclusion</vt:lpstr>
      <vt:lpstr>ppt_operateurs_marianne</vt:lpstr>
      <vt:lpstr>1_ppt_operateurs_marianne</vt:lpstr>
      <vt:lpstr>2_ppt_operateurs_marianne</vt:lpstr>
      <vt:lpstr>Présentation PowerPoint</vt:lpstr>
      <vt:lpstr>Présentation PowerPoint</vt:lpstr>
      <vt:lpstr>Présentation PowerPoint</vt:lpstr>
      <vt:lpstr>Contexte</vt:lpstr>
      <vt:lpstr>Objectifs du GT</vt:lpstr>
      <vt:lpstr>Focus sur la BD TOPO</vt:lpstr>
      <vt:lpstr>Présentation PowerPoint</vt:lpstr>
      <vt:lpstr>Organisation et fonctionnement du GT</vt:lpstr>
      <vt:lpstr>Participants potentiels </vt:lpstr>
      <vt:lpstr>Livrables attendus</vt:lpstr>
      <vt:lpstr>Présentation PowerPoint</vt:lpstr>
      <vt:lpstr>Standard CNIG « Dessertes pour le transport de bois »</vt:lpstr>
      <vt:lpstr>Standard communautaire « Voies DFCI »</vt:lpstr>
      <vt:lpstr>Standard AFIGEO pour les points d'eau incendie (PEI)</vt:lpstr>
      <vt:lpstr>BD TOPO : Contraintes et possibilités </vt:lpstr>
      <vt:lpstr>Merci de votre attention</vt:lpstr>
    </vt:vector>
  </TitlesOfParts>
  <Company>FCBA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SCENARIO PLANNING FOR SKID TRAIL IMPLEMENTATION  AND LONG TERM TRAFFICABILITY</dc:title>
  <dc:creator>GINET Christophe</dc:creator>
  <cp:lastModifiedBy>Marion Lacroix</cp:lastModifiedBy>
  <cp:revision>1</cp:revision>
  <cp:lastPrinted>2023-06-26T09:08:24Z</cp:lastPrinted>
  <dcterms:created xsi:type="dcterms:W3CDTF">2017-08-17T05:12:22Z</dcterms:created>
  <dcterms:modified xsi:type="dcterms:W3CDTF">2024-12-05T10:48:19Z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</Properties>
</file>