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notesSlides/notesSlide4.xml" ContentType="application/vnd.openxmlformats-officedocument.presentationml.notesSlide+xml"/>
  <Override PartName="/ppt/ink/ink4.xml" ContentType="application/inkml+xml"/>
  <Override PartName="/ppt/notesSlides/notesSlide5.xml" ContentType="application/vnd.openxmlformats-officedocument.presentationml.notesSlide+xml"/>
  <Override PartName="/ppt/ink/ink5.xml" ContentType="application/inkml+xml"/>
  <Override PartName="/ppt/notesSlides/notesSlide6.xml" ContentType="application/vnd.openxmlformats-officedocument.presentationml.notesSlide+xml"/>
  <Override PartName="/ppt/ink/ink6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7" r:id="rId4"/>
  </p:sldMasterIdLst>
  <p:notesMasterIdLst>
    <p:notesMasterId r:id="rId27"/>
  </p:notesMasterIdLst>
  <p:sldIdLst>
    <p:sldId id="326" r:id="rId5"/>
    <p:sldId id="707" r:id="rId6"/>
    <p:sldId id="666" r:id="rId7"/>
    <p:sldId id="606" r:id="rId8"/>
    <p:sldId id="782" r:id="rId9"/>
    <p:sldId id="711" r:id="rId10"/>
    <p:sldId id="712" r:id="rId11"/>
    <p:sldId id="772" r:id="rId12"/>
    <p:sldId id="765" r:id="rId13"/>
    <p:sldId id="773" r:id="rId14"/>
    <p:sldId id="774" r:id="rId15"/>
    <p:sldId id="776" r:id="rId16"/>
    <p:sldId id="777" r:id="rId17"/>
    <p:sldId id="754" r:id="rId18"/>
    <p:sldId id="778" r:id="rId19"/>
    <p:sldId id="770" r:id="rId20"/>
    <p:sldId id="785" r:id="rId21"/>
    <p:sldId id="783" r:id="rId22"/>
    <p:sldId id="784" r:id="rId23"/>
    <p:sldId id="780" r:id="rId24"/>
    <p:sldId id="781" r:id="rId25"/>
    <p:sldId id="704" r:id="rId26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ÉRATEURS" id="{0B896E98-F45E-4768-8620-EDDF394BE181}">
          <p14:sldIdLst>
            <p14:sldId id="326"/>
            <p14:sldId id="707"/>
            <p14:sldId id="666"/>
            <p14:sldId id="606"/>
            <p14:sldId id="782"/>
            <p14:sldId id="711"/>
            <p14:sldId id="712"/>
            <p14:sldId id="772"/>
            <p14:sldId id="765"/>
            <p14:sldId id="773"/>
            <p14:sldId id="774"/>
            <p14:sldId id="776"/>
            <p14:sldId id="777"/>
            <p14:sldId id="754"/>
            <p14:sldId id="778"/>
            <p14:sldId id="770"/>
            <p14:sldId id="785"/>
            <p14:sldId id="783"/>
            <p14:sldId id="784"/>
            <p14:sldId id="780"/>
            <p14:sldId id="781"/>
            <p14:sldId id="7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191">
          <p15:clr>
            <a:srgbClr val="A4A3A4"/>
          </p15:clr>
        </p15:guide>
        <p15:guide id="3" orient="horz" pos="854">
          <p15:clr>
            <a:srgbClr val="A4A3A4"/>
          </p15:clr>
        </p15:guide>
        <p15:guide id="4" orient="horz" pos="821">
          <p15:clr>
            <a:srgbClr val="A4A3A4"/>
          </p15:clr>
        </p15:guide>
        <p15:guide id="5" orient="horz" pos="3049">
          <p15:clr>
            <a:srgbClr val="A4A3A4"/>
          </p15:clr>
        </p15:guide>
        <p15:guide id="6" orient="horz" pos="3151">
          <p15:clr>
            <a:srgbClr val="A4A3A4"/>
          </p15:clr>
        </p15:guide>
        <p15:guide id="7" pos="2880">
          <p15:clr>
            <a:srgbClr val="A4A3A4"/>
          </p15:clr>
        </p15:guide>
        <p15:guide id="8" pos="476">
          <p15:clr>
            <a:srgbClr val="A4A3A4"/>
          </p15:clr>
        </p15:guide>
        <p15:guide id="9" pos="5193">
          <p15:clr>
            <a:srgbClr val="A4A3A4"/>
          </p15:clr>
        </p15:guide>
        <p15:guide id="10" pos="54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8000"/>
    <a:srgbClr val="00FF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6" d="100"/>
          <a:sy n="136" d="100"/>
        </p:scale>
        <p:origin x="894" y="126"/>
      </p:cViewPr>
      <p:guideLst>
        <p:guide orient="horz" pos="1620"/>
        <p:guide orient="horz" pos="191"/>
        <p:guide orient="horz" pos="854"/>
        <p:guide orient="horz" pos="821"/>
        <p:guide orient="horz" pos="3049"/>
        <p:guide orient="horz" pos="3151"/>
        <p:guide pos="2880"/>
        <p:guide pos="476"/>
        <p:guide pos="5193"/>
        <p:guide pos="546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on Lacroix" userId="9df64882-6113-4c49-9d2b-3e68714ee988" providerId="ADAL" clId="{82F70FB7-CDDB-475C-A3F7-5F42E753493D}"/>
    <pc:docChg chg="undo redo custSel addSld delSld modSld sldOrd modSection">
      <pc:chgData name="Marion Lacroix" userId="9df64882-6113-4c49-9d2b-3e68714ee988" providerId="ADAL" clId="{82F70FB7-CDDB-475C-A3F7-5F42E753493D}" dt="2025-06-06T14:28:41.760" v="4050" actId="1076"/>
      <pc:docMkLst>
        <pc:docMk/>
      </pc:docMkLst>
      <pc:sldChg chg="modSp mod">
        <pc:chgData name="Marion Lacroix" userId="9df64882-6113-4c49-9d2b-3e68714ee988" providerId="ADAL" clId="{82F70FB7-CDDB-475C-A3F7-5F42E753493D}" dt="2025-06-06T11:47:29.144" v="17" actId="1076"/>
        <pc:sldMkLst>
          <pc:docMk/>
          <pc:sldMk cId="624296918" sldId="326"/>
        </pc:sldMkLst>
        <pc:spChg chg="mod">
          <ac:chgData name="Marion Lacroix" userId="9df64882-6113-4c49-9d2b-3e68714ee988" providerId="ADAL" clId="{82F70FB7-CDDB-475C-A3F7-5F42E753493D}" dt="2025-06-06T11:47:29.144" v="17" actId="1076"/>
          <ac:spMkLst>
            <pc:docMk/>
            <pc:sldMk cId="624296918" sldId="326"/>
            <ac:spMk id="3" creationId="{00000000-0000-0000-0000-000000000000}"/>
          </ac:spMkLst>
        </pc:spChg>
      </pc:sldChg>
      <pc:sldChg chg="modSp mod">
        <pc:chgData name="Marion Lacroix" userId="9df64882-6113-4c49-9d2b-3e68714ee988" providerId="ADAL" clId="{82F70FB7-CDDB-475C-A3F7-5F42E753493D}" dt="2025-06-06T11:50:28.177" v="56" actId="14100"/>
        <pc:sldMkLst>
          <pc:docMk/>
          <pc:sldMk cId="3588698646" sldId="606"/>
        </pc:sldMkLst>
        <pc:spChg chg="mod">
          <ac:chgData name="Marion Lacroix" userId="9df64882-6113-4c49-9d2b-3e68714ee988" providerId="ADAL" clId="{82F70FB7-CDDB-475C-A3F7-5F42E753493D}" dt="2025-06-06T11:50:28.177" v="56" actId="14100"/>
          <ac:spMkLst>
            <pc:docMk/>
            <pc:sldMk cId="3588698646" sldId="606"/>
            <ac:spMk id="8" creationId="{00000000-0000-0000-0000-000000000000}"/>
          </ac:spMkLst>
        </pc:spChg>
      </pc:sldChg>
      <pc:sldChg chg="modSp mod">
        <pc:chgData name="Marion Lacroix" userId="9df64882-6113-4c49-9d2b-3e68714ee988" providerId="ADAL" clId="{82F70FB7-CDDB-475C-A3F7-5F42E753493D}" dt="2025-06-06T12:52:19.580" v="1150"/>
        <pc:sldMkLst>
          <pc:docMk/>
          <pc:sldMk cId="2078013151" sldId="666"/>
        </pc:sldMkLst>
        <pc:spChg chg="mod">
          <ac:chgData name="Marion Lacroix" userId="9df64882-6113-4c49-9d2b-3e68714ee988" providerId="ADAL" clId="{82F70FB7-CDDB-475C-A3F7-5F42E753493D}" dt="2025-06-06T11:48:35.041" v="30" actId="20577"/>
          <ac:spMkLst>
            <pc:docMk/>
            <pc:sldMk cId="2078013151" sldId="666"/>
            <ac:spMk id="14" creationId="{00000000-0000-0000-0000-000000000000}"/>
          </ac:spMkLst>
        </pc:spChg>
        <pc:spChg chg="mod">
          <ac:chgData name="Marion Lacroix" userId="9df64882-6113-4c49-9d2b-3e68714ee988" providerId="ADAL" clId="{82F70FB7-CDDB-475C-A3F7-5F42E753493D}" dt="2025-06-06T12:52:19.580" v="1150"/>
          <ac:spMkLst>
            <pc:docMk/>
            <pc:sldMk cId="2078013151" sldId="666"/>
            <ac:spMk id="48" creationId="{5606BA2C-A428-4647-A584-4C97775E2E63}"/>
          </ac:spMkLst>
        </pc:spChg>
      </pc:sldChg>
      <pc:sldChg chg="modSp mod">
        <pc:chgData name="Marion Lacroix" userId="9df64882-6113-4c49-9d2b-3e68714ee988" providerId="ADAL" clId="{82F70FB7-CDDB-475C-A3F7-5F42E753493D}" dt="2025-06-06T11:52:37.755" v="107" actId="20577"/>
        <pc:sldMkLst>
          <pc:docMk/>
          <pc:sldMk cId="410272824" sldId="707"/>
        </pc:sldMkLst>
        <pc:spChg chg="mod">
          <ac:chgData name="Marion Lacroix" userId="9df64882-6113-4c49-9d2b-3e68714ee988" providerId="ADAL" clId="{82F70FB7-CDDB-475C-A3F7-5F42E753493D}" dt="2025-06-06T11:49:47.815" v="46" actId="313"/>
          <ac:spMkLst>
            <pc:docMk/>
            <pc:sldMk cId="410272824" sldId="707"/>
            <ac:spMk id="6" creationId="{00000000-0000-0000-0000-000000000000}"/>
          </ac:spMkLst>
        </pc:spChg>
        <pc:spChg chg="mod">
          <ac:chgData name="Marion Lacroix" userId="9df64882-6113-4c49-9d2b-3e68714ee988" providerId="ADAL" clId="{82F70FB7-CDDB-475C-A3F7-5F42E753493D}" dt="2025-06-06T11:52:37.755" v="107" actId="20577"/>
          <ac:spMkLst>
            <pc:docMk/>
            <pc:sldMk cId="410272824" sldId="707"/>
            <ac:spMk id="7" creationId="{00000000-0000-0000-0000-000000000000}"/>
          </ac:spMkLst>
        </pc:spChg>
      </pc:sldChg>
      <pc:sldChg chg="addSp modSp mod">
        <pc:chgData name="Marion Lacroix" userId="9df64882-6113-4c49-9d2b-3e68714ee988" providerId="ADAL" clId="{82F70FB7-CDDB-475C-A3F7-5F42E753493D}" dt="2025-06-06T12:10:17.870" v="456" actId="1076"/>
        <pc:sldMkLst>
          <pc:docMk/>
          <pc:sldMk cId="2199335285" sldId="711"/>
        </pc:sldMkLst>
        <pc:spChg chg="mod">
          <ac:chgData name="Marion Lacroix" userId="9df64882-6113-4c49-9d2b-3e68714ee988" providerId="ADAL" clId="{82F70FB7-CDDB-475C-A3F7-5F42E753493D}" dt="2025-06-06T12:04:37.611" v="290" actId="207"/>
          <ac:spMkLst>
            <pc:docMk/>
            <pc:sldMk cId="2199335285" sldId="711"/>
            <ac:spMk id="14" creationId="{DE3E118C-9C5F-40D1-8553-53CD39555ABD}"/>
          </ac:spMkLst>
        </pc:spChg>
        <pc:picChg chg="add mod">
          <ac:chgData name="Marion Lacroix" userId="9df64882-6113-4c49-9d2b-3e68714ee988" providerId="ADAL" clId="{82F70FB7-CDDB-475C-A3F7-5F42E753493D}" dt="2025-06-06T12:10:17.870" v="456" actId="1076"/>
          <ac:picMkLst>
            <pc:docMk/>
            <pc:sldMk cId="2199335285" sldId="711"/>
            <ac:picMk id="4" creationId="{6395C471-5283-4043-A28E-B4E06034D0FA}"/>
          </ac:picMkLst>
        </pc:picChg>
      </pc:sldChg>
      <pc:sldChg chg="modSp mod">
        <pc:chgData name="Marion Lacroix" userId="9df64882-6113-4c49-9d2b-3e68714ee988" providerId="ADAL" clId="{82F70FB7-CDDB-475C-A3F7-5F42E753493D}" dt="2025-06-06T12:52:47.593" v="1161" actId="20577"/>
        <pc:sldMkLst>
          <pc:docMk/>
          <pc:sldMk cId="1394016723" sldId="712"/>
        </pc:sldMkLst>
        <pc:spChg chg="mod">
          <ac:chgData name="Marion Lacroix" userId="9df64882-6113-4c49-9d2b-3e68714ee988" providerId="ADAL" clId="{82F70FB7-CDDB-475C-A3F7-5F42E753493D}" dt="2025-06-06T12:05:47.059" v="348" actId="20577"/>
          <ac:spMkLst>
            <pc:docMk/>
            <pc:sldMk cId="1394016723" sldId="712"/>
            <ac:spMk id="14" creationId="{00000000-0000-0000-0000-000000000000}"/>
          </ac:spMkLst>
        </pc:spChg>
        <pc:spChg chg="mod">
          <ac:chgData name="Marion Lacroix" userId="9df64882-6113-4c49-9d2b-3e68714ee988" providerId="ADAL" clId="{82F70FB7-CDDB-475C-A3F7-5F42E753493D}" dt="2025-06-06T12:52:47.593" v="1161" actId="20577"/>
          <ac:spMkLst>
            <pc:docMk/>
            <pc:sldMk cId="1394016723" sldId="712"/>
            <ac:spMk id="48" creationId="{5606BA2C-A428-4647-A584-4C97775E2E63}"/>
          </ac:spMkLst>
        </pc:spChg>
      </pc:sldChg>
      <pc:sldChg chg="addSp delSp modSp mod">
        <pc:chgData name="Marion Lacroix" userId="9df64882-6113-4c49-9d2b-3e68714ee988" providerId="ADAL" clId="{82F70FB7-CDDB-475C-A3F7-5F42E753493D}" dt="2025-06-06T12:48:16.400" v="1099" actId="20577"/>
        <pc:sldMkLst>
          <pc:docMk/>
          <pc:sldMk cId="1636120093" sldId="754"/>
        </pc:sldMkLst>
        <pc:spChg chg="mod">
          <ac:chgData name="Marion Lacroix" userId="9df64882-6113-4c49-9d2b-3e68714ee988" providerId="ADAL" clId="{82F70FB7-CDDB-475C-A3F7-5F42E753493D}" dt="2025-06-06T12:47:05.342" v="1086" actId="20577"/>
          <ac:spMkLst>
            <pc:docMk/>
            <pc:sldMk cId="1636120093" sldId="754"/>
            <ac:spMk id="13" creationId="{9276AB3C-FF86-4AB8-AD12-2A1B28154F58}"/>
          </ac:spMkLst>
        </pc:spChg>
        <pc:graphicFrameChg chg="add mod modGraphic">
          <ac:chgData name="Marion Lacroix" userId="9df64882-6113-4c49-9d2b-3e68714ee988" providerId="ADAL" clId="{82F70FB7-CDDB-475C-A3F7-5F42E753493D}" dt="2025-06-06T12:47:22.105" v="1088" actId="20577"/>
          <ac:graphicFrameMkLst>
            <pc:docMk/>
            <pc:sldMk cId="1636120093" sldId="754"/>
            <ac:graphicFrameMk id="2" creationId="{76EFE508-973E-4518-92C0-BD16A66255AB}"/>
          </ac:graphicFrameMkLst>
        </pc:graphicFrameChg>
        <pc:graphicFrameChg chg="add mod modGraphic">
          <ac:chgData name="Marion Lacroix" userId="9df64882-6113-4c49-9d2b-3e68714ee988" providerId="ADAL" clId="{82F70FB7-CDDB-475C-A3F7-5F42E753493D}" dt="2025-06-06T12:48:16.400" v="1099" actId="20577"/>
          <ac:graphicFrameMkLst>
            <pc:docMk/>
            <pc:sldMk cId="1636120093" sldId="754"/>
            <ac:graphicFrameMk id="6" creationId="{D2FE20EF-08F5-4B45-B7A1-692B127F8C17}"/>
          </ac:graphicFrameMkLst>
        </pc:graphicFrameChg>
        <pc:graphicFrameChg chg="del">
          <ac:chgData name="Marion Lacroix" userId="9df64882-6113-4c49-9d2b-3e68714ee988" providerId="ADAL" clId="{82F70FB7-CDDB-475C-A3F7-5F42E753493D}" dt="2025-06-06T12:33:22.504" v="1043" actId="478"/>
          <ac:graphicFrameMkLst>
            <pc:docMk/>
            <pc:sldMk cId="1636120093" sldId="754"/>
            <ac:graphicFrameMk id="8" creationId="{60E23359-FD46-4ED9-B70A-CDF9C7D31986}"/>
          </ac:graphicFrameMkLst>
        </pc:graphicFrameChg>
        <pc:graphicFrameChg chg="del">
          <ac:chgData name="Marion Lacroix" userId="9df64882-6113-4c49-9d2b-3e68714ee988" providerId="ADAL" clId="{82F70FB7-CDDB-475C-A3F7-5F42E753493D}" dt="2025-06-06T12:33:23.724" v="1044" actId="478"/>
          <ac:graphicFrameMkLst>
            <pc:docMk/>
            <pc:sldMk cId="1636120093" sldId="754"/>
            <ac:graphicFrameMk id="14" creationId="{A7786755-712F-4949-99EF-FFD375A867E6}"/>
          </ac:graphicFrameMkLst>
        </pc:graphicFrameChg>
      </pc:sldChg>
      <pc:sldChg chg="addSp modSp mod">
        <pc:chgData name="Marion Lacroix" userId="9df64882-6113-4c49-9d2b-3e68714ee988" providerId="ADAL" clId="{82F70FB7-CDDB-475C-A3F7-5F42E753493D}" dt="2025-06-06T12:19:16.259" v="668" actId="207"/>
        <pc:sldMkLst>
          <pc:docMk/>
          <pc:sldMk cId="3391556035" sldId="765"/>
        </pc:sldMkLst>
        <pc:spChg chg="mod">
          <ac:chgData name="Marion Lacroix" userId="9df64882-6113-4c49-9d2b-3e68714ee988" providerId="ADAL" clId="{82F70FB7-CDDB-475C-A3F7-5F42E753493D}" dt="2025-06-06T12:19:16.259" v="668" actId="207"/>
          <ac:spMkLst>
            <pc:docMk/>
            <pc:sldMk cId="3391556035" sldId="765"/>
            <ac:spMk id="7" creationId="{41114B76-0EAD-492D-B12C-3059C9651E4E}"/>
          </ac:spMkLst>
        </pc:spChg>
        <pc:picChg chg="add mod">
          <ac:chgData name="Marion Lacroix" userId="9df64882-6113-4c49-9d2b-3e68714ee988" providerId="ADAL" clId="{82F70FB7-CDDB-475C-A3F7-5F42E753493D}" dt="2025-06-06T12:18:56.623" v="666" actId="1076"/>
          <ac:picMkLst>
            <pc:docMk/>
            <pc:sldMk cId="3391556035" sldId="765"/>
            <ac:picMk id="9" creationId="{FFE8A9B7-089C-4D0E-A1AC-57715FBBF383}"/>
          </ac:picMkLst>
        </pc:picChg>
      </pc:sldChg>
      <pc:sldChg chg="delSp modSp del mod">
        <pc:chgData name="Marion Lacroix" userId="9df64882-6113-4c49-9d2b-3e68714ee988" providerId="ADAL" clId="{82F70FB7-CDDB-475C-A3F7-5F42E753493D}" dt="2025-06-06T12:18:59.233" v="667" actId="47"/>
        <pc:sldMkLst>
          <pc:docMk/>
          <pc:sldMk cId="431863632" sldId="768"/>
        </pc:sldMkLst>
        <pc:spChg chg="del">
          <ac:chgData name="Marion Lacroix" userId="9df64882-6113-4c49-9d2b-3e68714ee988" providerId="ADAL" clId="{82F70FB7-CDDB-475C-A3F7-5F42E753493D}" dt="2025-06-06T12:10:40.072" v="458" actId="478"/>
          <ac:spMkLst>
            <pc:docMk/>
            <pc:sldMk cId="431863632" sldId="768"/>
            <ac:spMk id="2" creationId="{2ED5E697-5EA2-458B-A785-91C2A4C52787}"/>
          </ac:spMkLst>
        </pc:spChg>
        <pc:spChg chg="mod">
          <ac:chgData name="Marion Lacroix" userId="9df64882-6113-4c49-9d2b-3e68714ee988" providerId="ADAL" clId="{82F70FB7-CDDB-475C-A3F7-5F42E753493D}" dt="2025-06-06T12:14:21.636" v="509" actId="20577"/>
          <ac:spMkLst>
            <pc:docMk/>
            <pc:sldMk cId="431863632" sldId="768"/>
            <ac:spMk id="10" creationId="{00000000-0000-0000-0000-000000000000}"/>
          </ac:spMkLst>
        </pc:spChg>
        <pc:spChg chg="mod">
          <ac:chgData name="Marion Lacroix" userId="9df64882-6113-4c49-9d2b-3e68714ee988" providerId="ADAL" clId="{82F70FB7-CDDB-475C-A3F7-5F42E753493D}" dt="2025-06-06T12:15:35.199" v="519" actId="21"/>
          <ac:spMkLst>
            <pc:docMk/>
            <pc:sldMk cId="431863632" sldId="768"/>
            <ac:spMk id="14" creationId="{DE3E118C-9C5F-40D1-8553-53CD39555ABD}"/>
          </ac:spMkLst>
        </pc:spChg>
        <pc:picChg chg="del mod">
          <ac:chgData name="Marion Lacroix" userId="9df64882-6113-4c49-9d2b-3e68714ee988" providerId="ADAL" clId="{82F70FB7-CDDB-475C-A3F7-5F42E753493D}" dt="2025-06-06T12:18:50.695" v="664" actId="21"/>
          <ac:picMkLst>
            <pc:docMk/>
            <pc:sldMk cId="431863632" sldId="768"/>
            <ac:picMk id="16" creationId="{5EA9FA1B-2238-43B5-A431-53300D1BD9BB}"/>
          </ac:picMkLst>
        </pc:picChg>
      </pc:sldChg>
      <pc:sldChg chg="addSp delSp modSp mod">
        <pc:chgData name="Marion Lacroix" userId="9df64882-6113-4c49-9d2b-3e68714ee988" providerId="ADAL" clId="{82F70FB7-CDDB-475C-A3F7-5F42E753493D}" dt="2025-06-06T13:09:19.790" v="1569"/>
        <pc:sldMkLst>
          <pc:docMk/>
          <pc:sldMk cId="3686782687" sldId="770"/>
        </pc:sldMkLst>
        <pc:spChg chg="mod">
          <ac:chgData name="Marion Lacroix" userId="9df64882-6113-4c49-9d2b-3e68714ee988" providerId="ADAL" clId="{82F70FB7-CDDB-475C-A3F7-5F42E753493D}" dt="2025-06-06T13:05:23.104" v="1500" actId="20577"/>
          <ac:spMkLst>
            <pc:docMk/>
            <pc:sldMk cId="3686782687" sldId="770"/>
            <ac:spMk id="3" creationId="{BE34F1E9-E0B0-4D42-8B7D-D8AAF906B584}"/>
          </ac:spMkLst>
        </pc:spChg>
        <pc:spChg chg="add del mod">
          <ac:chgData name="Marion Lacroix" userId="9df64882-6113-4c49-9d2b-3e68714ee988" providerId="ADAL" clId="{82F70FB7-CDDB-475C-A3F7-5F42E753493D}" dt="2025-06-06T13:09:08.952" v="1565" actId="21"/>
          <ac:spMkLst>
            <pc:docMk/>
            <pc:sldMk cId="3686782687" sldId="770"/>
            <ac:spMk id="7" creationId="{B325F244-095B-48EB-A368-554B67A97F44}"/>
          </ac:spMkLst>
        </pc:spChg>
        <pc:spChg chg="add mod">
          <ac:chgData name="Marion Lacroix" userId="9df64882-6113-4c49-9d2b-3e68714ee988" providerId="ADAL" clId="{82F70FB7-CDDB-475C-A3F7-5F42E753493D}" dt="2025-06-06T13:01:24.739" v="1407" actId="14100"/>
          <ac:spMkLst>
            <pc:docMk/>
            <pc:sldMk cId="3686782687" sldId="770"/>
            <ac:spMk id="12" creationId="{176B83BD-B4A7-46E2-BA65-69DA73B2ED84}"/>
          </ac:spMkLst>
        </pc:spChg>
        <pc:spChg chg="add mod">
          <ac:chgData name="Marion Lacroix" userId="9df64882-6113-4c49-9d2b-3e68714ee988" providerId="ADAL" clId="{82F70FB7-CDDB-475C-A3F7-5F42E753493D}" dt="2025-06-06T13:04:29.079" v="1463" actId="1076"/>
          <ac:spMkLst>
            <pc:docMk/>
            <pc:sldMk cId="3686782687" sldId="770"/>
            <ac:spMk id="13" creationId="{389C902C-B7AF-45C3-8938-A98B42336D2F}"/>
          </ac:spMkLst>
        </pc:spChg>
        <pc:spChg chg="add mod">
          <ac:chgData name="Marion Lacroix" userId="9df64882-6113-4c49-9d2b-3e68714ee988" providerId="ADAL" clId="{82F70FB7-CDDB-475C-A3F7-5F42E753493D}" dt="2025-06-06T13:01:43.078" v="1414" actId="20577"/>
          <ac:spMkLst>
            <pc:docMk/>
            <pc:sldMk cId="3686782687" sldId="770"/>
            <ac:spMk id="14" creationId="{E090DFCB-E332-42CF-93CF-4B422CF17AF9}"/>
          </ac:spMkLst>
        </pc:spChg>
        <pc:spChg chg="add del mod">
          <ac:chgData name="Marion Lacroix" userId="9df64882-6113-4c49-9d2b-3e68714ee988" providerId="ADAL" clId="{82F70FB7-CDDB-475C-A3F7-5F42E753493D}" dt="2025-06-06T13:01:40.473" v="1412"/>
          <ac:spMkLst>
            <pc:docMk/>
            <pc:sldMk cId="3686782687" sldId="770"/>
            <ac:spMk id="15" creationId="{238F59A3-5150-4DFD-A855-FFB70DED7FF0}"/>
          </ac:spMkLst>
        </pc:spChg>
        <pc:spChg chg="add del mod">
          <ac:chgData name="Marion Lacroix" userId="9df64882-6113-4c49-9d2b-3e68714ee988" providerId="ADAL" clId="{82F70FB7-CDDB-475C-A3F7-5F42E753493D}" dt="2025-06-06T13:01:46.833" v="1416"/>
          <ac:spMkLst>
            <pc:docMk/>
            <pc:sldMk cId="3686782687" sldId="770"/>
            <ac:spMk id="16" creationId="{C600E814-A025-4AD0-B472-DBD70D5D3BB4}"/>
          </ac:spMkLst>
        </pc:spChg>
        <pc:spChg chg="add mod">
          <ac:chgData name="Marion Lacroix" userId="9df64882-6113-4c49-9d2b-3e68714ee988" providerId="ADAL" clId="{82F70FB7-CDDB-475C-A3F7-5F42E753493D}" dt="2025-06-06T13:04:35.496" v="1464" actId="1076"/>
          <ac:spMkLst>
            <pc:docMk/>
            <pc:sldMk cId="3686782687" sldId="770"/>
            <ac:spMk id="17" creationId="{70D06BF4-43A9-46C0-80ED-20245F75F7DB}"/>
          </ac:spMkLst>
        </pc:spChg>
        <pc:spChg chg="add mod">
          <ac:chgData name="Marion Lacroix" userId="9df64882-6113-4c49-9d2b-3e68714ee988" providerId="ADAL" clId="{82F70FB7-CDDB-475C-A3F7-5F42E753493D}" dt="2025-06-06T13:03:08.364" v="1430" actId="207"/>
          <ac:spMkLst>
            <pc:docMk/>
            <pc:sldMk cId="3686782687" sldId="770"/>
            <ac:spMk id="18" creationId="{B8A44BCC-2C58-428D-AFBA-723D9F139340}"/>
          </ac:spMkLst>
        </pc:spChg>
        <pc:spChg chg="add del mod">
          <ac:chgData name="Marion Lacroix" userId="9df64882-6113-4c49-9d2b-3e68714ee988" providerId="ADAL" clId="{82F70FB7-CDDB-475C-A3F7-5F42E753493D}" dt="2025-06-06T13:02:26.319" v="1425" actId="478"/>
          <ac:spMkLst>
            <pc:docMk/>
            <pc:sldMk cId="3686782687" sldId="770"/>
            <ac:spMk id="19" creationId="{B19B25B1-49F7-48F4-A024-F16E4877BBA6}"/>
          </ac:spMkLst>
        </pc:spChg>
        <pc:spChg chg="add mod">
          <ac:chgData name="Marion Lacroix" userId="9df64882-6113-4c49-9d2b-3e68714ee988" providerId="ADAL" clId="{82F70FB7-CDDB-475C-A3F7-5F42E753493D}" dt="2025-06-06T13:04:38.328" v="1465" actId="1076"/>
          <ac:spMkLst>
            <pc:docMk/>
            <pc:sldMk cId="3686782687" sldId="770"/>
            <ac:spMk id="20" creationId="{88FAA2DD-74D1-4D9D-8958-B767C30A9019}"/>
          </ac:spMkLst>
        </pc:spChg>
        <pc:spChg chg="add mod">
          <ac:chgData name="Marion Lacroix" userId="9df64882-6113-4c49-9d2b-3e68714ee988" providerId="ADAL" clId="{82F70FB7-CDDB-475C-A3F7-5F42E753493D}" dt="2025-06-06T13:03:21.860" v="1434" actId="20577"/>
          <ac:spMkLst>
            <pc:docMk/>
            <pc:sldMk cId="3686782687" sldId="770"/>
            <ac:spMk id="21" creationId="{216807BD-A839-43F2-818D-A1B45D2AF318}"/>
          </ac:spMkLst>
        </pc:spChg>
        <pc:spChg chg="add mod">
          <ac:chgData name="Marion Lacroix" userId="9df64882-6113-4c49-9d2b-3e68714ee988" providerId="ADAL" clId="{82F70FB7-CDDB-475C-A3F7-5F42E753493D}" dt="2025-06-06T13:04:42.641" v="1466" actId="1076"/>
          <ac:spMkLst>
            <pc:docMk/>
            <pc:sldMk cId="3686782687" sldId="770"/>
            <ac:spMk id="22" creationId="{2EAAA130-19E2-4154-876E-45483716FDA9}"/>
          </ac:spMkLst>
        </pc:spChg>
        <pc:spChg chg="add del">
          <ac:chgData name="Marion Lacroix" userId="9df64882-6113-4c49-9d2b-3e68714ee988" providerId="ADAL" clId="{82F70FB7-CDDB-475C-A3F7-5F42E753493D}" dt="2025-06-06T13:07:29.623" v="1520" actId="22"/>
          <ac:spMkLst>
            <pc:docMk/>
            <pc:sldMk cId="3686782687" sldId="770"/>
            <ac:spMk id="24" creationId="{382590A2-2608-4718-B4A7-18E3DC3B6E85}"/>
          </ac:spMkLst>
        </pc:spChg>
        <pc:spChg chg="add mod">
          <ac:chgData name="Marion Lacroix" userId="9df64882-6113-4c49-9d2b-3e68714ee988" providerId="ADAL" clId="{82F70FB7-CDDB-475C-A3F7-5F42E753493D}" dt="2025-06-06T13:09:19.790" v="1569"/>
          <ac:spMkLst>
            <pc:docMk/>
            <pc:sldMk cId="3686782687" sldId="770"/>
            <ac:spMk id="25" creationId="{538CE65D-244D-473C-BE67-40C8CAC03C7A}"/>
          </ac:spMkLst>
        </pc:spChg>
        <pc:picChg chg="mod">
          <ac:chgData name="Marion Lacroix" userId="9df64882-6113-4c49-9d2b-3e68714ee988" providerId="ADAL" clId="{82F70FB7-CDDB-475C-A3F7-5F42E753493D}" dt="2025-06-06T13:04:25.392" v="1462" actId="1076"/>
          <ac:picMkLst>
            <pc:docMk/>
            <pc:sldMk cId="3686782687" sldId="770"/>
            <ac:picMk id="8" creationId="{5D79A647-6EB7-4499-8224-18211A4F67F0}"/>
          </ac:picMkLst>
        </pc:picChg>
        <pc:picChg chg="mod">
          <ac:chgData name="Marion Lacroix" userId="9df64882-6113-4c49-9d2b-3e68714ee988" providerId="ADAL" clId="{82F70FB7-CDDB-475C-A3F7-5F42E753493D}" dt="2025-06-06T13:09:15.604" v="1568" actId="1076"/>
          <ac:picMkLst>
            <pc:docMk/>
            <pc:sldMk cId="3686782687" sldId="770"/>
            <ac:picMk id="9" creationId="{979C9660-3FC5-4568-9ABD-92A1CB5D4C66}"/>
          </ac:picMkLst>
        </pc:picChg>
        <pc:picChg chg="add del mod">
          <ac:chgData name="Marion Lacroix" userId="9df64882-6113-4c49-9d2b-3e68714ee988" providerId="ADAL" clId="{82F70FB7-CDDB-475C-A3F7-5F42E753493D}" dt="2025-06-06T13:09:08.952" v="1565" actId="21"/>
          <ac:picMkLst>
            <pc:docMk/>
            <pc:sldMk cId="3686782687" sldId="770"/>
            <ac:picMk id="11" creationId="{E6F2EDBC-E176-4CE5-9A1A-92447AE7874B}"/>
          </ac:picMkLst>
        </pc:picChg>
        <pc:picChg chg="add mod">
          <ac:chgData name="Marion Lacroix" userId="9df64882-6113-4c49-9d2b-3e68714ee988" providerId="ADAL" clId="{82F70FB7-CDDB-475C-A3F7-5F42E753493D}" dt="2025-06-06T13:09:19.790" v="1569"/>
          <ac:picMkLst>
            <pc:docMk/>
            <pc:sldMk cId="3686782687" sldId="770"/>
            <ac:picMk id="26" creationId="{BA94DC30-A1A6-461F-8B50-096B6AC8ABCC}"/>
          </ac:picMkLst>
        </pc:picChg>
      </pc:sldChg>
      <pc:sldChg chg="modSp mod">
        <pc:chgData name="Marion Lacroix" userId="9df64882-6113-4c49-9d2b-3e68714ee988" providerId="ADAL" clId="{82F70FB7-CDDB-475C-A3F7-5F42E753493D}" dt="2025-06-06T12:07:50.235" v="396" actId="20577"/>
        <pc:sldMkLst>
          <pc:docMk/>
          <pc:sldMk cId="591597734" sldId="772"/>
        </pc:sldMkLst>
        <pc:spChg chg="mod">
          <ac:chgData name="Marion Lacroix" userId="9df64882-6113-4c49-9d2b-3e68714ee988" providerId="ADAL" clId="{82F70FB7-CDDB-475C-A3F7-5F42E753493D}" dt="2025-06-06T12:07:50.235" v="396" actId="20577"/>
          <ac:spMkLst>
            <pc:docMk/>
            <pc:sldMk cId="591597734" sldId="772"/>
            <ac:spMk id="6" creationId="{00000000-0000-0000-0000-000000000000}"/>
          </ac:spMkLst>
        </pc:spChg>
      </pc:sldChg>
      <pc:sldChg chg="addSp delSp modSp mod">
        <pc:chgData name="Marion Lacroix" userId="9df64882-6113-4c49-9d2b-3e68714ee988" providerId="ADAL" clId="{82F70FB7-CDDB-475C-A3F7-5F42E753493D}" dt="2025-06-06T13:07:16.496" v="1518" actId="20577"/>
        <pc:sldMkLst>
          <pc:docMk/>
          <pc:sldMk cId="391908494" sldId="773"/>
        </pc:sldMkLst>
        <pc:spChg chg="mod">
          <ac:chgData name="Marion Lacroix" userId="9df64882-6113-4c49-9d2b-3e68714ee988" providerId="ADAL" clId="{82F70FB7-CDDB-475C-A3F7-5F42E753493D}" dt="2025-06-06T13:07:16.496" v="1518" actId="20577"/>
          <ac:spMkLst>
            <pc:docMk/>
            <pc:sldMk cId="391908494" sldId="773"/>
            <ac:spMk id="6" creationId="{00000000-0000-0000-0000-000000000000}"/>
          </ac:spMkLst>
        </pc:spChg>
        <pc:picChg chg="add mod">
          <ac:chgData name="Marion Lacroix" userId="9df64882-6113-4c49-9d2b-3e68714ee988" providerId="ADAL" clId="{82F70FB7-CDDB-475C-A3F7-5F42E753493D}" dt="2025-06-06T12:32:09.890" v="1031" actId="1076"/>
          <ac:picMkLst>
            <pc:docMk/>
            <pc:sldMk cId="391908494" sldId="773"/>
            <ac:picMk id="10" creationId="{2B07BEB3-9719-439E-A4E6-66CA6099D846}"/>
          </ac:picMkLst>
        </pc:picChg>
        <pc:picChg chg="del">
          <ac:chgData name="Marion Lacroix" userId="9df64882-6113-4c49-9d2b-3e68714ee988" providerId="ADAL" clId="{82F70FB7-CDDB-475C-A3F7-5F42E753493D}" dt="2025-06-06T12:31:38.339" v="1029" actId="478"/>
          <ac:picMkLst>
            <pc:docMk/>
            <pc:sldMk cId="391908494" sldId="773"/>
            <ac:picMk id="14" creationId="{00000000-0000-0000-0000-000000000000}"/>
          </ac:picMkLst>
        </pc:picChg>
        <pc:picChg chg="del">
          <ac:chgData name="Marion Lacroix" userId="9df64882-6113-4c49-9d2b-3e68714ee988" providerId="ADAL" clId="{82F70FB7-CDDB-475C-A3F7-5F42E753493D}" dt="2025-06-06T12:31:37.551" v="1028" actId="478"/>
          <ac:picMkLst>
            <pc:docMk/>
            <pc:sldMk cId="391908494" sldId="773"/>
            <ac:picMk id="16" creationId="{00000000-0000-0000-0000-000000000000}"/>
          </ac:picMkLst>
        </pc:picChg>
      </pc:sldChg>
      <pc:sldChg chg="addSp delSp modSp mod">
        <pc:chgData name="Marion Lacroix" userId="9df64882-6113-4c49-9d2b-3e68714ee988" providerId="ADAL" clId="{82F70FB7-CDDB-475C-A3F7-5F42E753493D}" dt="2025-06-06T12:32:25.793" v="1035" actId="1076"/>
        <pc:sldMkLst>
          <pc:docMk/>
          <pc:sldMk cId="1522850905" sldId="774"/>
        </pc:sldMkLst>
        <pc:spChg chg="del mod">
          <ac:chgData name="Marion Lacroix" userId="9df64882-6113-4c49-9d2b-3e68714ee988" providerId="ADAL" clId="{82F70FB7-CDDB-475C-A3F7-5F42E753493D}" dt="2025-06-06T12:22:11.646" v="748" actId="478"/>
          <ac:spMkLst>
            <pc:docMk/>
            <pc:sldMk cId="1522850905" sldId="774"/>
            <ac:spMk id="9" creationId="{93023949-3E56-45C9-8525-B5F8E62C18B2}"/>
          </ac:spMkLst>
        </pc:spChg>
        <pc:spChg chg="mod">
          <ac:chgData name="Marion Lacroix" userId="9df64882-6113-4c49-9d2b-3e68714ee988" providerId="ADAL" clId="{82F70FB7-CDDB-475C-A3F7-5F42E753493D}" dt="2025-06-06T12:22:17.029" v="749" actId="1076"/>
          <ac:spMkLst>
            <pc:docMk/>
            <pc:sldMk cId="1522850905" sldId="774"/>
            <ac:spMk id="11" creationId="{DABF3E08-D7F9-4293-9B2E-489104FDDAF8}"/>
          </ac:spMkLst>
        </pc:spChg>
        <pc:spChg chg="mod">
          <ac:chgData name="Marion Lacroix" userId="9df64882-6113-4c49-9d2b-3e68714ee988" providerId="ADAL" clId="{82F70FB7-CDDB-475C-A3F7-5F42E753493D}" dt="2025-06-06T12:24:40.543" v="823" actId="1076"/>
          <ac:spMkLst>
            <pc:docMk/>
            <pc:sldMk cId="1522850905" sldId="774"/>
            <ac:spMk id="16" creationId="{5A07366D-17AC-4FDC-AD4D-AFAC5997A646}"/>
          </ac:spMkLst>
        </pc:spChg>
        <pc:spChg chg="add mod">
          <ac:chgData name="Marion Lacroix" userId="9df64882-6113-4c49-9d2b-3e68714ee988" providerId="ADAL" clId="{82F70FB7-CDDB-475C-A3F7-5F42E753493D}" dt="2025-06-06T12:24:52.055" v="825" actId="114"/>
          <ac:spMkLst>
            <pc:docMk/>
            <pc:sldMk cId="1522850905" sldId="774"/>
            <ac:spMk id="17" creationId="{B3C913EC-43DD-45D0-AE71-DC07AA782CFA}"/>
          </ac:spMkLst>
        </pc:spChg>
        <pc:spChg chg="add mod">
          <ac:chgData name="Marion Lacroix" userId="9df64882-6113-4c49-9d2b-3e68714ee988" providerId="ADAL" clId="{82F70FB7-CDDB-475C-A3F7-5F42E753493D}" dt="2025-06-06T12:24:47.216" v="824" actId="114"/>
          <ac:spMkLst>
            <pc:docMk/>
            <pc:sldMk cId="1522850905" sldId="774"/>
            <ac:spMk id="18" creationId="{DF117B8F-B6D4-4D51-8F8E-85528445702D}"/>
          </ac:spMkLst>
        </pc:spChg>
        <pc:picChg chg="mod">
          <ac:chgData name="Marion Lacroix" userId="9df64882-6113-4c49-9d2b-3e68714ee988" providerId="ADAL" clId="{82F70FB7-CDDB-475C-A3F7-5F42E753493D}" dt="2025-06-06T12:22:17.029" v="749" actId="1076"/>
          <ac:picMkLst>
            <pc:docMk/>
            <pc:sldMk cId="1522850905" sldId="774"/>
            <ac:picMk id="10" creationId="{1B036811-41E6-4126-BA53-B2CEADDF92D9}"/>
          </ac:picMkLst>
        </pc:picChg>
        <pc:picChg chg="mod">
          <ac:chgData name="Marion Lacroix" userId="9df64882-6113-4c49-9d2b-3e68714ee988" providerId="ADAL" clId="{82F70FB7-CDDB-475C-A3F7-5F42E753493D}" dt="2025-06-06T12:32:22.687" v="1034" actId="1076"/>
          <ac:picMkLst>
            <pc:docMk/>
            <pc:sldMk cId="1522850905" sldId="774"/>
            <ac:picMk id="15" creationId="{DA479655-5F69-46C1-A1A7-03ABFB257F60}"/>
          </ac:picMkLst>
        </pc:picChg>
        <pc:picChg chg="add mod">
          <ac:chgData name="Marion Lacroix" userId="9df64882-6113-4c49-9d2b-3e68714ee988" providerId="ADAL" clId="{82F70FB7-CDDB-475C-A3F7-5F42E753493D}" dt="2025-06-06T12:32:25.793" v="1035" actId="1076"/>
          <ac:picMkLst>
            <pc:docMk/>
            <pc:sldMk cId="1522850905" sldId="774"/>
            <ac:picMk id="19" creationId="{CC9AB61A-28DE-4371-BD5C-228C9DF2BBBE}"/>
          </ac:picMkLst>
        </pc:picChg>
        <pc:cxnChg chg="mod">
          <ac:chgData name="Marion Lacroix" userId="9df64882-6113-4c49-9d2b-3e68714ee988" providerId="ADAL" clId="{82F70FB7-CDDB-475C-A3F7-5F42E753493D}" dt="2025-06-06T12:22:17.029" v="749" actId="1076"/>
          <ac:cxnSpMkLst>
            <pc:docMk/>
            <pc:sldMk cId="1522850905" sldId="774"/>
            <ac:cxnSpMk id="13" creationId="{8E83658F-B872-4B17-AF0B-ACDAAA8972CB}"/>
          </ac:cxnSpMkLst>
        </pc:cxnChg>
      </pc:sldChg>
      <pc:sldChg chg="delSp del mod">
        <pc:chgData name="Marion Lacroix" userId="9df64882-6113-4c49-9d2b-3e68714ee988" providerId="ADAL" clId="{82F70FB7-CDDB-475C-A3F7-5F42E753493D}" dt="2025-06-06T12:25:44.377" v="827" actId="47"/>
        <pc:sldMkLst>
          <pc:docMk/>
          <pc:sldMk cId="2806436901" sldId="775"/>
        </pc:sldMkLst>
        <pc:picChg chg="del">
          <ac:chgData name="Marion Lacroix" userId="9df64882-6113-4c49-9d2b-3e68714ee988" providerId="ADAL" clId="{82F70FB7-CDDB-475C-A3F7-5F42E753493D}" dt="2025-06-06T12:25:41.872" v="826" actId="478"/>
          <ac:picMkLst>
            <pc:docMk/>
            <pc:sldMk cId="2806436901" sldId="775"/>
            <ac:picMk id="54" creationId="{AD68F8B9-88E7-476F-B5FC-F7062A2EFE86}"/>
          </ac:picMkLst>
        </pc:picChg>
      </pc:sldChg>
      <pc:sldChg chg="modSp mod">
        <pc:chgData name="Marion Lacroix" userId="9df64882-6113-4c49-9d2b-3e68714ee988" providerId="ADAL" clId="{82F70FB7-CDDB-475C-A3F7-5F42E753493D}" dt="2025-06-06T12:30:28.369" v="1022" actId="5793"/>
        <pc:sldMkLst>
          <pc:docMk/>
          <pc:sldMk cId="150817860" sldId="776"/>
        </pc:sldMkLst>
        <pc:spChg chg="mod">
          <ac:chgData name="Marion Lacroix" userId="9df64882-6113-4c49-9d2b-3e68714ee988" providerId="ADAL" clId="{82F70FB7-CDDB-475C-A3F7-5F42E753493D}" dt="2025-06-06T12:30:28.369" v="1022" actId="5793"/>
          <ac:spMkLst>
            <pc:docMk/>
            <pc:sldMk cId="150817860" sldId="776"/>
            <ac:spMk id="7" creationId="{41114B76-0EAD-492D-B12C-3059C9651E4E}"/>
          </ac:spMkLst>
        </pc:spChg>
        <pc:picChg chg="mod">
          <ac:chgData name="Marion Lacroix" userId="9df64882-6113-4c49-9d2b-3e68714ee988" providerId="ADAL" clId="{82F70FB7-CDDB-475C-A3F7-5F42E753493D}" dt="2025-06-06T12:26:58.398" v="879" actId="1076"/>
          <ac:picMkLst>
            <pc:docMk/>
            <pc:sldMk cId="150817860" sldId="776"/>
            <ac:picMk id="9" creationId="{F0B07EC7-4B72-4890-83EE-2C06AD6BC078}"/>
          </ac:picMkLst>
        </pc:picChg>
        <pc:picChg chg="mod">
          <ac:chgData name="Marion Lacroix" userId="9df64882-6113-4c49-9d2b-3e68714ee988" providerId="ADAL" clId="{82F70FB7-CDDB-475C-A3F7-5F42E753493D}" dt="2025-06-06T12:30:12.863" v="1015" actId="1076"/>
          <ac:picMkLst>
            <pc:docMk/>
            <pc:sldMk cId="150817860" sldId="776"/>
            <ac:picMk id="10" creationId="{D7A7D5E4-E28A-48B9-8C37-96691FA5EEF8}"/>
          </ac:picMkLst>
        </pc:picChg>
      </pc:sldChg>
      <pc:sldChg chg="modSp mod">
        <pc:chgData name="Marion Lacroix" userId="9df64882-6113-4c49-9d2b-3e68714ee988" providerId="ADAL" clId="{82F70FB7-CDDB-475C-A3F7-5F42E753493D}" dt="2025-06-06T12:32:49.439" v="1038" actId="20577"/>
        <pc:sldMkLst>
          <pc:docMk/>
          <pc:sldMk cId="3209164075" sldId="777"/>
        </pc:sldMkLst>
        <pc:spChg chg="mod">
          <ac:chgData name="Marion Lacroix" userId="9df64882-6113-4c49-9d2b-3e68714ee988" providerId="ADAL" clId="{82F70FB7-CDDB-475C-A3F7-5F42E753493D}" dt="2025-06-06T12:30:41.356" v="1023" actId="20577"/>
          <ac:spMkLst>
            <pc:docMk/>
            <pc:sldMk cId="3209164075" sldId="777"/>
            <ac:spMk id="7" creationId="{41114B76-0EAD-492D-B12C-3059C9651E4E}"/>
          </ac:spMkLst>
        </pc:spChg>
        <pc:spChg chg="mod">
          <ac:chgData name="Marion Lacroix" userId="9df64882-6113-4c49-9d2b-3e68714ee988" providerId="ADAL" clId="{82F70FB7-CDDB-475C-A3F7-5F42E753493D}" dt="2025-06-06T12:32:49.439" v="1038" actId="20577"/>
          <ac:spMkLst>
            <pc:docMk/>
            <pc:sldMk cId="3209164075" sldId="777"/>
            <ac:spMk id="13" creationId="{BA0369C6-9D4A-40E2-87F7-710D69EF4982}"/>
          </ac:spMkLst>
        </pc:spChg>
      </pc:sldChg>
      <pc:sldChg chg="modSp mod">
        <pc:chgData name="Marion Lacroix" userId="9df64882-6113-4c49-9d2b-3e68714ee988" providerId="ADAL" clId="{82F70FB7-CDDB-475C-A3F7-5F42E753493D}" dt="2025-06-06T12:55:22.721" v="1196" actId="1076"/>
        <pc:sldMkLst>
          <pc:docMk/>
          <pc:sldMk cId="314572523" sldId="778"/>
        </pc:sldMkLst>
        <pc:spChg chg="mod">
          <ac:chgData name="Marion Lacroix" userId="9df64882-6113-4c49-9d2b-3e68714ee988" providerId="ADAL" clId="{82F70FB7-CDDB-475C-A3F7-5F42E753493D}" dt="2025-06-06T12:50:33.115" v="1125" actId="20577"/>
          <ac:spMkLst>
            <pc:docMk/>
            <pc:sldMk cId="314572523" sldId="778"/>
            <ac:spMk id="2" creationId="{00000000-0000-0000-0000-000000000000}"/>
          </ac:spMkLst>
        </pc:spChg>
        <pc:spChg chg="mod">
          <ac:chgData name="Marion Lacroix" userId="9df64882-6113-4c49-9d2b-3e68714ee988" providerId="ADAL" clId="{82F70FB7-CDDB-475C-A3F7-5F42E753493D}" dt="2025-06-06T12:55:03.384" v="1194" actId="20577"/>
          <ac:spMkLst>
            <pc:docMk/>
            <pc:sldMk cId="314572523" sldId="778"/>
            <ac:spMk id="7" creationId="{41114B76-0EAD-492D-B12C-3059C9651E4E}"/>
          </ac:spMkLst>
        </pc:spChg>
        <pc:picChg chg="mod">
          <ac:chgData name="Marion Lacroix" userId="9df64882-6113-4c49-9d2b-3e68714ee988" providerId="ADAL" clId="{82F70FB7-CDDB-475C-A3F7-5F42E753493D}" dt="2025-06-06T12:49:49.975" v="1113" actId="1076"/>
          <ac:picMkLst>
            <pc:docMk/>
            <pc:sldMk cId="314572523" sldId="778"/>
            <ac:picMk id="17" creationId="{548CE250-C4C6-4C2E-AE2F-38B4A06818EB}"/>
          </ac:picMkLst>
        </pc:picChg>
        <pc:picChg chg="mod">
          <ac:chgData name="Marion Lacroix" userId="9df64882-6113-4c49-9d2b-3e68714ee988" providerId="ADAL" clId="{82F70FB7-CDDB-475C-A3F7-5F42E753493D}" dt="2025-06-06T12:50:04.762" v="1116" actId="1076"/>
          <ac:picMkLst>
            <pc:docMk/>
            <pc:sldMk cId="314572523" sldId="778"/>
            <ac:picMk id="18" creationId="{D165E19E-83A2-4D82-9A0D-BBFDADFAFAAE}"/>
          </ac:picMkLst>
        </pc:picChg>
        <pc:picChg chg="mod">
          <ac:chgData name="Marion Lacroix" userId="9df64882-6113-4c49-9d2b-3e68714ee988" providerId="ADAL" clId="{82F70FB7-CDDB-475C-A3F7-5F42E753493D}" dt="2025-06-06T12:55:16.009" v="1195" actId="1076"/>
          <ac:picMkLst>
            <pc:docMk/>
            <pc:sldMk cId="314572523" sldId="778"/>
            <ac:picMk id="19" creationId="{01334C90-1F62-4FC5-8B50-D7692D35BC6F}"/>
          </ac:picMkLst>
        </pc:picChg>
        <pc:picChg chg="mod">
          <ac:chgData name="Marion Lacroix" userId="9df64882-6113-4c49-9d2b-3e68714ee988" providerId="ADAL" clId="{82F70FB7-CDDB-475C-A3F7-5F42E753493D}" dt="2025-06-06T12:55:16.009" v="1195" actId="1076"/>
          <ac:picMkLst>
            <pc:docMk/>
            <pc:sldMk cId="314572523" sldId="778"/>
            <ac:picMk id="20" creationId="{FA578215-319C-47D9-8FE0-CEBEB1CB3A28}"/>
          </ac:picMkLst>
        </pc:picChg>
        <pc:picChg chg="mod ord">
          <ac:chgData name="Marion Lacroix" userId="9df64882-6113-4c49-9d2b-3e68714ee988" providerId="ADAL" clId="{82F70FB7-CDDB-475C-A3F7-5F42E753493D}" dt="2025-06-06T12:55:22.721" v="1196" actId="1076"/>
          <ac:picMkLst>
            <pc:docMk/>
            <pc:sldMk cId="314572523" sldId="778"/>
            <ac:picMk id="21" creationId="{C8963FB3-8EF4-433A-87D8-A395D96A505B}"/>
          </ac:picMkLst>
        </pc:picChg>
        <pc:picChg chg="mod">
          <ac:chgData name="Marion Lacroix" userId="9df64882-6113-4c49-9d2b-3e68714ee988" providerId="ADAL" clId="{82F70FB7-CDDB-475C-A3F7-5F42E753493D}" dt="2025-06-06T12:55:22.721" v="1196" actId="1076"/>
          <ac:picMkLst>
            <pc:docMk/>
            <pc:sldMk cId="314572523" sldId="778"/>
            <ac:picMk id="22" creationId="{D45D7053-98AF-4A07-9E73-AB2DF62757FF}"/>
          </ac:picMkLst>
        </pc:picChg>
        <pc:picChg chg="mod">
          <ac:chgData name="Marion Lacroix" userId="9df64882-6113-4c49-9d2b-3e68714ee988" providerId="ADAL" clId="{82F70FB7-CDDB-475C-A3F7-5F42E753493D}" dt="2025-06-06T12:55:22.721" v="1196" actId="1076"/>
          <ac:picMkLst>
            <pc:docMk/>
            <pc:sldMk cId="314572523" sldId="778"/>
            <ac:picMk id="23" creationId="{A1D6A823-D8B3-4569-B06E-DEDD59EFAE16}"/>
          </ac:picMkLst>
        </pc:picChg>
      </pc:sldChg>
      <pc:sldChg chg="addSp delSp modSp mod delAnim modAnim">
        <pc:chgData name="Marion Lacroix" userId="9df64882-6113-4c49-9d2b-3e68714ee988" providerId="ADAL" clId="{82F70FB7-CDDB-475C-A3F7-5F42E753493D}" dt="2025-06-06T14:28:41.760" v="4050" actId="1076"/>
        <pc:sldMkLst>
          <pc:docMk/>
          <pc:sldMk cId="639750093" sldId="780"/>
        </pc:sldMkLst>
        <pc:spChg chg="mod">
          <ac:chgData name="Marion Lacroix" userId="9df64882-6113-4c49-9d2b-3e68714ee988" providerId="ADAL" clId="{82F70FB7-CDDB-475C-A3F7-5F42E753493D}" dt="2025-06-06T13:35:46.123" v="2819" actId="20577"/>
          <ac:spMkLst>
            <pc:docMk/>
            <pc:sldMk cId="639750093" sldId="780"/>
            <ac:spMk id="2" creationId="{D2914144-4E5E-4757-976A-35690A828941}"/>
          </ac:spMkLst>
        </pc:spChg>
        <pc:spChg chg="mod">
          <ac:chgData name="Marion Lacroix" userId="9df64882-6113-4c49-9d2b-3e68714ee988" providerId="ADAL" clId="{82F70FB7-CDDB-475C-A3F7-5F42E753493D}" dt="2025-06-06T14:28:28.030" v="4049" actId="313"/>
          <ac:spMkLst>
            <pc:docMk/>
            <pc:sldMk cId="639750093" sldId="780"/>
            <ac:spMk id="3" creationId="{BE34F1E9-E0B0-4D42-8B7D-D8AAF906B584}"/>
          </ac:spMkLst>
        </pc:spChg>
        <pc:grpChg chg="add del mod">
          <ac:chgData name="Marion Lacroix" userId="9df64882-6113-4c49-9d2b-3e68714ee988" providerId="ADAL" clId="{82F70FB7-CDDB-475C-A3F7-5F42E753493D}" dt="2025-06-06T14:02:06.926" v="3434" actId="478"/>
          <ac:grpSpMkLst>
            <pc:docMk/>
            <pc:sldMk cId="639750093" sldId="780"/>
            <ac:grpSpMk id="19" creationId="{C2BA1E30-528C-4A4E-8CA9-99B8DE43D1EC}"/>
          </ac:grpSpMkLst>
        </pc:grpChg>
        <pc:picChg chg="add del mod">
          <ac:chgData name="Marion Lacroix" userId="9df64882-6113-4c49-9d2b-3e68714ee988" providerId="ADAL" clId="{82F70FB7-CDDB-475C-A3F7-5F42E753493D}" dt="2025-06-06T13:50:34.760" v="3360" actId="21"/>
          <ac:picMkLst>
            <pc:docMk/>
            <pc:sldMk cId="639750093" sldId="780"/>
            <ac:picMk id="8" creationId="{362FF3A3-8CF4-44B4-8737-84E51CB34346}"/>
          </ac:picMkLst>
        </pc:picChg>
        <pc:picChg chg="add del mod">
          <ac:chgData name="Marion Lacroix" userId="9df64882-6113-4c49-9d2b-3e68714ee988" providerId="ADAL" clId="{82F70FB7-CDDB-475C-A3F7-5F42E753493D}" dt="2025-06-06T13:50:34.760" v="3360" actId="21"/>
          <ac:picMkLst>
            <pc:docMk/>
            <pc:sldMk cId="639750093" sldId="780"/>
            <ac:picMk id="10" creationId="{104DF1D2-A69A-481A-8FC2-7960F943E612}"/>
          </ac:picMkLst>
        </pc:picChg>
        <pc:picChg chg="add del mod topLvl">
          <ac:chgData name="Marion Lacroix" userId="9df64882-6113-4c49-9d2b-3e68714ee988" providerId="ADAL" clId="{82F70FB7-CDDB-475C-A3F7-5F42E753493D}" dt="2025-06-06T14:02:06.926" v="3434" actId="478"/>
          <ac:picMkLst>
            <pc:docMk/>
            <pc:sldMk cId="639750093" sldId="780"/>
            <ac:picMk id="11" creationId="{2C2E1220-197A-49B8-8F57-C73BBB7BF9D0}"/>
          </ac:picMkLst>
        </pc:picChg>
        <pc:picChg chg="add del mod topLvl">
          <ac:chgData name="Marion Lacroix" userId="9df64882-6113-4c49-9d2b-3e68714ee988" providerId="ADAL" clId="{82F70FB7-CDDB-475C-A3F7-5F42E753493D}" dt="2025-06-06T14:02:08.888" v="3435" actId="478"/>
          <ac:picMkLst>
            <pc:docMk/>
            <pc:sldMk cId="639750093" sldId="780"/>
            <ac:picMk id="12" creationId="{ED35DDB4-1C01-4877-A0AA-80BA5E8BF4CA}"/>
          </ac:picMkLst>
        </pc:picChg>
        <pc:picChg chg="add del mod">
          <ac:chgData name="Marion Lacroix" userId="9df64882-6113-4c49-9d2b-3e68714ee988" providerId="ADAL" clId="{82F70FB7-CDDB-475C-A3F7-5F42E753493D}" dt="2025-06-06T13:52:13.849" v="3381" actId="478"/>
          <ac:picMkLst>
            <pc:docMk/>
            <pc:sldMk cId="639750093" sldId="780"/>
            <ac:picMk id="14" creationId="{BF40F6E3-5377-4D43-BB6D-244777D1D296}"/>
          </ac:picMkLst>
        </pc:picChg>
        <pc:picChg chg="add del mod">
          <ac:chgData name="Marion Lacroix" userId="9df64882-6113-4c49-9d2b-3e68714ee988" providerId="ADAL" clId="{82F70FB7-CDDB-475C-A3F7-5F42E753493D}" dt="2025-06-06T14:01:58.953" v="3432" actId="478"/>
          <ac:picMkLst>
            <pc:docMk/>
            <pc:sldMk cId="639750093" sldId="780"/>
            <ac:picMk id="16" creationId="{894A93BA-A66B-4DAF-93AC-28684279EE25}"/>
          </ac:picMkLst>
        </pc:picChg>
        <pc:picChg chg="add mod">
          <ac:chgData name="Marion Lacroix" userId="9df64882-6113-4c49-9d2b-3e68714ee988" providerId="ADAL" clId="{82F70FB7-CDDB-475C-A3F7-5F42E753493D}" dt="2025-06-06T13:53:29.734" v="3390" actId="14100"/>
          <ac:picMkLst>
            <pc:docMk/>
            <pc:sldMk cId="639750093" sldId="780"/>
            <ac:picMk id="18" creationId="{11453FE2-695D-41A5-841B-098989FB3170}"/>
          </ac:picMkLst>
        </pc:picChg>
        <pc:picChg chg="add del mod">
          <ac:chgData name="Marion Lacroix" userId="9df64882-6113-4c49-9d2b-3e68714ee988" providerId="ADAL" clId="{82F70FB7-CDDB-475C-A3F7-5F42E753493D}" dt="2025-06-06T14:01:10.382" v="3419" actId="478"/>
          <ac:picMkLst>
            <pc:docMk/>
            <pc:sldMk cId="639750093" sldId="780"/>
            <ac:picMk id="25" creationId="{2506F6F7-18A6-46BE-AFF4-53FF14AA3889}"/>
          </ac:picMkLst>
        </pc:picChg>
        <pc:picChg chg="add del mod">
          <ac:chgData name="Marion Lacroix" userId="9df64882-6113-4c49-9d2b-3e68714ee988" providerId="ADAL" clId="{82F70FB7-CDDB-475C-A3F7-5F42E753493D}" dt="2025-06-06T14:09:54.577" v="3472" actId="478"/>
          <ac:picMkLst>
            <pc:docMk/>
            <pc:sldMk cId="639750093" sldId="780"/>
            <ac:picMk id="27" creationId="{98044725-01FE-410F-894C-6013F1F00463}"/>
          </ac:picMkLst>
        </pc:picChg>
        <pc:picChg chg="add mod">
          <ac:chgData name="Marion Lacroix" userId="9df64882-6113-4c49-9d2b-3e68714ee988" providerId="ADAL" clId="{82F70FB7-CDDB-475C-A3F7-5F42E753493D}" dt="2025-06-06T14:10:09.311" v="3478" actId="1076"/>
          <ac:picMkLst>
            <pc:docMk/>
            <pc:sldMk cId="639750093" sldId="780"/>
            <ac:picMk id="29" creationId="{F370BBC9-4232-41E6-9037-FE529BB9F6CB}"/>
          </ac:picMkLst>
        </pc:picChg>
        <pc:picChg chg="add mod">
          <ac:chgData name="Marion Lacroix" userId="9df64882-6113-4c49-9d2b-3e68714ee988" providerId="ADAL" clId="{82F70FB7-CDDB-475C-A3F7-5F42E753493D}" dt="2025-06-06T14:28:41.760" v="4050" actId="1076"/>
          <ac:picMkLst>
            <pc:docMk/>
            <pc:sldMk cId="639750093" sldId="780"/>
            <ac:picMk id="31" creationId="{AACEBA04-7AD9-4F11-BBA7-D0A86ECADB98}"/>
          </ac:picMkLst>
        </pc:picChg>
        <pc:picChg chg="add del mod">
          <ac:chgData name="Marion Lacroix" userId="9df64882-6113-4c49-9d2b-3e68714ee988" providerId="ADAL" clId="{82F70FB7-CDDB-475C-A3F7-5F42E753493D}" dt="2025-06-06T14:09:54.577" v="3472" actId="478"/>
          <ac:picMkLst>
            <pc:docMk/>
            <pc:sldMk cId="639750093" sldId="780"/>
            <ac:picMk id="33" creationId="{E13C0EA3-D22F-4986-BEA4-F814078F02CF}"/>
          </ac:picMkLst>
        </pc:picChg>
        <pc:picChg chg="add del mod">
          <ac:chgData name="Marion Lacroix" userId="9df64882-6113-4c49-9d2b-3e68714ee988" providerId="ADAL" clId="{82F70FB7-CDDB-475C-A3F7-5F42E753493D}" dt="2025-06-06T14:05:45.361" v="3452" actId="478"/>
          <ac:picMkLst>
            <pc:docMk/>
            <pc:sldMk cId="639750093" sldId="780"/>
            <ac:picMk id="35" creationId="{65D44FF5-0733-4675-96BA-88FAC0F21B78}"/>
          </ac:picMkLst>
        </pc:picChg>
        <pc:picChg chg="add mod">
          <ac:chgData name="Marion Lacroix" userId="9df64882-6113-4c49-9d2b-3e68714ee988" providerId="ADAL" clId="{82F70FB7-CDDB-475C-A3F7-5F42E753493D}" dt="2025-06-06T14:07:55.994" v="3467" actId="1076"/>
          <ac:picMkLst>
            <pc:docMk/>
            <pc:sldMk cId="639750093" sldId="780"/>
            <ac:picMk id="37" creationId="{1B0D711D-0A8E-4231-85F5-850C85D0208F}"/>
          </ac:picMkLst>
        </pc:picChg>
        <pc:picChg chg="add mod">
          <ac:chgData name="Marion Lacroix" userId="9df64882-6113-4c49-9d2b-3e68714ee988" providerId="ADAL" clId="{82F70FB7-CDDB-475C-A3F7-5F42E753493D}" dt="2025-06-06T14:10:03.254" v="3475" actId="14100"/>
          <ac:picMkLst>
            <pc:docMk/>
            <pc:sldMk cId="639750093" sldId="780"/>
            <ac:picMk id="38" creationId="{BEA76EB0-2194-4527-ADB9-4C76112D40EE}"/>
          </ac:picMkLst>
        </pc:picChg>
        <pc:picChg chg="add mod">
          <ac:chgData name="Marion Lacroix" userId="9df64882-6113-4c49-9d2b-3e68714ee988" providerId="ADAL" clId="{82F70FB7-CDDB-475C-A3F7-5F42E753493D}" dt="2025-06-06T14:10:16.127" v="3480" actId="1076"/>
          <ac:picMkLst>
            <pc:docMk/>
            <pc:sldMk cId="639750093" sldId="780"/>
            <ac:picMk id="39" creationId="{13EB3596-9954-4260-BD24-AB9061EF9BA2}"/>
          </ac:picMkLst>
        </pc:picChg>
        <pc:cxnChg chg="add del mod">
          <ac:chgData name="Marion Lacroix" userId="9df64882-6113-4c49-9d2b-3e68714ee988" providerId="ADAL" clId="{82F70FB7-CDDB-475C-A3F7-5F42E753493D}" dt="2025-06-06T13:54:58.091" v="3406" actId="478"/>
          <ac:cxnSpMkLst>
            <pc:docMk/>
            <pc:sldMk cId="639750093" sldId="780"/>
            <ac:cxnSpMk id="21" creationId="{9E09B98B-7C35-490F-A20B-C2996B5EC488}"/>
          </ac:cxnSpMkLst>
        </pc:cxnChg>
      </pc:sldChg>
      <pc:sldChg chg="addSp modSp mod">
        <pc:chgData name="Marion Lacroix" userId="9df64882-6113-4c49-9d2b-3e68714ee988" providerId="ADAL" clId="{82F70FB7-CDDB-475C-A3F7-5F42E753493D}" dt="2025-06-06T14:26:16.694" v="3864" actId="20577"/>
        <pc:sldMkLst>
          <pc:docMk/>
          <pc:sldMk cId="2839691219" sldId="781"/>
        </pc:sldMkLst>
        <pc:spChg chg="mod">
          <ac:chgData name="Marion Lacroix" userId="9df64882-6113-4c49-9d2b-3e68714ee988" providerId="ADAL" clId="{82F70FB7-CDDB-475C-A3F7-5F42E753493D}" dt="2025-06-06T14:26:16.694" v="3864" actId="20577"/>
          <ac:spMkLst>
            <pc:docMk/>
            <pc:sldMk cId="2839691219" sldId="781"/>
            <ac:spMk id="3" creationId="{BE34F1E9-E0B0-4D42-8B7D-D8AAF906B584}"/>
          </ac:spMkLst>
        </pc:spChg>
        <pc:picChg chg="add mod">
          <ac:chgData name="Marion Lacroix" userId="9df64882-6113-4c49-9d2b-3e68714ee988" providerId="ADAL" clId="{82F70FB7-CDDB-475C-A3F7-5F42E753493D}" dt="2025-06-06T14:16:35.703" v="3860" actId="1076"/>
          <ac:picMkLst>
            <pc:docMk/>
            <pc:sldMk cId="2839691219" sldId="781"/>
            <ac:picMk id="13" creationId="{9A784ECC-57D9-42F0-BAE0-C40F86481E98}"/>
          </ac:picMkLst>
        </pc:picChg>
      </pc:sldChg>
      <pc:sldChg chg="delSp modSp add mod ord">
        <pc:chgData name="Marion Lacroix" userId="9df64882-6113-4c49-9d2b-3e68714ee988" providerId="ADAL" clId="{82F70FB7-CDDB-475C-A3F7-5F42E753493D}" dt="2025-06-06T12:31:19.069" v="1027" actId="478"/>
        <pc:sldMkLst>
          <pc:docMk/>
          <pc:sldMk cId="2336140454" sldId="782"/>
        </pc:sldMkLst>
        <pc:spChg chg="mod">
          <ac:chgData name="Marion Lacroix" userId="9df64882-6113-4c49-9d2b-3e68714ee988" providerId="ADAL" clId="{82F70FB7-CDDB-475C-A3F7-5F42E753493D}" dt="2025-06-06T11:51:32.661" v="93" actId="20577"/>
          <ac:spMkLst>
            <pc:docMk/>
            <pc:sldMk cId="2336140454" sldId="782"/>
            <ac:spMk id="6" creationId="{00000000-0000-0000-0000-000000000000}"/>
          </ac:spMkLst>
        </pc:spChg>
        <pc:picChg chg="del">
          <ac:chgData name="Marion Lacroix" userId="9df64882-6113-4c49-9d2b-3e68714ee988" providerId="ADAL" clId="{82F70FB7-CDDB-475C-A3F7-5F42E753493D}" dt="2025-06-06T12:31:19.069" v="1027" actId="478"/>
          <ac:picMkLst>
            <pc:docMk/>
            <pc:sldMk cId="2336140454" sldId="782"/>
            <ac:picMk id="9" creationId="{E96E8217-C229-4026-BF18-D8CE1F6ACD16}"/>
          </ac:picMkLst>
        </pc:picChg>
        <pc:picChg chg="del">
          <ac:chgData name="Marion Lacroix" userId="9df64882-6113-4c49-9d2b-3e68714ee988" providerId="ADAL" clId="{82F70FB7-CDDB-475C-A3F7-5F42E753493D}" dt="2025-06-06T12:31:18.583" v="1026" actId="478"/>
          <ac:picMkLst>
            <pc:docMk/>
            <pc:sldMk cId="2336140454" sldId="782"/>
            <ac:picMk id="10" creationId="{CC481FFF-7A5B-4B98-AD5C-3FF3689FE0AE}"/>
          </ac:picMkLst>
        </pc:picChg>
        <pc:picChg chg="del">
          <ac:chgData name="Marion Lacroix" userId="9df64882-6113-4c49-9d2b-3e68714ee988" providerId="ADAL" clId="{82F70FB7-CDDB-475C-A3F7-5F42E753493D}" dt="2025-06-06T12:31:17.982" v="1025" actId="478"/>
          <ac:picMkLst>
            <pc:docMk/>
            <pc:sldMk cId="2336140454" sldId="782"/>
            <ac:picMk id="11" creationId="{2EAE5A8B-6672-40DA-B2DA-2E573D8863A4}"/>
          </ac:picMkLst>
        </pc:picChg>
        <pc:picChg chg="del">
          <ac:chgData name="Marion Lacroix" userId="9df64882-6113-4c49-9d2b-3e68714ee988" providerId="ADAL" clId="{82F70FB7-CDDB-475C-A3F7-5F42E753493D}" dt="2025-06-06T12:31:17.528" v="1024" actId="478"/>
          <ac:picMkLst>
            <pc:docMk/>
            <pc:sldMk cId="2336140454" sldId="782"/>
            <ac:picMk id="12" creationId="{48524E8E-E9ED-4739-A06C-77D4443E5BE5}"/>
          </ac:picMkLst>
        </pc:picChg>
      </pc:sldChg>
      <pc:sldChg chg="modSp add mod">
        <pc:chgData name="Marion Lacroix" userId="9df64882-6113-4c49-9d2b-3e68714ee988" providerId="ADAL" clId="{82F70FB7-CDDB-475C-A3F7-5F42E753493D}" dt="2025-06-06T13:07:45.335" v="1537" actId="20577"/>
        <pc:sldMkLst>
          <pc:docMk/>
          <pc:sldMk cId="964159493" sldId="783"/>
        </pc:sldMkLst>
        <pc:spChg chg="mod">
          <ac:chgData name="Marion Lacroix" userId="9df64882-6113-4c49-9d2b-3e68714ee988" providerId="ADAL" clId="{82F70FB7-CDDB-475C-A3F7-5F42E753493D}" dt="2025-06-06T13:07:45.335" v="1537" actId="20577"/>
          <ac:spMkLst>
            <pc:docMk/>
            <pc:sldMk cId="964159493" sldId="783"/>
            <ac:spMk id="6" creationId="{00000000-0000-0000-0000-000000000000}"/>
          </ac:spMkLst>
        </pc:spChg>
      </pc:sldChg>
      <pc:sldChg chg="addSp modSp add mod ord">
        <pc:chgData name="Marion Lacroix" userId="9df64882-6113-4c49-9d2b-3e68714ee988" providerId="ADAL" clId="{82F70FB7-CDDB-475C-A3F7-5F42E753493D}" dt="2025-06-06T13:29:15.858" v="2810" actId="20577"/>
        <pc:sldMkLst>
          <pc:docMk/>
          <pc:sldMk cId="3881652381" sldId="784"/>
        </pc:sldMkLst>
        <pc:spChg chg="mod">
          <ac:chgData name="Marion Lacroix" userId="9df64882-6113-4c49-9d2b-3e68714ee988" providerId="ADAL" clId="{82F70FB7-CDDB-475C-A3F7-5F42E753493D}" dt="2025-06-06T13:22:51.335" v="2476" actId="21"/>
          <ac:spMkLst>
            <pc:docMk/>
            <pc:sldMk cId="3881652381" sldId="784"/>
            <ac:spMk id="2" creationId="{D2914144-4E5E-4757-976A-35690A828941}"/>
          </ac:spMkLst>
        </pc:spChg>
        <pc:spChg chg="mod">
          <ac:chgData name="Marion Lacroix" userId="9df64882-6113-4c49-9d2b-3e68714ee988" providerId="ADAL" clId="{82F70FB7-CDDB-475C-A3F7-5F42E753493D}" dt="2025-06-06T13:29:15.858" v="2810" actId="20577"/>
          <ac:spMkLst>
            <pc:docMk/>
            <pc:sldMk cId="3881652381" sldId="784"/>
            <ac:spMk id="3" creationId="{BE34F1E9-E0B0-4D42-8B7D-D8AAF906B584}"/>
          </ac:spMkLst>
        </pc:spChg>
        <pc:picChg chg="add mod">
          <ac:chgData name="Marion Lacroix" userId="9df64882-6113-4c49-9d2b-3e68714ee988" providerId="ADAL" clId="{82F70FB7-CDDB-475C-A3F7-5F42E753493D}" dt="2025-06-06T13:26:45.070" v="2757" actId="1076"/>
          <ac:picMkLst>
            <pc:docMk/>
            <pc:sldMk cId="3881652381" sldId="784"/>
            <ac:picMk id="7" creationId="{427B8787-529B-4DBD-8C14-94ED537BD066}"/>
          </ac:picMkLst>
        </pc:picChg>
      </pc:sldChg>
      <pc:sldChg chg="addSp delSp modSp add mod">
        <pc:chgData name="Marion Lacroix" userId="9df64882-6113-4c49-9d2b-3e68714ee988" providerId="ADAL" clId="{82F70FB7-CDDB-475C-A3F7-5F42E753493D}" dt="2025-06-06T13:22:17.106" v="2472" actId="1035"/>
        <pc:sldMkLst>
          <pc:docMk/>
          <pc:sldMk cId="3948314181" sldId="785"/>
        </pc:sldMkLst>
        <pc:spChg chg="mod">
          <ac:chgData name="Marion Lacroix" userId="9df64882-6113-4c49-9d2b-3e68714ee988" providerId="ADAL" clId="{82F70FB7-CDDB-475C-A3F7-5F42E753493D}" dt="2025-06-06T13:20:56.853" v="2349" actId="20577"/>
          <ac:spMkLst>
            <pc:docMk/>
            <pc:sldMk cId="3948314181" sldId="785"/>
            <ac:spMk id="2" creationId="{D2914144-4E5E-4757-976A-35690A828941}"/>
          </ac:spMkLst>
        </pc:spChg>
        <pc:spChg chg="del">
          <ac:chgData name="Marion Lacroix" userId="9df64882-6113-4c49-9d2b-3e68714ee988" providerId="ADAL" clId="{82F70FB7-CDDB-475C-A3F7-5F42E753493D}" dt="2025-06-06T13:09:29.416" v="1572" actId="478"/>
          <ac:spMkLst>
            <pc:docMk/>
            <pc:sldMk cId="3948314181" sldId="785"/>
            <ac:spMk id="3" creationId="{BE34F1E9-E0B0-4D42-8B7D-D8AAF906B584}"/>
          </ac:spMkLst>
        </pc:spChg>
        <pc:spChg chg="add del mod">
          <ac:chgData name="Marion Lacroix" userId="9df64882-6113-4c49-9d2b-3e68714ee988" providerId="ADAL" clId="{82F70FB7-CDDB-475C-A3F7-5F42E753493D}" dt="2025-06-06T13:09:40.541" v="1575" actId="478"/>
          <ac:spMkLst>
            <pc:docMk/>
            <pc:sldMk cId="3948314181" sldId="785"/>
            <ac:spMk id="7" creationId="{8F063C45-08A5-440B-BCDD-E58B65B85181}"/>
          </ac:spMkLst>
        </pc:spChg>
        <pc:spChg chg="del">
          <ac:chgData name="Marion Lacroix" userId="9df64882-6113-4c49-9d2b-3e68714ee988" providerId="ADAL" clId="{82F70FB7-CDDB-475C-A3F7-5F42E753493D}" dt="2025-06-06T13:09:35.818" v="1574" actId="478"/>
          <ac:spMkLst>
            <pc:docMk/>
            <pc:sldMk cId="3948314181" sldId="785"/>
            <ac:spMk id="12" creationId="{176B83BD-B4A7-46E2-BA65-69DA73B2ED84}"/>
          </ac:spMkLst>
        </pc:spChg>
        <pc:spChg chg="del">
          <ac:chgData name="Marion Lacroix" userId="9df64882-6113-4c49-9d2b-3e68714ee988" providerId="ADAL" clId="{82F70FB7-CDDB-475C-A3F7-5F42E753493D}" dt="2025-06-06T13:09:33.242" v="1573" actId="478"/>
          <ac:spMkLst>
            <pc:docMk/>
            <pc:sldMk cId="3948314181" sldId="785"/>
            <ac:spMk id="13" creationId="{389C902C-B7AF-45C3-8938-A98B42336D2F}"/>
          </ac:spMkLst>
        </pc:spChg>
        <pc:spChg chg="del">
          <ac:chgData name="Marion Lacroix" userId="9df64882-6113-4c49-9d2b-3e68714ee988" providerId="ADAL" clId="{82F70FB7-CDDB-475C-A3F7-5F42E753493D}" dt="2025-06-06T13:09:35.818" v="1574" actId="478"/>
          <ac:spMkLst>
            <pc:docMk/>
            <pc:sldMk cId="3948314181" sldId="785"/>
            <ac:spMk id="14" creationId="{E090DFCB-E332-42CF-93CF-4B422CF17AF9}"/>
          </ac:spMkLst>
        </pc:spChg>
        <pc:spChg chg="del">
          <ac:chgData name="Marion Lacroix" userId="9df64882-6113-4c49-9d2b-3e68714ee988" providerId="ADAL" clId="{82F70FB7-CDDB-475C-A3F7-5F42E753493D}" dt="2025-06-06T13:09:33.242" v="1573" actId="478"/>
          <ac:spMkLst>
            <pc:docMk/>
            <pc:sldMk cId="3948314181" sldId="785"/>
            <ac:spMk id="17" creationId="{70D06BF4-43A9-46C0-80ED-20245F75F7DB}"/>
          </ac:spMkLst>
        </pc:spChg>
        <pc:spChg chg="del">
          <ac:chgData name="Marion Lacroix" userId="9df64882-6113-4c49-9d2b-3e68714ee988" providerId="ADAL" clId="{82F70FB7-CDDB-475C-A3F7-5F42E753493D}" dt="2025-06-06T13:09:35.818" v="1574" actId="478"/>
          <ac:spMkLst>
            <pc:docMk/>
            <pc:sldMk cId="3948314181" sldId="785"/>
            <ac:spMk id="18" creationId="{B8A44BCC-2C58-428D-AFBA-723D9F139340}"/>
          </ac:spMkLst>
        </pc:spChg>
        <pc:spChg chg="del">
          <ac:chgData name="Marion Lacroix" userId="9df64882-6113-4c49-9d2b-3e68714ee988" providerId="ADAL" clId="{82F70FB7-CDDB-475C-A3F7-5F42E753493D}" dt="2025-06-06T13:09:33.242" v="1573" actId="478"/>
          <ac:spMkLst>
            <pc:docMk/>
            <pc:sldMk cId="3948314181" sldId="785"/>
            <ac:spMk id="20" creationId="{88FAA2DD-74D1-4D9D-8958-B767C30A9019}"/>
          </ac:spMkLst>
        </pc:spChg>
        <pc:spChg chg="del">
          <ac:chgData name="Marion Lacroix" userId="9df64882-6113-4c49-9d2b-3e68714ee988" providerId="ADAL" clId="{82F70FB7-CDDB-475C-A3F7-5F42E753493D}" dt="2025-06-06T13:09:35.818" v="1574" actId="478"/>
          <ac:spMkLst>
            <pc:docMk/>
            <pc:sldMk cId="3948314181" sldId="785"/>
            <ac:spMk id="21" creationId="{216807BD-A839-43F2-818D-A1B45D2AF318}"/>
          </ac:spMkLst>
        </pc:spChg>
        <pc:spChg chg="del">
          <ac:chgData name="Marion Lacroix" userId="9df64882-6113-4c49-9d2b-3e68714ee988" providerId="ADAL" clId="{82F70FB7-CDDB-475C-A3F7-5F42E753493D}" dt="2025-06-06T13:09:33.242" v="1573" actId="478"/>
          <ac:spMkLst>
            <pc:docMk/>
            <pc:sldMk cId="3948314181" sldId="785"/>
            <ac:spMk id="22" creationId="{2EAAA130-19E2-4154-876E-45483716FDA9}"/>
          </ac:spMkLst>
        </pc:spChg>
        <pc:spChg chg="add del mod">
          <ac:chgData name="Marion Lacroix" userId="9df64882-6113-4c49-9d2b-3e68714ee988" providerId="ADAL" clId="{82F70FB7-CDDB-475C-A3F7-5F42E753493D}" dt="2025-06-06T13:15:31.806" v="1836"/>
          <ac:spMkLst>
            <pc:docMk/>
            <pc:sldMk cId="3948314181" sldId="785"/>
            <ac:spMk id="23" creationId="{100FAA6D-53AF-421C-9EBB-740BECC0A76D}"/>
          </ac:spMkLst>
        </pc:spChg>
        <pc:spChg chg="del mod">
          <ac:chgData name="Marion Lacroix" userId="9df64882-6113-4c49-9d2b-3e68714ee988" providerId="ADAL" clId="{82F70FB7-CDDB-475C-A3F7-5F42E753493D}" dt="2025-06-06T13:15:04.516" v="1824"/>
          <ac:spMkLst>
            <pc:docMk/>
            <pc:sldMk cId="3948314181" sldId="785"/>
            <ac:spMk id="25" creationId="{538CE65D-244D-473C-BE67-40C8CAC03C7A}"/>
          </ac:spMkLst>
        </pc:spChg>
        <pc:spChg chg="add mod">
          <ac:chgData name="Marion Lacroix" userId="9df64882-6113-4c49-9d2b-3e68714ee988" providerId="ADAL" clId="{82F70FB7-CDDB-475C-A3F7-5F42E753493D}" dt="2025-06-06T13:21:55.633" v="2459" actId="20577"/>
          <ac:spMkLst>
            <pc:docMk/>
            <pc:sldMk cId="3948314181" sldId="785"/>
            <ac:spMk id="27" creationId="{0FC948AE-773B-40A9-9ED8-2A1AB050C902}"/>
          </ac:spMkLst>
        </pc:spChg>
        <pc:spChg chg="add del mod">
          <ac:chgData name="Marion Lacroix" userId="9df64882-6113-4c49-9d2b-3e68714ee988" providerId="ADAL" clId="{82F70FB7-CDDB-475C-A3F7-5F42E753493D}" dt="2025-06-06T13:21:34.430" v="2448" actId="20577"/>
          <ac:spMkLst>
            <pc:docMk/>
            <pc:sldMk cId="3948314181" sldId="785"/>
            <ac:spMk id="28" creationId="{68CA874C-FF39-47F3-B6CB-1D51492A8661}"/>
          </ac:spMkLst>
        </pc:spChg>
        <pc:spChg chg="add mod">
          <ac:chgData name="Marion Lacroix" userId="9df64882-6113-4c49-9d2b-3e68714ee988" providerId="ADAL" clId="{82F70FB7-CDDB-475C-A3F7-5F42E753493D}" dt="2025-06-06T13:22:10.268" v="2460" actId="465"/>
          <ac:spMkLst>
            <pc:docMk/>
            <pc:sldMk cId="3948314181" sldId="785"/>
            <ac:spMk id="29" creationId="{3C75DE51-7AF8-424F-A9A0-2F6560CEC849}"/>
          </ac:spMkLst>
        </pc:spChg>
        <pc:picChg chg="del">
          <ac:chgData name="Marion Lacroix" userId="9df64882-6113-4c49-9d2b-3e68714ee988" providerId="ADAL" clId="{82F70FB7-CDDB-475C-A3F7-5F42E753493D}" dt="2025-06-06T13:09:33.242" v="1573" actId="478"/>
          <ac:picMkLst>
            <pc:docMk/>
            <pc:sldMk cId="3948314181" sldId="785"/>
            <ac:picMk id="8" creationId="{5D79A647-6EB7-4499-8224-18211A4F67F0}"/>
          </ac:picMkLst>
        </pc:picChg>
        <pc:picChg chg="del">
          <ac:chgData name="Marion Lacroix" userId="9df64882-6113-4c49-9d2b-3e68714ee988" providerId="ADAL" clId="{82F70FB7-CDDB-475C-A3F7-5F42E753493D}" dt="2025-06-06T13:09:26.046" v="1571" actId="478"/>
          <ac:picMkLst>
            <pc:docMk/>
            <pc:sldMk cId="3948314181" sldId="785"/>
            <ac:picMk id="9" creationId="{979C9660-3FC5-4568-9ABD-92A1CB5D4C66}"/>
          </ac:picMkLst>
        </pc:picChg>
        <pc:picChg chg="add mod">
          <ac:chgData name="Marion Lacroix" userId="9df64882-6113-4c49-9d2b-3e68714ee988" providerId="ADAL" clId="{82F70FB7-CDDB-475C-A3F7-5F42E753493D}" dt="2025-06-06T13:22:17.106" v="2472" actId="1035"/>
          <ac:picMkLst>
            <pc:docMk/>
            <pc:sldMk cId="3948314181" sldId="785"/>
            <ac:picMk id="24" creationId="{E679F054-6018-4CF0-94F1-33ED5BC5319E}"/>
          </ac:picMkLst>
        </pc:picChg>
        <pc:picChg chg="mod">
          <ac:chgData name="Marion Lacroix" userId="9df64882-6113-4c49-9d2b-3e68714ee988" providerId="ADAL" clId="{82F70FB7-CDDB-475C-A3F7-5F42E753493D}" dt="2025-06-06T13:19:01.408" v="2279" actId="552"/>
          <ac:picMkLst>
            <pc:docMk/>
            <pc:sldMk cId="3948314181" sldId="785"/>
            <ac:picMk id="26" creationId="{BA94DC30-A1A6-461F-8B50-096B6AC8ABCC}"/>
          </ac:picMkLst>
        </pc:picChg>
        <pc:picChg chg="add mod">
          <ac:chgData name="Marion Lacroix" userId="9df64882-6113-4c49-9d2b-3e68714ee988" providerId="ADAL" clId="{82F70FB7-CDDB-475C-A3F7-5F42E753493D}" dt="2025-06-06T13:19:01.408" v="2279" actId="552"/>
          <ac:picMkLst>
            <pc:docMk/>
            <pc:sldMk cId="3948314181" sldId="785"/>
            <ac:picMk id="30" creationId="{281FB2F7-B50F-4180-8557-FDA8B89F6B13}"/>
          </ac:picMkLst>
        </pc:picChg>
      </pc:sldChg>
    </pc:docChg>
  </pc:docChgLst>
  <pc:docChgLst>
    <pc:chgData name="Marion Lacroix" userId="9df64882-6113-4c49-9d2b-3e68714ee988" providerId="ADAL" clId="{0DEE5D08-B827-4F48-A8F5-DB870BFBDAB2}"/>
    <pc:docChg chg="undo custSel addSld delSld modSld sldOrd modSection">
      <pc:chgData name="Marion Lacroix" userId="9df64882-6113-4c49-9d2b-3e68714ee988" providerId="ADAL" clId="{0DEE5D08-B827-4F48-A8F5-DB870BFBDAB2}" dt="2025-05-23T11:57:47.856" v="1741" actId="1076"/>
      <pc:docMkLst>
        <pc:docMk/>
      </pc:docMkLst>
      <pc:sldChg chg="delSp modSp mod">
        <pc:chgData name="Marion Lacroix" userId="9df64882-6113-4c49-9d2b-3e68714ee988" providerId="ADAL" clId="{0DEE5D08-B827-4F48-A8F5-DB870BFBDAB2}" dt="2025-05-23T11:57:47.856" v="1741" actId="1076"/>
        <pc:sldMkLst>
          <pc:docMk/>
          <pc:sldMk cId="624296918" sldId="326"/>
        </pc:sldMkLst>
        <pc:spChg chg="mod">
          <ac:chgData name="Marion Lacroix" userId="9df64882-6113-4c49-9d2b-3e68714ee988" providerId="ADAL" clId="{0DEE5D08-B827-4F48-A8F5-DB870BFBDAB2}" dt="2025-05-23T11:57:47.856" v="1741" actId="1076"/>
          <ac:spMkLst>
            <pc:docMk/>
            <pc:sldMk cId="624296918" sldId="326"/>
            <ac:spMk id="3" creationId="{00000000-0000-0000-0000-000000000000}"/>
          </ac:spMkLst>
        </pc:spChg>
        <pc:spChg chg="del">
          <ac:chgData name="Marion Lacroix" userId="9df64882-6113-4c49-9d2b-3e68714ee988" providerId="ADAL" clId="{0DEE5D08-B827-4F48-A8F5-DB870BFBDAB2}" dt="2025-05-23T11:09:46.785" v="178" actId="21"/>
          <ac:spMkLst>
            <pc:docMk/>
            <pc:sldMk cId="624296918" sldId="326"/>
            <ac:spMk id="13" creationId="{B4C1F686-D503-4FFB-B016-A48AC5BEE021}"/>
          </ac:spMkLst>
        </pc:spChg>
        <pc:picChg chg="del">
          <ac:chgData name="Marion Lacroix" userId="9df64882-6113-4c49-9d2b-3e68714ee988" providerId="ADAL" clId="{0DEE5D08-B827-4F48-A8F5-DB870BFBDAB2}" dt="2025-05-23T11:09:46.785" v="178" actId="21"/>
          <ac:picMkLst>
            <pc:docMk/>
            <pc:sldMk cId="624296918" sldId="326"/>
            <ac:picMk id="12" creationId="{A7A1EFE6-6248-4B20-B060-3815D3052F7E}"/>
          </ac:picMkLst>
        </pc:picChg>
      </pc:sldChg>
      <pc:sldChg chg="addSp delSp modSp mod">
        <pc:chgData name="Marion Lacroix" userId="9df64882-6113-4c49-9d2b-3e68714ee988" providerId="ADAL" clId="{0DEE5D08-B827-4F48-A8F5-DB870BFBDAB2}" dt="2025-05-23T11:22:48.285" v="489" actId="1076"/>
        <pc:sldMkLst>
          <pc:docMk/>
          <pc:sldMk cId="3588698646" sldId="606"/>
        </pc:sldMkLst>
        <pc:spChg chg="mod">
          <ac:chgData name="Marion Lacroix" userId="9df64882-6113-4c49-9d2b-3e68714ee988" providerId="ADAL" clId="{0DEE5D08-B827-4F48-A8F5-DB870BFBDAB2}" dt="2025-05-23T11:22:34.025" v="488" actId="113"/>
          <ac:spMkLst>
            <pc:docMk/>
            <pc:sldMk cId="3588698646" sldId="606"/>
            <ac:spMk id="8" creationId="{00000000-0000-0000-0000-000000000000}"/>
          </ac:spMkLst>
        </pc:spChg>
        <pc:spChg chg="mod">
          <ac:chgData name="Marion Lacroix" userId="9df64882-6113-4c49-9d2b-3e68714ee988" providerId="ADAL" clId="{0DEE5D08-B827-4F48-A8F5-DB870BFBDAB2}" dt="2025-05-23T11:02:40.197" v="29" actId="20577"/>
          <ac:spMkLst>
            <pc:docMk/>
            <pc:sldMk cId="3588698646" sldId="606"/>
            <ac:spMk id="13" creationId="{00000000-0000-0000-0000-000000000000}"/>
          </ac:spMkLst>
        </pc:spChg>
        <pc:spChg chg="del">
          <ac:chgData name="Marion Lacroix" userId="9df64882-6113-4c49-9d2b-3e68714ee988" providerId="ADAL" clId="{0DEE5D08-B827-4F48-A8F5-DB870BFBDAB2}" dt="2025-05-23T11:02:10.588" v="5" actId="478"/>
          <ac:spMkLst>
            <pc:docMk/>
            <pc:sldMk cId="3588698646" sldId="606"/>
            <ac:spMk id="20" creationId="{D8E73BF8-4A36-4353-AF73-B7CF4E548B2F}"/>
          </ac:spMkLst>
        </pc:spChg>
        <pc:spChg chg="add mod">
          <ac:chgData name="Marion Lacroix" userId="9df64882-6113-4c49-9d2b-3e68714ee988" providerId="ADAL" clId="{0DEE5D08-B827-4F48-A8F5-DB870BFBDAB2}" dt="2025-05-23T11:09:55.695" v="180" actId="1076"/>
          <ac:spMkLst>
            <pc:docMk/>
            <pc:sldMk cId="3588698646" sldId="606"/>
            <ac:spMk id="21" creationId="{CC0E1263-CB68-4FE4-9B64-DF6A11EC4B19}"/>
          </ac:spMkLst>
        </pc:spChg>
        <pc:picChg chg="mod">
          <ac:chgData name="Marion Lacroix" userId="9df64882-6113-4c49-9d2b-3e68714ee988" providerId="ADAL" clId="{0DEE5D08-B827-4F48-A8F5-DB870BFBDAB2}" dt="2025-05-23T11:22:48.285" v="489" actId="1076"/>
          <ac:picMkLst>
            <pc:docMk/>
            <pc:sldMk cId="3588698646" sldId="606"/>
            <ac:picMk id="14" creationId="{4C0EC5AE-40D3-4793-865D-5374CD4EBBF4}"/>
          </ac:picMkLst>
        </pc:picChg>
        <pc:picChg chg="add mod">
          <ac:chgData name="Marion Lacroix" userId="9df64882-6113-4c49-9d2b-3e68714ee988" providerId="ADAL" clId="{0DEE5D08-B827-4F48-A8F5-DB870BFBDAB2}" dt="2025-05-23T11:09:55.695" v="180" actId="1076"/>
          <ac:picMkLst>
            <pc:docMk/>
            <pc:sldMk cId="3588698646" sldId="606"/>
            <ac:picMk id="15" creationId="{538692E4-9045-4248-A69C-8729D9874EE2}"/>
          </ac:picMkLst>
        </pc:picChg>
        <pc:picChg chg="mod">
          <ac:chgData name="Marion Lacroix" userId="9df64882-6113-4c49-9d2b-3e68714ee988" providerId="ADAL" clId="{0DEE5D08-B827-4F48-A8F5-DB870BFBDAB2}" dt="2025-05-23T11:22:48.285" v="489" actId="1076"/>
          <ac:picMkLst>
            <pc:docMk/>
            <pc:sldMk cId="3588698646" sldId="606"/>
            <ac:picMk id="16" creationId="{44D98669-439B-45CC-9B52-558503AC9A8B}"/>
          </ac:picMkLst>
        </pc:picChg>
        <pc:picChg chg="mod">
          <ac:chgData name="Marion Lacroix" userId="9df64882-6113-4c49-9d2b-3e68714ee988" providerId="ADAL" clId="{0DEE5D08-B827-4F48-A8F5-DB870BFBDAB2}" dt="2025-05-23T11:22:48.285" v="489" actId="1076"/>
          <ac:picMkLst>
            <pc:docMk/>
            <pc:sldMk cId="3588698646" sldId="606"/>
            <ac:picMk id="17" creationId="{3EA702AC-59A7-46E1-8BDE-AA6447CCCE0B}"/>
          </ac:picMkLst>
        </pc:picChg>
        <pc:picChg chg="mod">
          <ac:chgData name="Marion Lacroix" userId="9df64882-6113-4c49-9d2b-3e68714ee988" providerId="ADAL" clId="{0DEE5D08-B827-4F48-A8F5-DB870BFBDAB2}" dt="2025-05-23T11:22:48.285" v="489" actId="1076"/>
          <ac:picMkLst>
            <pc:docMk/>
            <pc:sldMk cId="3588698646" sldId="606"/>
            <ac:picMk id="18" creationId="{5EA26449-6DD0-4CF2-ABEE-8A7221E250F4}"/>
          </ac:picMkLst>
        </pc:picChg>
        <pc:cxnChg chg="del">
          <ac:chgData name="Marion Lacroix" userId="9df64882-6113-4c49-9d2b-3e68714ee988" providerId="ADAL" clId="{0DEE5D08-B827-4F48-A8F5-DB870BFBDAB2}" dt="2025-05-23T11:02:12.141" v="6" actId="478"/>
          <ac:cxnSpMkLst>
            <pc:docMk/>
            <pc:sldMk cId="3588698646" sldId="606"/>
            <ac:cxnSpMk id="3" creationId="{B0A23424-0063-41BD-AD14-A8400ABC0F34}"/>
          </ac:cxnSpMkLst>
        </pc:cxnChg>
      </pc:sldChg>
      <pc:sldChg chg="addSp delSp modSp add del mod">
        <pc:chgData name="Marion Lacroix" userId="9df64882-6113-4c49-9d2b-3e68714ee988" providerId="ADAL" clId="{0DEE5D08-B827-4F48-A8F5-DB870BFBDAB2}" dt="2025-05-23T11:54:25.174" v="1734" actId="20577"/>
        <pc:sldMkLst>
          <pc:docMk/>
          <pc:sldMk cId="2662649589" sldId="704"/>
        </pc:sldMkLst>
        <pc:spChg chg="mod">
          <ac:chgData name="Marion Lacroix" userId="9df64882-6113-4c49-9d2b-3e68714ee988" providerId="ADAL" clId="{0DEE5D08-B827-4F48-A8F5-DB870BFBDAB2}" dt="2025-05-23T11:54:25.174" v="1734" actId="20577"/>
          <ac:spMkLst>
            <pc:docMk/>
            <pc:sldMk cId="2662649589" sldId="704"/>
            <ac:spMk id="6" creationId="{00000000-0000-0000-0000-000000000000}"/>
          </ac:spMkLst>
        </pc:spChg>
        <pc:picChg chg="add del mod">
          <ac:chgData name="Marion Lacroix" userId="9df64882-6113-4c49-9d2b-3e68714ee988" providerId="ADAL" clId="{0DEE5D08-B827-4F48-A8F5-DB870BFBDAB2}" dt="2025-05-23T11:08:56.765" v="115" actId="478"/>
          <ac:picMkLst>
            <pc:docMk/>
            <pc:sldMk cId="2662649589" sldId="704"/>
            <ac:picMk id="8" creationId="{FA969E04-BE10-4E17-A87A-6DAAFB50578D}"/>
          </ac:picMkLst>
        </pc:picChg>
      </pc:sldChg>
      <pc:sldChg chg="addSp delSp modSp mod ord">
        <pc:chgData name="Marion Lacroix" userId="9df64882-6113-4c49-9d2b-3e68714ee988" providerId="ADAL" clId="{0DEE5D08-B827-4F48-A8F5-DB870BFBDAB2}" dt="2025-05-23T11:10:08.138" v="203" actId="20577"/>
        <pc:sldMkLst>
          <pc:docMk/>
          <pc:sldMk cId="410272824" sldId="707"/>
        </pc:sldMkLst>
        <pc:spChg chg="mod">
          <ac:chgData name="Marion Lacroix" userId="9df64882-6113-4c49-9d2b-3e68714ee988" providerId="ADAL" clId="{0DEE5D08-B827-4F48-A8F5-DB870BFBDAB2}" dt="2025-05-23T11:10:08.138" v="203" actId="20577"/>
          <ac:spMkLst>
            <pc:docMk/>
            <pc:sldMk cId="410272824" sldId="707"/>
            <ac:spMk id="6" creationId="{00000000-0000-0000-0000-000000000000}"/>
          </ac:spMkLst>
        </pc:spChg>
        <pc:picChg chg="add mod">
          <ac:chgData name="Marion Lacroix" userId="9df64882-6113-4c49-9d2b-3e68714ee988" providerId="ADAL" clId="{0DEE5D08-B827-4F48-A8F5-DB870BFBDAB2}" dt="2025-05-23T11:08:03.185" v="103"/>
          <ac:picMkLst>
            <pc:docMk/>
            <pc:sldMk cId="410272824" sldId="707"/>
            <ac:picMk id="9" creationId="{E96E8217-C229-4026-BF18-D8CE1F6ACD16}"/>
          </ac:picMkLst>
        </pc:picChg>
        <pc:picChg chg="add mod">
          <ac:chgData name="Marion Lacroix" userId="9df64882-6113-4c49-9d2b-3e68714ee988" providerId="ADAL" clId="{0DEE5D08-B827-4F48-A8F5-DB870BFBDAB2}" dt="2025-05-23T11:08:03.185" v="103"/>
          <ac:picMkLst>
            <pc:docMk/>
            <pc:sldMk cId="410272824" sldId="707"/>
            <ac:picMk id="10" creationId="{CC481FFF-7A5B-4B98-AD5C-3FF3689FE0AE}"/>
          </ac:picMkLst>
        </pc:picChg>
        <pc:picChg chg="add mod">
          <ac:chgData name="Marion Lacroix" userId="9df64882-6113-4c49-9d2b-3e68714ee988" providerId="ADAL" clId="{0DEE5D08-B827-4F48-A8F5-DB870BFBDAB2}" dt="2025-05-23T11:08:03.185" v="103"/>
          <ac:picMkLst>
            <pc:docMk/>
            <pc:sldMk cId="410272824" sldId="707"/>
            <ac:picMk id="11" creationId="{2EAE5A8B-6672-40DA-B2DA-2E573D8863A4}"/>
          </ac:picMkLst>
        </pc:picChg>
        <pc:picChg chg="add mod">
          <ac:chgData name="Marion Lacroix" userId="9df64882-6113-4c49-9d2b-3e68714ee988" providerId="ADAL" clId="{0DEE5D08-B827-4F48-A8F5-DB870BFBDAB2}" dt="2025-05-23T11:08:03.185" v="103"/>
          <ac:picMkLst>
            <pc:docMk/>
            <pc:sldMk cId="410272824" sldId="707"/>
            <ac:picMk id="12" creationId="{48524E8E-E9ED-4739-A06C-77D4443E5BE5}"/>
          </ac:picMkLst>
        </pc:picChg>
        <pc:picChg chg="del">
          <ac:chgData name="Marion Lacroix" userId="9df64882-6113-4c49-9d2b-3e68714ee988" providerId="ADAL" clId="{0DEE5D08-B827-4F48-A8F5-DB870BFBDAB2}" dt="2025-05-23T11:08:07.277" v="104" actId="478"/>
          <ac:picMkLst>
            <pc:docMk/>
            <pc:sldMk cId="410272824" sldId="707"/>
            <ac:picMk id="14" creationId="{00000000-0000-0000-0000-000000000000}"/>
          </ac:picMkLst>
        </pc:picChg>
        <pc:picChg chg="del">
          <ac:chgData name="Marion Lacroix" userId="9df64882-6113-4c49-9d2b-3e68714ee988" providerId="ADAL" clId="{0DEE5D08-B827-4F48-A8F5-DB870BFBDAB2}" dt="2025-05-23T11:08:07.277" v="104" actId="478"/>
          <ac:picMkLst>
            <pc:docMk/>
            <pc:sldMk cId="410272824" sldId="707"/>
            <ac:picMk id="16" creationId="{00000000-0000-0000-0000-000000000000}"/>
          </ac:picMkLst>
        </pc:picChg>
      </pc:sldChg>
      <pc:sldChg chg="addSp delSp modSp mod">
        <pc:chgData name="Marion Lacroix" userId="9df64882-6113-4c49-9d2b-3e68714ee988" providerId="ADAL" clId="{0DEE5D08-B827-4F48-A8F5-DB870BFBDAB2}" dt="2025-05-23T11:22:56.034" v="491" actId="113"/>
        <pc:sldMkLst>
          <pc:docMk/>
          <pc:sldMk cId="2199335285" sldId="711"/>
        </pc:sldMkLst>
        <pc:spChg chg="del mod">
          <ac:chgData name="Marion Lacroix" userId="9df64882-6113-4c49-9d2b-3e68714ee988" providerId="ADAL" clId="{0DEE5D08-B827-4F48-A8F5-DB870BFBDAB2}" dt="2025-05-23T11:03:59.134" v="31" actId="478"/>
          <ac:spMkLst>
            <pc:docMk/>
            <pc:sldMk cId="2199335285" sldId="711"/>
            <ac:spMk id="12" creationId="{278C58B3-0A13-42C6-B2C4-13BB62177C8E}"/>
          </ac:spMkLst>
        </pc:spChg>
        <pc:spChg chg="mod">
          <ac:chgData name="Marion Lacroix" userId="9df64882-6113-4c49-9d2b-3e68714ee988" providerId="ADAL" clId="{0DEE5D08-B827-4F48-A8F5-DB870BFBDAB2}" dt="2025-05-23T11:22:56.034" v="491" actId="113"/>
          <ac:spMkLst>
            <pc:docMk/>
            <pc:sldMk cId="2199335285" sldId="711"/>
            <ac:spMk id="14" creationId="{DE3E118C-9C5F-40D1-8553-53CD39555ABD}"/>
          </ac:spMkLst>
        </pc:spChg>
        <pc:picChg chg="add mod">
          <ac:chgData name="Marion Lacroix" userId="9df64882-6113-4c49-9d2b-3e68714ee988" providerId="ADAL" clId="{0DEE5D08-B827-4F48-A8F5-DB870BFBDAB2}" dt="2025-05-23T11:08:23.868" v="105"/>
          <ac:picMkLst>
            <pc:docMk/>
            <pc:sldMk cId="2199335285" sldId="711"/>
            <ac:picMk id="13" creationId="{5B9BE025-A333-43E0-9514-B4DD91A1EE3A}"/>
          </ac:picMkLst>
        </pc:picChg>
      </pc:sldChg>
      <pc:sldChg chg="addSp delSp modSp mod">
        <pc:chgData name="Marion Lacroix" userId="9df64882-6113-4c49-9d2b-3e68714ee988" providerId="ADAL" clId="{0DEE5D08-B827-4F48-A8F5-DB870BFBDAB2}" dt="2025-05-23T11:51:19.934" v="1395" actId="20577"/>
        <pc:sldMkLst>
          <pc:docMk/>
          <pc:sldMk cId="1636120093" sldId="754"/>
        </pc:sldMkLst>
        <pc:spChg chg="mod">
          <ac:chgData name="Marion Lacroix" userId="9df64882-6113-4c49-9d2b-3e68714ee988" providerId="ADAL" clId="{0DEE5D08-B827-4F48-A8F5-DB870BFBDAB2}" dt="2025-05-23T11:51:19.934" v="1395" actId="20577"/>
          <ac:spMkLst>
            <pc:docMk/>
            <pc:sldMk cId="1636120093" sldId="754"/>
            <ac:spMk id="13" creationId="{9276AB3C-FF86-4AB8-AD12-2A1B28154F58}"/>
          </ac:spMkLst>
        </pc:spChg>
        <pc:spChg chg="del">
          <ac:chgData name="Marion Lacroix" userId="9df64882-6113-4c49-9d2b-3e68714ee988" providerId="ADAL" clId="{0DEE5D08-B827-4F48-A8F5-DB870BFBDAB2}" dt="2025-05-23T11:39:48.580" v="967" actId="478"/>
          <ac:spMkLst>
            <pc:docMk/>
            <pc:sldMk cId="1636120093" sldId="754"/>
            <ac:spMk id="18" creationId="{CA9A5FC2-75F0-44A1-906C-F44D9D9D4CA7}"/>
          </ac:spMkLst>
        </pc:spChg>
        <pc:spChg chg="mod">
          <ac:chgData name="Marion Lacroix" userId="9df64882-6113-4c49-9d2b-3e68714ee988" providerId="ADAL" clId="{0DEE5D08-B827-4F48-A8F5-DB870BFBDAB2}" dt="2025-05-23T11:39:41.033" v="965" actId="20577"/>
          <ac:spMkLst>
            <pc:docMk/>
            <pc:sldMk cId="1636120093" sldId="754"/>
            <ac:spMk id="19" creationId="{4B9D6130-3D92-420D-8EA5-EA5DB09D61E7}"/>
          </ac:spMkLst>
        </pc:spChg>
        <pc:graphicFrameChg chg="mod">
          <ac:chgData name="Marion Lacroix" userId="9df64882-6113-4c49-9d2b-3e68714ee988" providerId="ADAL" clId="{0DEE5D08-B827-4F48-A8F5-DB870BFBDAB2}" dt="2025-05-23T11:39:58.026" v="970" actId="1076"/>
          <ac:graphicFrameMkLst>
            <pc:docMk/>
            <pc:sldMk cId="1636120093" sldId="754"/>
            <ac:graphicFrameMk id="8" creationId="{60E23359-FD46-4ED9-B70A-CDF9C7D31986}"/>
          </ac:graphicFrameMkLst>
        </pc:graphicFrameChg>
        <pc:graphicFrameChg chg="mod">
          <ac:chgData name="Marion Lacroix" userId="9df64882-6113-4c49-9d2b-3e68714ee988" providerId="ADAL" clId="{0DEE5D08-B827-4F48-A8F5-DB870BFBDAB2}" dt="2025-05-23T11:39:58.026" v="970" actId="1076"/>
          <ac:graphicFrameMkLst>
            <pc:docMk/>
            <pc:sldMk cId="1636120093" sldId="754"/>
            <ac:graphicFrameMk id="14" creationId="{A7786755-712F-4949-99EF-FFD375A867E6}"/>
          </ac:graphicFrameMkLst>
        </pc:graphicFrameChg>
        <pc:picChg chg="add mod">
          <ac:chgData name="Marion Lacroix" userId="9df64882-6113-4c49-9d2b-3e68714ee988" providerId="ADAL" clId="{0DEE5D08-B827-4F48-A8F5-DB870BFBDAB2}" dt="2025-05-23T11:08:32.405" v="108"/>
          <ac:picMkLst>
            <pc:docMk/>
            <pc:sldMk cId="1636120093" sldId="754"/>
            <ac:picMk id="15" creationId="{43DD26B6-5169-4030-93F8-FE4DC66AFE1D}"/>
          </ac:picMkLst>
        </pc:picChg>
        <pc:picChg chg="del">
          <ac:chgData name="Marion Lacroix" userId="9df64882-6113-4c49-9d2b-3e68714ee988" providerId="ADAL" clId="{0DEE5D08-B827-4F48-A8F5-DB870BFBDAB2}" dt="2025-05-23T11:39:49.169" v="968" actId="478"/>
          <ac:picMkLst>
            <pc:docMk/>
            <pc:sldMk cId="1636120093" sldId="754"/>
            <ac:picMk id="16" creationId="{B8E28C67-8525-4CCF-9786-12B081934AD6}"/>
          </ac:picMkLst>
        </pc:picChg>
        <pc:picChg chg="del">
          <ac:chgData name="Marion Lacroix" userId="9df64882-6113-4c49-9d2b-3e68714ee988" providerId="ADAL" clId="{0DEE5D08-B827-4F48-A8F5-DB870BFBDAB2}" dt="2025-05-23T11:39:49.502" v="969" actId="478"/>
          <ac:picMkLst>
            <pc:docMk/>
            <pc:sldMk cId="1636120093" sldId="754"/>
            <ac:picMk id="1026" creationId="{3D9259AC-D37F-4D6B-9272-2832D4939BFA}"/>
          </ac:picMkLst>
        </pc:picChg>
        <pc:picChg chg="del">
          <ac:chgData name="Marion Lacroix" userId="9df64882-6113-4c49-9d2b-3e68714ee988" providerId="ADAL" clId="{0DEE5D08-B827-4F48-A8F5-DB870BFBDAB2}" dt="2025-05-23T11:39:45.213" v="966" actId="478"/>
          <ac:picMkLst>
            <pc:docMk/>
            <pc:sldMk cId="1636120093" sldId="754"/>
            <ac:picMk id="1030" creationId="{CABE8B39-CC1C-41FB-92F0-71C9116ADAF5}"/>
          </ac:picMkLst>
        </pc:picChg>
      </pc:sldChg>
      <pc:sldChg chg="addSp delSp modSp mod">
        <pc:chgData name="Marion Lacroix" userId="9df64882-6113-4c49-9d2b-3e68714ee988" providerId="ADAL" clId="{0DEE5D08-B827-4F48-A8F5-DB870BFBDAB2}" dt="2025-05-23T11:27:27.200" v="576" actId="20577"/>
        <pc:sldMkLst>
          <pc:docMk/>
          <pc:sldMk cId="3391556035" sldId="765"/>
        </pc:sldMkLst>
        <pc:spChg chg="mod">
          <ac:chgData name="Marion Lacroix" userId="9df64882-6113-4c49-9d2b-3e68714ee988" providerId="ADAL" clId="{0DEE5D08-B827-4F48-A8F5-DB870BFBDAB2}" dt="2025-05-23T11:25:46.425" v="544"/>
          <ac:spMkLst>
            <pc:docMk/>
            <pc:sldMk cId="3391556035" sldId="765"/>
            <ac:spMk id="2" creationId="{00000000-0000-0000-0000-000000000000}"/>
          </ac:spMkLst>
        </pc:spChg>
        <pc:spChg chg="mod">
          <ac:chgData name="Marion Lacroix" userId="9df64882-6113-4c49-9d2b-3e68714ee988" providerId="ADAL" clId="{0DEE5D08-B827-4F48-A8F5-DB870BFBDAB2}" dt="2025-05-23T11:27:27.200" v="576" actId="20577"/>
          <ac:spMkLst>
            <pc:docMk/>
            <pc:sldMk cId="3391556035" sldId="765"/>
            <ac:spMk id="7" creationId="{41114B76-0EAD-492D-B12C-3059C9651E4E}"/>
          </ac:spMkLst>
        </pc:spChg>
        <pc:grpChg chg="del mod">
          <ac:chgData name="Marion Lacroix" userId="9df64882-6113-4c49-9d2b-3e68714ee988" providerId="ADAL" clId="{0DEE5D08-B827-4F48-A8F5-DB870BFBDAB2}" dt="2025-05-23T11:25:35.893" v="543" actId="478"/>
          <ac:grpSpMkLst>
            <pc:docMk/>
            <pc:sldMk cId="3391556035" sldId="765"/>
            <ac:grpSpMk id="6" creationId="{70222341-59E9-4560-825F-6D64230411D6}"/>
          </ac:grpSpMkLst>
        </pc:grpChg>
        <pc:picChg chg="add del">
          <ac:chgData name="Marion Lacroix" userId="9df64882-6113-4c49-9d2b-3e68714ee988" providerId="ADAL" clId="{0DEE5D08-B827-4F48-A8F5-DB870BFBDAB2}" dt="2025-05-23T11:24:27.561" v="515" actId="22"/>
          <ac:picMkLst>
            <pc:docMk/>
            <pc:sldMk cId="3391556035" sldId="765"/>
            <ac:picMk id="9" creationId="{81F2D629-E6E5-4DE8-94DD-532EFEE028DA}"/>
          </ac:picMkLst>
        </pc:picChg>
        <pc:picChg chg="add mod">
          <ac:chgData name="Marion Lacroix" userId="9df64882-6113-4c49-9d2b-3e68714ee988" providerId="ADAL" clId="{0DEE5D08-B827-4F48-A8F5-DB870BFBDAB2}" dt="2025-05-23T11:08:29.461" v="107"/>
          <ac:picMkLst>
            <pc:docMk/>
            <pc:sldMk cId="3391556035" sldId="765"/>
            <ac:picMk id="14" creationId="{640FD984-C4DE-495B-85D2-3524524D6832}"/>
          </ac:picMkLst>
        </pc:picChg>
      </pc:sldChg>
      <pc:sldChg chg="del">
        <pc:chgData name="Marion Lacroix" userId="9df64882-6113-4c49-9d2b-3e68714ee988" providerId="ADAL" clId="{0DEE5D08-B827-4F48-A8F5-DB870BFBDAB2}" dt="2025-05-23T11:01:30.709" v="2" actId="47"/>
        <pc:sldMkLst>
          <pc:docMk/>
          <pc:sldMk cId="3596784095" sldId="766"/>
        </pc:sldMkLst>
      </pc:sldChg>
      <pc:sldChg chg="del">
        <pc:chgData name="Marion Lacroix" userId="9df64882-6113-4c49-9d2b-3e68714ee988" providerId="ADAL" clId="{0DEE5D08-B827-4F48-A8F5-DB870BFBDAB2}" dt="2025-05-23T11:01:29.466" v="1" actId="47"/>
        <pc:sldMkLst>
          <pc:docMk/>
          <pc:sldMk cId="712714003" sldId="767"/>
        </pc:sldMkLst>
      </pc:sldChg>
      <pc:sldChg chg="addSp delSp modSp mod">
        <pc:chgData name="Marion Lacroix" userId="9df64882-6113-4c49-9d2b-3e68714ee988" providerId="ADAL" clId="{0DEE5D08-B827-4F48-A8F5-DB870BFBDAB2}" dt="2025-05-23T11:24:28.228" v="516" actId="20577"/>
        <pc:sldMkLst>
          <pc:docMk/>
          <pc:sldMk cId="431863632" sldId="768"/>
        </pc:sldMkLst>
        <pc:spChg chg="mod">
          <ac:chgData name="Marion Lacroix" userId="9df64882-6113-4c49-9d2b-3e68714ee988" providerId="ADAL" clId="{0DEE5D08-B827-4F48-A8F5-DB870BFBDAB2}" dt="2025-05-23T11:17:30.295" v="307" actId="20577"/>
          <ac:spMkLst>
            <pc:docMk/>
            <pc:sldMk cId="431863632" sldId="768"/>
            <ac:spMk id="10" creationId="{00000000-0000-0000-0000-000000000000}"/>
          </ac:spMkLst>
        </pc:spChg>
        <pc:spChg chg="mod">
          <ac:chgData name="Marion Lacroix" userId="9df64882-6113-4c49-9d2b-3e68714ee988" providerId="ADAL" clId="{0DEE5D08-B827-4F48-A8F5-DB870BFBDAB2}" dt="2025-05-23T11:24:28.228" v="516" actId="20577"/>
          <ac:spMkLst>
            <pc:docMk/>
            <pc:sldMk cId="431863632" sldId="768"/>
            <ac:spMk id="14" creationId="{DE3E118C-9C5F-40D1-8553-53CD39555ABD}"/>
          </ac:spMkLst>
        </pc:spChg>
        <pc:spChg chg="del">
          <ac:chgData name="Marion Lacroix" userId="9df64882-6113-4c49-9d2b-3e68714ee988" providerId="ADAL" clId="{0DEE5D08-B827-4F48-A8F5-DB870BFBDAB2}" dt="2025-05-23T11:15:21.529" v="265" actId="478"/>
          <ac:spMkLst>
            <pc:docMk/>
            <pc:sldMk cId="431863632" sldId="768"/>
            <ac:spMk id="15" creationId="{FD624D5C-6EB5-4C9A-B4D2-1DC7C5C59425}"/>
          </ac:spMkLst>
        </pc:spChg>
        <pc:picChg chg="add mod">
          <ac:chgData name="Marion Lacroix" userId="9df64882-6113-4c49-9d2b-3e68714ee988" providerId="ADAL" clId="{0DEE5D08-B827-4F48-A8F5-DB870BFBDAB2}" dt="2025-05-23T11:08:27.794" v="106"/>
          <ac:picMkLst>
            <pc:docMk/>
            <pc:sldMk cId="431863632" sldId="768"/>
            <ac:picMk id="13" creationId="{E4E6BC4D-096F-4306-9D28-05DFC810F824}"/>
          </ac:picMkLst>
        </pc:picChg>
        <pc:picChg chg="add mod">
          <ac:chgData name="Marion Lacroix" userId="9df64882-6113-4c49-9d2b-3e68714ee988" providerId="ADAL" clId="{0DEE5D08-B827-4F48-A8F5-DB870BFBDAB2}" dt="2025-05-23T11:21:21.990" v="478" actId="1076"/>
          <ac:picMkLst>
            <pc:docMk/>
            <pc:sldMk cId="431863632" sldId="768"/>
            <ac:picMk id="16" creationId="{5EA9FA1B-2238-43B5-A431-53300D1BD9BB}"/>
          </ac:picMkLst>
        </pc:picChg>
        <pc:cxnChg chg="del">
          <ac:chgData name="Marion Lacroix" userId="9df64882-6113-4c49-9d2b-3e68714ee988" providerId="ADAL" clId="{0DEE5D08-B827-4F48-A8F5-DB870BFBDAB2}" dt="2025-05-23T11:15:22.601" v="266" actId="478"/>
          <ac:cxnSpMkLst>
            <pc:docMk/>
            <pc:sldMk cId="431863632" sldId="768"/>
            <ac:cxnSpMk id="12" creationId="{01036659-D3EB-402F-AEAB-7B7B0DDA69A4}"/>
          </ac:cxnSpMkLst>
        </pc:cxnChg>
      </pc:sldChg>
      <pc:sldChg chg="addSp modSp mod">
        <pc:chgData name="Marion Lacroix" userId="9df64882-6113-4c49-9d2b-3e68714ee988" providerId="ADAL" clId="{0DEE5D08-B827-4F48-A8F5-DB870BFBDAB2}" dt="2025-05-23T11:54:52.711" v="1739" actId="1076"/>
        <pc:sldMkLst>
          <pc:docMk/>
          <pc:sldMk cId="3686782687" sldId="770"/>
        </pc:sldMkLst>
        <pc:spChg chg="mod">
          <ac:chgData name="Marion Lacroix" userId="9df64882-6113-4c49-9d2b-3e68714ee988" providerId="ADAL" clId="{0DEE5D08-B827-4F48-A8F5-DB870BFBDAB2}" dt="2025-05-23T11:45:29.221" v="1051" actId="20577"/>
          <ac:spMkLst>
            <pc:docMk/>
            <pc:sldMk cId="3686782687" sldId="770"/>
            <ac:spMk id="2" creationId="{D2914144-4E5E-4757-976A-35690A828941}"/>
          </ac:spMkLst>
        </pc:spChg>
        <pc:spChg chg="mod">
          <ac:chgData name="Marion Lacroix" userId="9df64882-6113-4c49-9d2b-3e68714ee988" providerId="ADAL" clId="{0DEE5D08-B827-4F48-A8F5-DB870BFBDAB2}" dt="2025-05-23T11:49:31.968" v="1344" actId="1076"/>
          <ac:spMkLst>
            <pc:docMk/>
            <pc:sldMk cId="3686782687" sldId="770"/>
            <ac:spMk id="3" creationId="{BE34F1E9-E0B0-4D42-8B7D-D8AAF906B584}"/>
          </ac:spMkLst>
        </pc:spChg>
        <pc:picChg chg="add mod">
          <ac:chgData name="Marion Lacroix" userId="9df64882-6113-4c49-9d2b-3e68714ee988" providerId="ADAL" clId="{0DEE5D08-B827-4F48-A8F5-DB870BFBDAB2}" dt="2025-05-23T11:08:36.111" v="110"/>
          <ac:picMkLst>
            <pc:docMk/>
            <pc:sldMk cId="3686782687" sldId="770"/>
            <ac:picMk id="6" creationId="{573BE2D5-0BF8-45D2-A792-A93B5FFBE7D1}"/>
          </ac:picMkLst>
        </pc:picChg>
        <pc:picChg chg="add mod">
          <ac:chgData name="Marion Lacroix" userId="9df64882-6113-4c49-9d2b-3e68714ee988" providerId="ADAL" clId="{0DEE5D08-B827-4F48-A8F5-DB870BFBDAB2}" dt="2025-05-23T11:49:33.805" v="1345" actId="1076"/>
          <ac:picMkLst>
            <pc:docMk/>
            <pc:sldMk cId="3686782687" sldId="770"/>
            <ac:picMk id="8" creationId="{5D79A647-6EB7-4499-8224-18211A4F67F0}"/>
          </ac:picMkLst>
        </pc:picChg>
        <pc:picChg chg="add mod">
          <ac:chgData name="Marion Lacroix" userId="9df64882-6113-4c49-9d2b-3e68714ee988" providerId="ADAL" clId="{0DEE5D08-B827-4F48-A8F5-DB870BFBDAB2}" dt="2025-05-23T11:54:52.711" v="1739" actId="1076"/>
          <ac:picMkLst>
            <pc:docMk/>
            <pc:sldMk cId="3686782687" sldId="770"/>
            <ac:picMk id="9" creationId="{979C9660-3FC5-4568-9ABD-92A1CB5D4C66}"/>
          </ac:picMkLst>
        </pc:picChg>
      </pc:sldChg>
      <pc:sldChg chg="add del">
        <pc:chgData name="Marion Lacroix" userId="9df64882-6113-4c49-9d2b-3e68714ee988" providerId="ADAL" clId="{0DEE5D08-B827-4F48-A8F5-DB870BFBDAB2}" dt="2025-05-23T11:08:34.607" v="109" actId="47"/>
        <pc:sldMkLst>
          <pc:docMk/>
          <pc:sldMk cId="2099372533" sldId="771"/>
        </pc:sldMkLst>
      </pc:sldChg>
      <pc:sldChg chg="modSp add mod">
        <pc:chgData name="Marion Lacroix" userId="9df64882-6113-4c49-9d2b-3e68714ee988" providerId="ADAL" clId="{0DEE5D08-B827-4F48-A8F5-DB870BFBDAB2}" dt="2025-05-23T11:11:00.003" v="219" actId="20577"/>
        <pc:sldMkLst>
          <pc:docMk/>
          <pc:sldMk cId="591597734" sldId="772"/>
        </pc:sldMkLst>
        <pc:spChg chg="mod">
          <ac:chgData name="Marion Lacroix" userId="9df64882-6113-4c49-9d2b-3e68714ee988" providerId="ADAL" clId="{0DEE5D08-B827-4F48-A8F5-DB870BFBDAB2}" dt="2025-05-23T11:11:00.003" v="219" actId="20577"/>
          <ac:spMkLst>
            <pc:docMk/>
            <pc:sldMk cId="591597734" sldId="772"/>
            <ac:spMk id="6" creationId="{00000000-0000-0000-0000-000000000000}"/>
          </ac:spMkLst>
        </pc:spChg>
      </pc:sldChg>
      <pc:sldChg chg="modSp add mod ord">
        <pc:chgData name="Marion Lacroix" userId="9df64882-6113-4c49-9d2b-3e68714ee988" providerId="ADAL" clId="{0DEE5D08-B827-4F48-A8F5-DB870BFBDAB2}" dt="2025-05-23T11:29:05.167" v="620" actId="20577"/>
        <pc:sldMkLst>
          <pc:docMk/>
          <pc:sldMk cId="391908494" sldId="773"/>
        </pc:sldMkLst>
        <pc:spChg chg="mod">
          <ac:chgData name="Marion Lacroix" userId="9df64882-6113-4c49-9d2b-3e68714ee988" providerId="ADAL" clId="{0DEE5D08-B827-4F48-A8F5-DB870BFBDAB2}" dt="2025-05-23T11:29:05.167" v="620" actId="20577"/>
          <ac:spMkLst>
            <pc:docMk/>
            <pc:sldMk cId="391908494" sldId="773"/>
            <ac:spMk id="6" creationId="{00000000-0000-0000-0000-000000000000}"/>
          </ac:spMkLst>
        </pc:spChg>
      </pc:sldChg>
      <pc:sldChg chg="add del">
        <pc:chgData name="Marion Lacroix" userId="9df64882-6113-4c49-9d2b-3e68714ee988" providerId="ADAL" clId="{0DEE5D08-B827-4F48-A8F5-DB870BFBDAB2}" dt="2025-05-23T11:21:48.410" v="480" actId="47"/>
        <pc:sldMkLst>
          <pc:docMk/>
          <pc:sldMk cId="3815020300" sldId="773"/>
        </pc:sldMkLst>
      </pc:sldChg>
      <pc:sldChg chg="addSp modSp add mod ord">
        <pc:chgData name="Marion Lacroix" userId="9df64882-6113-4c49-9d2b-3e68714ee988" providerId="ADAL" clId="{0DEE5D08-B827-4F48-A8F5-DB870BFBDAB2}" dt="2025-05-23T11:31:07.987" v="683" actId="1076"/>
        <pc:sldMkLst>
          <pc:docMk/>
          <pc:sldMk cId="1522850905" sldId="774"/>
        </pc:sldMkLst>
        <pc:spChg chg="mod">
          <ac:chgData name="Marion Lacroix" userId="9df64882-6113-4c49-9d2b-3e68714ee988" providerId="ADAL" clId="{0DEE5D08-B827-4F48-A8F5-DB870BFBDAB2}" dt="2025-05-23T11:29:50.415" v="661" actId="20577"/>
          <ac:spMkLst>
            <pc:docMk/>
            <pc:sldMk cId="1522850905" sldId="774"/>
            <ac:spMk id="2" creationId="{00000000-0000-0000-0000-000000000000}"/>
          </ac:spMkLst>
        </pc:spChg>
        <pc:spChg chg="mod">
          <ac:chgData name="Marion Lacroix" userId="9df64882-6113-4c49-9d2b-3e68714ee988" providerId="ADAL" clId="{0DEE5D08-B827-4F48-A8F5-DB870BFBDAB2}" dt="2025-05-23T11:30:01.026" v="662" actId="6549"/>
          <ac:spMkLst>
            <pc:docMk/>
            <pc:sldMk cId="1522850905" sldId="774"/>
            <ac:spMk id="7" creationId="{41114B76-0EAD-492D-B12C-3059C9651E4E}"/>
          </ac:spMkLst>
        </pc:spChg>
        <pc:spChg chg="add mod">
          <ac:chgData name="Marion Lacroix" userId="9df64882-6113-4c49-9d2b-3e68714ee988" providerId="ADAL" clId="{0DEE5D08-B827-4F48-A8F5-DB870BFBDAB2}" dt="2025-05-23T11:30:05.688" v="664" actId="14100"/>
          <ac:spMkLst>
            <pc:docMk/>
            <pc:sldMk cId="1522850905" sldId="774"/>
            <ac:spMk id="9" creationId="{93023949-3E56-45C9-8525-B5F8E62C18B2}"/>
          </ac:spMkLst>
        </pc:spChg>
        <pc:spChg chg="add mod">
          <ac:chgData name="Marion Lacroix" userId="9df64882-6113-4c49-9d2b-3e68714ee988" providerId="ADAL" clId="{0DEE5D08-B827-4F48-A8F5-DB870BFBDAB2}" dt="2025-05-23T11:30:24.108" v="670" actId="14100"/>
          <ac:spMkLst>
            <pc:docMk/>
            <pc:sldMk cId="1522850905" sldId="774"/>
            <ac:spMk id="11" creationId="{DABF3E08-D7F9-4293-9B2E-489104FDDAF8}"/>
          </ac:spMkLst>
        </pc:spChg>
        <pc:spChg chg="add mod">
          <ac:chgData name="Marion Lacroix" userId="9df64882-6113-4c49-9d2b-3e68714ee988" providerId="ADAL" clId="{0DEE5D08-B827-4F48-A8F5-DB870BFBDAB2}" dt="2025-05-23T11:31:03.378" v="682" actId="1076"/>
          <ac:spMkLst>
            <pc:docMk/>
            <pc:sldMk cId="1522850905" sldId="774"/>
            <ac:spMk id="16" creationId="{5A07366D-17AC-4FDC-AD4D-AFAC5997A646}"/>
          </ac:spMkLst>
        </pc:spChg>
        <pc:picChg chg="add mod">
          <ac:chgData name="Marion Lacroix" userId="9df64882-6113-4c49-9d2b-3e68714ee988" providerId="ADAL" clId="{0DEE5D08-B827-4F48-A8F5-DB870BFBDAB2}" dt="2025-05-23T11:30:16.964" v="668" actId="1076"/>
          <ac:picMkLst>
            <pc:docMk/>
            <pc:sldMk cId="1522850905" sldId="774"/>
            <ac:picMk id="10" creationId="{1B036811-41E6-4126-BA53-B2CEADDF92D9}"/>
          </ac:picMkLst>
        </pc:picChg>
        <pc:picChg chg="add mod">
          <ac:chgData name="Marion Lacroix" userId="9df64882-6113-4c49-9d2b-3e68714ee988" providerId="ADAL" clId="{0DEE5D08-B827-4F48-A8F5-DB870BFBDAB2}" dt="2025-05-23T11:31:07.987" v="683" actId="1076"/>
          <ac:picMkLst>
            <pc:docMk/>
            <pc:sldMk cId="1522850905" sldId="774"/>
            <ac:picMk id="15" creationId="{DA479655-5F69-46C1-A1A7-03ABFB257F60}"/>
          </ac:picMkLst>
        </pc:picChg>
        <pc:cxnChg chg="add mod">
          <ac:chgData name="Marion Lacroix" userId="9df64882-6113-4c49-9d2b-3e68714ee988" providerId="ADAL" clId="{0DEE5D08-B827-4F48-A8F5-DB870BFBDAB2}" dt="2025-05-23T11:30:24.108" v="670" actId="14100"/>
          <ac:cxnSpMkLst>
            <pc:docMk/>
            <pc:sldMk cId="1522850905" sldId="774"/>
            <ac:cxnSpMk id="13" creationId="{8E83658F-B872-4B17-AF0B-ACDAAA8972CB}"/>
          </ac:cxnSpMkLst>
        </pc:cxnChg>
      </pc:sldChg>
      <pc:sldChg chg="addSp delSp modSp add mod">
        <pc:chgData name="Marion Lacroix" userId="9df64882-6113-4c49-9d2b-3e68714ee988" providerId="ADAL" clId="{0DEE5D08-B827-4F48-A8F5-DB870BFBDAB2}" dt="2025-05-23T11:32:39.523" v="692" actId="1076"/>
        <pc:sldMkLst>
          <pc:docMk/>
          <pc:sldMk cId="2806436901" sldId="775"/>
        </pc:sldMkLst>
        <pc:spChg chg="del">
          <ac:chgData name="Marion Lacroix" userId="9df64882-6113-4c49-9d2b-3e68714ee988" providerId="ADAL" clId="{0DEE5D08-B827-4F48-A8F5-DB870BFBDAB2}" dt="2025-05-23T11:31:39.581" v="686" actId="478"/>
          <ac:spMkLst>
            <pc:docMk/>
            <pc:sldMk cId="2806436901" sldId="775"/>
            <ac:spMk id="11" creationId="{DABF3E08-D7F9-4293-9B2E-489104FDDAF8}"/>
          </ac:spMkLst>
        </pc:spChg>
        <pc:spChg chg="del">
          <ac:chgData name="Marion Lacroix" userId="9df64882-6113-4c49-9d2b-3e68714ee988" providerId="ADAL" clId="{0DEE5D08-B827-4F48-A8F5-DB870BFBDAB2}" dt="2025-05-23T11:31:39.581" v="686" actId="478"/>
          <ac:spMkLst>
            <pc:docMk/>
            <pc:sldMk cId="2806436901" sldId="775"/>
            <ac:spMk id="16" creationId="{5A07366D-17AC-4FDC-AD4D-AFAC5997A646}"/>
          </ac:spMkLst>
        </pc:spChg>
        <pc:spChg chg="add del mod">
          <ac:chgData name="Marion Lacroix" userId="9df64882-6113-4c49-9d2b-3e68714ee988" providerId="ADAL" clId="{0DEE5D08-B827-4F48-A8F5-DB870BFBDAB2}" dt="2025-05-23T11:31:46.283" v="688"/>
          <ac:spMkLst>
            <pc:docMk/>
            <pc:sldMk cId="2806436901" sldId="775"/>
            <ac:spMk id="17" creationId="{4EA405B3-ECBD-41E8-883F-DBDB6900A651}"/>
          </ac:spMkLst>
        </pc:spChg>
        <pc:spChg chg="add del mod">
          <ac:chgData name="Marion Lacroix" userId="9df64882-6113-4c49-9d2b-3e68714ee988" providerId="ADAL" clId="{0DEE5D08-B827-4F48-A8F5-DB870BFBDAB2}" dt="2025-05-23T11:31:46.283" v="688"/>
          <ac:spMkLst>
            <pc:docMk/>
            <pc:sldMk cId="2806436901" sldId="775"/>
            <ac:spMk id="18" creationId="{602667AE-4531-4D90-B282-2364F077741F}"/>
          </ac:spMkLst>
        </pc:spChg>
        <pc:spChg chg="add del mod">
          <ac:chgData name="Marion Lacroix" userId="9df64882-6113-4c49-9d2b-3e68714ee988" providerId="ADAL" clId="{0DEE5D08-B827-4F48-A8F5-DB870BFBDAB2}" dt="2025-05-23T11:31:46.283" v="688"/>
          <ac:spMkLst>
            <pc:docMk/>
            <pc:sldMk cId="2806436901" sldId="775"/>
            <ac:spMk id="19" creationId="{D12F8538-C594-4C9E-A67D-B620887F2AB8}"/>
          </ac:spMkLst>
        </pc:spChg>
        <pc:spChg chg="add del mod">
          <ac:chgData name="Marion Lacroix" userId="9df64882-6113-4c49-9d2b-3e68714ee988" providerId="ADAL" clId="{0DEE5D08-B827-4F48-A8F5-DB870BFBDAB2}" dt="2025-05-23T11:31:46.283" v="688"/>
          <ac:spMkLst>
            <pc:docMk/>
            <pc:sldMk cId="2806436901" sldId="775"/>
            <ac:spMk id="20" creationId="{14D05089-C8CE-4036-B976-58EC4828E56B}"/>
          </ac:spMkLst>
        </pc:spChg>
        <pc:spChg chg="add del mod">
          <ac:chgData name="Marion Lacroix" userId="9df64882-6113-4c49-9d2b-3e68714ee988" providerId="ADAL" clId="{0DEE5D08-B827-4F48-A8F5-DB870BFBDAB2}" dt="2025-05-23T11:31:46.283" v="688"/>
          <ac:spMkLst>
            <pc:docMk/>
            <pc:sldMk cId="2806436901" sldId="775"/>
            <ac:spMk id="21" creationId="{6DB4EB20-BA85-44F7-B6B5-593104B6888B}"/>
          </ac:spMkLst>
        </pc:spChg>
        <pc:spChg chg="add del mod">
          <ac:chgData name="Marion Lacroix" userId="9df64882-6113-4c49-9d2b-3e68714ee988" providerId="ADAL" clId="{0DEE5D08-B827-4F48-A8F5-DB870BFBDAB2}" dt="2025-05-23T11:31:46.283" v="688"/>
          <ac:spMkLst>
            <pc:docMk/>
            <pc:sldMk cId="2806436901" sldId="775"/>
            <ac:spMk id="25" creationId="{7284E79E-ADCA-47A8-AC55-DA2F82D9B75E}"/>
          </ac:spMkLst>
        </pc:spChg>
        <pc:spChg chg="add del mod">
          <ac:chgData name="Marion Lacroix" userId="9df64882-6113-4c49-9d2b-3e68714ee988" providerId="ADAL" clId="{0DEE5D08-B827-4F48-A8F5-DB870BFBDAB2}" dt="2025-05-23T11:31:46.283" v="688"/>
          <ac:spMkLst>
            <pc:docMk/>
            <pc:sldMk cId="2806436901" sldId="775"/>
            <ac:spMk id="26" creationId="{14FA267B-4848-40E2-8212-60E0FAAC9591}"/>
          </ac:spMkLst>
        </pc:spChg>
        <pc:spChg chg="add del mod">
          <ac:chgData name="Marion Lacroix" userId="9df64882-6113-4c49-9d2b-3e68714ee988" providerId="ADAL" clId="{0DEE5D08-B827-4F48-A8F5-DB870BFBDAB2}" dt="2025-05-23T11:31:46.283" v="688"/>
          <ac:spMkLst>
            <pc:docMk/>
            <pc:sldMk cId="2806436901" sldId="775"/>
            <ac:spMk id="27" creationId="{5F0DB3FF-41EC-4B52-BC82-3951567054E9}"/>
          </ac:spMkLst>
        </pc:spChg>
        <pc:spChg chg="add del mod">
          <ac:chgData name="Marion Lacroix" userId="9df64882-6113-4c49-9d2b-3e68714ee988" providerId="ADAL" clId="{0DEE5D08-B827-4F48-A8F5-DB870BFBDAB2}" dt="2025-05-23T11:31:46.283" v="688"/>
          <ac:spMkLst>
            <pc:docMk/>
            <pc:sldMk cId="2806436901" sldId="775"/>
            <ac:spMk id="28" creationId="{CC2F5E2A-3B89-430D-9DB2-EF528BAFE16A}"/>
          </ac:spMkLst>
        </pc:spChg>
        <pc:spChg chg="add del mod">
          <ac:chgData name="Marion Lacroix" userId="9df64882-6113-4c49-9d2b-3e68714ee988" providerId="ADAL" clId="{0DEE5D08-B827-4F48-A8F5-DB870BFBDAB2}" dt="2025-05-23T11:31:46.283" v="688"/>
          <ac:spMkLst>
            <pc:docMk/>
            <pc:sldMk cId="2806436901" sldId="775"/>
            <ac:spMk id="29" creationId="{6C0DA20D-C31B-4226-8DA9-4A6D99EBD276}"/>
          </ac:spMkLst>
        </pc:spChg>
        <pc:spChg chg="add del mod">
          <ac:chgData name="Marion Lacroix" userId="9df64882-6113-4c49-9d2b-3e68714ee988" providerId="ADAL" clId="{0DEE5D08-B827-4F48-A8F5-DB870BFBDAB2}" dt="2025-05-23T11:31:46.283" v="688"/>
          <ac:spMkLst>
            <pc:docMk/>
            <pc:sldMk cId="2806436901" sldId="775"/>
            <ac:spMk id="30" creationId="{D9E89F49-08B0-42F6-826F-229E858A20E9}"/>
          </ac:spMkLst>
        </pc:spChg>
        <pc:spChg chg="add del mod">
          <ac:chgData name="Marion Lacroix" userId="9df64882-6113-4c49-9d2b-3e68714ee988" providerId="ADAL" clId="{0DEE5D08-B827-4F48-A8F5-DB870BFBDAB2}" dt="2025-05-23T11:31:46.283" v="688"/>
          <ac:spMkLst>
            <pc:docMk/>
            <pc:sldMk cId="2806436901" sldId="775"/>
            <ac:spMk id="31" creationId="{D21EAFA1-5B0A-4249-8B3C-72817EABDA63}"/>
          </ac:spMkLst>
        </pc:spChg>
        <pc:spChg chg="add del mod">
          <ac:chgData name="Marion Lacroix" userId="9df64882-6113-4c49-9d2b-3e68714ee988" providerId="ADAL" clId="{0DEE5D08-B827-4F48-A8F5-DB870BFBDAB2}" dt="2025-05-23T11:31:46.283" v="688"/>
          <ac:spMkLst>
            <pc:docMk/>
            <pc:sldMk cId="2806436901" sldId="775"/>
            <ac:spMk id="32" creationId="{0EF4BC06-54BE-4B93-8478-52245C59B3DA}"/>
          </ac:spMkLst>
        </pc:spChg>
        <pc:spChg chg="add del mod">
          <ac:chgData name="Marion Lacroix" userId="9df64882-6113-4c49-9d2b-3e68714ee988" providerId="ADAL" clId="{0DEE5D08-B827-4F48-A8F5-DB870BFBDAB2}" dt="2025-05-23T11:31:46.283" v="688"/>
          <ac:spMkLst>
            <pc:docMk/>
            <pc:sldMk cId="2806436901" sldId="775"/>
            <ac:spMk id="33" creationId="{5A550785-F287-4AED-8B5D-2B21B5CF2577}"/>
          </ac:spMkLst>
        </pc:spChg>
        <pc:spChg chg="add del mod">
          <ac:chgData name="Marion Lacroix" userId="9df64882-6113-4c49-9d2b-3e68714ee988" providerId="ADAL" clId="{0DEE5D08-B827-4F48-A8F5-DB870BFBDAB2}" dt="2025-05-23T11:31:46.283" v="688"/>
          <ac:spMkLst>
            <pc:docMk/>
            <pc:sldMk cId="2806436901" sldId="775"/>
            <ac:spMk id="34" creationId="{3DB39027-853E-4A27-ADB9-8B22A4CBE81E}"/>
          </ac:spMkLst>
        </pc:spChg>
        <pc:spChg chg="add del mod">
          <ac:chgData name="Marion Lacroix" userId="9df64882-6113-4c49-9d2b-3e68714ee988" providerId="ADAL" clId="{0DEE5D08-B827-4F48-A8F5-DB870BFBDAB2}" dt="2025-05-23T11:31:46.283" v="688"/>
          <ac:spMkLst>
            <pc:docMk/>
            <pc:sldMk cId="2806436901" sldId="775"/>
            <ac:spMk id="35" creationId="{EA37B7E8-DC10-46C7-8FF7-B558C903F424}"/>
          </ac:spMkLst>
        </pc:spChg>
        <pc:spChg chg="add del mod">
          <ac:chgData name="Marion Lacroix" userId="9df64882-6113-4c49-9d2b-3e68714ee988" providerId="ADAL" clId="{0DEE5D08-B827-4F48-A8F5-DB870BFBDAB2}" dt="2025-05-23T11:31:46.283" v="688"/>
          <ac:spMkLst>
            <pc:docMk/>
            <pc:sldMk cId="2806436901" sldId="775"/>
            <ac:spMk id="36" creationId="{424C5491-40C0-40C7-9FDE-E05344EBB66D}"/>
          </ac:spMkLst>
        </pc:spChg>
        <pc:spChg chg="add del mod">
          <ac:chgData name="Marion Lacroix" userId="9df64882-6113-4c49-9d2b-3e68714ee988" providerId="ADAL" clId="{0DEE5D08-B827-4F48-A8F5-DB870BFBDAB2}" dt="2025-05-23T11:31:46.283" v="688"/>
          <ac:spMkLst>
            <pc:docMk/>
            <pc:sldMk cId="2806436901" sldId="775"/>
            <ac:spMk id="37" creationId="{0D526837-653C-443E-9C9C-FC2ED17F5F96}"/>
          </ac:spMkLst>
        </pc:spChg>
        <pc:spChg chg="add del mod">
          <ac:chgData name="Marion Lacroix" userId="9df64882-6113-4c49-9d2b-3e68714ee988" providerId="ADAL" clId="{0DEE5D08-B827-4F48-A8F5-DB870BFBDAB2}" dt="2025-05-23T11:31:46.283" v="688"/>
          <ac:spMkLst>
            <pc:docMk/>
            <pc:sldMk cId="2806436901" sldId="775"/>
            <ac:spMk id="38" creationId="{65C6B8F0-A2FB-4543-BE89-787B8CA48FEB}"/>
          </ac:spMkLst>
        </pc:spChg>
        <pc:spChg chg="add del mod">
          <ac:chgData name="Marion Lacroix" userId="9df64882-6113-4c49-9d2b-3e68714ee988" providerId="ADAL" clId="{0DEE5D08-B827-4F48-A8F5-DB870BFBDAB2}" dt="2025-05-23T11:31:46.283" v="688"/>
          <ac:spMkLst>
            <pc:docMk/>
            <pc:sldMk cId="2806436901" sldId="775"/>
            <ac:spMk id="39" creationId="{FFE235F7-599E-497C-9D3A-8FD057E22888}"/>
          </ac:spMkLst>
        </pc:spChg>
        <pc:spChg chg="add del mod">
          <ac:chgData name="Marion Lacroix" userId="9df64882-6113-4c49-9d2b-3e68714ee988" providerId="ADAL" clId="{0DEE5D08-B827-4F48-A8F5-DB870BFBDAB2}" dt="2025-05-23T11:31:46.283" v="688"/>
          <ac:spMkLst>
            <pc:docMk/>
            <pc:sldMk cId="2806436901" sldId="775"/>
            <ac:spMk id="40" creationId="{AE179151-B477-46C0-83CF-5F59078DEA67}"/>
          </ac:spMkLst>
        </pc:spChg>
        <pc:spChg chg="add del mod">
          <ac:chgData name="Marion Lacroix" userId="9df64882-6113-4c49-9d2b-3e68714ee988" providerId="ADAL" clId="{0DEE5D08-B827-4F48-A8F5-DB870BFBDAB2}" dt="2025-05-23T11:31:46.283" v="688"/>
          <ac:spMkLst>
            <pc:docMk/>
            <pc:sldMk cId="2806436901" sldId="775"/>
            <ac:spMk id="41" creationId="{F3C8A015-F389-4102-986C-9933349C256A}"/>
          </ac:spMkLst>
        </pc:spChg>
        <pc:spChg chg="add del mod">
          <ac:chgData name="Marion Lacroix" userId="9df64882-6113-4c49-9d2b-3e68714ee988" providerId="ADAL" clId="{0DEE5D08-B827-4F48-A8F5-DB870BFBDAB2}" dt="2025-05-23T11:31:46.283" v="688"/>
          <ac:spMkLst>
            <pc:docMk/>
            <pc:sldMk cId="2806436901" sldId="775"/>
            <ac:spMk id="42" creationId="{A1E73343-23B4-4768-BDA4-AEC4B1EAF69E}"/>
          </ac:spMkLst>
        </pc:spChg>
        <pc:spChg chg="add del mod">
          <ac:chgData name="Marion Lacroix" userId="9df64882-6113-4c49-9d2b-3e68714ee988" providerId="ADAL" clId="{0DEE5D08-B827-4F48-A8F5-DB870BFBDAB2}" dt="2025-05-23T11:31:46.283" v="688"/>
          <ac:spMkLst>
            <pc:docMk/>
            <pc:sldMk cId="2806436901" sldId="775"/>
            <ac:spMk id="43" creationId="{AF5E7197-784D-4164-97E7-6A415E335B35}"/>
          </ac:spMkLst>
        </pc:spChg>
        <pc:spChg chg="add del mod">
          <ac:chgData name="Marion Lacroix" userId="9df64882-6113-4c49-9d2b-3e68714ee988" providerId="ADAL" clId="{0DEE5D08-B827-4F48-A8F5-DB870BFBDAB2}" dt="2025-05-23T11:31:46.283" v="688"/>
          <ac:spMkLst>
            <pc:docMk/>
            <pc:sldMk cId="2806436901" sldId="775"/>
            <ac:spMk id="44" creationId="{BC42A0B0-4AFF-45CF-BABD-7FEF5BEB0262}"/>
          </ac:spMkLst>
        </pc:spChg>
        <pc:spChg chg="add del mod">
          <ac:chgData name="Marion Lacroix" userId="9df64882-6113-4c49-9d2b-3e68714ee988" providerId="ADAL" clId="{0DEE5D08-B827-4F48-A8F5-DB870BFBDAB2}" dt="2025-05-23T11:31:46.283" v="688"/>
          <ac:spMkLst>
            <pc:docMk/>
            <pc:sldMk cId="2806436901" sldId="775"/>
            <ac:spMk id="45" creationId="{F889E35F-50CA-4060-B697-8CE006471665}"/>
          </ac:spMkLst>
        </pc:spChg>
        <pc:spChg chg="add del mod">
          <ac:chgData name="Marion Lacroix" userId="9df64882-6113-4c49-9d2b-3e68714ee988" providerId="ADAL" clId="{0DEE5D08-B827-4F48-A8F5-DB870BFBDAB2}" dt="2025-05-23T11:31:46.283" v="688"/>
          <ac:spMkLst>
            <pc:docMk/>
            <pc:sldMk cId="2806436901" sldId="775"/>
            <ac:spMk id="48" creationId="{007F7613-CCC6-4ECF-9B42-BEEC98F062C0}"/>
          </ac:spMkLst>
        </pc:spChg>
        <pc:spChg chg="add del mod">
          <ac:chgData name="Marion Lacroix" userId="9df64882-6113-4c49-9d2b-3e68714ee988" providerId="ADAL" clId="{0DEE5D08-B827-4F48-A8F5-DB870BFBDAB2}" dt="2025-05-23T11:31:46.283" v="688"/>
          <ac:spMkLst>
            <pc:docMk/>
            <pc:sldMk cId="2806436901" sldId="775"/>
            <ac:spMk id="49" creationId="{C0FE382A-C607-43F2-B467-77FF52549304}"/>
          </ac:spMkLst>
        </pc:spChg>
        <pc:spChg chg="add del mod">
          <ac:chgData name="Marion Lacroix" userId="9df64882-6113-4c49-9d2b-3e68714ee988" providerId="ADAL" clId="{0DEE5D08-B827-4F48-A8F5-DB870BFBDAB2}" dt="2025-05-23T11:31:46.283" v="688"/>
          <ac:spMkLst>
            <pc:docMk/>
            <pc:sldMk cId="2806436901" sldId="775"/>
            <ac:spMk id="50" creationId="{332C86AB-3B8B-4CB9-BF95-47F9FCAE56E9}"/>
          </ac:spMkLst>
        </pc:spChg>
        <pc:spChg chg="add del mod">
          <ac:chgData name="Marion Lacroix" userId="9df64882-6113-4c49-9d2b-3e68714ee988" providerId="ADAL" clId="{0DEE5D08-B827-4F48-A8F5-DB870BFBDAB2}" dt="2025-05-23T11:31:46.283" v="688"/>
          <ac:spMkLst>
            <pc:docMk/>
            <pc:sldMk cId="2806436901" sldId="775"/>
            <ac:spMk id="51" creationId="{65E80CEE-0CC3-4813-A126-9346124DE999}"/>
          </ac:spMkLst>
        </pc:spChg>
        <pc:spChg chg="add del mod">
          <ac:chgData name="Marion Lacroix" userId="9df64882-6113-4c49-9d2b-3e68714ee988" providerId="ADAL" clId="{0DEE5D08-B827-4F48-A8F5-DB870BFBDAB2}" dt="2025-05-23T11:31:46.283" v="688"/>
          <ac:spMkLst>
            <pc:docMk/>
            <pc:sldMk cId="2806436901" sldId="775"/>
            <ac:spMk id="52" creationId="{CFC0718E-4F99-4066-BF83-B4BE9CEB5735}"/>
          </ac:spMkLst>
        </pc:spChg>
        <pc:spChg chg="add del mod">
          <ac:chgData name="Marion Lacroix" userId="9df64882-6113-4c49-9d2b-3e68714ee988" providerId="ADAL" clId="{0DEE5D08-B827-4F48-A8F5-DB870BFBDAB2}" dt="2025-05-23T11:31:46.283" v="688"/>
          <ac:spMkLst>
            <pc:docMk/>
            <pc:sldMk cId="2806436901" sldId="775"/>
            <ac:spMk id="53" creationId="{1A7D3E35-9E03-4A96-BAD7-BF1A61682FD9}"/>
          </ac:spMkLst>
        </pc:spChg>
        <pc:picChg chg="del">
          <ac:chgData name="Marion Lacroix" userId="9df64882-6113-4c49-9d2b-3e68714ee988" providerId="ADAL" clId="{0DEE5D08-B827-4F48-A8F5-DB870BFBDAB2}" dt="2025-05-23T11:31:36.324" v="685" actId="478"/>
          <ac:picMkLst>
            <pc:docMk/>
            <pc:sldMk cId="2806436901" sldId="775"/>
            <ac:picMk id="10" creationId="{1B036811-41E6-4126-BA53-B2CEADDF92D9}"/>
          </ac:picMkLst>
        </pc:picChg>
        <pc:picChg chg="del">
          <ac:chgData name="Marion Lacroix" userId="9df64882-6113-4c49-9d2b-3e68714ee988" providerId="ADAL" clId="{0DEE5D08-B827-4F48-A8F5-DB870BFBDAB2}" dt="2025-05-23T11:31:39.581" v="686" actId="478"/>
          <ac:picMkLst>
            <pc:docMk/>
            <pc:sldMk cId="2806436901" sldId="775"/>
            <ac:picMk id="15" creationId="{DA479655-5F69-46C1-A1A7-03ABFB257F60}"/>
          </ac:picMkLst>
        </pc:picChg>
        <pc:picChg chg="add mod">
          <ac:chgData name="Marion Lacroix" userId="9df64882-6113-4c49-9d2b-3e68714ee988" providerId="ADAL" clId="{0DEE5D08-B827-4F48-A8F5-DB870BFBDAB2}" dt="2025-05-23T11:32:39.523" v="692" actId="1076"/>
          <ac:picMkLst>
            <pc:docMk/>
            <pc:sldMk cId="2806436901" sldId="775"/>
            <ac:picMk id="54" creationId="{AD68F8B9-88E7-476F-B5FC-F7062A2EFE86}"/>
          </ac:picMkLst>
        </pc:picChg>
        <pc:cxnChg chg="del mod">
          <ac:chgData name="Marion Lacroix" userId="9df64882-6113-4c49-9d2b-3e68714ee988" providerId="ADAL" clId="{0DEE5D08-B827-4F48-A8F5-DB870BFBDAB2}" dt="2025-05-23T11:31:39.581" v="686" actId="478"/>
          <ac:cxnSpMkLst>
            <pc:docMk/>
            <pc:sldMk cId="2806436901" sldId="775"/>
            <ac:cxnSpMk id="13" creationId="{8E83658F-B872-4B17-AF0B-ACDAAA8972CB}"/>
          </ac:cxnSpMkLst>
        </pc:cxnChg>
        <pc:cxnChg chg="add del mod">
          <ac:chgData name="Marion Lacroix" userId="9df64882-6113-4c49-9d2b-3e68714ee988" providerId="ADAL" clId="{0DEE5D08-B827-4F48-A8F5-DB870BFBDAB2}" dt="2025-05-23T11:31:46.283" v="688"/>
          <ac:cxnSpMkLst>
            <pc:docMk/>
            <pc:sldMk cId="2806436901" sldId="775"/>
            <ac:cxnSpMk id="22" creationId="{D3B53192-DD5E-4E0C-BFE1-C74A202DAA5B}"/>
          </ac:cxnSpMkLst>
        </pc:cxnChg>
        <pc:cxnChg chg="add del mod">
          <ac:chgData name="Marion Lacroix" userId="9df64882-6113-4c49-9d2b-3e68714ee988" providerId="ADAL" clId="{0DEE5D08-B827-4F48-A8F5-DB870BFBDAB2}" dt="2025-05-23T11:31:46.283" v="688"/>
          <ac:cxnSpMkLst>
            <pc:docMk/>
            <pc:sldMk cId="2806436901" sldId="775"/>
            <ac:cxnSpMk id="23" creationId="{2D27C673-D288-4708-B802-D23AB62497A1}"/>
          </ac:cxnSpMkLst>
        </pc:cxnChg>
        <pc:cxnChg chg="add del mod">
          <ac:chgData name="Marion Lacroix" userId="9df64882-6113-4c49-9d2b-3e68714ee988" providerId="ADAL" clId="{0DEE5D08-B827-4F48-A8F5-DB870BFBDAB2}" dt="2025-05-23T11:31:46.283" v="688"/>
          <ac:cxnSpMkLst>
            <pc:docMk/>
            <pc:sldMk cId="2806436901" sldId="775"/>
            <ac:cxnSpMk id="24" creationId="{029179D5-0F61-4B02-8574-851D716EAE57}"/>
          </ac:cxnSpMkLst>
        </pc:cxnChg>
        <pc:cxnChg chg="add del mod">
          <ac:chgData name="Marion Lacroix" userId="9df64882-6113-4c49-9d2b-3e68714ee988" providerId="ADAL" clId="{0DEE5D08-B827-4F48-A8F5-DB870BFBDAB2}" dt="2025-05-23T11:31:46.283" v="688"/>
          <ac:cxnSpMkLst>
            <pc:docMk/>
            <pc:sldMk cId="2806436901" sldId="775"/>
            <ac:cxnSpMk id="46" creationId="{6E306CD4-24E0-49CF-90AA-02E045B85A60}"/>
          </ac:cxnSpMkLst>
        </pc:cxnChg>
        <pc:cxnChg chg="add del mod">
          <ac:chgData name="Marion Lacroix" userId="9df64882-6113-4c49-9d2b-3e68714ee988" providerId="ADAL" clId="{0DEE5D08-B827-4F48-A8F5-DB870BFBDAB2}" dt="2025-05-23T11:31:46.283" v="688"/>
          <ac:cxnSpMkLst>
            <pc:docMk/>
            <pc:sldMk cId="2806436901" sldId="775"/>
            <ac:cxnSpMk id="47" creationId="{69D621B9-7348-4902-9AEB-0AB4EEA999E4}"/>
          </ac:cxnSpMkLst>
        </pc:cxnChg>
      </pc:sldChg>
      <pc:sldChg chg="addSp modSp add mod ord">
        <pc:chgData name="Marion Lacroix" userId="9df64882-6113-4c49-9d2b-3e68714ee988" providerId="ADAL" clId="{0DEE5D08-B827-4F48-A8F5-DB870BFBDAB2}" dt="2025-05-23T11:43:25.632" v="1005" actId="207"/>
        <pc:sldMkLst>
          <pc:docMk/>
          <pc:sldMk cId="150817860" sldId="776"/>
        </pc:sldMkLst>
        <pc:spChg chg="mod">
          <ac:chgData name="Marion Lacroix" userId="9df64882-6113-4c49-9d2b-3e68714ee988" providerId="ADAL" clId="{0DEE5D08-B827-4F48-A8F5-DB870BFBDAB2}" dt="2025-05-23T11:33:50.987" v="719" actId="20577"/>
          <ac:spMkLst>
            <pc:docMk/>
            <pc:sldMk cId="150817860" sldId="776"/>
            <ac:spMk id="2" creationId="{00000000-0000-0000-0000-000000000000}"/>
          </ac:spMkLst>
        </pc:spChg>
        <pc:spChg chg="mod">
          <ac:chgData name="Marion Lacroix" userId="9df64882-6113-4c49-9d2b-3e68714ee988" providerId="ADAL" clId="{0DEE5D08-B827-4F48-A8F5-DB870BFBDAB2}" dt="2025-05-23T11:43:25.632" v="1005" actId="207"/>
          <ac:spMkLst>
            <pc:docMk/>
            <pc:sldMk cId="150817860" sldId="776"/>
            <ac:spMk id="7" creationId="{41114B76-0EAD-492D-B12C-3059C9651E4E}"/>
          </ac:spMkLst>
        </pc:spChg>
        <pc:picChg chg="add mod">
          <ac:chgData name="Marion Lacroix" userId="9df64882-6113-4c49-9d2b-3e68714ee988" providerId="ADAL" clId="{0DEE5D08-B827-4F48-A8F5-DB870BFBDAB2}" dt="2025-05-23T11:34:49.675" v="734" actId="1076"/>
          <ac:picMkLst>
            <pc:docMk/>
            <pc:sldMk cId="150817860" sldId="776"/>
            <ac:picMk id="9" creationId="{F0B07EC7-4B72-4890-83EE-2C06AD6BC078}"/>
          </ac:picMkLst>
        </pc:picChg>
        <pc:picChg chg="add mod">
          <ac:chgData name="Marion Lacroix" userId="9df64882-6113-4c49-9d2b-3e68714ee988" providerId="ADAL" clId="{0DEE5D08-B827-4F48-A8F5-DB870BFBDAB2}" dt="2025-05-23T11:34:47.955" v="733" actId="1076"/>
          <ac:picMkLst>
            <pc:docMk/>
            <pc:sldMk cId="150817860" sldId="776"/>
            <ac:picMk id="10" creationId="{D7A7D5E4-E28A-48B9-8C37-96691FA5EEF8}"/>
          </ac:picMkLst>
        </pc:picChg>
      </pc:sldChg>
      <pc:sldChg chg="addSp delSp modSp add mod">
        <pc:chgData name="Marion Lacroix" userId="9df64882-6113-4c49-9d2b-3e68714ee988" providerId="ADAL" clId="{0DEE5D08-B827-4F48-A8F5-DB870BFBDAB2}" dt="2025-05-23T11:39:25.795" v="945" actId="1076"/>
        <pc:sldMkLst>
          <pc:docMk/>
          <pc:sldMk cId="3209164075" sldId="777"/>
        </pc:sldMkLst>
        <pc:spChg chg="mod">
          <ac:chgData name="Marion Lacroix" userId="9df64882-6113-4c49-9d2b-3e68714ee988" providerId="ADAL" clId="{0DEE5D08-B827-4F48-A8F5-DB870BFBDAB2}" dt="2025-05-23T11:35:15.679" v="736"/>
          <ac:spMkLst>
            <pc:docMk/>
            <pc:sldMk cId="3209164075" sldId="777"/>
            <ac:spMk id="2" creationId="{00000000-0000-0000-0000-000000000000}"/>
          </ac:spMkLst>
        </pc:spChg>
        <pc:spChg chg="mod">
          <ac:chgData name="Marion Lacroix" userId="9df64882-6113-4c49-9d2b-3e68714ee988" providerId="ADAL" clId="{0DEE5D08-B827-4F48-A8F5-DB870BFBDAB2}" dt="2025-05-23T11:39:11.256" v="941" actId="1076"/>
          <ac:spMkLst>
            <pc:docMk/>
            <pc:sldMk cId="3209164075" sldId="777"/>
            <ac:spMk id="7" creationId="{41114B76-0EAD-492D-B12C-3059C9651E4E}"/>
          </ac:spMkLst>
        </pc:spChg>
        <pc:spChg chg="add mod">
          <ac:chgData name="Marion Lacroix" userId="9df64882-6113-4c49-9d2b-3e68714ee988" providerId="ADAL" clId="{0DEE5D08-B827-4F48-A8F5-DB870BFBDAB2}" dt="2025-05-23T11:38:57.325" v="940" actId="1076"/>
          <ac:spMkLst>
            <pc:docMk/>
            <pc:sldMk cId="3209164075" sldId="777"/>
            <ac:spMk id="13" creationId="{BA0369C6-9D4A-40E2-87F7-710D69EF4982}"/>
          </ac:spMkLst>
        </pc:spChg>
        <pc:picChg chg="del mod">
          <ac:chgData name="Marion Lacroix" userId="9df64882-6113-4c49-9d2b-3e68714ee988" providerId="ADAL" clId="{0DEE5D08-B827-4F48-A8F5-DB870BFBDAB2}" dt="2025-05-23T11:37:48.061" v="922" actId="478"/>
          <ac:picMkLst>
            <pc:docMk/>
            <pc:sldMk cId="3209164075" sldId="777"/>
            <ac:picMk id="9" creationId="{F0B07EC7-4B72-4890-83EE-2C06AD6BC078}"/>
          </ac:picMkLst>
        </pc:picChg>
        <pc:picChg chg="del mod">
          <ac:chgData name="Marion Lacroix" userId="9df64882-6113-4c49-9d2b-3e68714ee988" providerId="ADAL" clId="{0DEE5D08-B827-4F48-A8F5-DB870BFBDAB2}" dt="2025-05-23T11:37:47.358" v="921" actId="478"/>
          <ac:picMkLst>
            <pc:docMk/>
            <pc:sldMk cId="3209164075" sldId="777"/>
            <ac:picMk id="10" creationId="{D7A7D5E4-E28A-48B9-8C37-96691FA5EEF8}"/>
          </ac:picMkLst>
        </pc:picChg>
        <pc:picChg chg="add mod">
          <ac:chgData name="Marion Lacroix" userId="9df64882-6113-4c49-9d2b-3e68714ee988" providerId="ADAL" clId="{0DEE5D08-B827-4F48-A8F5-DB870BFBDAB2}" dt="2025-05-23T11:39:24.159" v="944" actId="1076"/>
          <ac:picMkLst>
            <pc:docMk/>
            <pc:sldMk cId="3209164075" sldId="777"/>
            <ac:picMk id="15" creationId="{FFA5B095-A959-4C51-8417-A8B95DB8B4F5}"/>
          </ac:picMkLst>
        </pc:picChg>
        <pc:picChg chg="add mod">
          <ac:chgData name="Marion Lacroix" userId="9df64882-6113-4c49-9d2b-3e68714ee988" providerId="ADAL" clId="{0DEE5D08-B827-4F48-A8F5-DB870BFBDAB2}" dt="2025-05-23T11:39:25.795" v="945" actId="1076"/>
          <ac:picMkLst>
            <pc:docMk/>
            <pc:sldMk cId="3209164075" sldId="777"/>
            <ac:picMk id="16" creationId="{DD8EFCD4-9BC2-41E0-BB9E-EB9913E202BF}"/>
          </ac:picMkLst>
        </pc:picChg>
      </pc:sldChg>
      <pc:sldChg chg="addSp delSp modSp add mod ord">
        <pc:chgData name="Marion Lacroix" userId="9df64882-6113-4c49-9d2b-3e68714ee988" providerId="ADAL" clId="{0DEE5D08-B827-4F48-A8F5-DB870BFBDAB2}" dt="2025-05-23T11:44:47.393" v="1030" actId="207"/>
        <pc:sldMkLst>
          <pc:docMk/>
          <pc:sldMk cId="314572523" sldId="778"/>
        </pc:sldMkLst>
        <pc:spChg chg="mod">
          <ac:chgData name="Marion Lacroix" userId="9df64882-6113-4c49-9d2b-3e68714ee988" providerId="ADAL" clId="{0DEE5D08-B827-4F48-A8F5-DB870BFBDAB2}" dt="2025-05-23T11:40:47.515" v="974"/>
          <ac:spMkLst>
            <pc:docMk/>
            <pc:sldMk cId="314572523" sldId="778"/>
            <ac:spMk id="2" creationId="{00000000-0000-0000-0000-000000000000}"/>
          </ac:spMkLst>
        </pc:spChg>
        <pc:spChg chg="mod">
          <ac:chgData name="Marion Lacroix" userId="9df64882-6113-4c49-9d2b-3e68714ee988" providerId="ADAL" clId="{0DEE5D08-B827-4F48-A8F5-DB870BFBDAB2}" dt="2025-05-23T11:44:47.393" v="1030" actId="207"/>
          <ac:spMkLst>
            <pc:docMk/>
            <pc:sldMk cId="314572523" sldId="778"/>
            <ac:spMk id="7" creationId="{41114B76-0EAD-492D-B12C-3059C9651E4E}"/>
          </ac:spMkLst>
        </pc:spChg>
        <pc:spChg chg="del">
          <ac:chgData name="Marion Lacroix" userId="9df64882-6113-4c49-9d2b-3e68714ee988" providerId="ADAL" clId="{0DEE5D08-B827-4F48-A8F5-DB870BFBDAB2}" dt="2025-05-23T11:40:53.145" v="975" actId="478"/>
          <ac:spMkLst>
            <pc:docMk/>
            <pc:sldMk cId="314572523" sldId="778"/>
            <ac:spMk id="13" creationId="{BA0369C6-9D4A-40E2-87F7-710D69EF4982}"/>
          </ac:spMkLst>
        </pc:spChg>
        <pc:picChg chg="del">
          <ac:chgData name="Marion Lacroix" userId="9df64882-6113-4c49-9d2b-3e68714ee988" providerId="ADAL" clId="{0DEE5D08-B827-4F48-A8F5-DB870BFBDAB2}" dt="2025-05-23T11:41:36.069" v="984" actId="478"/>
          <ac:picMkLst>
            <pc:docMk/>
            <pc:sldMk cId="314572523" sldId="778"/>
            <ac:picMk id="15" creationId="{FFA5B095-A959-4C51-8417-A8B95DB8B4F5}"/>
          </ac:picMkLst>
        </pc:picChg>
        <pc:picChg chg="del">
          <ac:chgData name="Marion Lacroix" userId="9df64882-6113-4c49-9d2b-3e68714ee988" providerId="ADAL" clId="{0DEE5D08-B827-4F48-A8F5-DB870BFBDAB2}" dt="2025-05-23T11:41:36.910" v="985" actId="478"/>
          <ac:picMkLst>
            <pc:docMk/>
            <pc:sldMk cId="314572523" sldId="778"/>
            <ac:picMk id="16" creationId="{DD8EFCD4-9BC2-41E0-BB9E-EB9913E202BF}"/>
          </ac:picMkLst>
        </pc:picChg>
        <pc:picChg chg="add mod">
          <ac:chgData name="Marion Lacroix" userId="9df64882-6113-4c49-9d2b-3e68714ee988" providerId="ADAL" clId="{0DEE5D08-B827-4F48-A8F5-DB870BFBDAB2}" dt="2025-05-23T11:43:50.362" v="1012" actId="1076"/>
          <ac:picMkLst>
            <pc:docMk/>
            <pc:sldMk cId="314572523" sldId="778"/>
            <ac:picMk id="17" creationId="{548CE250-C4C6-4C2E-AE2F-38B4A06818EB}"/>
          </ac:picMkLst>
        </pc:picChg>
        <pc:picChg chg="add mod">
          <ac:chgData name="Marion Lacroix" userId="9df64882-6113-4c49-9d2b-3e68714ee988" providerId="ADAL" clId="{0DEE5D08-B827-4F48-A8F5-DB870BFBDAB2}" dt="2025-05-23T11:43:46.196" v="1010" actId="14100"/>
          <ac:picMkLst>
            <pc:docMk/>
            <pc:sldMk cId="314572523" sldId="778"/>
            <ac:picMk id="18" creationId="{D165E19E-83A2-4D82-9A0D-BBFDADFAFAAE}"/>
          </ac:picMkLst>
        </pc:picChg>
        <pc:picChg chg="add mod">
          <ac:chgData name="Marion Lacroix" userId="9df64882-6113-4c49-9d2b-3e68714ee988" providerId="ADAL" clId="{0DEE5D08-B827-4F48-A8F5-DB870BFBDAB2}" dt="2025-05-23T11:44:29.209" v="1027" actId="1076"/>
          <ac:picMkLst>
            <pc:docMk/>
            <pc:sldMk cId="314572523" sldId="778"/>
            <ac:picMk id="19" creationId="{01334C90-1F62-4FC5-8B50-D7692D35BC6F}"/>
          </ac:picMkLst>
        </pc:picChg>
        <pc:picChg chg="add mod">
          <ac:chgData name="Marion Lacroix" userId="9df64882-6113-4c49-9d2b-3e68714ee988" providerId="ADAL" clId="{0DEE5D08-B827-4F48-A8F5-DB870BFBDAB2}" dt="2025-05-23T11:44:27.406" v="1026" actId="1076"/>
          <ac:picMkLst>
            <pc:docMk/>
            <pc:sldMk cId="314572523" sldId="778"/>
            <ac:picMk id="20" creationId="{FA578215-319C-47D9-8FE0-CEBEB1CB3A28}"/>
          </ac:picMkLst>
        </pc:picChg>
        <pc:picChg chg="add mod">
          <ac:chgData name="Marion Lacroix" userId="9df64882-6113-4c49-9d2b-3e68714ee988" providerId="ADAL" clId="{0DEE5D08-B827-4F48-A8F5-DB870BFBDAB2}" dt="2025-05-23T11:44:12.114" v="1019" actId="14100"/>
          <ac:picMkLst>
            <pc:docMk/>
            <pc:sldMk cId="314572523" sldId="778"/>
            <ac:picMk id="21" creationId="{C8963FB3-8EF4-433A-87D8-A395D96A505B}"/>
          </ac:picMkLst>
        </pc:picChg>
        <pc:picChg chg="add mod">
          <ac:chgData name="Marion Lacroix" userId="9df64882-6113-4c49-9d2b-3e68714ee988" providerId="ADAL" clId="{0DEE5D08-B827-4F48-A8F5-DB870BFBDAB2}" dt="2025-05-23T11:44:12.114" v="1019" actId="14100"/>
          <ac:picMkLst>
            <pc:docMk/>
            <pc:sldMk cId="314572523" sldId="778"/>
            <ac:picMk id="22" creationId="{D45D7053-98AF-4A07-9E73-AB2DF62757FF}"/>
          </ac:picMkLst>
        </pc:picChg>
        <pc:picChg chg="add mod">
          <ac:chgData name="Marion Lacroix" userId="9df64882-6113-4c49-9d2b-3e68714ee988" providerId="ADAL" clId="{0DEE5D08-B827-4F48-A8F5-DB870BFBDAB2}" dt="2025-05-23T11:44:13.819" v="1020" actId="1076"/>
          <ac:picMkLst>
            <pc:docMk/>
            <pc:sldMk cId="314572523" sldId="778"/>
            <ac:picMk id="23" creationId="{A1D6A823-D8B3-4569-B06E-DEDD59EFAE16}"/>
          </ac:picMkLst>
        </pc:picChg>
      </pc:sldChg>
      <pc:sldChg chg="modSp add del mod">
        <pc:chgData name="Marion Lacroix" userId="9df64882-6113-4c49-9d2b-3e68714ee988" providerId="ADAL" clId="{0DEE5D08-B827-4F48-A8F5-DB870BFBDAB2}" dt="2025-05-23T11:54:46.280" v="1735" actId="47"/>
        <pc:sldMkLst>
          <pc:docMk/>
          <pc:sldMk cId="3183337611" sldId="779"/>
        </pc:sldMkLst>
        <pc:spChg chg="mod">
          <ac:chgData name="Marion Lacroix" userId="9df64882-6113-4c49-9d2b-3e68714ee988" providerId="ADAL" clId="{0DEE5D08-B827-4F48-A8F5-DB870BFBDAB2}" dt="2025-05-23T11:50:42.315" v="1379" actId="113"/>
          <ac:spMkLst>
            <pc:docMk/>
            <pc:sldMk cId="3183337611" sldId="779"/>
            <ac:spMk id="3" creationId="{BE34F1E9-E0B0-4D42-8B7D-D8AAF906B584}"/>
          </ac:spMkLst>
        </pc:spChg>
      </pc:sldChg>
      <pc:sldChg chg="add">
        <pc:chgData name="Marion Lacroix" userId="9df64882-6113-4c49-9d2b-3e68714ee988" providerId="ADAL" clId="{0DEE5D08-B827-4F48-A8F5-DB870BFBDAB2}" dt="2025-05-23T11:50:52.354" v="1380" actId="2890"/>
        <pc:sldMkLst>
          <pc:docMk/>
          <pc:sldMk cId="639750093" sldId="780"/>
        </pc:sldMkLst>
      </pc:sldChg>
      <pc:sldChg chg="addSp modSp add mod">
        <pc:chgData name="Marion Lacroix" userId="9df64882-6113-4c49-9d2b-3e68714ee988" providerId="ADAL" clId="{0DEE5D08-B827-4F48-A8F5-DB870BFBDAB2}" dt="2025-05-23T11:54:11.156" v="1710" actId="12"/>
        <pc:sldMkLst>
          <pc:docMk/>
          <pc:sldMk cId="2839691219" sldId="781"/>
        </pc:sldMkLst>
        <pc:spChg chg="mod">
          <ac:chgData name="Marion Lacroix" userId="9df64882-6113-4c49-9d2b-3e68714ee988" providerId="ADAL" clId="{0DEE5D08-B827-4F48-A8F5-DB870BFBDAB2}" dt="2025-05-23T11:53:31.236" v="1648" actId="20577"/>
          <ac:spMkLst>
            <pc:docMk/>
            <pc:sldMk cId="2839691219" sldId="781"/>
            <ac:spMk id="2" creationId="{D2914144-4E5E-4757-976A-35690A828941}"/>
          </ac:spMkLst>
        </pc:spChg>
        <pc:spChg chg="mod">
          <ac:chgData name="Marion Lacroix" userId="9df64882-6113-4c49-9d2b-3e68714ee988" providerId="ADAL" clId="{0DEE5D08-B827-4F48-A8F5-DB870BFBDAB2}" dt="2025-05-23T11:54:11.156" v="1710" actId="12"/>
          <ac:spMkLst>
            <pc:docMk/>
            <pc:sldMk cId="2839691219" sldId="781"/>
            <ac:spMk id="3" creationId="{BE34F1E9-E0B0-4D42-8B7D-D8AAF906B584}"/>
          </ac:spMkLst>
        </pc:spChg>
        <pc:picChg chg="add mod">
          <ac:chgData name="Marion Lacroix" userId="9df64882-6113-4c49-9d2b-3e68714ee988" providerId="ADAL" clId="{0DEE5D08-B827-4F48-A8F5-DB870BFBDAB2}" dt="2025-05-23T11:53:26.484" v="1638" actId="1076"/>
          <ac:picMkLst>
            <pc:docMk/>
            <pc:sldMk cId="2839691219" sldId="781"/>
            <ac:picMk id="7" creationId="{B21B51AC-DCB6-4A4A-AA2B-E6BD29D47826}"/>
          </ac:picMkLst>
        </pc:picChg>
        <pc:picChg chg="add mod">
          <ac:chgData name="Marion Lacroix" userId="9df64882-6113-4c49-9d2b-3e68714ee988" providerId="ADAL" clId="{0DEE5D08-B827-4F48-A8F5-DB870BFBDAB2}" dt="2025-05-23T11:53:26.484" v="1638" actId="1076"/>
          <ac:picMkLst>
            <pc:docMk/>
            <pc:sldMk cId="2839691219" sldId="781"/>
            <ac:picMk id="8" creationId="{2CBC1241-870D-4B26-9B63-6F32D159C5DE}"/>
          </ac:picMkLst>
        </pc:picChg>
        <pc:picChg chg="add mod">
          <ac:chgData name="Marion Lacroix" userId="9df64882-6113-4c49-9d2b-3e68714ee988" providerId="ADAL" clId="{0DEE5D08-B827-4F48-A8F5-DB870BFBDAB2}" dt="2025-05-23T11:53:26.484" v="1638" actId="1076"/>
          <ac:picMkLst>
            <pc:docMk/>
            <pc:sldMk cId="2839691219" sldId="781"/>
            <ac:picMk id="9" creationId="{8673D95A-3218-4D15-9441-57A3D6B22DBD}"/>
          </ac:picMkLst>
        </pc:picChg>
        <pc:picChg chg="add mod">
          <ac:chgData name="Marion Lacroix" userId="9df64882-6113-4c49-9d2b-3e68714ee988" providerId="ADAL" clId="{0DEE5D08-B827-4F48-A8F5-DB870BFBDAB2}" dt="2025-05-23T11:53:26.484" v="1638" actId="1076"/>
          <ac:picMkLst>
            <pc:docMk/>
            <pc:sldMk cId="2839691219" sldId="781"/>
            <ac:picMk id="10" creationId="{B1B5AF2D-E727-4B0A-B1D0-F0971751794E}"/>
          </ac:picMkLst>
        </pc:picChg>
        <pc:picChg chg="add mod">
          <ac:chgData name="Marion Lacroix" userId="9df64882-6113-4c49-9d2b-3e68714ee988" providerId="ADAL" clId="{0DEE5D08-B827-4F48-A8F5-DB870BFBDAB2}" dt="2025-05-23T11:53:26.484" v="1638" actId="1076"/>
          <ac:picMkLst>
            <pc:docMk/>
            <pc:sldMk cId="2839691219" sldId="781"/>
            <ac:picMk id="11" creationId="{E51D2E21-3215-4A15-BE68-78E2E72E28A1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30T12:08:08.2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3123 1888 16383 0 0,'0'0'0'0'0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30T12:08:08.2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3123 1888 16383 0 0,'0'0'0'0'0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30T12:08:08.2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3123 1888 16383 0 0,'0'0'0'0'0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30T12:08:08.2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3123 1888 16383 0 0,'0'0'0'0'0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30T12:08:08.2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3123 1888 16383 0 0,'0'0'0'0'0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30T12:08:08.2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3123 1888 16383 0 0,'0'0'0'0'0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D680E798-53FF-4C51-A981-953463752515}" type="datetimeFigureOut">
              <a:rPr lang="fr-FR" smtClean="0"/>
              <a:pPr/>
              <a:t>12/06/2025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1B06CD8F-B7ED-4A05-9FB1-A01CC0EF02C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662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A </a:t>
            </a:r>
            <a:r>
              <a:rPr lang="en-US" err="1">
                <a:ea typeface="Calibri"/>
                <a:cs typeface="Calibri"/>
              </a:rPr>
              <a:t>mutualiser</a:t>
            </a:r>
            <a:r>
              <a:rPr lang="en-US">
                <a:ea typeface="Calibri"/>
                <a:cs typeface="Calibri"/>
              </a:rPr>
              <a:t> avec la </a:t>
            </a:r>
            <a:r>
              <a:rPr lang="en-US" err="1">
                <a:ea typeface="Calibri"/>
                <a:cs typeface="Calibri"/>
              </a:rPr>
              <a:t>thématique</a:t>
            </a:r>
            <a:r>
              <a:rPr lang="en-US">
                <a:ea typeface="Calibri"/>
                <a:cs typeface="Calibri"/>
              </a:rPr>
              <a:t> DFCI</a:t>
            </a: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CoPil NaviForest n°4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13/06/2023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FCBA-IGN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5E84F5-E102-4049-B206-4567741B1597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fr-FR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4307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A </a:t>
            </a:r>
            <a:r>
              <a:rPr lang="en-US" err="1">
                <a:ea typeface="Calibri"/>
                <a:cs typeface="Calibri"/>
              </a:rPr>
              <a:t>mutualiser</a:t>
            </a:r>
            <a:r>
              <a:rPr lang="en-US">
                <a:ea typeface="Calibri"/>
                <a:cs typeface="Calibri"/>
              </a:rPr>
              <a:t> avec la </a:t>
            </a:r>
            <a:r>
              <a:rPr lang="en-US" err="1">
                <a:ea typeface="Calibri"/>
                <a:cs typeface="Calibri"/>
              </a:rPr>
              <a:t>thématique</a:t>
            </a:r>
            <a:r>
              <a:rPr lang="en-US">
                <a:ea typeface="Calibri"/>
                <a:cs typeface="Calibri"/>
              </a:rPr>
              <a:t> DFCI</a:t>
            </a: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CoPil NaviForest n°4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13/06/2023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FCBA-IGN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5E84F5-E102-4049-B206-4567741B1597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fr-FR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9129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A </a:t>
            </a:r>
            <a:r>
              <a:rPr lang="en-US" err="1">
                <a:ea typeface="Calibri"/>
                <a:cs typeface="Calibri"/>
              </a:rPr>
              <a:t>mutualiser</a:t>
            </a:r>
            <a:r>
              <a:rPr lang="en-US">
                <a:ea typeface="Calibri"/>
                <a:cs typeface="Calibri"/>
              </a:rPr>
              <a:t> avec la </a:t>
            </a:r>
            <a:r>
              <a:rPr lang="en-US" err="1">
                <a:ea typeface="Calibri"/>
                <a:cs typeface="Calibri"/>
              </a:rPr>
              <a:t>thématique</a:t>
            </a:r>
            <a:r>
              <a:rPr lang="en-US">
                <a:ea typeface="Calibri"/>
                <a:cs typeface="Calibri"/>
              </a:rPr>
              <a:t> DFCI</a:t>
            </a: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CoPil NaviForest n°4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13/06/2023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FCBA-IGN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5E84F5-E102-4049-B206-4567741B1597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fr-FR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3782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A </a:t>
            </a:r>
            <a:r>
              <a:rPr lang="en-US" err="1">
                <a:ea typeface="Calibri"/>
                <a:cs typeface="Calibri"/>
              </a:rPr>
              <a:t>mutualiser</a:t>
            </a:r>
            <a:r>
              <a:rPr lang="en-US">
                <a:ea typeface="Calibri"/>
                <a:cs typeface="Calibri"/>
              </a:rPr>
              <a:t> avec la </a:t>
            </a:r>
            <a:r>
              <a:rPr lang="en-US" err="1">
                <a:ea typeface="Calibri"/>
                <a:cs typeface="Calibri"/>
              </a:rPr>
              <a:t>thématique</a:t>
            </a:r>
            <a:r>
              <a:rPr lang="en-US">
                <a:ea typeface="Calibri"/>
                <a:cs typeface="Calibri"/>
              </a:rPr>
              <a:t> DFCI</a:t>
            </a: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CoPil NaviForest n°4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13/06/2023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FCBA-IGN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5E84F5-E102-4049-B206-4567741B1597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fr-FR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5410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A </a:t>
            </a:r>
            <a:r>
              <a:rPr lang="en-US" err="1">
                <a:ea typeface="Calibri"/>
                <a:cs typeface="Calibri"/>
              </a:rPr>
              <a:t>mutualiser</a:t>
            </a:r>
            <a:r>
              <a:rPr lang="en-US">
                <a:ea typeface="Calibri"/>
                <a:cs typeface="Calibri"/>
              </a:rPr>
              <a:t> avec la </a:t>
            </a:r>
            <a:r>
              <a:rPr lang="en-US" err="1">
                <a:ea typeface="Calibri"/>
                <a:cs typeface="Calibri"/>
              </a:rPr>
              <a:t>thématique</a:t>
            </a:r>
            <a:r>
              <a:rPr lang="en-US">
                <a:ea typeface="Calibri"/>
                <a:cs typeface="Calibri"/>
              </a:rPr>
              <a:t> DFCI</a:t>
            </a: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CoPil NaviForest n°4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13/06/2023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FCBA-IGN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5E84F5-E102-4049-B206-4567741B1597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fr-FR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8952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A </a:t>
            </a:r>
            <a:r>
              <a:rPr lang="en-US" err="1">
                <a:ea typeface="Calibri"/>
                <a:cs typeface="Calibri"/>
              </a:rPr>
              <a:t>mutualiser</a:t>
            </a:r>
            <a:r>
              <a:rPr lang="en-US">
                <a:ea typeface="Calibri"/>
                <a:cs typeface="Calibri"/>
              </a:rPr>
              <a:t> avec la </a:t>
            </a:r>
            <a:r>
              <a:rPr lang="en-US" err="1">
                <a:ea typeface="Calibri"/>
                <a:cs typeface="Calibri"/>
              </a:rPr>
              <a:t>thématique</a:t>
            </a:r>
            <a:r>
              <a:rPr lang="en-US">
                <a:ea typeface="Calibri"/>
                <a:cs typeface="Calibri"/>
              </a:rPr>
              <a:t> DFCI</a:t>
            </a: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CoPil NaviForest n°4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13/06/2023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FCBA-IGN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5E84F5-E102-4049-B206-4567741B1597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fr-FR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823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963500"/>
            <a:ext cx="180000" cy="180000"/>
          </a:xfrm>
          <a:ln>
            <a:solidFill>
              <a:schemeClr val="tx1">
                <a:alpha val="0"/>
              </a:schemeClr>
            </a:solidFill>
          </a:ln>
        </p:spPr>
        <p:txBody>
          <a:bodyPr/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fr-FR"/>
              <a:t>10/06/2025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720000" y="3919897"/>
            <a:ext cx="3240000" cy="900000"/>
          </a:xfrm>
        </p:spPr>
        <p:txBody>
          <a:bodyPr anchor="b" anchorCtr="0"/>
          <a:lstStyle>
            <a:lvl1pPr>
              <a:defRPr sz="1150"/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0" y="4963500"/>
            <a:ext cx="180000" cy="180000"/>
          </a:xfrm>
          <a:ln>
            <a:solidFill>
              <a:schemeClr val="tx1">
                <a:alpha val="0"/>
              </a:schemeClr>
            </a:solidFill>
          </a:ln>
        </p:spPr>
        <p:txBody>
          <a:bodyPr/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0" y="0"/>
            <a:ext cx="180000" cy="180000"/>
          </a:xfrm>
          <a:ln>
            <a:solidFill>
              <a:schemeClr val="tx1">
                <a:alpha val="0"/>
              </a:schemeClr>
            </a:solidFill>
          </a:ln>
        </p:spPr>
        <p:txBody>
          <a:bodyPr/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fr-FR"/>
              <a:t>Titre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40000" y="360000"/>
            <a:ext cx="2700000" cy="2700000"/>
          </a:xfrm>
          <a:prstGeom prst="rect">
            <a:avLst/>
          </a:prstGeom>
        </p:spPr>
      </p:pic>
      <p:grpSp>
        <p:nvGrpSpPr>
          <p:cNvPr id="8" name="Group 13"/>
          <p:cNvGrpSpPr>
            <a:grpSpLocks noChangeAspect="1"/>
          </p:cNvGrpSpPr>
          <p:nvPr userDrawn="1"/>
        </p:nvGrpSpPr>
        <p:grpSpPr bwMode="auto">
          <a:xfrm>
            <a:off x="7190931" y="540000"/>
            <a:ext cx="1208660" cy="1240800"/>
            <a:chOff x="2023" y="1221"/>
            <a:chExt cx="1710" cy="1878"/>
          </a:xfrm>
        </p:grpSpPr>
        <p:sp>
          <p:nvSpPr>
            <p:cNvPr id="9" name="Rectangle 14"/>
            <p:cNvSpPr>
              <a:spLocks noChangeArrowheads="1"/>
            </p:cNvSpPr>
            <p:nvPr userDrawn="1"/>
          </p:nvSpPr>
          <p:spPr bwMode="auto">
            <a:xfrm>
              <a:off x="2023" y="2206"/>
              <a:ext cx="20" cy="112"/>
            </a:xfrm>
            <a:prstGeom prst="rect">
              <a:avLst/>
            </a:pr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11" name="Freeform 15"/>
            <p:cNvSpPr>
              <a:spLocks/>
            </p:cNvSpPr>
            <p:nvPr userDrawn="1"/>
          </p:nvSpPr>
          <p:spPr bwMode="auto">
            <a:xfrm>
              <a:off x="2073" y="2206"/>
              <a:ext cx="100" cy="113"/>
            </a:xfrm>
            <a:custGeom>
              <a:avLst/>
              <a:gdLst>
                <a:gd name="T0" fmla="*/ 66 w 66"/>
                <a:gd name="T1" fmla="*/ 65 h 75"/>
                <a:gd name="T2" fmla="*/ 63 w 66"/>
                <a:gd name="T3" fmla="*/ 72 h 75"/>
                <a:gd name="T4" fmla="*/ 55 w 66"/>
                <a:gd name="T5" fmla="*/ 75 h 75"/>
                <a:gd name="T6" fmla="*/ 48 w 66"/>
                <a:gd name="T7" fmla="*/ 73 h 75"/>
                <a:gd name="T8" fmla="*/ 44 w 66"/>
                <a:gd name="T9" fmla="*/ 67 h 75"/>
                <a:gd name="T10" fmla="*/ 13 w 66"/>
                <a:gd name="T11" fmla="*/ 15 h 75"/>
                <a:gd name="T12" fmla="*/ 13 w 66"/>
                <a:gd name="T13" fmla="*/ 74 h 75"/>
                <a:gd name="T14" fmla="*/ 0 w 66"/>
                <a:gd name="T15" fmla="*/ 74 h 75"/>
                <a:gd name="T16" fmla="*/ 0 w 66"/>
                <a:gd name="T17" fmla="*/ 11 h 75"/>
                <a:gd name="T18" fmla="*/ 11 w 66"/>
                <a:gd name="T19" fmla="*/ 0 h 75"/>
                <a:gd name="T20" fmla="*/ 19 w 66"/>
                <a:gd name="T21" fmla="*/ 3 h 75"/>
                <a:gd name="T22" fmla="*/ 23 w 66"/>
                <a:gd name="T23" fmla="*/ 9 h 75"/>
                <a:gd name="T24" fmla="*/ 53 w 66"/>
                <a:gd name="T25" fmla="*/ 61 h 75"/>
                <a:gd name="T26" fmla="*/ 53 w 66"/>
                <a:gd name="T27" fmla="*/ 1 h 75"/>
                <a:gd name="T28" fmla="*/ 66 w 66"/>
                <a:gd name="T29" fmla="*/ 1 h 75"/>
                <a:gd name="T30" fmla="*/ 66 w 66"/>
                <a:gd name="T31" fmla="*/ 6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6" h="75">
                  <a:moveTo>
                    <a:pt x="66" y="65"/>
                  </a:moveTo>
                  <a:cubicBezTo>
                    <a:pt x="66" y="68"/>
                    <a:pt x="65" y="70"/>
                    <a:pt x="63" y="72"/>
                  </a:cubicBezTo>
                  <a:cubicBezTo>
                    <a:pt x="61" y="74"/>
                    <a:pt x="59" y="75"/>
                    <a:pt x="55" y="75"/>
                  </a:cubicBezTo>
                  <a:cubicBezTo>
                    <a:pt x="52" y="75"/>
                    <a:pt x="50" y="75"/>
                    <a:pt x="48" y="73"/>
                  </a:cubicBezTo>
                  <a:cubicBezTo>
                    <a:pt x="47" y="72"/>
                    <a:pt x="46" y="70"/>
                    <a:pt x="44" y="67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4"/>
                    <a:pt x="4" y="0"/>
                    <a:pt x="11" y="0"/>
                  </a:cubicBezTo>
                  <a:cubicBezTo>
                    <a:pt x="15" y="0"/>
                    <a:pt x="17" y="1"/>
                    <a:pt x="19" y="3"/>
                  </a:cubicBezTo>
                  <a:cubicBezTo>
                    <a:pt x="20" y="3"/>
                    <a:pt x="21" y="5"/>
                    <a:pt x="23" y="9"/>
                  </a:cubicBezTo>
                  <a:cubicBezTo>
                    <a:pt x="53" y="61"/>
                    <a:pt x="53" y="61"/>
                    <a:pt x="53" y="61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66" y="1"/>
                    <a:pt x="66" y="1"/>
                    <a:pt x="66" y="1"/>
                  </a:cubicBezTo>
                  <a:lnTo>
                    <a:pt x="66" y="65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12" name="Freeform 16"/>
            <p:cNvSpPr>
              <a:spLocks/>
            </p:cNvSpPr>
            <p:nvPr userDrawn="1"/>
          </p:nvSpPr>
          <p:spPr bwMode="auto">
            <a:xfrm>
              <a:off x="2201" y="2206"/>
              <a:ext cx="88" cy="112"/>
            </a:xfrm>
            <a:custGeom>
              <a:avLst/>
              <a:gdLst>
                <a:gd name="T0" fmla="*/ 58 w 58"/>
                <a:gd name="T1" fmla="*/ 11 h 74"/>
                <a:gd name="T2" fmla="*/ 24 w 58"/>
                <a:gd name="T3" fmla="*/ 11 h 74"/>
                <a:gd name="T4" fmla="*/ 14 w 58"/>
                <a:gd name="T5" fmla="*/ 14 h 74"/>
                <a:gd name="T6" fmla="*/ 13 w 58"/>
                <a:gd name="T7" fmla="*/ 24 h 74"/>
                <a:gd name="T8" fmla="*/ 16 w 58"/>
                <a:gd name="T9" fmla="*/ 30 h 74"/>
                <a:gd name="T10" fmla="*/ 24 w 58"/>
                <a:gd name="T11" fmla="*/ 32 h 74"/>
                <a:gd name="T12" fmla="*/ 38 w 58"/>
                <a:gd name="T13" fmla="*/ 32 h 74"/>
                <a:gd name="T14" fmla="*/ 53 w 58"/>
                <a:gd name="T15" fmla="*/ 36 h 74"/>
                <a:gd name="T16" fmla="*/ 58 w 58"/>
                <a:gd name="T17" fmla="*/ 47 h 74"/>
                <a:gd name="T18" fmla="*/ 58 w 58"/>
                <a:gd name="T19" fmla="*/ 58 h 74"/>
                <a:gd name="T20" fmla="*/ 53 w 58"/>
                <a:gd name="T21" fmla="*/ 70 h 74"/>
                <a:gd name="T22" fmla="*/ 38 w 58"/>
                <a:gd name="T23" fmla="*/ 74 h 74"/>
                <a:gd name="T24" fmla="*/ 0 w 58"/>
                <a:gd name="T25" fmla="*/ 74 h 74"/>
                <a:gd name="T26" fmla="*/ 0 w 58"/>
                <a:gd name="T27" fmla="*/ 63 h 74"/>
                <a:gd name="T28" fmla="*/ 34 w 58"/>
                <a:gd name="T29" fmla="*/ 63 h 74"/>
                <a:gd name="T30" fmla="*/ 44 w 58"/>
                <a:gd name="T31" fmla="*/ 60 h 74"/>
                <a:gd name="T32" fmla="*/ 45 w 58"/>
                <a:gd name="T33" fmla="*/ 50 h 74"/>
                <a:gd name="T34" fmla="*/ 34 w 58"/>
                <a:gd name="T35" fmla="*/ 42 h 74"/>
                <a:gd name="T36" fmla="*/ 20 w 58"/>
                <a:gd name="T37" fmla="*/ 42 h 74"/>
                <a:gd name="T38" fmla="*/ 6 w 58"/>
                <a:gd name="T39" fmla="*/ 38 h 74"/>
                <a:gd name="T40" fmla="*/ 0 w 58"/>
                <a:gd name="T41" fmla="*/ 27 h 74"/>
                <a:gd name="T42" fmla="*/ 0 w 58"/>
                <a:gd name="T43" fmla="*/ 16 h 74"/>
                <a:gd name="T44" fmla="*/ 6 w 58"/>
                <a:gd name="T45" fmla="*/ 3 h 74"/>
                <a:gd name="T46" fmla="*/ 20 w 58"/>
                <a:gd name="T47" fmla="*/ 0 h 74"/>
                <a:gd name="T48" fmla="*/ 58 w 58"/>
                <a:gd name="T49" fmla="*/ 0 h 74"/>
                <a:gd name="T50" fmla="*/ 58 w 58"/>
                <a:gd name="T51" fmla="*/ 1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8" h="74">
                  <a:moveTo>
                    <a:pt x="58" y="11"/>
                  </a:moveTo>
                  <a:cubicBezTo>
                    <a:pt x="24" y="11"/>
                    <a:pt x="24" y="11"/>
                    <a:pt x="24" y="11"/>
                  </a:cubicBezTo>
                  <a:cubicBezTo>
                    <a:pt x="19" y="11"/>
                    <a:pt x="15" y="12"/>
                    <a:pt x="14" y="14"/>
                  </a:cubicBezTo>
                  <a:cubicBezTo>
                    <a:pt x="13" y="16"/>
                    <a:pt x="13" y="19"/>
                    <a:pt x="13" y="24"/>
                  </a:cubicBezTo>
                  <a:cubicBezTo>
                    <a:pt x="13" y="26"/>
                    <a:pt x="14" y="28"/>
                    <a:pt x="16" y="30"/>
                  </a:cubicBezTo>
                  <a:cubicBezTo>
                    <a:pt x="18" y="31"/>
                    <a:pt x="21" y="32"/>
                    <a:pt x="24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44" y="32"/>
                    <a:pt x="49" y="33"/>
                    <a:pt x="53" y="36"/>
                  </a:cubicBezTo>
                  <a:cubicBezTo>
                    <a:pt x="56" y="38"/>
                    <a:pt x="58" y="42"/>
                    <a:pt x="58" y="47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58" y="64"/>
                    <a:pt x="56" y="67"/>
                    <a:pt x="53" y="70"/>
                  </a:cubicBezTo>
                  <a:cubicBezTo>
                    <a:pt x="49" y="73"/>
                    <a:pt x="44" y="74"/>
                    <a:pt x="38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9" y="63"/>
                    <a:pt x="43" y="62"/>
                    <a:pt x="44" y="60"/>
                  </a:cubicBezTo>
                  <a:cubicBezTo>
                    <a:pt x="45" y="58"/>
                    <a:pt x="45" y="55"/>
                    <a:pt x="45" y="50"/>
                  </a:cubicBezTo>
                  <a:cubicBezTo>
                    <a:pt x="45" y="45"/>
                    <a:pt x="41" y="42"/>
                    <a:pt x="34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4" y="42"/>
                    <a:pt x="9" y="41"/>
                    <a:pt x="6" y="38"/>
                  </a:cubicBezTo>
                  <a:cubicBezTo>
                    <a:pt x="2" y="36"/>
                    <a:pt x="0" y="32"/>
                    <a:pt x="0" y="2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1"/>
                    <a:pt x="2" y="7"/>
                    <a:pt x="6" y="3"/>
                  </a:cubicBezTo>
                  <a:cubicBezTo>
                    <a:pt x="9" y="1"/>
                    <a:pt x="14" y="0"/>
                    <a:pt x="20" y="0"/>
                  </a:cubicBezTo>
                  <a:cubicBezTo>
                    <a:pt x="58" y="0"/>
                    <a:pt x="58" y="0"/>
                    <a:pt x="58" y="0"/>
                  </a:cubicBezTo>
                  <a:lnTo>
                    <a:pt x="58" y="11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13" name="Freeform 17"/>
            <p:cNvSpPr>
              <a:spLocks/>
            </p:cNvSpPr>
            <p:nvPr userDrawn="1"/>
          </p:nvSpPr>
          <p:spPr bwMode="auto">
            <a:xfrm>
              <a:off x="2313" y="2206"/>
              <a:ext cx="87" cy="112"/>
            </a:xfrm>
            <a:custGeom>
              <a:avLst/>
              <a:gdLst>
                <a:gd name="T0" fmla="*/ 87 w 87"/>
                <a:gd name="T1" fmla="*/ 17 h 112"/>
                <a:gd name="T2" fmla="*/ 54 w 87"/>
                <a:gd name="T3" fmla="*/ 17 h 112"/>
                <a:gd name="T4" fmla="*/ 54 w 87"/>
                <a:gd name="T5" fmla="*/ 112 h 112"/>
                <a:gd name="T6" fmla="*/ 33 w 87"/>
                <a:gd name="T7" fmla="*/ 112 h 112"/>
                <a:gd name="T8" fmla="*/ 33 w 87"/>
                <a:gd name="T9" fmla="*/ 17 h 112"/>
                <a:gd name="T10" fmla="*/ 0 w 87"/>
                <a:gd name="T11" fmla="*/ 17 h 112"/>
                <a:gd name="T12" fmla="*/ 0 w 87"/>
                <a:gd name="T13" fmla="*/ 0 h 112"/>
                <a:gd name="T14" fmla="*/ 87 w 87"/>
                <a:gd name="T15" fmla="*/ 0 h 112"/>
                <a:gd name="T16" fmla="*/ 87 w 87"/>
                <a:gd name="T17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112">
                  <a:moveTo>
                    <a:pt x="87" y="17"/>
                  </a:moveTo>
                  <a:lnTo>
                    <a:pt x="54" y="17"/>
                  </a:lnTo>
                  <a:lnTo>
                    <a:pt x="54" y="112"/>
                  </a:lnTo>
                  <a:lnTo>
                    <a:pt x="33" y="112"/>
                  </a:lnTo>
                  <a:lnTo>
                    <a:pt x="33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87" y="0"/>
                  </a:lnTo>
                  <a:lnTo>
                    <a:pt x="87" y="17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14" name="Rectangle 18"/>
            <p:cNvSpPr>
              <a:spLocks noChangeArrowheads="1"/>
            </p:cNvSpPr>
            <p:nvPr userDrawn="1"/>
          </p:nvSpPr>
          <p:spPr bwMode="auto">
            <a:xfrm>
              <a:off x="2422" y="2206"/>
              <a:ext cx="21" cy="112"/>
            </a:xfrm>
            <a:prstGeom prst="rect">
              <a:avLst/>
            </a:pr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15" name="Freeform 19"/>
            <p:cNvSpPr>
              <a:spLocks/>
            </p:cNvSpPr>
            <p:nvPr userDrawn="1"/>
          </p:nvSpPr>
          <p:spPr bwMode="auto">
            <a:xfrm>
              <a:off x="2464" y="2206"/>
              <a:ext cx="87" cy="112"/>
            </a:xfrm>
            <a:custGeom>
              <a:avLst/>
              <a:gdLst>
                <a:gd name="T0" fmla="*/ 87 w 87"/>
                <a:gd name="T1" fmla="*/ 17 h 112"/>
                <a:gd name="T2" fmla="*/ 53 w 87"/>
                <a:gd name="T3" fmla="*/ 17 h 112"/>
                <a:gd name="T4" fmla="*/ 53 w 87"/>
                <a:gd name="T5" fmla="*/ 112 h 112"/>
                <a:gd name="T6" fmla="*/ 33 w 87"/>
                <a:gd name="T7" fmla="*/ 112 h 112"/>
                <a:gd name="T8" fmla="*/ 33 w 87"/>
                <a:gd name="T9" fmla="*/ 17 h 112"/>
                <a:gd name="T10" fmla="*/ 0 w 87"/>
                <a:gd name="T11" fmla="*/ 17 h 112"/>
                <a:gd name="T12" fmla="*/ 0 w 87"/>
                <a:gd name="T13" fmla="*/ 0 h 112"/>
                <a:gd name="T14" fmla="*/ 87 w 87"/>
                <a:gd name="T15" fmla="*/ 0 h 112"/>
                <a:gd name="T16" fmla="*/ 87 w 87"/>
                <a:gd name="T17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112">
                  <a:moveTo>
                    <a:pt x="87" y="17"/>
                  </a:moveTo>
                  <a:lnTo>
                    <a:pt x="53" y="17"/>
                  </a:lnTo>
                  <a:lnTo>
                    <a:pt x="53" y="112"/>
                  </a:lnTo>
                  <a:lnTo>
                    <a:pt x="33" y="112"/>
                  </a:lnTo>
                  <a:lnTo>
                    <a:pt x="33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87" y="0"/>
                  </a:lnTo>
                  <a:lnTo>
                    <a:pt x="87" y="17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16" name="Freeform 20"/>
            <p:cNvSpPr>
              <a:spLocks/>
            </p:cNvSpPr>
            <p:nvPr userDrawn="1"/>
          </p:nvSpPr>
          <p:spPr bwMode="auto">
            <a:xfrm>
              <a:off x="2572" y="2206"/>
              <a:ext cx="100" cy="112"/>
            </a:xfrm>
            <a:custGeom>
              <a:avLst/>
              <a:gdLst>
                <a:gd name="T0" fmla="*/ 66 w 66"/>
                <a:gd name="T1" fmla="*/ 56 h 74"/>
                <a:gd name="T2" fmla="*/ 65 w 66"/>
                <a:gd name="T3" fmla="*/ 63 h 74"/>
                <a:gd name="T4" fmla="*/ 60 w 66"/>
                <a:gd name="T5" fmla="*/ 70 h 74"/>
                <a:gd name="T6" fmla="*/ 52 w 66"/>
                <a:gd name="T7" fmla="*/ 74 h 74"/>
                <a:gd name="T8" fmla="*/ 43 w 66"/>
                <a:gd name="T9" fmla="*/ 74 h 74"/>
                <a:gd name="T10" fmla="*/ 23 w 66"/>
                <a:gd name="T11" fmla="*/ 74 h 74"/>
                <a:gd name="T12" fmla="*/ 14 w 66"/>
                <a:gd name="T13" fmla="*/ 74 h 74"/>
                <a:gd name="T14" fmla="*/ 6 w 66"/>
                <a:gd name="T15" fmla="*/ 70 h 74"/>
                <a:gd name="T16" fmla="*/ 1 w 66"/>
                <a:gd name="T17" fmla="*/ 63 h 74"/>
                <a:gd name="T18" fmla="*/ 0 w 66"/>
                <a:gd name="T19" fmla="*/ 56 h 74"/>
                <a:gd name="T20" fmla="*/ 0 w 66"/>
                <a:gd name="T21" fmla="*/ 0 h 74"/>
                <a:gd name="T22" fmla="*/ 14 w 66"/>
                <a:gd name="T23" fmla="*/ 0 h 74"/>
                <a:gd name="T24" fmla="*/ 14 w 66"/>
                <a:gd name="T25" fmla="*/ 54 h 74"/>
                <a:gd name="T26" fmla="*/ 16 w 66"/>
                <a:gd name="T27" fmla="*/ 61 h 74"/>
                <a:gd name="T28" fmla="*/ 26 w 66"/>
                <a:gd name="T29" fmla="*/ 63 h 74"/>
                <a:gd name="T30" fmla="*/ 40 w 66"/>
                <a:gd name="T31" fmla="*/ 63 h 74"/>
                <a:gd name="T32" fmla="*/ 50 w 66"/>
                <a:gd name="T33" fmla="*/ 61 h 74"/>
                <a:gd name="T34" fmla="*/ 53 w 66"/>
                <a:gd name="T35" fmla="*/ 54 h 74"/>
                <a:gd name="T36" fmla="*/ 53 w 66"/>
                <a:gd name="T37" fmla="*/ 0 h 74"/>
                <a:gd name="T38" fmla="*/ 66 w 66"/>
                <a:gd name="T39" fmla="*/ 0 h 74"/>
                <a:gd name="T40" fmla="*/ 66 w 66"/>
                <a:gd name="T41" fmla="*/ 5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6" h="74">
                  <a:moveTo>
                    <a:pt x="66" y="56"/>
                  </a:moveTo>
                  <a:cubicBezTo>
                    <a:pt x="66" y="59"/>
                    <a:pt x="65" y="62"/>
                    <a:pt x="65" y="63"/>
                  </a:cubicBezTo>
                  <a:cubicBezTo>
                    <a:pt x="64" y="66"/>
                    <a:pt x="62" y="68"/>
                    <a:pt x="60" y="70"/>
                  </a:cubicBezTo>
                  <a:cubicBezTo>
                    <a:pt x="58" y="72"/>
                    <a:pt x="55" y="73"/>
                    <a:pt x="52" y="74"/>
                  </a:cubicBezTo>
                  <a:cubicBezTo>
                    <a:pt x="51" y="74"/>
                    <a:pt x="48" y="74"/>
                    <a:pt x="43" y="74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19" y="74"/>
                    <a:pt x="16" y="74"/>
                    <a:pt x="14" y="74"/>
                  </a:cubicBezTo>
                  <a:cubicBezTo>
                    <a:pt x="11" y="73"/>
                    <a:pt x="8" y="72"/>
                    <a:pt x="6" y="70"/>
                  </a:cubicBezTo>
                  <a:cubicBezTo>
                    <a:pt x="4" y="68"/>
                    <a:pt x="2" y="66"/>
                    <a:pt x="1" y="63"/>
                  </a:cubicBezTo>
                  <a:cubicBezTo>
                    <a:pt x="1" y="62"/>
                    <a:pt x="0" y="59"/>
                    <a:pt x="0" y="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14" y="57"/>
                    <a:pt x="14" y="60"/>
                    <a:pt x="16" y="61"/>
                  </a:cubicBezTo>
                  <a:cubicBezTo>
                    <a:pt x="18" y="63"/>
                    <a:pt x="21" y="63"/>
                    <a:pt x="26" y="63"/>
                  </a:cubicBezTo>
                  <a:cubicBezTo>
                    <a:pt x="40" y="63"/>
                    <a:pt x="40" y="63"/>
                    <a:pt x="40" y="63"/>
                  </a:cubicBezTo>
                  <a:cubicBezTo>
                    <a:pt x="45" y="63"/>
                    <a:pt x="48" y="63"/>
                    <a:pt x="50" y="61"/>
                  </a:cubicBezTo>
                  <a:cubicBezTo>
                    <a:pt x="52" y="60"/>
                    <a:pt x="53" y="58"/>
                    <a:pt x="53" y="54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66" y="0"/>
                    <a:pt x="66" y="0"/>
                    <a:pt x="66" y="0"/>
                  </a:cubicBezTo>
                  <a:lnTo>
                    <a:pt x="66" y="56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17" name="Freeform 21"/>
            <p:cNvSpPr>
              <a:spLocks/>
            </p:cNvSpPr>
            <p:nvPr userDrawn="1"/>
          </p:nvSpPr>
          <p:spPr bwMode="auto">
            <a:xfrm>
              <a:off x="2693" y="2206"/>
              <a:ext cx="87" cy="112"/>
            </a:xfrm>
            <a:custGeom>
              <a:avLst/>
              <a:gdLst>
                <a:gd name="T0" fmla="*/ 87 w 87"/>
                <a:gd name="T1" fmla="*/ 17 h 112"/>
                <a:gd name="T2" fmla="*/ 54 w 87"/>
                <a:gd name="T3" fmla="*/ 17 h 112"/>
                <a:gd name="T4" fmla="*/ 54 w 87"/>
                <a:gd name="T5" fmla="*/ 112 h 112"/>
                <a:gd name="T6" fmla="*/ 33 w 87"/>
                <a:gd name="T7" fmla="*/ 112 h 112"/>
                <a:gd name="T8" fmla="*/ 33 w 87"/>
                <a:gd name="T9" fmla="*/ 17 h 112"/>
                <a:gd name="T10" fmla="*/ 0 w 87"/>
                <a:gd name="T11" fmla="*/ 17 h 112"/>
                <a:gd name="T12" fmla="*/ 0 w 87"/>
                <a:gd name="T13" fmla="*/ 0 h 112"/>
                <a:gd name="T14" fmla="*/ 87 w 87"/>
                <a:gd name="T15" fmla="*/ 0 h 112"/>
                <a:gd name="T16" fmla="*/ 87 w 87"/>
                <a:gd name="T17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112">
                  <a:moveTo>
                    <a:pt x="87" y="17"/>
                  </a:moveTo>
                  <a:lnTo>
                    <a:pt x="54" y="17"/>
                  </a:lnTo>
                  <a:lnTo>
                    <a:pt x="54" y="112"/>
                  </a:lnTo>
                  <a:lnTo>
                    <a:pt x="33" y="112"/>
                  </a:lnTo>
                  <a:lnTo>
                    <a:pt x="33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87" y="0"/>
                  </a:lnTo>
                  <a:lnTo>
                    <a:pt x="87" y="17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18" name="Freeform 22"/>
            <p:cNvSpPr>
              <a:spLocks/>
            </p:cNvSpPr>
            <p:nvPr userDrawn="1"/>
          </p:nvSpPr>
          <p:spPr bwMode="auto">
            <a:xfrm>
              <a:off x="2851" y="2206"/>
              <a:ext cx="100" cy="113"/>
            </a:xfrm>
            <a:custGeom>
              <a:avLst/>
              <a:gdLst>
                <a:gd name="T0" fmla="*/ 66 w 66"/>
                <a:gd name="T1" fmla="*/ 65 h 75"/>
                <a:gd name="T2" fmla="*/ 63 w 66"/>
                <a:gd name="T3" fmla="*/ 72 h 75"/>
                <a:gd name="T4" fmla="*/ 55 w 66"/>
                <a:gd name="T5" fmla="*/ 75 h 75"/>
                <a:gd name="T6" fmla="*/ 48 w 66"/>
                <a:gd name="T7" fmla="*/ 73 h 75"/>
                <a:gd name="T8" fmla="*/ 44 w 66"/>
                <a:gd name="T9" fmla="*/ 67 h 75"/>
                <a:gd name="T10" fmla="*/ 13 w 66"/>
                <a:gd name="T11" fmla="*/ 15 h 75"/>
                <a:gd name="T12" fmla="*/ 13 w 66"/>
                <a:gd name="T13" fmla="*/ 74 h 75"/>
                <a:gd name="T14" fmla="*/ 0 w 66"/>
                <a:gd name="T15" fmla="*/ 74 h 75"/>
                <a:gd name="T16" fmla="*/ 0 w 66"/>
                <a:gd name="T17" fmla="*/ 11 h 75"/>
                <a:gd name="T18" fmla="*/ 11 w 66"/>
                <a:gd name="T19" fmla="*/ 0 h 75"/>
                <a:gd name="T20" fmla="*/ 18 w 66"/>
                <a:gd name="T21" fmla="*/ 3 h 75"/>
                <a:gd name="T22" fmla="*/ 23 w 66"/>
                <a:gd name="T23" fmla="*/ 9 h 75"/>
                <a:gd name="T24" fmla="*/ 53 w 66"/>
                <a:gd name="T25" fmla="*/ 61 h 75"/>
                <a:gd name="T26" fmla="*/ 53 w 66"/>
                <a:gd name="T27" fmla="*/ 1 h 75"/>
                <a:gd name="T28" fmla="*/ 66 w 66"/>
                <a:gd name="T29" fmla="*/ 1 h 75"/>
                <a:gd name="T30" fmla="*/ 66 w 66"/>
                <a:gd name="T31" fmla="*/ 6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6" h="75">
                  <a:moveTo>
                    <a:pt x="66" y="65"/>
                  </a:moveTo>
                  <a:cubicBezTo>
                    <a:pt x="66" y="68"/>
                    <a:pt x="65" y="70"/>
                    <a:pt x="63" y="72"/>
                  </a:cubicBezTo>
                  <a:cubicBezTo>
                    <a:pt x="61" y="74"/>
                    <a:pt x="58" y="75"/>
                    <a:pt x="55" y="75"/>
                  </a:cubicBezTo>
                  <a:cubicBezTo>
                    <a:pt x="52" y="75"/>
                    <a:pt x="49" y="75"/>
                    <a:pt x="48" y="73"/>
                  </a:cubicBezTo>
                  <a:cubicBezTo>
                    <a:pt x="47" y="72"/>
                    <a:pt x="46" y="70"/>
                    <a:pt x="44" y="67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4"/>
                    <a:pt x="4" y="0"/>
                    <a:pt x="11" y="0"/>
                  </a:cubicBezTo>
                  <a:cubicBezTo>
                    <a:pt x="14" y="0"/>
                    <a:pt x="17" y="1"/>
                    <a:pt x="18" y="3"/>
                  </a:cubicBezTo>
                  <a:cubicBezTo>
                    <a:pt x="19" y="3"/>
                    <a:pt x="21" y="5"/>
                    <a:pt x="23" y="9"/>
                  </a:cubicBezTo>
                  <a:cubicBezTo>
                    <a:pt x="53" y="61"/>
                    <a:pt x="53" y="61"/>
                    <a:pt x="53" y="61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66" y="1"/>
                    <a:pt x="66" y="1"/>
                    <a:pt x="66" y="1"/>
                  </a:cubicBezTo>
                  <a:lnTo>
                    <a:pt x="66" y="65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19" name="Freeform 23"/>
            <p:cNvSpPr>
              <a:spLocks noEditPoints="1"/>
            </p:cNvSpPr>
            <p:nvPr userDrawn="1"/>
          </p:nvSpPr>
          <p:spPr bwMode="auto">
            <a:xfrm>
              <a:off x="2970" y="2206"/>
              <a:ext cx="121" cy="112"/>
            </a:xfrm>
            <a:custGeom>
              <a:avLst/>
              <a:gdLst>
                <a:gd name="T0" fmla="*/ 80 w 80"/>
                <a:gd name="T1" fmla="*/ 74 h 74"/>
                <a:gd name="T2" fmla="*/ 66 w 80"/>
                <a:gd name="T3" fmla="*/ 74 h 74"/>
                <a:gd name="T4" fmla="*/ 58 w 80"/>
                <a:gd name="T5" fmla="*/ 56 h 74"/>
                <a:gd name="T6" fmla="*/ 22 w 80"/>
                <a:gd name="T7" fmla="*/ 56 h 74"/>
                <a:gd name="T8" fmla="*/ 14 w 80"/>
                <a:gd name="T9" fmla="*/ 74 h 74"/>
                <a:gd name="T10" fmla="*/ 0 w 80"/>
                <a:gd name="T11" fmla="*/ 74 h 74"/>
                <a:gd name="T12" fmla="*/ 30 w 80"/>
                <a:gd name="T13" fmla="*/ 7 h 74"/>
                <a:gd name="T14" fmla="*/ 40 w 80"/>
                <a:gd name="T15" fmla="*/ 0 h 74"/>
                <a:gd name="T16" fmla="*/ 51 w 80"/>
                <a:gd name="T17" fmla="*/ 7 h 74"/>
                <a:gd name="T18" fmla="*/ 80 w 80"/>
                <a:gd name="T19" fmla="*/ 74 h 74"/>
                <a:gd name="T20" fmla="*/ 54 w 80"/>
                <a:gd name="T21" fmla="*/ 46 h 74"/>
                <a:gd name="T22" fmla="*/ 39 w 80"/>
                <a:gd name="T23" fmla="*/ 13 h 74"/>
                <a:gd name="T24" fmla="*/ 26 w 80"/>
                <a:gd name="T25" fmla="*/ 46 h 74"/>
                <a:gd name="T26" fmla="*/ 54 w 80"/>
                <a:gd name="T27" fmla="*/ 4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" h="74">
                  <a:moveTo>
                    <a:pt x="80" y="74"/>
                  </a:moveTo>
                  <a:cubicBezTo>
                    <a:pt x="66" y="74"/>
                    <a:pt x="66" y="74"/>
                    <a:pt x="66" y="74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2" y="3"/>
                    <a:pt x="35" y="0"/>
                    <a:pt x="40" y="0"/>
                  </a:cubicBezTo>
                  <a:cubicBezTo>
                    <a:pt x="45" y="0"/>
                    <a:pt x="49" y="3"/>
                    <a:pt x="51" y="7"/>
                  </a:cubicBezTo>
                  <a:lnTo>
                    <a:pt x="80" y="74"/>
                  </a:lnTo>
                  <a:close/>
                  <a:moveTo>
                    <a:pt x="54" y="46"/>
                  </a:moveTo>
                  <a:cubicBezTo>
                    <a:pt x="39" y="13"/>
                    <a:pt x="39" y="13"/>
                    <a:pt x="39" y="13"/>
                  </a:cubicBezTo>
                  <a:cubicBezTo>
                    <a:pt x="26" y="46"/>
                    <a:pt x="26" y="46"/>
                    <a:pt x="26" y="46"/>
                  </a:cubicBezTo>
                  <a:lnTo>
                    <a:pt x="54" y="46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0" name="Freeform 24"/>
            <p:cNvSpPr>
              <a:spLocks/>
            </p:cNvSpPr>
            <p:nvPr userDrawn="1"/>
          </p:nvSpPr>
          <p:spPr bwMode="auto">
            <a:xfrm>
              <a:off x="3091" y="2206"/>
              <a:ext cx="88" cy="112"/>
            </a:xfrm>
            <a:custGeom>
              <a:avLst/>
              <a:gdLst>
                <a:gd name="T0" fmla="*/ 88 w 88"/>
                <a:gd name="T1" fmla="*/ 17 h 112"/>
                <a:gd name="T2" fmla="*/ 54 w 88"/>
                <a:gd name="T3" fmla="*/ 17 h 112"/>
                <a:gd name="T4" fmla="*/ 54 w 88"/>
                <a:gd name="T5" fmla="*/ 112 h 112"/>
                <a:gd name="T6" fmla="*/ 35 w 88"/>
                <a:gd name="T7" fmla="*/ 112 h 112"/>
                <a:gd name="T8" fmla="*/ 35 w 88"/>
                <a:gd name="T9" fmla="*/ 17 h 112"/>
                <a:gd name="T10" fmla="*/ 0 w 88"/>
                <a:gd name="T11" fmla="*/ 17 h 112"/>
                <a:gd name="T12" fmla="*/ 0 w 88"/>
                <a:gd name="T13" fmla="*/ 0 h 112"/>
                <a:gd name="T14" fmla="*/ 88 w 88"/>
                <a:gd name="T15" fmla="*/ 0 h 112"/>
                <a:gd name="T16" fmla="*/ 88 w 88"/>
                <a:gd name="T17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112">
                  <a:moveTo>
                    <a:pt x="88" y="17"/>
                  </a:moveTo>
                  <a:lnTo>
                    <a:pt x="54" y="17"/>
                  </a:lnTo>
                  <a:lnTo>
                    <a:pt x="54" y="112"/>
                  </a:lnTo>
                  <a:lnTo>
                    <a:pt x="35" y="112"/>
                  </a:lnTo>
                  <a:lnTo>
                    <a:pt x="35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88" y="0"/>
                  </a:lnTo>
                  <a:lnTo>
                    <a:pt x="88" y="17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1" name="Rectangle 25"/>
            <p:cNvSpPr>
              <a:spLocks noChangeArrowheads="1"/>
            </p:cNvSpPr>
            <p:nvPr userDrawn="1"/>
          </p:nvSpPr>
          <p:spPr bwMode="auto">
            <a:xfrm>
              <a:off x="3201" y="2206"/>
              <a:ext cx="20" cy="112"/>
            </a:xfrm>
            <a:prstGeom prst="rect">
              <a:avLst/>
            </a:pr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2" name="Freeform 26"/>
            <p:cNvSpPr>
              <a:spLocks noEditPoints="1"/>
            </p:cNvSpPr>
            <p:nvPr userDrawn="1"/>
          </p:nvSpPr>
          <p:spPr bwMode="auto">
            <a:xfrm>
              <a:off x="3251" y="2206"/>
              <a:ext cx="96" cy="112"/>
            </a:xfrm>
            <a:custGeom>
              <a:avLst/>
              <a:gdLst>
                <a:gd name="T0" fmla="*/ 64 w 64"/>
                <a:gd name="T1" fmla="*/ 57 h 74"/>
                <a:gd name="T2" fmla="*/ 42 w 64"/>
                <a:gd name="T3" fmla="*/ 74 h 74"/>
                <a:gd name="T4" fmla="*/ 22 w 64"/>
                <a:gd name="T5" fmla="*/ 74 h 74"/>
                <a:gd name="T6" fmla="*/ 7 w 64"/>
                <a:gd name="T7" fmla="*/ 71 h 74"/>
                <a:gd name="T8" fmla="*/ 0 w 64"/>
                <a:gd name="T9" fmla="*/ 58 h 74"/>
                <a:gd name="T10" fmla="*/ 0 w 64"/>
                <a:gd name="T11" fmla="*/ 17 h 74"/>
                <a:gd name="T12" fmla="*/ 7 w 64"/>
                <a:gd name="T13" fmla="*/ 4 h 74"/>
                <a:gd name="T14" fmla="*/ 22 w 64"/>
                <a:gd name="T15" fmla="*/ 0 h 74"/>
                <a:gd name="T16" fmla="*/ 43 w 64"/>
                <a:gd name="T17" fmla="*/ 0 h 74"/>
                <a:gd name="T18" fmla="*/ 64 w 64"/>
                <a:gd name="T19" fmla="*/ 17 h 74"/>
                <a:gd name="T20" fmla="*/ 64 w 64"/>
                <a:gd name="T21" fmla="*/ 57 h 74"/>
                <a:gd name="T22" fmla="*/ 51 w 64"/>
                <a:gd name="T23" fmla="*/ 55 h 74"/>
                <a:gd name="T24" fmla="*/ 51 w 64"/>
                <a:gd name="T25" fmla="*/ 20 h 74"/>
                <a:gd name="T26" fmla="*/ 48 w 64"/>
                <a:gd name="T27" fmla="*/ 13 h 74"/>
                <a:gd name="T28" fmla="*/ 39 w 64"/>
                <a:gd name="T29" fmla="*/ 11 h 74"/>
                <a:gd name="T30" fmla="*/ 26 w 64"/>
                <a:gd name="T31" fmla="*/ 11 h 74"/>
                <a:gd name="T32" fmla="*/ 16 w 64"/>
                <a:gd name="T33" fmla="*/ 13 h 74"/>
                <a:gd name="T34" fmla="*/ 14 w 64"/>
                <a:gd name="T35" fmla="*/ 20 h 74"/>
                <a:gd name="T36" fmla="*/ 14 w 64"/>
                <a:gd name="T37" fmla="*/ 54 h 74"/>
                <a:gd name="T38" fmla="*/ 17 w 64"/>
                <a:gd name="T39" fmla="*/ 62 h 74"/>
                <a:gd name="T40" fmla="*/ 26 w 64"/>
                <a:gd name="T41" fmla="*/ 63 h 74"/>
                <a:gd name="T42" fmla="*/ 39 w 64"/>
                <a:gd name="T43" fmla="*/ 63 h 74"/>
                <a:gd name="T44" fmla="*/ 48 w 64"/>
                <a:gd name="T45" fmla="*/ 62 h 74"/>
                <a:gd name="T46" fmla="*/ 51 w 64"/>
                <a:gd name="T47" fmla="*/ 5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74">
                  <a:moveTo>
                    <a:pt x="64" y="57"/>
                  </a:moveTo>
                  <a:cubicBezTo>
                    <a:pt x="64" y="69"/>
                    <a:pt x="57" y="74"/>
                    <a:pt x="42" y="74"/>
                  </a:cubicBezTo>
                  <a:cubicBezTo>
                    <a:pt x="22" y="74"/>
                    <a:pt x="22" y="74"/>
                    <a:pt x="22" y="74"/>
                  </a:cubicBezTo>
                  <a:cubicBezTo>
                    <a:pt x="15" y="74"/>
                    <a:pt x="10" y="73"/>
                    <a:pt x="7" y="71"/>
                  </a:cubicBezTo>
                  <a:cubicBezTo>
                    <a:pt x="2" y="68"/>
                    <a:pt x="0" y="63"/>
                    <a:pt x="0" y="5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2"/>
                    <a:pt x="3" y="7"/>
                    <a:pt x="7" y="4"/>
                  </a:cubicBezTo>
                  <a:cubicBezTo>
                    <a:pt x="10" y="2"/>
                    <a:pt x="15" y="0"/>
                    <a:pt x="22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57" y="0"/>
                    <a:pt x="64" y="6"/>
                    <a:pt x="64" y="17"/>
                  </a:cubicBezTo>
                  <a:lnTo>
                    <a:pt x="64" y="57"/>
                  </a:lnTo>
                  <a:close/>
                  <a:moveTo>
                    <a:pt x="51" y="55"/>
                  </a:moveTo>
                  <a:cubicBezTo>
                    <a:pt x="51" y="20"/>
                    <a:pt x="51" y="20"/>
                    <a:pt x="51" y="20"/>
                  </a:cubicBezTo>
                  <a:cubicBezTo>
                    <a:pt x="51" y="17"/>
                    <a:pt x="50" y="14"/>
                    <a:pt x="48" y="13"/>
                  </a:cubicBezTo>
                  <a:cubicBezTo>
                    <a:pt x="47" y="12"/>
                    <a:pt x="44" y="11"/>
                    <a:pt x="39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1" y="11"/>
                    <a:pt x="18" y="12"/>
                    <a:pt x="16" y="13"/>
                  </a:cubicBezTo>
                  <a:cubicBezTo>
                    <a:pt x="15" y="14"/>
                    <a:pt x="14" y="17"/>
                    <a:pt x="14" y="20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14" y="58"/>
                    <a:pt x="15" y="60"/>
                    <a:pt x="17" y="62"/>
                  </a:cubicBezTo>
                  <a:cubicBezTo>
                    <a:pt x="18" y="63"/>
                    <a:pt x="21" y="63"/>
                    <a:pt x="26" y="63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44" y="63"/>
                    <a:pt x="46" y="63"/>
                    <a:pt x="48" y="62"/>
                  </a:cubicBezTo>
                  <a:cubicBezTo>
                    <a:pt x="50" y="60"/>
                    <a:pt x="51" y="58"/>
                    <a:pt x="51" y="55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3" name="Freeform 27"/>
            <p:cNvSpPr>
              <a:spLocks/>
            </p:cNvSpPr>
            <p:nvPr userDrawn="1"/>
          </p:nvSpPr>
          <p:spPr bwMode="auto">
            <a:xfrm>
              <a:off x="3379" y="2206"/>
              <a:ext cx="100" cy="113"/>
            </a:xfrm>
            <a:custGeom>
              <a:avLst/>
              <a:gdLst>
                <a:gd name="T0" fmla="*/ 66 w 66"/>
                <a:gd name="T1" fmla="*/ 65 h 75"/>
                <a:gd name="T2" fmla="*/ 63 w 66"/>
                <a:gd name="T3" fmla="*/ 72 h 75"/>
                <a:gd name="T4" fmla="*/ 55 w 66"/>
                <a:gd name="T5" fmla="*/ 75 h 75"/>
                <a:gd name="T6" fmla="*/ 47 w 66"/>
                <a:gd name="T7" fmla="*/ 73 h 75"/>
                <a:gd name="T8" fmla="*/ 43 w 66"/>
                <a:gd name="T9" fmla="*/ 67 h 75"/>
                <a:gd name="T10" fmla="*/ 13 w 66"/>
                <a:gd name="T11" fmla="*/ 15 h 75"/>
                <a:gd name="T12" fmla="*/ 13 w 66"/>
                <a:gd name="T13" fmla="*/ 74 h 75"/>
                <a:gd name="T14" fmla="*/ 0 w 66"/>
                <a:gd name="T15" fmla="*/ 74 h 75"/>
                <a:gd name="T16" fmla="*/ 0 w 66"/>
                <a:gd name="T17" fmla="*/ 11 h 75"/>
                <a:gd name="T18" fmla="*/ 11 w 66"/>
                <a:gd name="T19" fmla="*/ 0 h 75"/>
                <a:gd name="T20" fmla="*/ 18 w 66"/>
                <a:gd name="T21" fmla="*/ 3 h 75"/>
                <a:gd name="T22" fmla="*/ 22 w 66"/>
                <a:gd name="T23" fmla="*/ 9 h 75"/>
                <a:gd name="T24" fmla="*/ 53 w 66"/>
                <a:gd name="T25" fmla="*/ 61 h 75"/>
                <a:gd name="T26" fmla="*/ 53 w 66"/>
                <a:gd name="T27" fmla="*/ 1 h 75"/>
                <a:gd name="T28" fmla="*/ 66 w 66"/>
                <a:gd name="T29" fmla="*/ 1 h 75"/>
                <a:gd name="T30" fmla="*/ 66 w 66"/>
                <a:gd name="T31" fmla="*/ 6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6" h="75">
                  <a:moveTo>
                    <a:pt x="66" y="65"/>
                  </a:moveTo>
                  <a:cubicBezTo>
                    <a:pt x="66" y="68"/>
                    <a:pt x="65" y="70"/>
                    <a:pt x="63" y="72"/>
                  </a:cubicBezTo>
                  <a:cubicBezTo>
                    <a:pt x="61" y="74"/>
                    <a:pt x="58" y="75"/>
                    <a:pt x="55" y="75"/>
                  </a:cubicBezTo>
                  <a:cubicBezTo>
                    <a:pt x="52" y="75"/>
                    <a:pt x="49" y="75"/>
                    <a:pt x="47" y="73"/>
                  </a:cubicBezTo>
                  <a:cubicBezTo>
                    <a:pt x="47" y="72"/>
                    <a:pt x="45" y="70"/>
                    <a:pt x="43" y="67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4"/>
                    <a:pt x="4" y="0"/>
                    <a:pt x="11" y="0"/>
                  </a:cubicBezTo>
                  <a:cubicBezTo>
                    <a:pt x="14" y="0"/>
                    <a:pt x="16" y="1"/>
                    <a:pt x="18" y="3"/>
                  </a:cubicBezTo>
                  <a:cubicBezTo>
                    <a:pt x="19" y="3"/>
                    <a:pt x="20" y="5"/>
                    <a:pt x="22" y="9"/>
                  </a:cubicBezTo>
                  <a:cubicBezTo>
                    <a:pt x="53" y="61"/>
                    <a:pt x="53" y="61"/>
                    <a:pt x="53" y="61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66" y="1"/>
                    <a:pt x="66" y="1"/>
                    <a:pt x="66" y="1"/>
                  </a:cubicBezTo>
                  <a:lnTo>
                    <a:pt x="66" y="65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4" name="Freeform 28"/>
            <p:cNvSpPr>
              <a:spLocks noEditPoints="1"/>
            </p:cNvSpPr>
            <p:nvPr userDrawn="1"/>
          </p:nvSpPr>
          <p:spPr bwMode="auto">
            <a:xfrm>
              <a:off x="3498" y="2206"/>
              <a:ext cx="121" cy="112"/>
            </a:xfrm>
            <a:custGeom>
              <a:avLst/>
              <a:gdLst>
                <a:gd name="T0" fmla="*/ 80 w 80"/>
                <a:gd name="T1" fmla="*/ 74 h 74"/>
                <a:gd name="T2" fmla="*/ 66 w 80"/>
                <a:gd name="T3" fmla="*/ 74 h 74"/>
                <a:gd name="T4" fmla="*/ 58 w 80"/>
                <a:gd name="T5" fmla="*/ 56 h 74"/>
                <a:gd name="T6" fmla="*/ 22 w 80"/>
                <a:gd name="T7" fmla="*/ 56 h 74"/>
                <a:gd name="T8" fmla="*/ 14 w 80"/>
                <a:gd name="T9" fmla="*/ 74 h 74"/>
                <a:gd name="T10" fmla="*/ 0 w 80"/>
                <a:gd name="T11" fmla="*/ 74 h 74"/>
                <a:gd name="T12" fmla="*/ 29 w 80"/>
                <a:gd name="T13" fmla="*/ 7 h 74"/>
                <a:gd name="T14" fmla="*/ 40 w 80"/>
                <a:gd name="T15" fmla="*/ 0 h 74"/>
                <a:gd name="T16" fmla="*/ 50 w 80"/>
                <a:gd name="T17" fmla="*/ 7 h 74"/>
                <a:gd name="T18" fmla="*/ 80 w 80"/>
                <a:gd name="T19" fmla="*/ 74 h 74"/>
                <a:gd name="T20" fmla="*/ 54 w 80"/>
                <a:gd name="T21" fmla="*/ 46 h 74"/>
                <a:gd name="T22" fmla="*/ 39 w 80"/>
                <a:gd name="T23" fmla="*/ 13 h 74"/>
                <a:gd name="T24" fmla="*/ 26 w 80"/>
                <a:gd name="T25" fmla="*/ 46 h 74"/>
                <a:gd name="T26" fmla="*/ 54 w 80"/>
                <a:gd name="T27" fmla="*/ 4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" h="74">
                  <a:moveTo>
                    <a:pt x="80" y="74"/>
                  </a:moveTo>
                  <a:cubicBezTo>
                    <a:pt x="66" y="74"/>
                    <a:pt x="66" y="74"/>
                    <a:pt x="66" y="74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31" y="3"/>
                    <a:pt x="35" y="0"/>
                    <a:pt x="40" y="0"/>
                  </a:cubicBezTo>
                  <a:cubicBezTo>
                    <a:pt x="45" y="0"/>
                    <a:pt x="48" y="3"/>
                    <a:pt x="50" y="7"/>
                  </a:cubicBezTo>
                  <a:lnTo>
                    <a:pt x="80" y="74"/>
                  </a:lnTo>
                  <a:close/>
                  <a:moveTo>
                    <a:pt x="54" y="46"/>
                  </a:moveTo>
                  <a:cubicBezTo>
                    <a:pt x="39" y="13"/>
                    <a:pt x="39" y="13"/>
                    <a:pt x="39" y="13"/>
                  </a:cubicBezTo>
                  <a:cubicBezTo>
                    <a:pt x="26" y="46"/>
                    <a:pt x="26" y="46"/>
                    <a:pt x="26" y="46"/>
                  </a:cubicBezTo>
                  <a:lnTo>
                    <a:pt x="54" y="46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5" name="Freeform 29"/>
            <p:cNvSpPr>
              <a:spLocks/>
            </p:cNvSpPr>
            <p:nvPr userDrawn="1"/>
          </p:nvSpPr>
          <p:spPr bwMode="auto">
            <a:xfrm>
              <a:off x="3638" y="2206"/>
              <a:ext cx="89" cy="112"/>
            </a:xfrm>
            <a:custGeom>
              <a:avLst/>
              <a:gdLst>
                <a:gd name="T0" fmla="*/ 59 w 59"/>
                <a:gd name="T1" fmla="*/ 74 h 74"/>
                <a:gd name="T2" fmla="*/ 24 w 59"/>
                <a:gd name="T3" fmla="*/ 74 h 74"/>
                <a:gd name="T4" fmla="*/ 6 w 59"/>
                <a:gd name="T5" fmla="*/ 70 h 74"/>
                <a:gd name="T6" fmla="*/ 0 w 59"/>
                <a:gd name="T7" fmla="*/ 56 h 74"/>
                <a:gd name="T8" fmla="*/ 0 w 59"/>
                <a:gd name="T9" fmla="*/ 0 h 74"/>
                <a:gd name="T10" fmla="*/ 13 w 59"/>
                <a:gd name="T11" fmla="*/ 0 h 74"/>
                <a:gd name="T12" fmla="*/ 13 w 59"/>
                <a:gd name="T13" fmla="*/ 54 h 74"/>
                <a:gd name="T14" fmla="*/ 16 w 59"/>
                <a:gd name="T15" fmla="*/ 62 h 74"/>
                <a:gd name="T16" fmla="*/ 27 w 59"/>
                <a:gd name="T17" fmla="*/ 64 h 74"/>
                <a:gd name="T18" fmla="*/ 59 w 59"/>
                <a:gd name="T19" fmla="*/ 64 h 74"/>
                <a:gd name="T20" fmla="*/ 59 w 59"/>
                <a:gd name="T21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74">
                  <a:moveTo>
                    <a:pt x="59" y="74"/>
                  </a:moveTo>
                  <a:cubicBezTo>
                    <a:pt x="24" y="74"/>
                    <a:pt x="24" y="74"/>
                    <a:pt x="24" y="74"/>
                  </a:cubicBezTo>
                  <a:cubicBezTo>
                    <a:pt x="16" y="74"/>
                    <a:pt x="10" y="73"/>
                    <a:pt x="6" y="70"/>
                  </a:cubicBezTo>
                  <a:cubicBezTo>
                    <a:pt x="2" y="68"/>
                    <a:pt x="0" y="63"/>
                    <a:pt x="0" y="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8"/>
                    <a:pt x="14" y="60"/>
                    <a:pt x="16" y="62"/>
                  </a:cubicBezTo>
                  <a:cubicBezTo>
                    <a:pt x="18" y="63"/>
                    <a:pt x="22" y="64"/>
                    <a:pt x="27" y="64"/>
                  </a:cubicBezTo>
                  <a:cubicBezTo>
                    <a:pt x="59" y="64"/>
                    <a:pt x="59" y="64"/>
                    <a:pt x="59" y="64"/>
                  </a:cubicBezTo>
                  <a:lnTo>
                    <a:pt x="59" y="74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6" name="Freeform 30"/>
            <p:cNvSpPr>
              <a:spLocks noEditPoints="1"/>
            </p:cNvSpPr>
            <p:nvPr userDrawn="1"/>
          </p:nvSpPr>
          <p:spPr bwMode="auto">
            <a:xfrm>
              <a:off x="2023" y="2467"/>
              <a:ext cx="100" cy="112"/>
            </a:xfrm>
            <a:custGeom>
              <a:avLst/>
              <a:gdLst>
                <a:gd name="T0" fmla="*/ 66 w 66"/>
                <a:gd name="T1" fmla="*/ 57 h 74"/>
                <a:gd name="T2" fmla="*/ 60 w 66"/>
                <a:gd name="T3" fmla="*/ 69 h 74"/>
                <a:gd name="T4" fmla="*/ 46 w 66"/>
                <a:gd name="T5" fmla="*/ 74 h 74"/>
                <a:gd name="T6" fmla="*/ 0 w 66"/>
                <a:gd name="T7" fmla="*/ 74 h 74"/>
                <a:gd name="T8" fmla="*/ 0 w 66"/>
                <a:gd name="T9" fmla="*/ 0 h 74"/>
                <a:gd name="T10" fmla="*/ 46 w 66"/>
                <a:gd name="T11" fmla="*/ 0 h 74"/>
                <a:gd name="T12" fmla="*/ 66 w 66"/>
                <a:gd name="T13" fmla="*/ 16 h 74"/>
                <a:gd name="T14" fmla="*/ 66 w 66"/>
                <a:gd name="T15" fmla="*/ 57 h 74"/>
                <a:gd name="T16" fmla="*/ 52 w 66"/>
                <a:gd name="T17" fmla="*/ 53 h 74"/>
                <a:gd name="T18" fmla="*/ 52 w 66"/>
                <a:gd name="T19" fmla="*/ 19 h 74"/>
                <a:gd name="T20" fmla="*/ 42 w 66"/>
                <a:gd name="T21" fmla="*/ 10 h 74"/>
                <a:gd name="T22" fmla="*/ 13 w 66"/>
                <a:gd name="T23" fmla="*/ 10 h 74"/>
                <a:gd name="T24" fmla="*/ 13 w 66"/>
                <a:gd name="T25" fmla="*/ 63 h 74"/>
                <a:gd name="T26" fmla="*/ 42 w 66"/>
                <a:gd name="T27" fmla="*/ 63 h 74"/>
                <a:gd name="T28" fmla="*/ 52 w 66"/>
                <a:gd name="T29" fmla="*/ 5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" h="74">
                  <a:moveTo>
                    <a:pt x="66" y="57"/>
                  </a:moveTo>
                  <a:cubicBezTo>
                    <a:pt x="66" y="62"/>
                    <a:pt x="64" y="66"/>
                    <a:pt x="60" y="69"/>
                  </a:cubicBezTo>
                  <a:cubicBezTo>
                    <a:pt x="57" y="72"/>
                    <a:pt x="52" y="74"/>
                    <a:pt x="46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9" y="0"/>
                    <a:pt x="66" y="5"/>
                    <a:pt x="66" y="16"/>
                  </a:cubicBezTo>
                  <a:lnTo>
                    <a:pt x="66" y="57"/>
                  </a:lnTo>
                  <a:close/>
                  <a:moveTo>
                    <a:pt x="52" y="53"/>
                  </a:moveTo>
                  <a:cubicBezTo>
                    <a:pt x="52" y="19"/>
                    <a:pt x="52" y="19"/>
                    <a:pt x="52" y="19"/>
                  </a:cubicBezTo>
                  <a:cubicBezTo>
                    <a:pt x="52" y="13"/>
                    <a:pt x="49" y="10"/>
                    <a:pt x="42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63"/>
                    <a:pt x="13" y="63"/>
                    <a:pt x="13" y="63"/>
                  </a:cubicBezTo>
                  <a:cubicBezTo>
                    <a:pt x="42" y="63"/>
                    <a:pt x="42" y="63"/>
                    <a:pt x="42" y="63"/>
                  </a:cubicBezTo>
                  <a:cubicBezTo>
                    <a:pt x="49" y="63"/>
                    <a:pt x="52" y="60"/>
                    <a:pt x="52" y="53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7" name="Freeform 31"/>
            <p:cNvSpPr>
              <a:spLocks/>
            </p:cNvSpPr>
            <p:nvPr userDrawn="1"/>
          </p:nvSpPr>
          <p:spPr bwMode="auto">
            <a:xfrm>
              <a:off x="2155" y="2467"/>
              <a:ext cx="89" cy="112"/>
            </a:xfrm>
            <a:custGeom>
              <a:avLst/>
              <a:gdLst>
                <a:gd name="T0" fmla="*/ 56 w 59"/>
                <a:gd name="T1" fmla="*/ 42 h 74"/>
                <a:gd name="T2" fmla="*/ 13 w 59"/>
                <a:gd name="T3" fmla="*/ 42 h 74"/>
                <a:gd name="T4" fmla="*/ 13 w 59"/>
                <a:gd name="T5" fmla="*/ 55 h 74"/>
                <a:gd name="T6" fmla="*/ 25 w 59"/>
                <a:gd name="T7" fmla="*/ 63 h 74"/>
                <a:gd name="T8" fmla="*/ 59 w 59"/>
                <a:gd name="T9" fmla="*/ 63 h 74"/>
                <a:gd name="T10" fmla="*/ 59 w 59"/>
                <a:gd name="T11" fmla="*/ 74 h 74"/>
                <a:gd name="T12" fmla="*/ 21 w 59"/>
                <a:gd name="T13" fmla="*/ 74 h 74"/>
                <a:gd name="T14" fmla="*/ 6 w 59"/>
                <a:gd name="T15" fmla="*/ 70 h 74"/>
                <a:gd name="T16" fmla="*/ 0 w 59"/>
                <a:gd name="T17" fmla="*/ 58 h 74"/>
                <a:gd name="T18" fmla="*/ 0 w 59"/>
                <a:gd name="T19" fmla="*/ 17 h 74"/>
                <a:gd name="T20" fmla="*/ 5 w 59"/>
                <a:gd name="T21" fmla="*/ 4 h 74"/>
                <a:gd name="T22" fmla="*/ 20 w 59"/>
                <a:gd name="T23" fmla="*/ 0 h 74"/>
                <a:gd name="T24" fmla="*/ 59 w 59"/>
                <a:gd name="T25" fmla="*/ 0 h 74"/>
                <a:gd name="T26" fmla="*/ 59 w 59"/>
                <a:gd name="T27" fmla="*/ 11 h 74"/>
                <a:gd name="T28" fmla="*/ 25 w 59"/>
                <a:gd name="T29" fmla="*/ 11 h 74"/>
                <a:gd name="T30" fmla="*/ 13 w 59"/>
                <a:gd name="T31" fmla="*/ 19 h 74"/>
                <a:gd name="T32" fmla="*/ 13 w 59"/>
                <a:gd name="T33" fmla="*/ 32 h 74"/>
                <a:gd name="T34" fmla="*/ 56 w 59"/>
                <a:gd name="T35" fmla="*/ 32 h 74"/>
                <a:gd name="T36" fmla="*/ 56 w 59"/>
                <a:gd name="T37" fmla="*/ 4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74">
                  <a:moveTo>
                    <a:pt x="56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60"/>
                    <a:pt x="17" y="63"/>
                    <a:pt x="25" y="63"/>
                  </a:cubicBezTo>
                  <a:cubicBezTo>
                    <a:pt x="59" y="63"/>
                    <a:pt x="59" y="63"/>
                    <a:pt x="59" y="63"/>
                  </a:cubicBezTo>
                  <a:cubicBezTo>
                    <a:pt x="59" y="74"/>
                    <a:pt x="59" y="74"/>
                    <a:pt x="59" y="74"/>
                  </a:cubicBezTo>
                  <a:cubicBezTo>
                    <a:pt x="21" y="74"/>
                    <a:pt x="21" y="74"/>
                    <a:pt x="21" y="74"/>
                  </a:cubicBezTo>
                  <a:cubicBezTo>
                    <a:pt x="15" y="74"/>
                    <a:pt x="9" y="73"/>
                    <a:pt x="6" y="70"/>
                  </a:cubicBezTo>
                  <a:cubicBezTo>
                    <a:pt x="2" y="67"/>
                    <a:pt x="0" y="63"/>
                    <a:pt x="0" y="5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9" y="1"/>
                    <a:pt x="14" y="0"/>
                    <a:pt x="20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17" y="11"/>
                    <a:pt x="13" y="14"/>
                    <a:pt x="13" y="19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56" y="32"/>
                    <a:pt x="56" y="32"/>
                    <a:pt x="56" y="32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8" name="Freeform 32"/>
            <p:cNvSpPr>
              <a:spLocks/>
            </p:cNvSpPr>
            <p:nvPr userDrawn="1"/>
          </p:nvSpPr>
          <p:spPr bwMode="auto">
            <a:xfrm>
              <a:off x="2351" y="2467"/>
              <a:ext cx="89" cy="112"/>
            </a:xfrm>
            <a:custGeom>
              <a:avLst/>
              <a:gdLst>
                <a:gd name="T0" fmla="*/ 59 w 59"/>
                <a:gd name="T1" fmla="*/ 74 h 74"/>
                <a:gd name="T2" fmla="*/ 24 w 59"/>
                <a:gd name="T3" fmla="*/ 74 h 74"/>
                <a:gd name="T4" fmla="*/ 6 w 59"/>
                <a:gd name="T5" fmla="*/ 70 h 74"/>
                <a:gd name="T6" fmla="*/ 0 w 59"/>
                <a:gd name="T7" fmla="*/ 56 h 74"/>
                <a:gd name="T8" fmla="*/ 0 w 59"/>
                <a:gd name="T9" fmla="*/ 0 h 74"/>
                <a:gd name="T10" fmla="*/ 13 w 59"/>
                <a:gd name="T11" fmla="*/ 0 h 74"/>
                <a:gd name="T12" fmla="*/ 13 w 59"/>
                <a:gd name="T13" fmla="*/ 54 h 74"/>
                <a:gd name="T14" fmla="*/ 17 w 59"/>
                <a:gd name="T15" fmla="*/ 61 h 74"/>
                <a:gd name="T16" fmla="*/ 27 w 59"/>
                <a:gd name="T17" fmla="*/ 63 h 74"/>
                <a:gd name="T18" fmla="*/ 59 w 59"/>
                <a:gd name="T19" fmla="*/ 63 h 74"/>
                <a:gd name="T20" fmla="*/ 59 w 59"/>
                <a:gd name="T21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74">
                  <a:moveTo>
                    <a:pt x="59" y="74"/>
                  </a:moveTo>
                  <a:cubicBezTo>
                    <a:pt x="24" y="74"/>
                    <a:pt x="24" y="74"/>
                    <a:pt x="24" y="74"/>
                  </a:cubicBezTo>
                  <a:cubicBezTo>
                    <a:pt x="16" y="74"/>
                    <a:pt x="10" y="73"/>
                    <a:pt x="6" y="70"/>
                  </a:cubicBezTo>
                  <a:cubicBezTo>
                    <a:pt x="2" y="67"/>
                    <a:pt x="0" y="63"/>
                    <a:pt x="0" y="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7"/>
                    <a:pt x="14" y="60"/>
                    <a:pt x="17" y="61"/>
                  </a:cubicBezTo>
                  <a:cubicBezTo>
                    <a:pt x="18" y="63"/>
                    <a:pt x="22" y="63"/>
                    <a:pt x="27" y="63"/>
                  </a:cubicBezTo>
                  <a:cubicBezTo>
                    <a:pt x="59" y="63"/>
                    <a:pt x="59" y="63"/>
                    <a:pt x="59" y="63"/>
                  </a:cubicBezTo>
                  <a:lnTo>
                    <a:pt x="59" y="74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9" name="Freeform 33"/>
            <p:cNvSpPr>
              <a:spLocks/>
            </p:cNvSpPr>
            <p:nvPr userDrawn="1"/>
          </p:nvSpPr>
          <p:spPr bwMode="auto">
            <a:xfrm>
              <a:off x="2438" y="2450"/>
              <a:ext cx="20" cy="40"/>
            </a:xfrm>
            <a:custGeom>
              <a:avLst/>
              <a:gdLst>
                <a:gd name="T0" fmla="*/ 13 w 13"/>
                <a:gd name="T1" fmla="*/ 8 h 26"/>
                <a:gd name="T2" fmla="*/ 13 w 13"/>
                <a:gd name="T3" fmla="*/ 12 h 26"/>
                <a:gd name="T4" fmla="*/ 7 w 13"/>
                <a:gd name="T5" fmla="*/ 26 h 26"/>
                <a:gd name="T6" fmla="*/ 0 w 13"/>
                <a:gd name="T7" fmla="*/ 26 h 26"/>
                <a:gd name="T8" fmla="*/ 5 w 13"/>
                <a:gd name="T9" fmla="*/ 14 h 26"/>
                <a:gd name="T10" fmla="*/ 1 w 13"/>
                <a:gd name="T11" fmla="*/ 7 h 26"/>
                <a:gd name="T12" fmla="*/ 3 w 13"/>
                <a:gd name="T13" fmla="*/ 2 h 26"/>
                <a:gd name="T14" fmla="*/ 7 w 13"/>
                <a:gd name="T15" fmla="*/ 0 h 26"/>
                <a:gd name="T16" fmla="*/ 12 w 13"/>
                <a:gd name="T17" fmla="*/ 2 h 26"/>
                <a:gd name="T18" fmla="*/ 13 w 13"/>
                <a:gd name="T19" fmla="*/ 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26">
                  <a:moveTo>
                    <a:pt x="13" y="8"/>
                  </a:moveTo>
                  <a:cubicBezTo>
                    <a:pt x="13" y="9"/>
                    <a:pt x="13" y="11"/>
                    <a:pt x="13" y="12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2" y="11"/>
                    <a:pt x="1" y="9"/>
                    <a:pt x="1" y="7"/>
                  </a:cubicBezTo>
                  <a:cubicBezTo>
                    <a:pt x="1" y="5"/>
                    <a:pt x="1" y="3"/>
                    <a:pt x="3" y="2"/>
                  </a:cubicBezTo>
                  <a:cubicBezTo>
                    <a:pt x="4" y="1"/>
                    <a:pt x="5" y="0"/>
                    <a:pt x="7" y="0"/>
                  </a:cubicBezTo>
                  <a:cubicBezTo>
                    <a:pt x="9" y="0"/>
                    <a:pt x="10" y="1"/>
                    <a:pt x="12" y="2"/>
                  </a:cubicBezTo>
                  <a:cubicBezTo>
                    <a:pt x="13" y="4"/>
                    <a:pt x="13" y="6"/>
                    <a:pt x="13" y="8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0" name="Rectangle 34"/>
            <p:cNvSpPr>
              <a:spLocks noChangeArrowheads="1"/>
            </p:cNvSpPr>
            <p:nvPr userDrawn="1"/>
          </p:nvSpPr>
          <p:spPr bwMode="auto">
            <a:xfrm>
              <a:off x="2495" y="2467"/>
              <a:ext cx="20" cy="112"/>
            </a:xfrm>
            <a:prstGeom prst="rect">
              <a:avLst/>
            </a:pr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1" name="Freeform 35"/>
            <p:cNvSpPr>
              <a:spLocks/>
            </p:cNvSpPr>
            <p:nvPr userDrawn="1"/>
          </p:nvSpPr>
          <p:spPr bwMode="auto">
            <a:xfrm>
              <a:off x="2547" y="2467"/>
              <a:ext cx="99" cy="113"/>
            </a:xfrm>
            <a:custGeom>
              <a:avLst/>
              <a:gdLst>
                <a:gd name="T0" fmla="*/ 66 w 66"/>
                <a:gd name="T1" fmla="*/ 65 h 75"/>
                <a:gd name="T2" fmla="*/ 63 w 66"/>
                <a:gd name="T3" fmla="*/ 72 h 75"/>
                <a:gd name="T4" fmla="*/ 55 w 66"/>
                <a:gd name="T5" fmla="*/ 75 h 75"/>
                <a:gd name="T6" fmla="*/ 48 w 66"/>
                <a:gd name="T7" fmla="*/ 73 h 75"/>
                <a:gd name="T8" fmla="*/ 44 w 66"/>
                <a:gd name="T9" fmla="*/ 67 h 75"/>
                <a:gd name="T10" fmla="*/ 13 w 66"/>
                <a:gd name="T11" fmla="*/ 15 h 75"/>
                <a:gd name="T12" fmla="*/ 13 w 66"/>
                <a:gd name="T13" fmla="*/ 74 h 75"/>
                <a:gd name="T14" fmla="*/ 0 w 66"/>
                <a:gd name="T15" fmla="*/ 74 h 75"/>
                <a:gd name="T16" fmla="*/ 0 w 66"/>
                <a:gd name="T17" fmla="*/ 11 h 75"/>
                <a:gd name="T18" fmla="*/ 11 w 66"/>
                <a:gd name="T19" fmla="*/ 0 h 75"/>
                <a:gd name="T20" fmla="*/ 19 w 66"/>
                <a:gd name="T21" fmla="*/ 2 h 75"/>
                <a:gd name="T22" fmla="*/ 23 w 66"/>
                <a:gd name="T23" fmla="*/ 8 h 75"/>
                <a:gd name="T24" fmla="*/ 53 w 66"/>
                <a:gd name="T25" fmla="*/ 60 h 75"/>
                <a:gd name="T26" fmla="*/ 53 w 66"/>
                <a:gd name="T27" fmla="*/ 1 h 75"/>
                <a:gd name="T28" fmla="*/ 66 w 66"/>
                <a:gd name="T29" fmla="*/ 1 h 75"/>
                <a:gd name="T30" fmla="*/ 66 w 66"/>
                <a:gd name="T31" fmla="*/ 6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6" h="75">
                  <a:moveTo>
                    <a:pt x="66" y="65"/>
                  </a:moveTo>
                  <a:cubicBezTo>
                    <a:pt x="66" y="68"/>
                    <a:pt x="65" y="70"/>
                    <a:pt x="63" y="72"/>
                  </a:cubicBezTo>
                  <a:cubicBezTo>
                    <a:pt x="61" y="74"/>
                    <a:pt x="59" y="75"/>
                    <a:pt x="55" y="75"/>
                  </a:cubicBezTo>
                  <a:cubicBezTo>
                    <a:pt x="52" y="75"/>
                    <a:pt x="50" y="74"/>
                    <a:pt x="48" y="73"/>
                  </a:cubicBezTo>
                  <a:cubicBezTo>
                    <a:pt x="47" y="72"/>
                    <a:pt x="46" y="70"/>
                    <a:pt x="44" y="67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3"/>
                    <a:pt x="4" y="0"/>
                    <a:pt x="11" y="0"/>
                  </a:cubicBezTo>
                  <a:cubicBezTo>
                    <a:pt x="15" y="0"/>
                    <a:pt x="17" y="1"/>
                    <a:pt x="19" y="2"/>
                  </a:cubicBezTo>
                  <a:cubicBezTo>
                    <a:pt x="20" y="3"/>
                    <a:pt x="21" y="5"/>
                    <a:pt x="23" y="8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66" y="1"/>
                    <a:pt x="66" y="1"/>
                    <a:pt x="66" y="1"/>
                  </a:cubicBezTo>
                  <a:lnTo>
                    <a:pt x="66" y="65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2" name="Freeform 36"/>
            <p:cNvSpPr>
              <a:spLocks/>
            </p:cNvSpPr>
            <p:nvPr userDrawn="1"/>
          </p:nvSpPr>
          <p:spPr bwMode="auto">
            <a:xfrm>
              <a:off x="2678" y="2467"/>
              <a:ext cx="90" cy="112"/>
            </a:xfrm>
            <a:custGeom>
              <a:avLst/>
              <a:gdLst>
                <a:gd name="T0" fmla="*/ 60 w 60"/>
                <a:gd name="T1" fmla="*/ 42 h 74"/>
                <a:gd name="T2" fmla="*/ 14 w 60"/>
                <a:gd name="T3" fmla="*/ 42 h 74"/>
                <a:gd name="T4" fmla="*/ 14 w 60"/>
                <a:gd name="T5" fmla="*/ 74 h 74"/>
                <a:gd name="T6" fmla="*/ 0 w 60"/>
                <a:gd name="T7" fmla="*/ 74 h 74"/>
                <a:gd name="T8" fmla="*/ 0 w 60"/>
                <a:gd name="T9" fmla="*/ 15 h 74"/>
                <a:gd name="T10" fmla="*/ 6 w 60"/>
                <a:gd name="T11" fmla="*/ 3 h 74"/>
                <a:gd name="T12" fmla="*/ 21 w 60"/>
                <a:gd name="T13" fmla="*/ 0 h 74"/>
                <a:gd name="T14" fmla="*/ 60 w 60"/>
                <a:gd name="T15" fmla="*/ 0 h 74"/>
                <a:gd name="T16" fmla="*/ 60 w 60"/>
                <a:gd name="T17" fmla="*/ 11 h 74"/>
                <a:gd name="T18" fmla="*/ 25 w 60"/>
                <a:gd name="T19" fmla="*/ 11 h 74"/>
                <a:gd name="T20" fmla="*/ 14 w 60"/>
                <a:gd name="T21" fmla="*/ 18 h 74"/>
                <a:gd name="T22" fmla="*/ 14 w 60"/>
                <a:gd name="T23" fmla="*/ 32 h 74"/>
                <a:gd name="T24" fmla="*/ 60 w 60"/>
                <a:gd name="T25" fmla="*/ 32 h 74"/>
                <a:gd name="T26" fmla="*/ 60 w 60"/>
                <a:gd name="T27" fmla="*/ 4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74">
                  <a:moveTo>
                    <a:pt x="60" y="42"/>
                  </a:moveTo>
                  <a:cubicBezTo>
                    <a:pt x="14" y="42"/>
                    <a:pt x="14" y="42"/>
                    <a:pt x="14" y="42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0"/>
                    <a:pt x="2" y="6"/>
                    <a:pt x="6" y="3"/>
                  </a:cubicBezTo>
                  <a:cubicBezTo>
                    <a:pt x="10" y="1"/>
                    <a:pt x="15" y="0"/>
                    <a:pt x="21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11"/>
                    <a:pt x="60" y="11"/>
                    <a:pt x="60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17" y="11"/>
                    <a:pt x="14" y="13"/>
                    <a:pt x="14" y="18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60" y="32"/>
                    <a:pt x="60" y="32"/>
                    <a:pt x="60" y="32"/>
                  </a:cubicBezTo>
                  <a:lnTo>
                    <a:pt x="60" y="42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3" name="Freeform 37"/>
            <p:cNvSpPr>
              <a:spLocks noEditPoints="1"/>
            </p:cNvSpPr>
            <p:nvPr userDrawn="1"/>
          </p:nvSpPr>
          <p:spPr bwMode="auto">
            <a:xfrm>
              <a:off x="2803" y="2467"/>
              <a:ext cx="97" cy="112"/>
            </a:xfrm>
            <a:custGeom>
              <a:avLst/>
              <a:gdLst>
                <a:gd name="T0" fmla="*/ 64 w 64"/>
                <a:gd name="T1" fmla="*/ 57 h 74"/>
                <a:gd name="T2" fmla="*/ 42 w 64"/>
                <a:gd name="T3" fmla="*/ 74 h 74"/>
                <a:gd name="T4" fmla="*/ 22 w 64"/>
                <a:gd name="T5" fmla="*/ 74 h 74"/>
                <a:gd name="T6" fmla="*/ 6 w 64"/>
                <a:gd name="T7" fmla="*/ 70 h 74"/>
                <a:gd name="T8" fmla="*/ 0 w 64"/>
                <a:gd name="T9" fmla="*/ 57 h 74"/>
                <a:gd name="T10" fmla="*/ 0 w 64"/>
                <a:gd name="T11" fmla="*/ 17 h 74"/>
                <a:gd name="T12" fmla="*/ 6 w 64"/>
                <a:gd name="T13" fmla="*/ 4 h 74"/>
                <a:gd name="T14" fmla="*/ 22 w 64"/>
                <a:gd name="T15" fmla="*/ 0 h 74"/>
                <a:gd name="T16" fmla="*/ 42 w 64"/>
                <a:gd name="T17" fmla="*/ 0 h 74"/>
                <a:gd name="T18" fmla="*/ 64 w 64"/>
                <a:gd name="T19" fmla="*/ 17 h 74"/>
                <a:gd name="T20" fmla="*/ 64 w 64"/>
                <a:gd name="T21" fmla="*/ 57 h 74"/>
                <a:gd name="T22" fmla="*/ 51 w 64"/>
                <a:gd name="T23" fmla="*/ 54 h 74"/>
                <a:gd name="T24" fmla="*/ 51 w 64"/>
                <a:gd name="T25" fmla="*/ 20 h 74"/>
                <a:gd name="T26" fmla="*/ 48 w 64"/>
                <a:gd name="T27" fmla="*/ 13 h 74"/>
                <a:gd name="T28" fmla="*/ 39 w 64"/>
                <a:gd name="T29" fmla="*/ 11 h 74"/>
                <a:gd name="T30" fmla="*/ 25 w 64"/>
                <a:gd name="T31" fmla="*/ 11 h 74"/>
                <a:gd name="T32" fmla="*/ 16 w 64"/>
                <a:gd name="T33" fmla="*/ 13 h 74"/>
                <a:gd name="T34" fmla="*/ 13 w 64"/>
                <a:gd name="T35" fmla="*/ 20 h 74"/>
                <a:gd name="T36" fmla="*/ 13 w 64"/>
                <a:gd name="T37" fmla="*/ 54 h 74"/>
                <a:gd name="T38" fmla="*/ 16 w 64"/>
                <a:gd name="T39" fmla="*/ 61 h 74"/>
                <a:gd name="T40" fmla="*/ 25 w 64"/>
                <a:gd name="T41" fmla="*/ 63 h 74"/>
                <a:gd name="T42" fmla="*/ 39 w 64"/>
                <a:gd name="T43" fmla="*/ 63 h 74"/>
                <a:gd name="T44" fmla="*/ 48 w 64"/>
                <a:gd name="T45" fmla="*/ 61 h 74"/>
                <a:gd name="T46" fmla="*/ 51 w 64"/>
                <a:gd name="T47" fmla="*/ 5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74">
                  <a:moveTo>
                    <a:pt x="64" y="57"/>
                  </a:moveTo>
                  <a:cubicBezTo>
                    <a:pt x="64" y="68"/>
                    <a:pt x="56" y="74"/>
                    <a:pt x="42" y="74"/>
                  </a:cubicBezTo>
                  <a:cubicBezTo>
                    <a:pt x="22" y="74"/>
                    <a:pt x="22" y="74"/>
                    <a:pt x="22" y="74"/>
                  </a:cubicBezTo>
                  <a:cubicBezTo>
                    <a:pt x="15" y="74"/>
                    <a:pt x="10" y="73"/>
                    <a:pt x="6" y="70"/>
                  </a:cubicBezTo>
                  <a:cubicBezTo>
                    <a:pt x="2" y="67"/>
                    <a:pt x="0" y="63"/>
                    <a:pt x="0" y="5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1"/>
                    <a:pt x="2" y="7"/>
                    <a:pt x="6" y="4"/>
                  </a:cubicBezTo>
                  <a:cubicBezTo>
                    <a:pt x="10" y="1"/>
                    <a:pt x="15" y="0"/>
                    <a:pt x="2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56" y="0"/>
                    <a:pt x="64" y="6"/>
                    <a:pt x="64" y="17"/>
                  </a:cubicBezTo>
                  <a:lnTo>
                    <a:pt x="64" y="57"/>
                  </a:lnTo>
                  <a:close/>
                  <a:moveTo>
                    <a:pt x="51" y="54"/>
                  </a:moveTo>
                  <a:cubicBezTo>
                    <a:pt x="51" y="20"/>
                    <a:pt x="51" y="20"/>
                    <a:pt x="51" y="20"/>
                  </a:cubicBezTo>
                  <a:cubicBezTo>
                    <a:pt x="51" y="16"/>
                    <a:pt x="50" y="14"/>
                    <a:pt x="48" y="13"/>
                  </a:cubicBezTo>
                  <a:cubicBezTo>
                    <a:pt x="46" y="11"/>
                    <a:pt x="43" y="11"/>
                    <a:pt x="39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1" y="11"/>
                    <a:pt x="18" y="11"/>
                    <a:pt x="16" y="13"/>
                  </a:cubicBezTo>
                  <a:cubicBezTo>
                    <a:pt x="14" y="14"/>
                    <a:pt x="13" y="16"/>
                    <a:pt x="13" y="2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7"/>
                    <a:pt x="14" y="60"/>
                    <a:pt x="16" y="61"/>
                  </a:cubicBezTo>
                  <a:cubicBezTo>
                    <a:pt x="18" y="62"/>
                    <a:pt x="21" y="63"/>
                    <a:pt x="25" y="63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43" y="63"/>
                    <a:pt x="46" y="62"/>
                    <a:pt x="48" y="61"/>
                  </a:cubicBezTo>
                  <a:cubicBezTo>
                    <a:pt x="50" y="60"/>
                    <a:pt x="51" y="58"/>
                    <a:pt x="51" y="54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4" name="Freeform 38"/>
            <p:cNvSpPr>
              <a:spLocks/>
            </p:cNvSpPr>
            <p:nvPr userDrawn="1"/>
          </p:nvSpPr>
          <p:spPr bwMode="auto">
            <a:xfrm>
              <a:off x="2931" y="2467"/>
              <a:ext cx="98" cy="112"/>
            </a:xfrm>
            <a:custGeom>
              <a:avLst/>
              <a:gdLst>
                <a:gd name="T0" fmla="*/ 65 w 65"/>
                <a:gd name="T1" fmla="*/ 74 h 74"/>
                <a:gd name="T2" fmla="*/ 48 w 65"/>
                <a:gd name="T3" fmla="*/ 74 h 74"/>
                <a:gd name="T4" fmla="*/ 16 w 65"/>
                <a:gd name="T5" fmla="*/ 45 h 74"/>
                <a:gd name="T6" fmla="*/ 14 w 65"/>
                <a:gd name="T7" fmla="*/ 41 h 74"/>
                <a:gd name="T8" fmla="*/ 23 w 65"/>
                <a:gd name="T9" fmla="*/ 35 h 74"/>
                <a:gd name="T10" fmla="*/ 42 w 65"/>
                <a:gd name="T11" fmla="*/ 34 h 74"/>
                <a:gd name="T12" fmla="*/ 52 w 65"/>
                <a:gd name="T13" fmla="*/ 27 h 74"/>
                <a:gd name="T14" fmla="*/ 52 w 65"/>
                <a:gd name="T15" fmla="*/ 19 h 74"/>
                <a:gd name="T16" fmla="*/ 41 w 65"/>
                <a:gd name="T17" fmla="*/ 11 h 74"/>
                <a:gd name="T18" fmla="*/ 13 w 65"/>
                <a:gd name="T19" fmla="*/ 11 h 74"/>
                <a:gd name="T20" fmla="*/ 13 w 65"/>
                <a:gd name="T21" fmla="*/ 74 h 74"/>
                <a:gd name="T22" fmla="*/ 0 w 65"/>
                <a:gd name="T23" fmla="*/ 74 h 74"/>
                <a:gd name="T24" fmla="*/ 0 w 65"/>
                <a:gd name="T25" fmla="*/ 0 h 74"/>
                <a:gd name="T26" fmla="*/ 45 w 65"/>
                <a:gd name="T27" fmla="*/ 0 h 74"/>
                <a:gd name="T28" fmla="*/ 65 w 65"/>
                <a:gd name="T29" fmla="*/ 16 h 74"/>
                <a:gd name="T30" fmla="*/ 65 w 65"/>
                <a:gd name="T31" fmla="*/ 29 h 74"/>
                <a:gd name="T32" fmla="*/ 60 w 65"/>
                <a:gd name="T33" fmla="*/ 40 h 74"/>
                <a:gd name="T34" fmla="*/ 46 w 65"/>
                <a:gd name="T35" fmla="*/ 44 h 74"/>
                <a:gd name="T36" fmla="*/ 31 w 65"/>
                <a:gd name="T37" fmla="*/ 44 h 74"/>
                <a:gd name="T38" fmla="*/ 65 w 65"/>
                <a:gd name="T3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" h="74">
                  <a:moveTo>
                    <a:pt x="65" y="74"/>
                  </a:moveTo>
                  <a:cubicBezTo>
                    <a:pt x="48" y="74"/>
                    <a:pt x="48" y="74"/>
                    <a:pt x="48" y="74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5" y="45"/>
                    <a:pt x="14" y="43"/>
                    <a:pt x="14" y="41"/>
                  </a:cubicBezTo>
                  <a:cubicBezTo>
                    <a:pt x="14" y="37"/>
                    <a:pt x="17" y="35"/>
                    <a:pt x="23" y="35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8" y="34"/>
                    <a:pt x="52" y="32"/>
                    <a:pt x="52" y="27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2" y="13"/>
                    <a:pt x="48" y="11"/>
                    <a:pt x="4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8" y="0"/>
                    <a:pt x="65" y="5"/>
                    <a:pt x="65" y="16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5" y="33"/>
                    <a:pt x="63" y="37"/>
                    <a:pt x="60" y="40"/>
                  </a:cubicBezTo>
                  <a:cubicBezTo>
                    <a:pt x="56" y="42"/>
                    <a:pt x="51" y="44"/>
                    <a:pt x="46" y="44"/>
                  </a:cubicBezTo>
                  <a:cubicBezTo>
                    <a:pt x="31" y="44"/>
                    <a:pt x="31" y="44"/>
                    <a:pt x="31" y="44"/>
                  </a:cubicBezTo>
                  <a:lnTo>
                    <a:pt x="65" y="74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5" name="Freeform 39"/>
            <p:cNvSpPr>
              <a:spLocks/>
            </p:cNvSpPr>
            <p:nvPr userDrawn="1"/>
          </p:nvSpPr>
          <p:spPr bwMode="auto">
            <a:xfrm>
              <a:off x="3058" y="2467"/>
              <a:ext cx="137" cy="115"/>
            </a:xfrm>
            <a:custGeom>
              <a:avLst/>
              <a:gdLst>
                <a:gd name="T0" fmla="*/ 91 w 91"/>
                <a:gd name="T1" fmla="*/ 74 h 76"/>
                <a:gd name="T2" fmla="*/ 79 w 91"/>
                <a:gd name="T3" fmla="*/ 74 h 76"/>
                <a:gd name="T4" fmla="*/ 79 w 91"/>
                <a:gd name="T5" fmla="*/ 16 h 76"/>
                <a:gd name="T6" fmla="*/ 55 w 91"/>
                <a:gd name="T7" fmla="*/ 68 h 76"/>
                <a:gd name="T8" fmla="*/ 46 w 91"/>
                <a:gd name="T9" fmla="*/ 76 h 76"/>
                <a:gd name="T10" fmla="*/ 40 w 91"/>
                <a:gd name="T11" fmla="*/ 73 h 76"/>
                <a:gd name="T12" fmla="*/ 37 w 91"/>
                <a:gd name="T13" fmla="*/ 68 h 76"/>
                <a:gd name="T14" fmla="*/ 13 w 91"/>
                <a:gd name="T15" fmla="*/ 16 h 76"/>
                <a:gd name="T16" fmla="*/ 13 w 91"/>
                <a:gd name="T17" fmla="*/ 74 h 76"/>
                <a:gd name="T18" fmla="*/ 0 w 91"/>
                <a:gd name="T19" fmla="*/ 74 h 76"/>
                <a:gd name="T20" fmla="*/ 0 w 91"/>
                <a:gd name="T21" fmla="*/ 10 h 76"/>
                <a:gd name="T22" fmla="*/ 3 w 91"/>
                <a:gd name="T23" fmla="*/ 3 h 76"/>
                <a:gd name="T24" fmla="*/ 12 w 91"/>
                <a:gd name="T25" fmla="*/ 0 h 76"/>
                <a:gd name="T26" fmla="*/ 23 w 91"/>
                <a:gd name="T27" fmla="*/ 7 h 76"/>
                <a:gd name="T28" fmla="*/ 46 w 91"/>
                <a:gd name="T29" fmla="*/ 59 h 76"/>
                <a:gd name="T30" fmla="*/ 69 w 91"/>
                <a:gd name="T31" fmla="*/ 7 h 76"/>
                <a:gd name="T32" fmla="*/ 80 w 91"/>
                <a:gd name="T33" fmla="*/ 0 h 76"/>
                <a:gd name="T34" fmla="*/ 89 w 91"/>
                <a:gd name="T35" fmla="*/ 3 h 76"/>
                <a:gd name="T36" fmla="*/ 91 w 91"/>
                <a:gd name="T37" fmla="*/ 10 h 76"/>
                <a:gd name="T38" fmla="*/ 91 w 91"/>
                <a:gd name="T39" fmla="*/ 7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1" h="76">
                  <a:moveTo>
                    <a:pt x="91" y="74"/>
                  </a:moveTo>
                  <a:cubicBezTo>
                    <a:pt x="79" y="74"/>
                    <a:pt x="79" y="74"/>
                    <a:pt x="79" y="74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55" y="68"/>
                    <a:pt x="55" y="68"/>
                    <a:pt x="55" y="68"/>
                  </a:cubicBezTo>
                  <a:cubicBezTo>
                    <a:pt x="53" y="73"/>
                    <a:pt x="50" y="76"/>
                    <a:pt x="46" y="76"/>
                  </a:cubicBezTo>
                  <a:cubicBezTo>
                    <a:pt x="43" y="76"/>
                    <a:pt x="41" y="75"/>
                    <a:pt x="40" y="73"/>
                  </a:cubicBezTo>
                  <a:cubicBezTo>
                    <a:pt x="39" y="72"/>
                    <a:pt x="38" y="71"/>
                    <a:pt x="37" y="68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1" y="5"/>
                    <a:pt x="3" y="3"/>
                  </a:cubicBezTo>
                  <a:cubicBezTo>
                    <a:pt x="5" y="1"/>
                    <a:pt x="8" y="0"/>
                    <a:pt x="12" y="0"/>
                  </a:cubicBezTo>
                  <a:cubicBezTo>
                    <a:pt x="17" y="0"/>
                    <a:pt x="21" y="2"/>
                    <a:pt x="23" y="7"/>
                  </a:cubicBezTo>
                  <a:cubicBezTo>
                    <a:pt x="46" y="59"/>
                    <a:pt x="46" y="59"/>
                    <a:pt x="46" y="59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71" y="2"/>
                    <a:pt x="75" y="0"/>
                    <a:pt x="80" y="0"/>
                  </a:cubicBezTo>
                  <a:cubicBezTo>
                    <a:pt x="84" y="0"/>
                    <a:pt x="87" y="1"/>
                    <a:pt x="89" y="3"/>
                  </a:cubicBezTo>
                  <a:cubicBezTo>
                    <a:pt x="90" y="5"/>
                    <a:pt x="91" y="7"/>
                    <a:pt x="91" y="10"/>
                  </a:cubicBezTo>
                  <a:lnTo>
                    <a:pt x="91" y="74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6" name="Freeform 40"/>
            <p:cNvSpPr>
              <a:spLocks noEditPoints="1"/>
            </p:cNvSpPr>
            <p:nvPr userDrawn="1"/>
          </p:nvSpPr>
          <p:spPr bwMode="auto">
            <a:xfrm>
              <a:off x="3216" y="2467"/>
              <a:ext cx="121" cy="112"/>
            </a:xfrm>
            <a:custGeom>
              <a:avLst/>
              <a:gdLst>
                <a:gd name="T0" fmla="*/ 80 w 80"/>
                <a:gd name="T1" fmla="*/ 74 h 74"/>
                <a:gd name="T2" fmla="*/ 66 w 80"/>
                <a:gd name="T3" fmla="*/ 74 h 74"/>
                <a:gd name="T4" fmla="*/ 58 w 80"/>
                <a:gd name="T5" fmla="*/ 56 h 74"/>
                <a:gd name="T6" fmla="*/ 22 w 80"/>
                <a:gd name="T7" fmla="*/ 56 h 74"/>
                <a:gd name="T8" fmla="*/ 14 w 80"/>
                <a:gd name="T9" fmla="*/ 74 h 74"/>
                <a:gd name="T10" fmla="*/ 0 w 80"/>
                <a:gd name="T11" fmla="*/ 74 h 74"/>
                <a:gd name="T12" fmla="*/ 30 w 80"/>
                <a:gd name="T13" fmla="*/ 7 h 74"/>
                <a:gd name="T14" fmla="*/ 40 w 80"/>
                <a:gd name="T15" fmla="*/ 0 h 74"/>
                <a:gd name="T16" fmla="*/ 51 w 80"/>
                <a:gd name="T17" fmla="*/ 7 h 74"/>
                <a:gd name="T18" fmla="*/ 80 w 80"/>
                <a:gd name="T19" fmla="*/ 74 h 74"/>
                <a:gd name="T20" fmla="*/ 54 w 80"/>
                <a:gd name="T21" fmla="*/ 46 h 74"/>
                <a:gd name="T22" fmla="*/ 40 w 80"/>
                <a:gd name="T23" fmla="*/ 13 h 74"/>
                <a:gd name="T24" fmla="*/ 27 w 80"/>
                <a:gd name="T25" fmla="*/ 46 h 74"/>
                <a:gd name="T26" fmla="*/ 54 w 80"/>
                <a:gd name="T27" fmla="*/ 4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" h="74">
                  <a:moveTo>
                    <a:pt x="80" y="74"/>
                  </a:moveTo>
                  <a:cubicBezTo>
                    <a:pt x="66" y="74"/>
                    <a:pt x="66" y="74"/>
                    <a:pt x="66" y="74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2" y="2"/>
                    <a:pt x="35" y="0"/>
                    <a:pt x="40" y="0"/>
                  </a:cubicBezTo>
                  <a:cubicBezTo>
                    <a:pt x="45" y="0"/>
                    <a:pt x="49" y="2"/>
                    <a:pt x="51" y="7"/>
                  </a:cubicBezTo>
                  <a:lnTo>
                    <a:pt x="80" y="74"/>
                  </a:lnTo>
                  <a:close/>
                  <a:moveTo>
                    <a:pt x="54" y="46"/>
                  </a:moveTo>
                  <a:cubicBezTo>
                    <a:pt x="40" y="13"/>
                    <a:pt x="40" y="13"/>
                    <a:pt x="40" y="13"/>
                  </a:cubicBezTo>
                  <a:cubicBezTo>
                    <a:pt x="27" y="46"/>
                    <a:pt x="27" y="46"/>
                    <a:pt x="27" y="46"/>
                  </a:cubicBezTo>
                  <a:lnTo>
                    <a:pt x="54" y="46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7" name="Freeform 41"/>
            <p:cNvSpPr>
              <a:spLocks/>
            </p:cNvSpPr>
            <p:nvPr userDrawn="1"/>
          </p:nvSpPr>
          <p:spPr bwMode="auto">
            <a:xfrm>
              <a:off x="3338" y="2467"/>
              <a:ext cx="88" cy="112"/>
            </a:xfrm>
            <a:custGeom>
              <a:avLst/>
              <a:gdLst>
                <a:gd name="T0" fmla="*/ 88 w 88"/>
                <a:gd name="T1" fmla="*/ 15 h 112"/>
                <a:gd name="T2" fmla="*/ 55 w 88"/>
                <a:gd name="T3" fmla="*/ 15 h 112"/>
                <a:gd name="T4" fmla="*/ 55 w 88"/>
                <a:gd name="T5" fmla="*/ 112 h 112"/>
                <a:gd name="T6" fmla="*/ 35 w 88"/>
                <a:gd name="T7" fmla="*/ 112 h 112"/>
                <a:gd name="T8" fmla="*/ 35 w 88"/>
                <a:gd name="T9" fmla="*/ 15 h 112"/>
                <a:gd name="T10" fmla="*/ 0 w 88"/>
                <a:gd name="T11" fmla="*/ 15 h 112"/>
                <a:gd name="T12" fmla="*/ 0 w 88"/>
                <a:gd name="T13" fmla="*/ 0 h 112"/>
                <a:gd name="T14" fmla="*/ 88 w 88"/>
                <a:gd name="T15" fmla="*/ 0 h 112"/>
                <a:gd name="T16" fmla="*/ 88 w 88"/>
                <a:gd name="T17" fmla="*/ 15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112">
                  <a:moveTo>
                    <a:pt x="88" y="15"/>
                  </a:moveTo>
                  <a:lnTo>
                    <a:pt x="55" y="15"/>
                  </a:lnTo>
                  <a:lnTo>
                    <a:pt x="55" y="112"/>
                  </a:lnTo>
                  <a:lnTo>
                    <a:pt x="35" y="112"/>
                  </a:lnTo>
                  <a:lnTo>
                    <a:pt x="35" y="15"/>
                  </a:lnTo>
                  <a:lnTo>
                    <a:pt x="0" y="15"/>
                  </a:lnTo>
                  <a:lnTo>
                    <a:pt x="0" y="0"/>
                  </a:lnTo>
                  <a:lnTo>
                    <a:pt x="88" y="0"/>
                  </a:lnTo>
                  <a:lnTo>
                    <a:pt x="88" y="15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8" name="Rectangle 42"/>
            <p:cNvSpPr>
              <a:spLocks noChangeArrowheads="1"/>
            </p:cNvSpPr>
            <p:nvPr userDrawn="1"/>
          </p:nvSpPr>
          <p:spPr bwMode="auto">
            <a:xfrm>
              <a:off x="3448" y="2467"/>
              <a:ext cx="22" cy="112"/>
            </a:xfrm>
            <a:prstGeom prst="rect">
              <a:avLst/>
            </a:pr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9" name="Freeform 43"/>
            <p:cNvSpPr>
              <a:spLocks noEditPoints="1"/>
            </p:cNvSpPr>
            <p:nvPr userDrawn="1"/>
          </p:nvSpPr>
          <p:spPr bwMode="auto">
            <a:xfrm>
              <a:off x="3501" y="2467"/>
              <a:ext cx="97" cy="112"/>
            </a:xfrm>
            <a:custGeom>
              <a:avLst/>
              <a:gdLst>
                <a:gd name="T0" fmla="*/ 64 w 64"/>
                <a:gd name="T1" fmla="*/ 57 h 74"/>
                <a:gd name="T2" fmla="*/ 42 w 64"/>
                <a:gd name="T3" fmla="*/ 74 h 74"/>
                <a:gd name="T4" fmla="*/ 22 w 64"/>
                <a:gd name="T5" fmla="*/ 74 h 74"/>
                <a:gd name="T6" fmla="*/ 6 w 64"/>
                <a:gd name="T7" fmla="*/ 70 h 74"/>
                <a:gd name="T8" fmla="*/ 0 w 64"/>
                <a:gd name="T9" fmla="*/ 57 h 74"/>
                <a:gd name="T10" fmla="*/ 0 w 64"/>
                <a:gd name="T11" fmla="*/ 17 h 74"/>
                <a:gd name="T12" fmla="*/ 6 w 64"/>
                <a:gd name="T13" fmla="*/ 4 h 74"/>
                <a:gd name="T14" fmla="*/ 22 w 64"/>
                <a:gd name="T15" fmla="*/ 0 h 74"/>
                <a:gd name="T16" fmla="*/ 42 w 64"/>
                <a:gd name="T17" fmla="*/ 0 h 74"/>
                <a:gd name="T18" fmla="*/ 64 w 64"/>
                <a:gd name="T19" fmla="*/ 17 h 74"/>
                <a:gd name="T20" fmla="*/ 64 w 64"/>
                <a:gd name="T21" fmla="*/ 57 h 74"/>
                <a:gd name="T22" fmla="*/ 51 w 64"/>
                <a:gd name="T23" fmla="*/ 54 h 74"/>
                <a:gd name="T24" fmla="*/ 51 w 64"/>
                <a:gd name="T25" fmla="*/ 20 h 74"/>
                <a:gd name="T26" fmla="*/ 48 w 64"/>
                <a:gd name="T27" fmla="*/ 13 h 74"/>
                <a:gd name="T28" fmla="*/ 39 w 64"/>
                <a:gd name="T29" fmla="*/ 11 h 74"/>
                <a:gd name="T30" fmla="*/ 25 w 64"/>
                <a:gd name="T31" fmla="*/ 11 h 74"/>
                <a:gd name="T32" fmla="*/ 16 w 64"/>
                <a:gd name="T33" fmla="*/ 13 h 74"/>
                <a:gd name="T34" fmla="*/ 13 w 64"/>
                <a:gd name="T35" fmla="*/ 20 h 74"/>
                <a:gd name="T36" fmla="*/ 13 w 64"/>
                <a:gd name="T37" fmla="*/ 54 h 74"/>
                <a:gd name="T38" fmla="*/ 16 w 64"/>
                <a:gd name="T39" fmla="*/ 61 h 74"/>
                <a:gd name="T40" fmla="*/ 25 w 64"/>
                <a:gd name="T41" fmla="*/ 63 h 74"/>
                <a:gd name="T42" fmla="*/ 39 w 64"/>
                <a:gd name="T43" fmla="*/ 63 h 74"/>
                <a:gd name="T44" fmla="*/ 48 w 64"/>
                <a:gd name="T45" fmla="*/ 61 h 74"/>
                <a:gd name="T46" fmla="*/ 51 w 64"/>
                <a:gd name="T47" fmla="*/ 5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74">
                  <a:moveTo>
                    <a:pt x="64" y="57"/>
                  </a:moveTo>
                  <a:cubicBezTo>
                    <a:pt x="64" y="68"/>
                    <a:pt x="56" y="74"/>
                    <a:pt x="42" y="74"/>
                  </a:cubicBezTo>
                  <a:cubicBezTo>
                    <a:pt x="22" y="74"/>
                    <a:pt x="22" y="74"/>
                    <a:pt x="22" y="74"/>
                  </a:cubicBezTo>
                  <a:cubicBezTo>
                    <a:pt x="15" y="74"/>
                    <a:pt x="9" y="73"/>
                    <a:pt x="6" y="70"/>
                  </a:cubicBezTo>
                  <a:cubicBezTo>
                    <a:pt x="2" y="67"/>
                    <a:pt x="0" y="63"/>
                    <a:pt x="0" y="5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1"/>
                    <a:pt x="2" y="7"/>
                    <a:pt x="6" y="4"/>
                  </a:cubicBezTo>
                  <a:cubicBezTo>
                    <a:pt x="10" y="1"/>
                    <a:pt x="15" y="0"/>
                    <a:pt x="2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56" y="0"/>
                    <a:pt x="64" y="6"/>
                    <a:pt x="64" y="17"/>
                  </a:cubicBezTo>
                  <a:lnTo>
                    <a:pt x="64" y="57"/>
                  </a:lnTo>
                  <a:close/>
                  <a:moveTo>
                    <a:pt x="51" y="54"/>
                  </a:moveTo>
                  <a:cubicBezTo>
                    <a:pt x="51" y="20"/>
                    <a:pt x="51" y="20"/>
                    <a:pt x="51" y="20"/>
                  </a:cubicBezTo>
                  <a:cubicBezTo>
                    <a:pt x="51" y="16"/>
                    <a:pt x="50" y="14"/>
                    <a:pt x="48" y="13"/>
                  </a:cubicBezTo>
                  <a:cubicBezTo>
                    <a:pt x="46" y="11"/>
                    <a:pt x="43" y="11"/>
                    <a:pt x="39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1" y="11"/>
                    <a:pt x="18" y="11"/>
                    <a:pt x="16" y="13"/>
                  </a:cubicBezTo>
                  <a:cubicBezTo>
                    <a:pt x="14" y="14"/>
                    <a:pt x="13" y="16"/>
                    <a:pt x="13" y="2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7"/>
                    <a:pt x="14" y="60"/>
                    <a:pt x="16" y="61"/>
                  </a:cubicBezTo>
                  <a:cubicBezTo>
                    <a:pt x="18" y="62"/>
                    <a:pt x="21" y="63"/>
                    <a:pt x="25" y="63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43" y="63"/>
                    <a:pt x="46" y="62"/>
                    <a:pt x="48" y="61"/>
                  </a:cubicBezTo>
                  <a:cubicBezTo>
                    <a:pt x="50" y="60"/>
                    <a:pt x="51" y="58"/>
                    <a:pt x="51" y="54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0" name="Freeform 44"/>
            <p:cNvSpPr>
              <a:spLocks/>
            </p:cNvSpPr>
            <p:nvPr userDrawn="1"/>
          </p:nvSpPr>
          <p:spPr bwMode="auto">
            <a:xfrm>
              <a:off x="3629" y="2467"/>
              <a:ext cx="100" cy="113"/>
            </a:xfrm>
            <a:custGeom>
              <a:avLst/>
              <a:gdLst>
                <a:gd name="T0" fmla="*/ 66 w 66"/>
                <a:gd name="T1" fmla="*/ 65 h 75"/>
                <a:gd name="T2" fmla="*/ 63 w 66"/>
                <a:gd name="T3" fmla="*/ 72 h 75"/>
                <a:gd name="T4" fmla="*/ 55 w 66"/>
                <a:gd name="T5" fmla="*/ 75 h 75"/>
                <a:gd name="T6" fmla="*/ 47 w 66"/>
                <a:gd name="T7" fmla="*/ 73 h 75"/>
                <a:gd name="T8" fmla="*/ 43 w 66"/>
                <a:gd name="T9" fmla="*/ 67 h 75"/>
                <a:gd name="T10" fmla="*/ 13 w 66"/>
                <a:gd name="T11" fmla="*/ 15 h 75"/>
                <a:gd name="T12" fmla="*/ 13 w 66"/>
                <a:gd name="T13" fmla="*/ 74 h 75"/>
                <a:gd name="T14" fmla="*/ 0 w 66"/>
                <a:gd name="T15" fmla="*/ 74 h 75"/>
                <a:gd name="T16" fmla="*/ 0 w 66"/>
                <a:gd name="T17" fmla="*/ 11 h 75"/>
                <a:gd name="T18" fmla="*/ 11 w 66"/>
                <a:gd name="T19" fmla="*/ 0 h 75"/>
                <a:gd name="T20" fmla="*/ 18 w 66"/>
                <a:gd name="T21" fmla="*/ 2 h 75"/>
                <a:gd name="T22" fmla="*/ 22 w 66"/>
                <a:gd name="T23" fmla="*/ 8 h 75"/>
                <a:gd name="T24" fmla="*/ 53 w 66"/>
                <a:gd name="T25" fmla="*/ 60 h 75"/>
                <a:gd name="T26" fmla="*/ 53 w 66"/>
                <a:gd name="T27" fmla="*/ 1 h 75"/>
                <a:gd name="T28" fmla="*/ 66 w 66"/>
                <a:gd name="T29" fmla="*/ 1 h 75"/>
                <a:gd name="T30" fmla="*/ 66 w 66"/>
                <a:gd name="T31" fmla="*/ 6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6" h="75">
                  <a:moveTo>
                    <a:pt x="66" y="65"/>
                  </a:moveTo>
                  <a:cubicBezTo>
                    <a:pt x="66" y="68"/>
                    <a:pt x="65" y="70"/>
                    <a:pt x="63" y="72"/>
                  </a:cubicBezTo>
                  <a:cubicBezTo>
                    <a:pt x="61" y="74"/>
                    <a:pt x="58" y="75"/>
                    <a:pt x="55" y="75"/>
                  </a:cubicBezTo>
                  <a:cubicBezTo>
                    <a:pt x="52" y="75"/>
                    <a:pt x="49" y="74"/>
                    <a:pt x="47" y="73"/>
                  </a:cubicBezTo>
                  <a:cubicBezTo>
                    <a:pt x="47" y="72"/>
                    <a:pt x="45" y="70"/>
                    <a:pt x="43" y="67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3"/>
                    <a:pt x="4" y="0"/>
                    <a:pt x="11" y="0"/>
                  </a:cubicBezTo>
                  <a:cubicBezTo>
                    <a:pt x="14" y="0"/>
                    <a:pt x="17" y="1"/>
                    <a:pt x="18" y="2"/>
                  </a:cubicBezTo>
                  <a:cubicBezTo>
                    <a:pt x="19" y="3"/>
                    <a:pt x="21" y="5"/>
                    <a:pt x="22" y="8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66" y="1"/>
                    <a:pt x="66" y="1"/>
                    <a:pt x="66" y="1"/>
                  </a:cubicBezTo>
                  <a:lnTo>
                    <a:pt x="66" y="65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1" name="Freeform 45"/>
            <p:cNvSpPr>
              <a:spLocks/>
            </p:cNvSpPr>
            <p:nvPr userDrawn="1"/>
          </p:nvSpPr>
          <p:spPr bwMode="auto">
            <a:xfrm>
              <a:off x="2023" y="2726"/>
              <a:ext cx="98" cy="114"/>
            </a:xfrm>
            <a:custGeom>
              <a:avLst/>
              <a:gdLst>
                <a:gd name="T0" fmla="*/ 65 w 65"/>
                <a:gd name="T1" fmla="*/ 57 h 75"/>
                <a:gd name="T2" fmla="*/ 60 w 65"/>
                <a:gd name="T3" fmla="*/ 70 h 75"/>
                <a:gd name="T4" fmla="*/ 45 w 65"/>
                <a:gd name="T5" fmla="*/ 75 h 75"/>
                <a:gd name="T6" fmla="*/ 22 w 65"/>
                <a:gd name="T7" fmla="*/ 75 h 75"/>
                <a:gd name="T8" fmla="*/ 5 w 65"/>
                <a:gd name="T9" fmla="*/ 70 h 75"/>
                <a:gd name="T10" fmla="*/ 0 w 65"/>
                <a:gd name="T11" fmla="*/ 63 h 75"/>
                <a:gd name="T12" fmla="*/ 0 w 65"/>
                <a:gd name="T13" fmla="*/ 55 h 75"/>
                <a:gd name="T14" fmla="*/ 0 w 65"/>
                <a:gd name="T15" fmla="*/ 18 h 75"/>
                <a:gd name="T16" fmla="*/ 1 w 65"/>
                <a:gd name="T17" fmla="*/ 10 h 75"/>
                <a:gd name="T18" fmla="*/ 6 w 65"/>
                <a:gd name="T19" fmla="*/ 4 h 75"/>
                <a:gd name="T20" fmla="*/ 22 w 65"/>
                <a:gd name="T21" fmla="*/ 0 h 75"/>
                <a:gd name="T22" fmla="*/ 60 w 65"/>
                <a:gd name="T23" fmla="*/ 0 h 75"/>
                <a:gd name="T24" fmla="*/ 60 w 65"/>
                <a:gd name="T25" fmla="*/ 11 h 75"/>
                <a:gd name="T26" fmla="*/ 24 w 65"/>
                <a:gd name="T27" fmla="*/ 11 h 75"/>
                <a:gd name="T28" fmla="*/ 16 w 65"/>
                <a:gd name="T29" fmla="*/ 13 h 75"/>
                <a:gd name="T30" fmla="*/ 13 w 65"/>
                <a:gd name="T31" fmla="*/ 20 h 75"/>
                <a:gd name="T32" fmla="*/ 13 w 65"/>
                <a:gd name="T33" fmla="*/ 55 h 75"/>
                <a:gd name="T34" fmla="*/ 16 w 65"/>
                <a:gd name="T35" fmla="*/ 62 h 75"/>
                <a:gd name="T36" fmla="*/ 24 w 65"/>
                <a:gd name="T37" fmla="*/ 64 h 75"/>
                <a:gd name="T38" fmla="*/ 41 w 65"/>
                <a:gd name="T39" fmla="*/ 64 h 75"/>
                <a:gd name="T40" fmla="*/ 51 w 65"/>
                <a:gd name="T41" fmla="*/ 55 h 75"/>
                <a:gd name="T42" fmla="*/ 51 w 65"/>
                <a:gd name="T43" fmla="*/ 34 h 75"/>
                <a:gd name="T44" fmla="*/ 65 w 65"/>
                <a:gd name="T45" fmla="*/ 34 h 75"/>
                <a:gd name="T46" fmla="*/ 65 w 65"/>
                <a:gd name="T47" fmla="*/ 5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5" h="75">
                  <a:moveTo>
                    <a:pt x="65" y="57"/>
                  </a:moveTo>
                  <a:cubicBezTo>
                    <a:pt x="65" y="62"/>
                    <a:pt x="63" y="67"/>
                    <a:pt x="60" y="70"/>
                  </a:cubicBezTo>
                  <a:cubicBezTo>
                    <a:pt x="56" y="73"/>
                    <a:pt x="51" y="75"/>
                    <a:pt x="45" y="75"/>
                  </a:cubicBezTo>
                  <a:cubicBezTo>
                    <a:pt x="22" y="75"/>
                    <a:pt x="22" y="75"/>
                    <a:pt x="22" y="75"/>
                  </a:cubicBezTo>
                  <a:cubicBezTo>
                    <a:pt x="15" y="75"/>
                    <a:pt x="9" y="73"/>
                    <a:pt x="5" y="70"/>
                  </a:cubicBezTo>
                  <a:cubicBezTo>
                    <a:pt x="3" y="68"/>
                    <a:pt x="1" y="66"/>
                    <a:pt x="0" y="63"/>
                  </a:cubicBezTo>
                  <a:cubicBezTo>
                    <a:pt x="0" y="62"/>
                    <a:pt x="0" y="59"/>
                    <a:pt x="0" y="5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5"/>
                    <a:pt x="0" y="12"/>
                    <a:pt x="1" y="10"/>
                  </a:cubicBezTo>
                  <a:cubicBezTo>
                    <a:pt x="2" y="8"/>
                    <a:pt x="4" y="6"/>
                    <a:pt x="6" y="4"/>
                  </a:cubicBezTo>
                  <a:cubicBezTo>
                    <a:pt x="10" y="2"/>
                    <a:pt x="15" y="0"/>
                    <a:pt x="22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11"/>
                    <a:pt x="60" y="11"/>
                    <a:pt x="60" y="11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0" y="11"/>
                    <a:pt x="17" y="12"/>
                    <a:pt x="16" y="13"/>
                  </a:cubicBezTo>
                  <a:cubicBezTo>
                    <a:pt x="14" y="14"/>
                    <a:pt x="13" y="16"/>
                    <a:pt x="13" y="20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8"/>
                    <a:pt x="14" y="61"/>
                    <a:pt x="16" y="62"/>
                  </a:cubicBezTo>
                  <a:cubicBezTo>
                    <a:pt x="18" y="63"/>
                    <a:pt x="20" y="64"/>
                    <a:pt x="24" y="64"/>
                  </a:cubicBezTo>
                  <a:cubicBezTo>
                    <a:pt x="41" y="64"/>
                    <a:pt x="41" y="64"/>
                    <a:pt x="41" y="64"/>
                  </a:cubicBezTo>
                  <a:cubicBezTo>
                    <a:pt x="48" y="64"/>
                    <a:pt x="51" y="61"/>
                    <a:pt x="51" y="55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65" y="34"/>
                    <a:pt x="65" y="34"/>
                    <a:pt x="65" y="34"/>
                  </a:cubicBezTo>
                  <a:lnTo>
                    <a:pt x="65" y="57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2" name="Freeform 46"/>
            <p:cNvSpPr>
              <a:spLocks noEditPoints="1"/>
            </p:cNvSpPr>
            <p:nvPr userDrawn="1"/>
          </p:nvSpPr>
          <p:spPr bwMode="auto">
            <a:xfrm>
              <a:off x="2179" y="2698"/>
              <a:ext cx="89" cy="142"/>
            </a:xfrm>
            <a:custGeom>
              <a:avLst/>
              <a:gdLst>
                <a:gd name="T0" fmla="*/ 59 w 59"/>
                <a:gd name="T1" fmla="*/ 94 h 94"/>
                <a:gd name="T2" fmla="*/ 21 w 59"/>
                <a:gd name="T3" fmla="*/ 94 h 94"/>
                <a:gd name="T4" fmla="*/ 6 w 59"/>
                <a:gd name="T5" fmla="*/ 90 h 94"/>
                <a:gd name="T6" fmla="*/ 0 w 59"/>
                <a:gd name="T7" fmla="*/ 78 h 94"/>
                <a:gd name="T8" fmla="*/ 0 w 59"/>
                <a:gd name="T9" fmla="*/ 36 h 94"/>
                <a:gd name="T10" fmla="*/ 5 w 59"/>
                <a:gd name="T11" fmla="*/ 24 h 94"/>
                <a:gd name="T12" fmla="*/ 20 w 59"/>
                <a:gd name="T13" fmla="*/ 19 h 94"/>
                <a:gd name="T14" fmla="*/ 59 w 59"/>
                <a:gd name="T15" fmla="*/ 19 h 94"/>
                <a:gd name="T16" fmla="*/ 59 w 59"/>
                <a:gd name="T17" fmla="*/ 30 h 94"/>
                <a:gd name="T18" fmla="*/ 24 w 59"/>
                <a:gd name="T19" fmla="*/ 30 h 94"/>
                <a:gd name="T20" fmla="*/ 13 w 59"/>
                <a:gd name="T21" fmla="*/ 39 h 94"/>
                <a:gd name="T22" fmla="*/ 13 w 59"/>
                <a:gd name="T23" fmla="*/ 51 h 94"/>
                <a:gd name="T24" fmla="*/ 59 w 59"/>
                <a:gd name="T25" fmla="*/ 51 h 94"/>
                <a:gd name="T26" fmla="*/ 59 w 59"/>
                <a:gd name="T27" fmla="*/ 62 h 94"/>
                <a:gd name="T28" fmla="*/ 13 w 59"/>
                <a:gd name="T29" fmla="*/ 62 h 94"/>
                <a:gd name="T30" fmla="*/ 13 w 59"/>
                <a:gd name="T31" fmla="*/ 74 h 94"/>
                <a:gd name="T32" fmla="*/ 24 w 59"/>
                <a:gd name="T33" fmla="*/ 83 h 94"/>
                <a:gd name="T34" fmla="*/ 59 w 59"/>
                <a:gd name="T35" fmla="*/ 83 h 94"/>
                <a:gd name="T36" fmla="*/ 59 w 59"/>
                <a:gd name="T37" fmla="*/ 94 h 94"/>
                <a:gd name="T38" fmla="*/ 44 w 59"/>
                <a:gd name="T39" fmla="*/ 0 h 94"/>
                <a:gd name="T40" fmla="*/ 34 w 59"/>
                <a:gd name="T41" fmla="*/ 13 h 94"/>
                <a:gd name="T42" fmla="*/ 24 w 59"/>
                <a:gd name="T43" fmla="*/ 13 h 94"/>
                <a:gd name="T44" fmla="*/ 33 w 59"/>
                <a:gd name="T45" fmla="*/ 0 h 94"/>
                <a:gd name="T46" fmla="*/ 44 w 59"/>
                <a:gd name="T4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9" h="94">
                  <a:moveTo>
                    <a:pt x="59" y="94"/>
                  </a:moveTo>
                  <a:cubicBezTo>
                    <a:pt x="21" y="94"/>
                    <a:pt x="21" y="94"/>
                    <a:pt x="21" y="94"/>
                  </a:cubicBezTo>
                  <a:cubicBezTo>
                    <a:pt x="14" y="94"/>
                    <a:pt x="9" y="92"/>
                    <a:pt x="6" y="90"/>
                  </a:cubicBezTo>
                  <a:cubicBezTo>
                    <a:pt x="2" y="87"/>
                    <a:pt x="0" y="83"/>
                    <a:pt x="0" y="7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1"/>
                    <a:pt x="1" y="27"/>
                    <a:pt x="5" y="24"/>
                  </a:cubicBezTo>
                  <a:cubicBezTo>
                    <a:pt x="8" y="21"/>
                    <a:pt x="13" y="19"/>
                    <a:pt x="20" y="19"/>
                  </a:cubicBezTo>
                  <a:cubicBezTo>
                    <a:pt x="59" y="19"/>
                    <a:pt x="59" y="19"/>
                    <a:pt x="59" y="19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17" y="30"/>
                    <a:pt x="13" y="33"/>
                    <a:pt x="13" y="39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59" y="62"/>
                    <a:pt x="59" y="62"/>
                    <a:pt x="59" y="62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3" y="80"/>
                    <a:pt x="17" y="83"/>
                    <a:pt x="24" y="83"/>
                  </a:cubicBezTo>
                  <a:cubicBezTo>
                    <a:pt x="59" y="83"/>
                    <a:pt x="59" y="83"/>
                    <a:pt x="59" y="83"/>
                  </a:cubicBezTo>
                  <a:lnTo>
                    <a:pt x="59" y="94"/>
                  </a:lnTo>
                  <a:close/>
                  <a:moveTo>
                    <a:pt x="44" y="0"/>
                  </a:moveTo>
                  <a:cubicBezTo>
                    <a:pt x="34" y="13"/>
                    <a:pt x="34" y="13"/>
                    <a:pt x="34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33" y="0"/>
                    <a:pt x="33" y="0"/>
                    <a:pt x="33" y="0"/>
                  </a:cubicBezTo>
                  <a:lnTo>
                    <a:pt x="44" y="0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3" name="Freeform 47"/>
            <p:cNvSpPr>
              <a:spLocks noEditPoints="1"/>
            </p:cNvSpPr>
            <p:nvPr userDrawn="1"/>
          </p:nvSpPr>
          <p:spPr bwMode="auto">
            <a:xfrm>
              <a:off x="2322" y="2726"/>
              <a:ext cx="97" cy="114"/>
            </a:xfrm>
            <a:custGeom>
              <a:avLst/>
              <a:gdLst>
                <a:gd name="T0" fmla="*/ 64 w 64"/>
                <a:gd name="T1" fmla="*/ 58 h 75"/>
                <a:gd name="T2" fmla="*/ 42 w 64"/>
                <a:gd name="T3" fmla="*/ 75 h 75"/>
                <a:gd name="T4" fmla="*/ 22 w 64"/>
                <a:gd name="T5" fmla="*/ 75 h 75"/>
                <a:gd name="T6" fmla="*/ 7 w 64"/>
                <a:gd name="T7" fmla="*/ 71 h 75"/>
                <a:gd name="T8" fmla="*/ 0 w 64"/>
                <a:gd name="T9" fmla="*/ 58 h 75"/>
                <a:gd name="T10" fmla="*/ 0 w 64"/>
                <a:gd name="T11" fmla="*/ 17 h 75"/>
                <a:gd name="T12" fmla="*/ 7 w 64"/>
                <a:gd name="T13" fmla="*/ 4 h 75"/>
                <a:gd name="T14" fmla="*/ 22 w 64"/>
                <a:gd name="T15" fmla="*/ 0 h 75"/>
                <a:gd name="T16" fmla="*/ 43 w 64"/>
                <a:gd name="T17" fmla="*/ 0 h 75"/>
                <a:gd name="T18" fmla="*/ 64 w 64"/>
                <a:gd name="T19" fmla="*/ 17 h 75"/>
                <a:gd name="T20" fmla="*/ 64 w 64"/>
                <a:gd name="T21" fmla="*/ 58 h 75"/>
                <a:gd name="T22" fmla="*/ 51 w 64"/>
                <a:gd name="T23" fmla="*/ 55 h 75"/>
                <a:gd name="T24" fmla="*/ 51 w 64"/>
                <a:gd name="T25" fmla="*/ 21 h 75"/>
                <a:gd name="T26" fmla="*/ 48 w 64"/>
                <a:gd name="T27" fmla="*/ 13 h 75"/>
                <a:gd name="T28" fmla="*/ 39 w 64"/>
                <a:gd name="T29" fmla="*/ 11 h 75"/>
                <a:gd name="T30" fmla="*/ 26 w 64"/>
                <a:gd name="T31" fmla="*/ 11 h 75"/>
                <a:gd name="T32" fmla="*/ 16 w 64"/>
                <a:gd name="T33" fmla="*/ 13 h 75"/>
                <a:gd name="T34" fmla="*/ 14 w 64"/>
                <a:gd name="T35" fmla="*/ 21 h 75"/>
                <a:gd name="T36" fmla="*/ 14 w 64"/>
                <a:gd name="T37" fmla="*/ 55 h 75"/>
                <a:gd name="T38" fmla="*/ 17 w 64"/>
                <a:gd name="T39" fmla="*/ 62 h 75"/>
                <a:gd name="T40" fmla="*/ 26 w 64"/>
                <a:gd name="T41" fmla="*/ 64 h 75"/>
                <a:gd name="T42" fmla="*/ 39 w 64"/>
                <a:gd name="T43" fmla="*/ 64 h 75"/>
                <a:gd name="T44" fmla="*/ 48 w 64"/>
                <a:gd name="T45" fmla="*/ 62 h 75"/>
                <a:gd name="T46" fmla="*/ 51 w 64"/>
                <a:gd name="T47" fmla="*/ 5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75">
                  <a:moveTo>
                    <a:pt x="64" y="58"/>
                  </a:moveTo>
                  <a:cubicBezTo>
                    <a:pt x="64" y="69"/>
                    <a:pt x="57" y="75"/>
                    <a:pt x="42" y="75"/>
                  </a:cubicBezTo>
                  <a:cubicBezTo>
                    <a:pt x="22" y="75"/>
                    <a:pt x="22" y="75"/>
                    <a:pt x="22" y="75"/>
                  </a:cubicBezTo>
                  <a:cubicBezTo>
                    <a:pt x="15" y="75"/>
                    <a:pt x="10" y="73"/>
                    <a:pt x="7" y="71"/>
                  </a:cubicBezTo>
                  <a:cubicBezTo>
                    <a:pt x="3" y="68"/>
                    <a:pt x="0" y="64"/>
                    <a:pt x="0" y="5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2"/>
                    <a:pt x="3" y="7"/>
                    <a:pt x="7" y="4"/>
                  </a:cubicBezTo>
                  <a:cubicBezTo>
                    <a:pt x="10" y="2"/>
                    <a:pt x="15" y="0"/>
                    <a:pt x="22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57" y="0"/>
                    <a:pt x="64" y="6"/>
                    <a:pt x="64" y="17"/>
                  </a:cubicBezTo>
                  <a:lnTo>
                    <a:pt x="64" y="58"/>
                  </a:lnTo>
                  <a:close/>
                  <a:moveTo>
                    <a:pt x="51" y="55"/>
                  </a:moveTo>
                  <a:cubicBezTo>
                    <a:pt x="51" y="21"/>
                    <a:pt x="51" y="21"/>
                    <a:pt x="51" y="21"/>
                  </a:cubicBezTo>
                  <a:cubicBezTo>
                    <a:pt x="51" y="17"/>
                    <a:pt x="50" y="15"/>
                    <a:pt x="48" y="13"/>
                  </a:cubicBezTo>
                  <a:cubicBezTo>
                    <a:pt x="47" y="12"/>
                    <a:pt x="44" y="11"/>
                    <a:pt x="39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1" y="11"/>
                    <a:pt x="18" y="12"/>
                    <a:pt x="16" y="13"/>
                  </a:cubicBezTo>
                  <a:cubicBezTo>
                    <a:pt x="15" y="15"/>
                    <a:pt x="14" y="17"/>
                    <a:pt x="14" y="21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4" y="58"/>
                    <a:pt x="15" y="60"/>
                    <a:pt x="17" y="62"/>
                  </a:cubicBezTo>
                  <a:cubicBezTo>
                    <a:pt x="18" y="63"/>
                    <a:pt x="21" y="64"/>
                    <a:pt x="26" y="64"/>
                  </a:cubicBezTo>
                  <a:cubicBezTo>
                    <a:pt x="39" y="64"/>
                    <a:pt x="39" y="64"/>
                    <a:pt x="39" y="64"/>
                  </a:cubicBezTo>
                  <a:cubicBezTo>
                    <a:pt x="44" y="64"/>
                    <a:pt x="47" y="63"/>
                    <a:pt x="48" y="62"/>
                  </a:cubicBezTo>
                  <a:cubicBezTo>
                    <a:pt x="50" y="60"/>
                    <a:pt x="51" y="58"/>
                    <a:pt x="51" y="55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4" name="Freeform 48"/>
            <p:cNvSpPr>
              <a:spLocks/>
            </p:cNvSpPr>
            <p:nvPr userDrawn="1"/>
          </p:nvSpPr>
          <p:spPr bwMode="auto">
            <a:xfrm>
              <a:off x="2476" y="2726"/>
              <a:ext cx="98" cy="114"/>
            </a:xfrm>
            <a:custGeom>
              <a:avLst/>
              <a:gdLst>
                <a:gd name="T0" fmla="*/ 65 w 65"/>
                <a:gd name="T1" fmla="*/ 57 h 75"/>
                <a:gd name="T2" fmla="*/ 60 w 65"/>
                <a:gd name="T3" fmla="*/ 70 h 75"/>
                <a:gd name="T4" fmla="*/ 45 w 65"/>
                <a:gd name="T5" fmla="*/ 75 h 75"/>
                <a:gd name="T6" fmla="*/ 22 w 65"/>
                <a:gd name="T7" fmla="*/ 75 h 75"/>
                <a:gd name="T8" fmla="*/ 6 w 65"/>
                <a:gd name="T9" fmla="*/ 70 h 75"/>
                <a:gd name="T10" fmla="*/ 1 w 65"/>
                <a:gd name="T11" fmla="*/ 63 h 75"/>
                <a:gd name="T12" fmla="*/ 0 w 65"/>
                <a:gd name="T13" fmla="*/ 55 h 75"/>
                <a:gd name="T14" fmla="*/ 0 w 65"/>
                <a:gd name="T15" fmla="*/ 18 h 75"/>
                <a:gd name="T16" fmla="*/ 1 w 65"/>
                <a:gd name="T17" fmla="*/ 10 h 75"/>
                <a:gd name="T18" fmla="*/ 7 w 65"/>
                <a:gd name="T19" fmla="*/ 4 h 75"/>
                <a:gd name="T20" fmla="*/ 22 w 65"/>
                <a:gd name="T21" fmla="*/ 0 h 75"/>
                <a:gd name="T22" fmla="*/ 60 w 65"/>
                <a:gd name="T23" fmla="*/ 0 h 75"/>
                <a:gd name="T24" fmla="*/ 60 w 65"/>
                <a:gd name="T25" fmla="*/ 11 h 75"/>
                <a:gd name="T26" fmla="*/ 25 w 65"/>
                <a:gd name="T27" fmla="*/ 11 h 75"/>
                <a:gd name="T28" fmla="*/ 16 w 65"/>
                <a:gd name="T29" fmla="*/ 13 h 75"/>
                <a:gd name="T30" fmla="*/ 14 w 65"/>
                <a:gd name="T31" fmla="*/ 20 h 75"/>
                <a:gd name="T32" fmla="*/ 14 w 65"/>
                <a:gd name="T33" fmla="*/ 55 h 75"/>
                <a:gd name="T34" fmla="*/ 17 w 65"/>
                <a:gd name="T35" fmla="*/ 62 h 75"/>
                <a:gd name="T36" fmla="*/ 25 w 65"/>
                <a:gd name="T37" fmla="*/ 64 h 75"/>
                <a:gd name="T38" fmla="*/ 42 w 65"/>
                <a:gd name="T39" fmla="*/ 64 h 75"/>
                <a:gd name="T40" fmla="*/ 52 w 65"/>
                <a:gd name="T41" fmla="*/ 55 h 75"/>
                <a:gd name="T42" fmla="*/ 52 w 65"/>
                <a:gd name="T43" fmla="*/ 34 h 75"/>
                <a:gd name="T44" fmla="*/ 65 w 65"/>
                <a:gd name="T45" fmla="*/ 34 h 75"/>
                <a:gd name="T46" fmla="*/ 65 w 65"/>
                <a:gd name="T47" fmla="*/ 5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5" h="75">
                  <a:moveTo>
                    <a:pt x="65" y="57"/>
                  </a:moveTo>
                  <a:cubicBezTo>
                    <a:pt x="65" y="62"/>
                    <a:pt x="64" y="67"/>
                    <a:pt x="60" y="70"/>
                  </a:cubicBezTo>
                  <a:cubicBezTo>
                    <a:pt x="57" y="73"/>
                    <a:pt x="52" y="75"/>
                    <a:pt x="45" y="75"/>
                  </a:cubicBezTo>
                  <a:cubicBezTo>
                    <a:pt x="22" y="75"/>
                    <a:pt x="22" y="75"/>
                    <a:pt x="22" y="75"/>
                  </a:cubicBezTo>
                  <a:cubicBezTo>
                    <a:pt x="15" y="75"/>
                    <a:pt x="10" y="73"/>
                    <a:pt x="6" y="70"/>
                  </a:cubicBezTo>
                  <a:cubicBezTo>
                    <a:pt x="4" y="68"/>
                    <a:pt x="2" y="66"/>
                    <a:pt x="1" y="63"/>
                  </a:cubicBezTo>
                  <a:cubicBezTo>
                    <a:pt x="1" y="62"/>
                    <a:pt x="0" y="59"/>
                    <a:pt x="0" y="5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5"/>
                    <a:pt x="1" y="12"/>
                    <a:pt x="1" y="10"/>
                  </a:cubicBezTo>
                  <a:cubicBezTo>
                    <a:pt x="2" y="8"/>
                    <a:pt x="4" y="6"/>
                    <a:pt x="7" y="4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11"/>
                    <a:pt x="60" y="11"/>
                    <a:pt x="60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1" y="11"/>
                    <a:pt x="18" y="12"/>
                    <a:pt x="16" y="13"/>
                  </a:cubicBezTo>
                  <a:cubicBezTo>
                    <a:pt x="15" y="14"/>
                    <a:pt x="14" y="16"/>
                    <a:pt x="14" y="20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4" y="58"/>
                    <a:pt x="15" y="61"/>
                    <a:pt x="17" y="62"/>
                  </a:cubicBezTo>
                  <a:cubicBezTo>
                    <a:pt x="18" y="63"/>
                    <a:pt x="21" y="64"/>
                    <a:pt x="25" y="64"/>
                  </a:cubicBezTo>
                  <a:cubicBezTo>
                    <a:pt x="42" y="64"/>
                    <a:pt x="42" y="64"/>
                    <a:pt x="42" y="64"/>
                  </a:cubicBezTo>
                  <a:cubicBezTo>
                    <a:pt x="49" y="64"/>
                    <a:pt x="52" y="61"/>
                    <a:pt x="52" y="55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65" y="34"/>
                    <a:pt x="65" y="34"/>
                    <a:pt x="65" y="34"/>
                  </a:cubicBezTo>
                  <a:lnTo>
                    <a:pt x="65" y="57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5" name="Freeform 49"/>
            <p:cNvSpPr>
              <a:spLocks/>
            </p:cNvSpPr>
            <p:nvPr userDrawn="1"/>
          </p:nvSpPr>
          <p:spPr bwMode="auto">
            <a:xfrm>
              <a:off x="2631" y="2728"/>
              <a:ext cx="98" cy="112"/>
            </a:xfrm>
            <a:custGeom>
              <a:avLst/>
              <a:gdLst>
                <a:gd name="T0" fmla="*/ 65 w 65"/>
                <a:gd name="T1" fmla="*/ 74 h 74"/>
                <a:gd name="T2" fmla="*/ 49 w 65"/>
                <a:gd name="T3" fmla="*/ 74 h 74"/>
                <a:gd name="T4" fmla="*/ 16 w 65"/>
                <a:gd name="T5" fmla="*/ 45 h 74"/>
                <a:gd name="T6" fmla="*/ 15 w 65"/>
                <a:gd name="T7" fmla="*/ 40 h 74"/>
                <a:gd name="T8" fmla="*/ 23 w 65"/>
                <a:gd name="T9" fmla="*/ 34 h 74"/>
                <a:gd name="T10" fmla="*/ 42 w 65"/>
                <a:gd name="T11" fmla="*/ 34 h 74"/>
                <a:gd name="T12" fmla="*/ 52 w 65"/>
                <a:gd name="T13" fmla="*/ 27 h 74"/>
                <a:gd name="T14" fmla="*/ 52 w 65"/>
                <a:gd name="T15" fmla="*/ 18 h 74"/>
                <a:gd name="T16" fmla="*/ 41 w 65"/>
                <a:gd name="T17" fmla="*/ 10 h 74"/>
                <a:gd name="T18" fmla="*/ 14 w 65"/>
                <a:gd name="T19" fmla="*/ 10 h 74"/>
                <a:gd name="T20" fmla="*/ 14 w 65"/>
                <a:gd name="T21" fmla="*/ 74 h 74"/>
                <a:gd name="T22" fmla="*/ 0 w 65"/>
                <a:gd name="T23" fmla="*/ 74 h 74"/>
                <a:gd name="T24" fmla="*/ 0 w 65"/>
                <a:gd name="T25" fmla="*/ 0 h 74"/>
                <a:gd name="T26" fmla="*/ 45 w 65"/>
                <a:gd name="T27" fmla="*/ 0 h 74"/>
                <a:gd name="T28" fmla="*/ 65 w 65"/>
                <a:gd name="T29" fmla="*/ 15 h 74"/>
                <a:gd name="T30" fmla="*/ 65 w 65"/>
                <a:gd name="T31" fmla="*/ 28 h 74"/>
                <a:gd name="T32" fmla="*/ 60 w 65"/>
                <a:gd name="T33" fmla="*/ 39 h 74"/>
                <a:gd name="T34" fmla="*/ 46 w 65"/>
                <a:gd name="T35" fmla="*/ 43 h 74"/>
                <a:gd name="T36" fmla="*/ 31 w 65"/>
                <a:gd name="T37" fmla="*/ 43 h 74"/>
                <a:gd name="T38" fmla="*/ 65 w 65"/>
                <a:gd name="T3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" h="74">
                  <a:moveTo>
                    <a:pt x="65" y="74"/>
                  </a:moveTo>
                  <a:cubicBezTo>
                    <a:pt x="49" y="74"/>
                    <a:pt x="49" y="74"/>
                    <a:pt x="49" y="74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5" y="44"/>
                    <a:pt x="15" y="43"/>
                    <a:pt x="15" y="40"/>
                  </a:cubicBezTo>
                  <a:cubicBezTo>
                    <a:pt x="15" y="36"/>
                    <a:pt x="17" y="34"/>
                    <a:pt x="23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9" y="34"/>
                    <a:pt x="52" y="32"/>
                    <a:pt x="52" y="27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2" y="13"/>
                    <a:pt x="48" y="10"/>
                    <a:pt x="41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8" y="0"/>
                    <a:pt x="65" y="5"/>
                    <a:pt x="65" y="15"/>
                  </a:cubicBezTo>
                  <a:cubicBezTo>
                    <a:pt x="65" y="28"/>
                    <a:pt x="65" y="28"/>
                    <a:pt x="65" y="28"/>
                  </a:cubicBezTo>
                  <a:cubicBezTo>
                    <a:pt x="65" y="33"/>
                    <a:pt x="63" y="36"/>
                    <a:pt x="60" y="39"/>
                  </a:cubicBezTo>
                  <a:cubicBezTo>
                    <a:pt x="56" y="42"/>
                    <a:pt x="52" y="43"/>
                    <a:pt x="46" y="43"/>
                  </a:cubicBezTo>
                  <a:cubicBezTo>
                    <a:pt x="31" y="43"/>
                    <a:pt x="31" y="43"/>
                    <a:pt x="31" y="43"/>
                  </a:cubicBezTo>
                  <a:lnTo>
                    <a:pt x="65" y="74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6" name="Freeform 50"/>
            <p:cNvSpPr>
              <a:spLocks noEditPoints="1"/>
            </p:cNvSpPr>
            <p:nvPr userDrawn="1"/>
          </p:nvSpPr>
          <p:spPr bwMode="auto">
            <a:xfrm>
              <a:off x="2773" y="2728"/>
              <a:ext cx="121" cy="112"/>
            </a:xfrm>
            <a:custGeom>
              <a:avLst/>
              <a:gdLst>
                <a:gd name="T0" fmla="*/ 80 w 80"/>
                <a:gd name="T1" fmla="*/ 74 h 74"/>
                <a:gd name="T2" fmla="*/ 66 w 80"/>
                <a:gd name="T3" fmla="*/ 74 h 74"/>
                <a:gd name="T4" fmla="*/ 58 w 80"/>
                <a:gd name="T5" fmla="*/ 55 h 74"/>
                <a:gd name="T6" fmla="*/ 22 w 80"/>
                <a:gd name="T7" fmla="*/ 55 h 74"/>
                <a:gd name="T8" fmla="*/ 14 w 80"/>
                <a:gd name="T9" fmla="*/ 74 h 74"/>
                <a:gd name="T10" fmla="*/ 0 w 80"/>
                <a:gd name="T11" fmla="*/ 74 h 74"/>
                <a:gd name="T12" fmla="*/ 29 w 80"/>
                <a:gd name="T13" fmla="*/ 6 h 74"/>
                <a:gd name="T14" fmla="*/ 40 w 80"/>
                <a:gd name="T15" fmla="*/ 0 h 74"/>
                <a:gd name="T16" fmla="*/ 50 w 80"/>
                <a:gd name="T17" fmla="*/ 6 h 74"/>
                <a:gd name="T18" fmla="*/ 80 w 80"/>
                <a:gd name="T19" fmla="*/ 74 h 74"/>
                <a:gd name="T20" fmla="*/ 54 w 80"/>
                <a:gd name="T21" fmla="*/ 45 h 74"/>
                <a:gd name="T22" fmla="*/ 39 w 80"/>
                <a:gd name="T23" fmla="*/ 12 h 74"/>
                <a:gd name="T24" fmla="*/ 26 w 80"/>
                <a:gd name="T25" fmla="*/ 45 h 74"/>
                <a:gd name="T26" fmla="*/ 54 w 80"/>
                <a:gd name="T27" fmla="*/ 4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" h="74">
                  <a:moveTo>
                    <a:pt x="80" y="74"/>
                  </a:moveTo>
                  <a:cubicBezTo>
                    <a:pt x="66" y="74"/>
                    <a:pt x="66" y="74"/>
                    <a:pt x="66" y="74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31" y="2"/>
                    <a:pt x="35" y="0"/>
                    <a:pt x="40" y="0"/>
                  </a:cubicBezTo>
                  <a:cubicBezTo>
                    <a:pt x="45" y="0"/>
                    <a:pt x="48" y="2"/>
                    <a:pt x="50" y="6"/>
                  </a:cubicBezTo>
                  <a:lnTo>
                    <a:pt x="80" y="74"/>
                  </a:lnTo>
                  <a:close/>
                  <a:moveTo>
                    <a:pt x="54" y="45"/>
                  </a:moveTo>
                  <a:cubicBezTo>
                    <a:pt x="39" y="12"/>
                    <a:pt x="39" y="12"/>
                    <a:pt x="39" y="12"/>
                  </a:cubicBezTo>
                  <a:cubicBezTo>
                    <a:pt x="26" y="45"/>
                    <a:pt x="26" y="45"/>
                    <a:pt x="26" y="45"/>
                  </a:cubicBezTo>
                  <a:lnTo>
                    <a:pt x="54" y="45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7" name="Freeform 51"/>
            <p:cNvSpPr>
              <a:spLocks noEditPoints="1"/>
            </p:cNvSpPr>
            <p:nvPr userDrawn="1"/>
          </p:nvSpPr>
          <p:spPr bwMode="auto">
            <a:xfrm>
              <a:off x="2939" y="2726"/>
              <a:ext cx="99" cy="114"/>
            </a:xfrm>
            <a:custGeom>
              <a:avLst/>
              <a:gdLst>
                <a:gd name="T0" fmla="*/ 66 w 66"/>
                <a:gd name="T1" fmla="*/ 31 h 75"/>
                <a:gd name="T2" fmla="*/ 60 w 66"/>
                <a:gd name="T3" fmla="*/ 42 h 75"/>
                <a:gd name="T4" fmla="*/ 46 w 66"/>
                <a:gd name="T5" fmla="*/ 47 h 75"/>
                <a:gd name="T6" fmla="*/ 14 w 66"/>
                <a:gd name="T7" fmla="*/ 47 h 75"/>
                <a:gd name="T8" fmla="*/ 14 w 66"/>
                <a:gd name="T9" fmla="*/ 75 h 75"/>
                <a:gd name="T10" fmla="*/ 0 w 66"/>
                <a:gd name="T11" fmla="*/ 75 h 75"/>
                <a:gd name="T12" fmla="*/ 0 w 66"/>
                <a:gd name="T13" fmla="*/ 0 h 75"/>
                <a:gd name="T14" fmla="*/ 45 w 66"/>
                <a:gd name="T15" fmla="*/ 0 h 75"/>
                <a:gd name="T16" fmla="*/ 60 w 66"/>
                <a:gd name="T17" fmla="*/ 4 h 75"/>
                <a:gd name="T18" fmla="*/ 66 w 66"/>
                <a:gd name="T19" fmla="*/ 15 h 75"/>
                <a:gd name="T20" fmla="*/ 66 w 66"/>
                <a:gd name="T21" fmla="*/ 31 h 75"/>
                <a:gd name="T22" fmla="*/ 52 w 66"/>
                <a:gd name="T23" fmla="*/ 27 h 75"/>
                <a:gd name="T24" fmla="*/ 52 w 66"/>
                <a:gd name="T25" fmla="*/ 18 h 75"/>
                <a:gd name="T26" fmla="*/ 42 w 66"/>
                <a:gd name="T27" fmla="*/ 11 h 75"/>
                <a:gd name="T28" fmla="*/ 14 w 66"/>
                <a:gd name="T29" fmla="*/ 11 h 75"/>
                <a:gd name="T30" fmla="*/ 14 w 66"/>
                <a:gd name="T31" fmla="*/ 36 h 75"/>
                <a:gd name="T32" fmla="*/ 41 w 66"/>
                <a:gd name="T33" fmla="*/ 36 h 75"/>
                <a:gd name="T34" fmla="*/ 52 w 66"/>
                <a:gd name="T35" fmla="*/ 2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75">
                  <a:moveTo>
                    <a:pt x="66" y="31"/>
                  </a:moveTo>
                  <a:cubicBezTo>
                    <a:pt x="66" y="36"/>
                    <a:pt x="64" y="40"/>
                    <a:pt x="60" y="42"/>
                  </a:cubicBezTo>
                  <a:cubicBezTo>
                    <a:pt x="57" y="45"/>
                    <a:pt x="52" y="47"/>
                    <a:pt x="46" y="47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1" y="0"/>
                    <a:pt x="56" y="1"/>
                    <a:pt x="60" y="4"/>
                  </a:cubicBezTo>
                  <a:cubicBezTo>
                    <a:pt x="63" y="7"/>
                    <a:pt x="65" y="10"/>
                    <a:pt x="66" y="15"/>
                  </a:cubicBezTo>
                  <a:cubicBezTo>
                    <a:pt x="66" y="20"/>
                    <a:pt x="66" y="25"/>
                    <a:pt x="66" y="31"/>
                  </a:cubicBezTo>
                  <a:close/>
                  <a:moveTo>
                    <a:pt x="52" y="27"/>
                  </a:moveTo>
                  <a:cubicBezTo>
                    <a:pt x="52" y="18"/>
                    <a:pt x="52" y="18"/>
                    <a:pt x="52" y="18"/>
                  </a:cubicBezTo>
                  <a:cubicBezTo>
                    <a:pt x="52" y="14"/>
                    <a:pt x="49" y="11"/>
                    <a:pt x="42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9" y="36"/>
                    <a:pt x="52" y="33"/>
                    <a:pt x="52" y="27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8" name="Freeform 52"/>
            <p:cNvSpPr>
              <a:spLocks/>
            </p:cNvSpPr>
            <p:nvPr userDrawn="1"/>
          </p:nvSpPr>
          <p:spPr bwMode="auto">
            <a:xfrm>
              <a:off x="3094" y="2726"/>
              <a:ext cx="100" cy="114"/>
            </a:xfrm>
            <a:custGeom>
              <a:avLst/>
              <a:gdLst>
                <a:gd name="T0" fmla="*/ 100 w 100"/>
                <a:gd name="T1" fmla="*/ 114 h 114"/>
                <a:gd name="T2" fmla="*/ 80 w 100"/>
                <a:gd name="T3" fmla="*/ 114 h 114"/>
                <a:gd name="T4" fmla="*/ 80 w 100"/>
                <a:gd name="T5" fmla="*/ 65 h 114"/>
                <a:gd name="T6" fmla="*/ 20 w 100"/>
                <a:gd name="T7" fmla="*/ 65 h 114"/>
                <a:gd name="T8" fmla="*/ 20 w 100"/>
                <a:gd name="T9" fmla="*/ 114 h 114"/>
                <a:gd name="T10" fmla="*/ 0 w 100"/>
                <a:gd name="T11" fmla="*/ 114 h 114"/>
                <a:gd name="T12" fmla="*/ 0 w 100"/>
                <a:gd name="T13" fmla="*/ 0 h 114"/>
                <a:gd name="T14" fmla="*/ 20 w 100"/>
                <a:gd name="T15" fmla="*/ 0 h 114"/>
                <a:gd name="T16" fmla="*/ 20 w 100"/>
                <a:gd name="T17" fmla="*/ 49 h 114"/>
                <a:gd name="T18" fmla="*/ 80 w 100"/>
                <a:gd name="T19" fmla="*/ 49 h 114"/>
                <a:gd name="T20" fmla="*/ 80 w 100"/>
                <a:gd name="T21" fmla="*/ 0 h 114"/>
                <a:gd name="T22" fmla="*/ 100 w 100"/>
                <a:gd name="T23" fmla="*/ 0 h 114"/>
                <a:gd name="T24" fmla="*/ 100 w 100"/>
                <a:gd name="T25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0" h="114">
                  <a:moveTo>
                    <a:pt x="100" y="114"/>
                  </a:moveTo>
                  <a:lnTo>
                    <a:pt x="80" y="114"/>
                  </a:lnTo>
                  <a:lnTo>
                    <a:pt x="80" y="65"/>
                  </a:lnTo>
                  <a:lnTo>
                    <a:pt x="20" y="65"/>
                  </a:lnTo>
                  <a:lnTo>
                    <a:pt x="20" y="114"/>
                  </a:lnTo>
                  <a:lnTo>
                    <a:pt x="0" y="114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0" y="49"/>
                  </a:lnTo>
                  <a:lnTo>
                    <a:pt x="80" y="49"/>
                  </a:lnTo>
                  <a:lnTo>
                    <a:pt x="80" y="0"/>
                  </a:lnTo>
                  <a:lnTo>
                    <a:pt x="100" y="0"/>
                  </a:lnTo>
                  <a:lnTo>
                    <a:pt x="100" y="114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9" name="Rectangle 53"/>
            <p:cNvSpPr>
              <a:spLocks noChangeArrowheads="1"/>
            </p:cNvSpPr>
            <p:nvPr userDrawn="1"/>
          </p:nvSpPr>
          <p:spPr bwMode="auto">
            <a:xfrm>
              <a:off x="3251" y="2726"/>
              <a:ext cx="20" cy="114"/>
            </a:xfrm>
            <a:prstGeom prst="rect">
              <a:avLst/>
            </a:pr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0" name="Freeform 54"/>
            <p:cNvSpPr>
              <a:spLocks noEditPoints="1"/>
            </p:cNvSpPr>
            <p:nvPr userDrawn="1"/>
          </p:nvSpPr>
          <p:spPr bwMode="auto">
            <a:xfrm>
              <a:off x="3328" y="2726"/>
              <a:ext cx="98" cy="129"/>
            </a:xfrm>
            <a:custGeom>
              <a:avLst/>
              <a:gdLst>
                <a:gd name="T0" fmla="*/ 65 w 65"/>
                <a:gd name="T1" fmla="*/ 58 h 85"/>
                <a:gd name="T2" fmla="*/ 51 w 65"/>
                <a:gd name="T3" fmla="*/ 74 h 85"/>
                <a:gd name="T4" fmla="*/ 64 w 65"/>
                <a:gd name="T5" fmla="*/ 85 h 85"/>
                <a:gd name="T6" fmla="*/ 46 w 65"/>
                <a:gd name="T7" fmla="*/ 85 h 85"/>
                <a:gd name="T8" fmla="*/ 33 w 65"/>
                <a:gd name="T9" fmla="*/ 75 h 85"/>
                <a:gd name="T10" fmla="*/ 22 w 65"/>
                <a:gd name="T11" fmla="*/ 75 h 85"/>
                <a:gd name="T12" fmla="*/ 7 w 65"/>
                <a:gd name="T13" fmla="*/ 71 h 85"/>
                <a:gd name="T14" fmla="*/ 0 w 65"/>
                <a:gd name="T15" fmla="*/ 58 h 85"/>
                <a:gd name="T16" fmla="*/ 0 w 65"/>
                <a:gd name="T17" fmla="*/ 17 h 85"/>
                <a:gd name="T18" fmla="*/ 7 w 65"/>
                <a:gd name="T19" fmla="*/ 4 h 85"/>
                <a:gd name="T20" fmla="*/ 22 w 65"/>
                <a:gd name="T21" fmla="*/ 0 h 85"/>
                <a:gd name="T22" fmla="*/ 43 w 65"/>
                <a:gd name="T23" fmla="*/ 0 h 85"/>
                <a:gd name="T24" fmla="*/ 58 w 65"/>
                <a:gd name="T25" fmla="*/ 4 h 85"/>
                <a:gd name="T26" fmla="*/ 65 w 65"/>
                <a:gd name="T27" fmla="*/ 17 h 85"/>
                <a:gd name="T28" fmla="*/ 65 w 65"/>
                <a:gd name="T29" fmla="*/ 58 h 85"/>
                <a:gd name="T30" fmla="*/ 52 w 65"/>
                <a:gd name="T31" fmla="*/ 56 h 85"/>
                <a:gd name="T32" fmla="*/ 52 w 65"/>
                <a:gd name="T33" fmla="*/ 20 h 85"/>
                <a:gd name="T34" fmla="*/ 49 w 65"/>
                <a:gd name="T35" fmla="*/ 13 h 85"/>
                <a:gd name="T36" fmla="*/ 39 w 65"/>
                <a:gd name="T37" fmla="*/ 11 h 85"/>
                <a:gd name="T38" fmla="*/ 26 w 65"/>
                <a:gd name="T39" fmla="*/ 11 h 85"/>
                <a:gd name="T40" fmla="*/ 16 w 65"/>
                <a:gd name="T41" fmla="*/ 13 h 85"/>
                <a:gd name="T42" fmla="*/ 14 w 65"/>
                <a:gd name="T43" fmla="*/ 20 h 85"/>
                <a:gd name="T44" fmla="*/ 14 w 65"/>
                <a:gd name="T45" fmla="*/ 55 h 85"/>
                <a:gd name="T46" fmla="*/ 17 w 65"/>
                <a:gd name="T47" fmla="*/ 62 h 85"/>
                <a:gd name="T48" fmla="*/ 26 w 65"/>
                <a:gd name="T49" fmla="*/ 64 h 85"/>
                <a:gd name="T50" fmla="*/ 39 w 65"/>
                <a:gd name="T51" fmla="*/ 64 h 85"/>
                <a:gd name="T52" fmla="*/ 49 w 65"/>
                <a:gd name="T53" fmla="*/ 62 h 85"/>
                <a:gd name="T54" fmla="*/ 52 w 65"/>
                <a:gd name="T55" fmla="*/ 5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5" h="85">
                  <a:moveTo>
                    <a:pt x="65" y="58"/>
                  </a:moveTo>
                  <a:cubicBezTo>
                    <a:pt x="65" y="67"/>
                    <a:pt x="60" y="72"/>
                    <a:pt x="51" y="74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22" y="75"/>
                    <a:pt x="22" y="75"/>
                    <a:pt x="22" y="75"/>
                  </a:cubicBezTo>
                  <a:cubicBezTo>
                    <a:pt x="15" y="75"/>
                    <a:pt x="10" y="74"/>
                    <a:pt x="7" y="71"/>
                  </a:cubicBezTo>
                  <a:cubicBezTo>
                    <a:pt x="2" y="69"/>
                    <a:pt x="0" y="64"/>
                    <a:pt x="0" y="5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1"/>
                    <a:pt x="2" y="7"/>
                    <a:pt x="7" y="4"/>
                  </a:cubicBezTo>
                  <a:cubicBezTo>
                    <a:pt x="10" y="2"/>
                    <a:pt x="15" y="0"/>
                    <a:pt x="22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50" y="0"/>
                    <a:pt x="55" y="2"/>
                    <a:pt x="58" y="4"/>
                  </a:cubicBezTo>
                  <a:cubicBezTo>
                    <a:pt x="63" y="7"/>
                    <a:pt x="65" y="11"/>
                    <a:pt x="65" y="17"/>
                  </a:cubicBezTo>
                  <a:lnTo>
                    <a:pt x="65" y="58"/>
                  </a:lnTo>
                  <a:close/>
                  <a:moveTo>
                    <a:pt x="52" y="56"/>
                  </a:moveTo>
                  <a:cubicBezTo>
                    <a:pt x="52" y="20"/>
                    <a:pt x="52" y="20"/>
                    <a:pt x="52" y="20"/>
                  </a:cubicBezTo>
                  <a:cubicBezTo>
                    <a:pt x="52" y="17"/>
                    <a:pt x="51" y="14"/>
                    <a:pt x="49" y="13"/>
                  </a:cubicBezTo>
                  <a:cubicBezTo>
                    <a:pt x="47" y="12"/>
                    <a:pt x="44" y="11"/>
                    <a:pt x="39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1" y="11"/>
                    <a:pt x="18" y="12"/>
                    <a:pt x="16" y="13"/>
                  </a:cubicBezTo>
                  <a:cubicBezTo>
                    <a:pt x="14" y="14"/>
                    <a:pt x="14" y="17"/>
                    <a:pt x="14" y="20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4" y="59"/>
                    <a:pt x="15" y="61"/>
                    <a:pt x="17" y="62"/>
                  </a:cubicBezTo>
                  <a:cubicBezTo>
                    <a:pt x="18" y="63"/>
                    <a:pt x="21" y="64"/>
                    <a:pt x="26" y="64"/>
                  </a:cubicBezTo>
                  <a:cubicBezTo>
                    <a:pt x="39" y="64"/>
                    <a:pt x="39" y="64"/>
                    <a:pt x="39" y="64"/>
                  </a:cubicBezTo>
                  <a:cubicBezTo>
                    <a:pt x="44" y="64"/>
                    <a:pt x="47" y="63"/>
                    <a:pt x="49" y="62"/>
                  </a:cubicBezTo>
                  <a:cubicBezTo>
                    <a:pt x="51" y="61"/>
                    <a:pt x="52" y="59"/>
                    <a:pt x="52" y="56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1" name="Freeform 55"/>
            <p:cNvSpPr>
              <a:spLocks/>
            </p:cNvSpPr>
            <p:nvPr userDrawn="1"/>
          </p:nvSpPr>
          <p:spPr bwMode="auto">
            <a:xfrm>
              <a:off x="3483" y="2726"/>
              <a:ext cx="98" cy="114"/>
            </a:xfrm>
            <a:custGeom>
              <a:avLst/>
              <a:gdLst>
                <a:gd name="T0" fmla="*/ 65 w 65"/>
                <a:gd name="T1" fmla="*/ 56 h 75"/>
                <a:gd name="T2" fmla="*/ 64 w 65"/>
                <a:gd name="T3" fmla="*/ 64 h 75"/>
                <a:gd name="T4" fmla="*/ 60 w 65"/>
                <a:gd name="T5" fmla="*/ 70 h 75"/>
                <a:gd name="T6" fmla="*/ 52 w 65"/>
                <a:gd name="T7" fmla="*/ 74 h 75"/>
                <a:gd name="T8" fmla="*/ 43 w 65"/>
                <a:gd name="T9" fmla="*/ 75 h 75"/>
                <a:gd name="T10" fmla="*/ 22 w 65"/>
                <a:gd name="T11" fmla="*/ 75 h 75"/>
                <a:gd name="T12" fmla="*/ 13 w 65"/>
                <a:gd name="T13" fmla="*/ 74 h 75"/>
                <a:gd name="T14" fmla="*/ 6 w 65"/>
                <a:gd name="T15" fmla="*/ 70 h 75"/>
                <a:gd name="T16" fmla="*/ 1 w 65"/>
                <a:gd name="T17" fmla="*/ 64 h 75"/>
                <a:gd name="T18" fmla="*/ 0 w 65"/>
                <a:gd name="T19" fmla="*/ 56 h 75"/>
                <a:gd name="T20" fmla="*/ 0 w 65"/>
                <a:gd name="T21" fmla="*/ 0 h 75"/>
                <a:gd name="T22" fmla="*/ 13 w 65"/>
                <a:gd name="T23" fmla="*/ 0 h 75"/>
                <a:gd name="T24" fmla="*/ 13 w 65"/>
                <a:gd name="T25" fmla="*/ 54 h 75"/>
                <a:gd name="T26" fmla="*/ 16 w 65"/>
                <a:gd name="T27" fmla="*/ 62 h 75"/>
                <a:gd name="T28" fmla="*/ 26 w 65"/>
                <a:gd name="T29" fmla="*/ 64 h 75"/>
                <a:gd name="T30" fmla="*/ 40 w 65"/>
                <a:gd name="T31" fmla="*/ 64 h 75"/>
                <a:gd name="T32" fmla="*/ 49 w 65"/>
                <a:gd name="T33" fmla="*/ 62 h 75"/>
                <a:gd name="T34" fmla="*/ 52 w 65"/>
                <a:gd name="T35" fmla="*/ 54 h 75"/>
                <a:gd name="T36" fmla="*/ 52 w 65"/>
                <a:gd name="T37" fmla="*/ 0 h 75"/>
                <a:gd name="T38" fmla="*/ 65 w 65"/>
                <a:gd name="T39" fmla="*/ 0 h 75"/>
                <a:gd name="T40" fmla="*/ 65 w 65"/>
                <a:gd name="T41" fmla="*/ 5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5" h="75">
                  <a:moveTo>
                    <a:pt x="65" y="56"/>
                  </a:moveTo>
                  <a:cubicBezTo>
                    <a:pt x="65" y="59"/>
                    <a:pt x="65" y="62"/>
                    <a:pt x="64" y="64"/>
                  </a:cubicBezTo>
                  <a:cubicBezTo>
                    <a:pt x="64" y="66"/>
                    <a:pt x="62" y="68"/>
                    <a:pt x="60" y="70"/>
                  </a:cubicBezTo>
                  <a:cubicBezTo>
                    <a:pt x="57" y="72"/>
                    <a:pt x="55" y="73"/>
                    <a:pt x="52" y="74"/>
                  </a:cubicBezTo>
                  <a:cubicBezTo>
                    <a:pt x="50" y="74"/>
                    <a:pt x="47" y="75"/>
                    <a:pt x="43" y="75"/>
                  </a:cubicBezTo>
                  <a:cubicBezTo>
                    <a:pt x="22" y="75"/>
                    <a:pt x="22" y="75"/>
                    <a:pt x="22" y="75"/>
                  </a:cubicBezTo>
                  <a:cubicBezTo>
                    <a:pt x="18" y="75"/>
                    <a:pt x="15" y="74"/>
                    <a:pt x="13" y="74"/>
                  </a:cubicBezTo>
                  <a:cubicBezTo>
                    <a:pt x="11" y="73"/>
                    <a:pt x="8" y="72"/>
                    <a:pt x="6" y="70"/>
                  </a:cubicBezTo>
                  <a:cubicBezTo>
                    <a:pt x="3" y="68"/>
                    <a:pt x="2" y="66"/>
                    <a:pt x="1" y="64"/>
                  </a:cubicBezTo>
                  <a:cubicBezTo>
                    <a:pt x="0" y="62"/>
                    <a:pt x="0" y="59"/>
                    <a:pt x="0" y="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8"/>
                    <a:pt x="14" y="60"/>
                    <a:pt x="16" y="62"/>
                  </a:cubicBezTo>
                  <a:cubicBezTo>
                    <a:pt x="18" y="63"/>
                    <a:pt x="21" y="64"/>
                    <a:pt x="26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4" y="64"/>
                    <a:pt x="48" y="63"/>
                    <a:pt x="49" y="62"/>
                  </a:cubicBezTo>
                  <a:cubicBezTo>
                    <a:pt x="51" y="60"/>
                    <a:pt x="52" y="58"/>
                    <a:pt x="52" y="54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65" y="56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2" name="Freeform 56"/>
            <p:cNvSpPr>
              <a:spLocks/>
            </p:cNvSpPr>
            <p:nvPr userDrawn="1"/>
          </p:nvSpPr>
          <p:spPr bwMode="auto">
            <a:xfrm>
              <a:off x="3638" y="2728"/>
              <a:ext cx="89" cy="112"/>
            </a:xfrm>
            <a:custGeom>
              <a:avLst/>
              <a:gdLst>
                <a:gd name="T0" fmla="*/ 57 w 59"/>
                <a:gd name="T1" fmla="*/ 42 h 74"/>
                <a:gd name="T2" fmla="*/ 14 w 59"/>
                <a:gd name="T3" fmla="*/ 42 h 74"/>
                <a:gd name="T4" fmla="*/ 14 w 59"/>
                <a:gd name="T5" fmla="*/ 54 h 74"/>
                <a:gd name="T6" fmla="*/ 25 w 59"/>
                <a:gd name="T7" fmla="*/ 63 h 74"/>
                <a:gd name="T8" fmla="*/ 59 w 59"/>
                <a:gd name="T9" fmla="*/ 63 h 74"/>
                <a:gd name="T10" fmla="*/ 59 w 59"/>
                <a:gd name="T11" fmla="*/ 74 h 74"/>
                <a:gd name="T12" fmla="*/ 22 w 59"/>
                <a:gd name="T13" fmla="*/ 74 h 74"/>
                <a:gd name="T14" fmla="*/ 6 w 59"/>
                <a:gd name="T15" fmla="*/ 70 h 74"/>
                <a:gd name="T16" fmla="*/ 0 w 59"/>
                <a:gd name="T17" fmla="*/ 58 h 74"/>
                <a:gd name="T18" fmla="*/ 0 w 59"/>
                <a:gd name="T19" fmla="*/ 16 h 74"/>
                <a:gd name="T20" fmla="*/ 6 w 59"/>
                <a:gd name="T21" fmla="*/ 4 h 74"/>
                <a:gd name="T22" fmla="*/ 20 w 59"/>
                <a:gd name="T23" fmla="*/ 0 h 74"/>
                <a:gd name="T24" fmla="*/ 59 w 59"/>
                <a:gd name="T25" fmla="*/ 0 h 74"/>
                <a:gd name="T26" fmla="*/ 59 w 59"/>
                <a:gd name="T27" fmla="*/ 10 h 74"/>
                <a:gd name="T28" fmla="*/ 25 w 59"/>
                <a:gd name="T29" fmla="*/ 10 h 74"/>
                <a:gd name="T30" fmla="*/ 14 w 59"/>
                <a:gd name="T31" fmla="*/ 19 h 74"/>
                <a:gd name="T32" fmla="*/ 14 w 59"/>
                <a:gd name="T33" fmla="*/ 31 h 74"/>
                <a:gd name="T34" fmla="*/ 57 w 59"/>
                <a:gd name="T35" fmla="*/ 31 h 74"/>
                <a:gd name="T36" fmla="*/ 57 w 59"/>
                <a:gd name="T37" fmla="*/ 4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74">
                  <a:moveTo>
                    <a:pt x="57" y="42"/>
                  </a:moveTo>
                  <a:cubicBezTo>
                    <a:pt x="14" y="42"/>
                    <a:pt x="14" y="42"/>
                    <a:pt x="14" y="42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14" y="60"/>
                    <a:pt x="17" y="63"/>
                    <a:pt x="25" y="63"/>
                  </a:cubicBezTo>
                  <a:cubicBezTo>
                    <a:pt x="59" y="63"/>
                    <a:pt x="59" y="63"/>
                    <a:pt x="59" y="63"/>
                  </a:cubicBezTo>
                  <a:cubicBezTo>
                    <a:pt x="59" y="74"/>
                    <a:pt x="59" y="74"/>
                    <a:pt x="59" y="74"/>
                  </a:cubicBezTo>
                  <a:cubicBezTo>
                    <a:pt x="22" y="74"/>
                    <a:pt x="22" y="74"/>
                    <a:pt x="22" y="74"/>
                  </a:cubicBezTo>
                  <a:cubicBezTo>
                    <a:pt x="15" y="74"/>
                    <a:pt x="10" y="72"/>
                    <a:pt x="6" y="70"/>
                  </a:cubicBezTo>
                  <a:cubicBezTo>
                    <a:pt x="2" y="67"/>
                    <a:pt x="0" y="63"/>
                    <a:pt x="0" y="5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1"/>
                    <a:pt x="2" y="7"/>
                    <a:pt x="6" y="4"/>
                  </a:cubicBezTo>
                  <a:cubicBezTo>
                    <a:pt x="9" y="1"/>
                    <a:pt x="14" y="0"/>
                    <a:pt x="20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17" y="10"/>
                    <a:pt x="14" y="13"/>
                    <a:pt x="14" y="19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57" y="31"/>
                    <a:pt x="57" y="31"/>
                    <a:pt x="57" y="31"/>
                  </a:cubicBezTo>
                  <a:lnTo>
                    <a:pt x="57" y="42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3" name="Freeform 57"/>
            <p:cNvSpPr>
              <a:spLocks/>
            </p:cNvSpPr>
            <p:nvPr userDrawn="1"/>
          </p:nvSpPr>
          <p:spPr bwMode="auto">
            <a:xfrm>
              <a:off x="2023" y="2987"/>
              <a:ext cx="89" cy="112"/>
            </a:xfrm>
            <a:custGeom>
              <a:avLst/>
              <a:gdLst>
                <a:gd name="T0" fmla="*/ 56 w 59"/>
                <a:gd name="T1" fmla="*/ 43 h 74"/>
                <a:gd name="T2" fmla="*/ 13 w 59"/>
                <a:gd name="T3" fmla="*/ 43 h 74"/>
                <a:gd name="T4" fmla="*/ 13 w 59"/>
                <a:gd name="T5" fmla="*/ 55 h 74"/>
                <a:gd name="T6" fmla="*/ 24 w 59"/>
                <a:gd name="T7" fmla="*/ 63 h 74"/>
                <a:gd name="T8" fmla="*/ 59 w 59"/>
                <a:gd name="T9" fmla="*/ 63 h 74"/>
                <a:gd name="T10" fmla="*/ 59 w 59"/>
                <a:gd name="T11" fmla="*/ 74 h 74"/>
                <a:gd name="T12" fmla="*/ 21 w 59"/>
                <a:gd name="T13" fmla="*/ 74 h 74"/>
                <a:gd name="T14" fmla="*/ 6 w 59"/>
                <a:gd name="T15" fmla="*/ 70 h 74"/>
                <a:gd name="T16" fmla="*/ 0 w 59"/>
                <a:gd name="T17" fmla="*/ 58 h 74"/>
                <a:gd name="T18" fmla="*/ 0 w 59"/>
                <a:gd name="T19" fmla="*/ 17 h 74"/>
                <a:gd name="T20" fmla="*/ 5 w 59"/>
                <a:gd name="T21" fmla="*/ 5 h 74"/>
                <a:gd name="T22" fmla="*/ 20 w 59"/>
                <a:gd name="T23" fmla="*/ 0 h 74"/>
                <a:gd name="T24" fmla="*/ 59 w 59"/>
                <a:gd name="T25" fmla="*/ 0 h 74"/>
                <a:gd name="T26" fmla="*/ 59 w 59"/>
                <a:gd name="T27" fmla="*/ 11 h 74"/>
                <a:gd name="T28" fmla="*/ 24 w 59"/>
                <a:gd name="T29" fmla="*/ 11 h 74"/>
                <a:gd name="T30" fmla="*/ 13 w 59"/>
                <a:gd name="T31" fmla="*/ 19 h 74"/>
                <a:gd name="T32" fmla="*/ 13 w 59"/>
                <a:gd name="T33" fmla="*/ 32 h 74"/>
                <a:gd name="T34" fmla="*/ 56 w 59"/>
                <a:gd name="T35" fmla="*/ 32 h 74"/>
                <a:gd name="T36" fmla="*/ 56 w 59"/>
                <a:gd name="T37" fmla="*/ 4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74">
                  <a:moveTo>
                    <a:pt x="56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61"/>
                    <a:pt x="17" y="63"/>
                    <a:pt x="24" y="63"/>
                  </a:cubicBezTo>
                  <a:cubicBezTo>
                    <a:pt x="59" y="63"/>
                    <a:pt x="59" y="63"/>
                    <a:pt x="59" y="63"/>
                  </a:cubicBezTo>
                  <a:cubicBezTo>
                    <a:pt x="59" y="74"/>
                    <a:pt x="59" y="74"/>
                    <a:pt x="59" y="74"/>
                  </a:cubicBezTo>
                  <a:cubicBezTo>
                    <a:pt x="21" y="74"/>
                    <a:pt x="21" y="74"/>
                    <a:pt x="21" y="74"/>
                  </a:cubicBezTo>
                  <a:cubicBezTo>
                    <a:pt x="14" y="74"/>
                    <a:pt x="9" y="73"/>
                    <a:pt x="6" y="70"/>
                  </a:cubicBezTo>
                  <a:cubicBezTo>
                    <a:pt x="2" y="68"/>
                    <a:pt x="0" y="64"/>
                    <a:pt x="0" y="5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2"/>
                    <a:pt x="1" y="8"/>
                    <a:pt x="5" y="5"/>
                  </a:cubicBezTo>
                  <a:cubicBezTo>
                    <a:pt x="9" y="2"/>
                    <a:pt x="13" y="0"/>
                    <a:pt x="20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17" y="11"/>
                    <a:pt x="13" y="14"/>
                    <a:pt x="13" y="19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56" y="32"/>
                    <a:pt x="56" y="32"/>
                    <a:pt x="56" y="32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4" name="Freeform 58"/>
            <p:cNvSpPr>
              <a:spLocks/>
            </p:cNvSpPr>
            <p:nvPr userDrawn="1"/>
          </p:nvSpPr>
          <p:spPr bwMode="auto">
            <a:xfrm>
              <a:off x="2164" y="2987"/>
              <a:ext cx="87" cy="112"/>
            </a:xfrm>
            <a:custGeom>
              <a:avLst/>
              <a:gdLst>
                <a:gd name="T0" fmla="*/ 87 w 87"/>
                <a:gd name="T1" fmla="*/ 17 h 112"/>
                <a:gd name="T2" fmla="*/ 54 w 87"/>
                <a:gd name="T3" fmla="*/ 17 h 112"/>
                <a:gd name="T4" fmla="*/ 54 w 87"/>
                <a:gd name="T5" fmla="*/ 112 h 112"/>
                <a:gd name="T6" fmla="*/ 33 w 87"/>
                <a:gd name="T7" fmla="*/ 112 h 112"/>
                <a:gd name="T8" fmla="*/ 33 w 87"/>
                <a:gd name="T9" fmla="*/ 17 h 112"/>
                <a:gd name="T10" fmla="*/ 0 w 87"/>
                <a:gd name="T11" fmla="*/ 17 h 112"/>
                <a:gd name="T12" fmla="*/ 0 w 87"/>
                <a:gd name="T13" fmla="*/ 0 h 112"/>
                <a:gd name="T14" fmla="*/ 87 w 87"/>
                <a:gd name="T15" fmla="*/ 0 h 112"/>
                <a:gd name="T16" fmla="*/ 87 w 87"/>
                <a:gd name="T17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112">
                  <a:moveTo>
                    <a:pt x="87" y="17"/>
                  </a:moveTo>
                  <a:lnTo>
                    <a:pt x="54" y="17"/>
                  </a:lnTo>
                  <a:lnTo>
                    <a:pt x="54" y="112"/>
                  </a:lnTo>
                  <a:lnTo>
                    <a:pt x="33" y="112"/>
                  </a:lnTo>
                  <a:lnTo>
                    <a:pt x="33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87" y="0"/>
                  </a:lnTo>
                  <a:lnTo>
                    <a:pt x="87" y="17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5" name="Freeform 59"/>
            <p:cNvSpPr>
              <a:spLocks/>
            </p:cNvSpPr>
            <p:nvPr userDrawn="1"/>
          </p:nvSpPr>
          <p:spPr bwMode="auto">
            <a:xfrm>
              <a:off x="2394" y="2987"/>
              <a:ext cx="89" cy="112"/>
            </a:xfrm>
            <a:custGeom>
              <a:avLst/>
              <a:gdLst>
                <a:gd name="T0" fmla="*/ 59 w 59"/>
                <a:gd name="T1" fmla="*/ 43 h 74"/>
                <a:gd name="T2" fmla="*/ 13 w 59"/>
                <a:gd name="T3" fmla="*/ 43 h 74"/>
                <a:gd name="T4" fmla="*/ 13 w 59"/>
                <a:gd name="T5" fmla="*/ 74 h 74"/>
                <a:gd name="T6" fmla="*/ 0 w 59"/>
                <a:gd name="T7" fmla="*/ 74 h 74"/>
                <a:gd name="T8" fmla="*/ 0 w 59"/>
                <a:gd name="T9" fmla="*/ 15 h 74"/>
                <a:gd name="T10" fmla="*/ 6 w 59"/>
                <a:gd name="T11" fmla="*/ 4 h 74"/>
                <a:gd name="T12" fmla="*/ 20 w 59"/>
                <a:gd name="T13" fmla="*/ 0 h 74"/>
                <a:gd name="T14" fmla="*/ 59 w 59"/>
                <a:gd name="T15" fmla="*/ 0 h 74"/>
                <a:gd name="T16" fmla="*/ 59 w 59"/>
                <a:gd name="T17" fmla="*/ 11 h 74"/>
                <a:gd name="T18" fmla="*/ 24 w 59"/>
                <a:gd name="T19" fmla="*/ 11 h 74"/>
                <a:gd name="T20" fmla="*/ 13 w 59"/>
                <a:gd name="T21" fmla="*/ 19 h 74"/>
                <a:gd name="T22" fmla="*/ 13 w 59"/>
                <a:gd name="T23" fmla="*/ 32 h 74"/>
                <a:gd name="T24" fmla="*/ 59 w 59"/>
                <a:gd name="T25" fmla="*/ 32 h 74"/>
                <a:gd name="T26" fmla="*/ 59 w 59"/>
                <a:gd name="T27" fmla="*/ 4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74">
                  <a:moveTo>
                    <a:pt x="59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1"/>
                    <a:pt x="2" y="7"/>
                    <a:pt x="6" y="4"/>
                  </a:cubicBezTo>
                  <a:cubicBezTo>
                    <a:pt x="9" y="1"/>
                    <a:pt x="14" y="0"/>
                    <a:pt x="20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16" y="11"/>
                    <a:pt x="13" y="14"/>
                    <a:pt x="13" y="19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59" y="32"/>
                    <a:pt x="59" y="32"/>
                    <a:pt x="59" y="32"/>
                  </a:cubicBezTo>
                  <a:lnTo>
                    <a:pt x="59" y="43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6" name="Freeform 60"/>
            <p:cNvSpPr>
              <a:spLocks noEditPoints="1"/>
            </p:cNvSpPr>
            <p:nvPr userDrawn="1"/>
          </p:nvSpPr>
          <p:spPr bwMode="auto">
            <a:xfrm>
              <a:off x="2542" y="2987"/>
              <a:ext cx="97" cy="112"/>
            </a:xfrm>
            <a:custGeom>
              <a:avLst/>
              <a:gdLst>
                <a:gd name="T0" fmla="*/ 64 w 64"/>
                <a:gd name="T1" fmla="*/ 57 h 74"/>
                <a:gd name="T2" fmla="*/ 42 w 64"/>
                <a:gd name="T3" fmla="*/ 74 h 74"/>
                <a:gd name="T4" fmla="*/ 22 w 64"/>
                <a:gd name="T5" fmla="*/ 74 h 74"/>
                <a:gd name="T6" fmla="*/ 7 w 64"/>
                <a:gd name="T7" fmla="*/ 70 h 74"/>
                <a:gd name="T8" fmla="*/ 0 w 64"/>
                <a:gd name="T9" fmla="*/ 57 h 74"/>
                <a:gd name="T10" fmla="*/ 0 w 64"/>
                <a:gd name="T11" fmla="*/ 17 h 74"/>
                <a:gd name="T12" fmla="*/ 7 w 64"/>
                <a:gd name="T13" fmla="*/ 4 h 74"/>
                <a:gd name="T14" fmla="*/ 22 w 64"/>
                <a:gd name="T15" fmla="*/ 0 h 74"/>
                <a:gd name="T16" fmla="*/ 42 w 64"/>
                <a:gd name="T17" fmla="*/ 0 h 74"/>
                <a:gd name="T18" fmla="*/ 64 w 64"/>
                <a:gd name="T19" fmla="*/ 17 h 74"/>
                <a:gd name="T20" fmla="*/ 64 w 64"/>
                <a:gd name="T21" fmla="*/ 57 h 74"/>
                <a:gd name="T22" fmla="*/ 51 w 64"/>
                <a:gd name="T23" fmla="*/ 55 h 74"/>
                <a:gd name="T24" fmla="*/ 51 w 64"/>
                <a:gd name="T25" fmla="*/ 20 h 74"/>
                <a:gd name="T26" fmla="*/ 48 w 64"/>
                <a:gd name="T27" fmla="*/ 13 h 74"/>
                <a:gd name="T28" fmla="*/ 39 w 64"/>
                <a:gd name="T29" fmla="*/ 11 h 74"/>
                <a:gd name="T30" fmla="*/ 25 w 64"/>
                <a:gd name="T31" fmla="*/ 11 h 74"/>
                <a:gd name="T32" fmla="*/ 16 w 64"/>
                <a:gd name="T33" fmla="*/ 13 h 74"/>
                <a:gd name="T34" fmla="*/ 14 w 64"/>
                <a:gd name="T35" fmla="*/ 20 h 74"/>
                <a:gd name="T36" fmla="*/ 14 w 64"/>
                <a:gd name="T37" fmla="*/ 54 h 74"/>
                <a:gd name="T38" fmla="*/ 17 w 64"/>
                <a:gd name="T39" fmla="*/ 61 h 74"/>
                <a:gd name="T40" fmla="*/ 25 w 64"/>
                <a:gd name="T41" fmla="*/ 63 h 74"/>
                <a:gd name="T42" fmla="*/ 39 w 64"/>
                <a:gd name="T43" fmla="*/ 63 h 74"/>
                <a:gd name="T44" fmla="*/ 48 w 64"/>
                <a:gd name="T45" fmla="*/ 61 h 74"/>
                <a:gd name="T46" fmla="*/ 51 w 64"/>
                <a:gd name="T47" fmla="*/ 5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74">
                  <a:moveTo>
                    <a:pt x="64" y="57"/>
                  </a:moveTo>
                  <a:cubicBezTo>
                    <a:pt x="64" y="69"/>
                    <a:pt x="57" y="74"/>
                    <a:pt x="42" y="74"/>
                  </a:cubicBezTo>
                  <a:cubicBezTo>
                    <a:pt x="22" y="74"/>
                    <a:pt x="22" y="74"/>
                    <a:pt x="22" y="74"/>
                  </a:cubicBezTo>
                  <a:cubicBezTo>
                    <a:pt x="15" y="74"/>
                    <a:pt x="10" y="73"/>
                    <a:pt x="7" y="70"/>
                  </a:cubicBezTo>
                  <a:cubicBezTo>
                    <a:pt x="2" y="67"/>
                    <a:pt x="0" y="63"/>
                    <a:pt x="0" y="5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1"/>
                    <a:pt x="2" y="7"/>
                    <a:pt x="7" y="4"/>
                  </a:cubicBezTo>
                  <a:cubicBezTo>
                    <a:pt x="10" y="1"/>
                    <a:pt x="15" y="0"/>
                    <a:pt x="2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57" y="0"/>
                    <a:pt x="64" y="6"/>
                    <a:pt x="64" y="17"/>
                  </a:cubicBezTo>
                  <a:lnTo>
                    <a:pt x="64" y="57"/>
                  </a:lnTo>
                  <a:close/>
                  <a:moveTo>
                    <a:pt x="51" y="55"/>
                  </a:moveTo>
                  <a:cubicBezTo>
                    <a:pt x="51" y="20"/>
                    <a:pt x="51" y="20"/>
                    <a:pt x="51" y="20"/>
                  </a:cubicBezTo>
                  <a:cubicBezTo>
                    <a:pt x="51" y="17"/>
                    <a:pt x="50" y="14"/>
                    <a:pt x="48" y="13"/>
                  </a:cubicBezTo>
                  <a:cubicBezTo>
                    <a:pt x="46" y="12"/>
                    <a:pt x="43" y="11"/>
                    <a:pt x="39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1" y="11"/>
                    <a:pt x="18" y="12"/>
                    <a:pt x="16" y="13"/>
                  </a:cubicBezTo>
                  <a:cubicBezTo>
                    <a:pt x="14" y="14"/>
                    <a:pt x="14" y="17"/>
                    <a:pt x="14" y="20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14" y="57"/>
                    <a:pt x="15" y="60"/>
                    <a:pt x="17" y="61"/>
                  </a:cubicBezTo>
                  <a:cubicBezTo>
                    <a:pt x="18" y="63"/>
                    <a:pt x="21" y="63"/>
                    <a:pt x="25" y="63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43" y="63"/>
                    <a:pt x="46" y="63"/>
                    <a:pt x="48" y="61"/>
                  </a:cubicBezTo>
                  <a:cubicBezTo>
                    <a:pt x="50" y="60"/>
                    <a:pt x="51" y="58"/>
                    <a:pt x="51" y="55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7" name="Freeform 61"/>
            <p:cNvSpPr>
              <a:spLocks/>
            </p:cNvSpPr>
            <p:nvPr userDrawn="1"/>
          </p:nvSpPr>
          <p:spPr bwMode="auto">
            <a:xfrm>
              <a:off x="2696" y="2987"/>
              <a:ext cx="98" cy="112"/>
            </a:xfrm>
            <a:custGeom>
              <a:avLst/>
              <a:gdLst>
                <a:gd name="T0" fmla="*/ 65 w 65"/>
                <a:gd name="T1" fmla="*/ 74 h 74"/>
                <a:gd name="T2" fmla="*/ 48 w 65"/>
                <a:gd name="T3" fmla="*/ 74 h 74"/>
                <a:gd name="T4" fmla="*/ 16 w 65"/>
                <a:gd name="T5" fmla="*/ 46 h 74"/>
                <a:gd name="T6" fmla="*/ 14 w 65"/>
                <a:gd name="T7" fmla="*/ 41 h 74"/>
                <a:gd name="T8" fmla="*/ 22 w 65"/>
                <a:gd name="T9" fmla="*/ 35 h 74"/>
                <a:gd name="T10" fmla="*/ 42 w 65"/>
                <a:gd name="T11" fmla="*/ 35 h 74"/>
                <a:gd name="T12" fmla="*/ 51 w 65"/>
                <a:gd name="T13" fmla="*/ 27 h 74"/>
                <a:gd name="T14" fmla="*/ 51 w 65"/>
                <a:gd name="T15" fmla="*/ 19 h 74"/>
                <a:gd name="T16" fmla="*/ 40 w 65"/>
                <a:gd name="T17" fmla="*/ 11 h 74"/>
                <a:gd name="T18" fmla="*/ 13 w 65"/>
                <a:gd name="T19" fmla="*/ 11 h 74"/>
                <a:gd name="T20" fmla="*/ 13 w 65"/>
                <a:gd name="T21" fmla="*/ 74 h 74"/>
                <a:gd name="T22" fmla="*/ 0 w 65"/>
                <a:gd name="T23" fmla="*/ 74 h 74"/>
                <a:gd name="T24" fmla="*/ 0 w 65"/>
                <a:gd name="T25" fmla="*/ 0 h 74"/>
                <a:gd name="T26" fmla="*/ 44 w 65"/>
                <a:gd name="T27" fmla="*/ 0 h 74"/>
                <a:gd name="T28" fmla="*/ 65 w 65"/>
                <a:gd name="T29" fmla="*/ 16 h 74"/>
                <a:gd name="T30" fmla="*/ 65 w 65"/>
                <a:gd name="T31" fmla="*/ 29 h 74"/>
                <a:gd name="T32" fmla="*/ 59 w 65"/>
                <a:gd name="T33" fmla="*/ 40 h 74"/>
                <a:gd name="T34" fmla="*/ 45 w 65"/>
                <a:gd name="T35" fmla="*/ 44 h 74"/>
                <a:gd name="T36" fmla="*/ 30 w 65"/>
                <a:gd name="T37" fmla="*/ 44 h 74"/>
                <a:gd name="T38" fmla="*/ 65 w 65"/>
                <a:gd name="T3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" h="74">
                  <a:moveTo>
                    <a:pt x="65" y="74"/>
                  </a:moveTo>
                  <a:cubicBezTo>
                    <a:pt x="48" y="74"/>
                    <a:pt x="48" y="74"/>
                    <a:pt x="48" y="74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5" y="45"/>
                    <a:pt x="14" y="43"/>
                    <a:pt x="14" y="41"/>
                  </a:cubicBezTo>
                  <a:cubicBezTo>
                    <a:pt x="14" y="37"/>
                    <a:pt x="17" y="35"/>
                    <a:pt x="22" y="35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48" y="35"/>
                    <a:pt x="51" y="32"/>
                    <a:pt x="51" y="27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1" y="14"/>
                    <a:pt x="48" y="11"/>
                    <a:pt x="40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8" y="0"/>
                    <a:pt x="65" y="5"/>
                    <a:pt x="65" y="16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5" y="33"/>
                    <a:pt x="63" y="37"/>
                    <a:pt x="59" y="40"/>
                  </a:cubicBezTo>
                  <a:cubicBezTo>
                    <a:pt x="56" y="43"/>
                    <a:pt x="51" y="44"/>
                    <a:pt x="45" y="44"/>
                  </a:cubicBezTo>
                  <a:cubicBezTo>
                    <a:pt x="30" y="44"/>
                    <a:pt x="30" y="44"/>
                    <a:pt x="30" y="44"/>
                  </a:cubicBezTo>
                  <a:lnTo>
                    <a:pt x="65" y="74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8" name="Freeform 62"/>
            <p:cNvSpPr>
              <a:spLocks/>
            </p:cNvSpPr>
            <p:nvPr userDrawn="1"/>
          </p:nvSpPr>
          <p:spPr bwMode="auto">
            <a:xfrm>
              <a:off x="2847" y="2987"/>
              <a:ext cx="89" cy="112"/>
            </a:xfrm>
            <a:custGeom>
              <a:avLst/>
              <a:gdLst>
                <a:gd name="T0" fmla="*/ 57 w 59"/>
                <a:gd name="T1" fmla="*/ 43 h 74"/>
                <a:gd name="T2" fmla="*/ 13 w 59"/>
                <a:gd name="T3" fmla="*/ 43 h 74"/>
                <a:gd name="T4" fmla="*/ 13 w 59"/>
                <a:gd name="T5" fmla="*/ 55 h 74"/>
                <a:gd name="T6" fmla="*/ 25 w 59"/>
                <a:gd name="T7" fmla="*/ 63 h 74"/>
                <a:gd name="T8" fmla="*/ 59 w 59"/>
                <a:gd name="T9" fmla="*/ 63 h 74"/>
                <a:gd name="T10" fmla="*/ 59 w 59"/>
                <a:gd name="T11" fmla="*/ 74 h 74"/>
                <a:gd name="T12" fmla="*/ 21 w 59"/>
                <a:gd name="T13" fmla="*/ 74 h 74"/>
                <a:gd name="T14" fmla="*/ 6 w 59"/>
                <a:gd name="T15" fmla="*/ 70 h 74"/>
                <a:gd name="T16" fmla="*/ 0 w 59"/>
                <a:gd name="T17" fmla="*/ 58 h 74"/>
                <a:gd name="T18" fmla="*/ 0 w 59"/>
                <a:gd name="T19" fmla="*/ 17 h 74"/>
                <a:gd name="T20" fmla="*/ 6 w 59"/>
                <a:gd name="T21" fmla="*/ 5 h 74"/>
                <a:gd name="T22" fmla="*/ 20 w 59"/>
                <a:gd name="T23" fmla="*/ 0 h 74"/>
                <a:gd name="T24" fmla="*/ 59 w 59"/>
                <a:gd name="T25" fmla="*/ 0 h 74"/>
                <a:gd name="T26" fmla="*/ 59 w 59"/>
                <a:gd name="T27" fmla="*/ 11 h 74"/>
                <a:gd name="T28" fmla="*/ 25 w 59"/>
                <a:gd name="T29" fmla="*/ 11 h 74"/>
                <a:gd name="T30" fmla="*/ 13 w 59"/>
                <a:gd name="T31" fmla="*/ 19 h 74"/>
                <a:gd name="T32" fmla="*/ 13 w 59"/>
                <a:gd name="T33" fmla="*/ 32 h 74"/>
                <a:gd name="T34" fmla="*/ 57 w 59"/>
                <a:gd name="T35" fmla="*/ 32 h 74"/>
                <a:gd name="T36" fmla="*/ 57 w 59"/>
                <a:gd name="T37" fmla="*/ 4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74">
                  <a:moveTo>
                    <a:pt x="57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61"/>
                    <a:pt x="17" y="63"/>
                    <a:pt x="25" y="63"/>
                  </a:cubicBezTo>
                  <a:cubicBezTo>
                    <a:pt x="59" y="63"/>
                    <a:pt x="59" y="63"/>
                    <a:pt x="59" y="63"/>
                  </a:cubicBezTo>
                  <a:cubicBezTo>
                    <a:pt x="59" y="74"/>
                    <a:pt x="59" y="74"/>
                    <a:pt x="59" y="74"/>
                  </a:cubicBezTo>
                  <a:cubicBezTo>
                    <a:pt x="21" y="74"/>
                    <a:pt x="21" y="74"/>
                    <a:pt x="21" y="74"/>
                  </a:cubicBezTo>
                  <a:cubicBezTo>
                    <a:pt x="15" y="74"/>
                    <a:pt x="10" y="73"/>
                    <a:pt x="6" y="70"/>
                  </a:cubicBezTo>
                  <a:cubicBezTo>
                    <a:pt x="2" y="68"/>
                    <a:pt x="0" y="64"/>
                    <a:pt x="0" y="5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2"/>
                    <a:pt x="2" y="8"/>
                    <a:pt x="6" y="5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17" y="11"/>
                    <a:pt x="13" y="14"/>
                    <a:pt x="13" y="19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57" y="32"/>
                    <a:pt x="57" y="32"/>
                    <a:pt x="57" y="32"/>
                  </a:cubicBezTo>
                  <a:lnTo>
                    <a:pt x="57" y="43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9" name="Freeform 63"/>
            <p:cNvSpPr>
              <a:spLocks/>
            </p:cNvSpPr>
            <p:nvPr userDrawn="1"/>
          </p:nvSpPr>
          <p:spPr bwMode="auto">
            <a:xfrm>
              <a:off x="2995" y="2987"/>
              <a:ext cx="89" cy="112"/>
            </a:xfrm>
            <a:custGeom>
              <a:avLst/>
              <a:gdLst>
                <a:gd name="T0" fmla="*/ 59 w 59"/>
                <a:gd name="T1" fmla="*/ 11 h 74"/>
                <a:gd name="T2" fmla="*/ 25 w 59"/>
                <a:gd name="T3" fmla="*/ 11 h 74"/>
                <a:gd name="T4" fmla="*/ 14 w 59"/>
                <a:gd name="T5" fmla="*/ 14 h 74"/>
                <a:gd name="T6" fmla="*/ 13 w 59"/>
                <a:gd name="T7" fmla="*/ 24 h 74"/>
                <a:gd name="T8" fmla="*/ 16 w 59"/>
                <a:gd name="T9" fmla="*/ 30 h 74"/>
                <a:gd name="T10" fmla="*/ 25 w 59"/>
                <a:gd name="T11" fmla="*/ 31 h 74"/>
                <a:gd name="T12" fmla="*/ 39 w 59"/>
                <a:gd name="T13" fmla="*/ 31 h 74"/>
                <a:gd name="T14" fmla="*/ 53 w 59"/>
                <a:gd name="T15" fmla="*/ 35 h 74"/>
                <a:gd name="T16" fmla="*/ 58 w 59"/>
                <a:gd name="T17" fmla="*/ 47 h 74"/>
                <a:gd name="T18" fmla="*/ 58 w 59"/>
                <a:gd name="T19" fmla="*/ 58 h 74"/>
                <a:gd name="T20" fmla="*/ 53 w 59"/>
                <a:gd name="T21" fmla="*/ 70 h 74"/>
                <a:gd name="T22" fmla="*/ 38 w 59"/>
                <a:gd name="T23" fmla="*/ 74 h 74"/>
                <a:gd name="T24" fmla="*/ 0 w 59"/>
                <a:gd name="T25" fmla="*/ 74 h 74"/>
                <a:gd name="T26" fmla="*/ 0 w 59"/>
                <a:gd name="T27" fmla="*/ 63 h 74"/>
                <a:gd name="T28" fmla="*/ 34 w 59"/>
                <a:gd name="T29" fmla="*/ 63 h 74"/>
                <a:gd name="T30" fmla="*/ 44 w 59"/>
                <a:gd name="T31" fmla="*/ 60 h 74"/>
                <a:gd name="T32" fmla="*/ 45 w 59"/>
                <a:gd name="T33" fmla="*/ 50 h 74"/>
                <a:gd name="T34" fmla="*/ 34 w 59"/>
                <a:gd name="T35" fmla="*/ 42 h 74"/>
                <a:gd name="T36" fmla="*/ 20 w 59"/>
                <a:gd name="T37" fmla="*/ 42 h 74"/>
                <a:gd name="T38" fmla="*/ 6 w 59"/>
                <a:gd name="T39" fmla="*/ 38 h 74"/>
                <a:gd name="T40" fmla="*/ 0 w 59"/>
                <a:gd name="T41" fmla="*/ 27 h 74"/>
                <a:gd name="T42" fmla="*/ 0 w 59"/>
                <a:gd name="T43" fmla="*/ 16 h 74"/>
                <a:gd name="T44" fmla="*/ 6 w 59"/>
                <a:gd name="T45" fmla="*/ 3 h 74"/>
                <a:gd name="T46" fmla="*/ 20 w 59"/>
                <a:gd name="T47" fmla="*/ 0 h 74"/>
                <a:gd name="T48" fmla="*/ 59 w 59"/>
                <a:gd name="T49" fmla="*/ 0 h 74"/>
                <a:gd name="T50" fmla="*/ 59 w 59"/>
                <a:gd name="T51" fmla="*/ 1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9" h="74">
                  <a:moveTo>
                    <a:pt x="59" y="11"/>
                  </a:moveTo>
                  <a:cubicBezTo>
                    <a:pt x="25" y="11"/>
                    <a:pt x="25" y="11"/>
                    <a:pt x="25" y="11"/>
                  </a:cubicBezTo>
                  <a:cubicBezTo>
                    <a:pt x="19" y="11"/>
                    <a:pt x="16" y="12"/>
                    <a:pt x="14" y="14"/>
                  </a:cubicBezTo>
                  <a:cubicBezTo>
                    <a:pt x="13" y="16"/>
                    <a:pt x="13" y="19"/>
                    <a:pt x="13" y="24"/>
                  </a:cubicBezTo>
                  <a:cubicBezTo>
                    <a:pt x="13" y="26"/>
                    <a:pt x="14" y="28"/>
                    <a:pt x="16" y="30"/>
                  </a:cubicBezTo>
                  <a:cubicBezTo>
                    <a:pt x="18" y="31"/>
                    <a:pt x="21" y="31"/>
                    <a:pt x="25" y="31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45" y="31"/>
                    <a:pt x="49" y="33"/>
                    <a:pt x="53" y="35"/>
                  </a:cubicBezTo>
                  <a:cubicBezTo>
                    <a:pt x="57" y="38"/>
                    <a:pt x="58" y="42"/>
                    <a:pt x="58" y="47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58" y="63"/>
                    <a:pt x="57" y="67"/>
                    <a:pt x="53" y="70"/>
                  </a:cubicBezTo>
                  <a:cubicBezTo>
                    <a:pt x="49" y="73"/>
                    <a:pt x="44" y="74"/>
                    <a:pt x="38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9" y="63"/>
                    <a:pt x="43" y="62"/>
                    <a:pt x="44" y="60"/>
                  </a:cubicBezTo>
                  <a:cubicBezTo>
                    <a:pt x="45" y="58"/>
                    <a:pt x="45" y="55"/>
                    <a:pt x="45" y="50"/>
                  </a:cubicBezTo>
                  <a:cubicBezTo>
                    <a:pt x="45" y="45"/>
                    <a:pt x="42" y="42"/>
                    <a:pt x="34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4" y="42"/>
                    <a:pt x="10" y="41"/>
                    <a:pt x="6" y="38"/>
                  </a:cubicBezTo>
                  <a:cubicBezTo>
                    <a:pt x="2" y="36"/>
                    <a:pt x="0" y="32"/>
                    <a:pt x="0" y="2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1"/>
                    <a:pt x="2" y="6"/>
                    <a:pt x="6" y="3"/>
                  </a:cubicBezTo>
                  <a:cubicBezTo>
                    <a:pt x="9" y="1"/>
                    <a:pt x="14" y="0"/>
                    <a:pt x="20" y="0"/>
                  </a:cubicBezTo>
                  <a:cubicBezTo>
                    <a:pt x="59" y="0"/>
                    <a:pt x="59" y="0"/>
                    <a:pt x="59" y="0"/>
                  </a:cubicBezTo>
                  <a:lnTo>
                    <a:pt x="59" y="11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60" name="Freeform 64"/>
            <p:cNvSpPr>
              <a:spLocks/>
            </p:cNvSpPr>
            <p:nvPr userDrawn="1"/>
          </p:nvSpPr>
          <p:spPr bwMode="auto">
            <a:xfrm>
              <a:off x="3132" y="2987"/>
              <a:ext cx="87" cy="112"/>
            </a:xfrm>
            <a:custGeom>
              <a:avLst/>
              <a:gdLst>
                <a:gd name="T0" fmla="*/ 87 w 87"/>
                <a:gd name="T1" fmla="*/ 17 h 112"/>
                <a:gd name="T2" fmla="*/ 54 w 87"/>
                <a:gd name="T3" fmla="*/ 17 h 112"/>
                <a:gd name="T4" fmla="*/ 54 w 87"/>
                <a:gd name="T5" fmla="*/ 112 h 112"/>
                <a:gd name="T6" fmla="*/ 33 w 87"/>
                <a:gd name="T7" fmla="*/ 112 h 112"/>
                <a:gd name="T8" fmla="*/ 33 w 87"/>
                <a:gd name="T9" fmla="*/ 17 h 112"/>
                <a:gd name="T10" fmla="*/ 0 w 87"/>
                <a:gd name="T11" fmla="*/ 17 h 112"/>
                <a:gd name="T12" fmla="*/ 0 w 87"/>
                <a:gd name="T13" fmla="*/ 0 h 112"/>
                <a:gd name="T14" fmla="*/ 87 w 87"/>
                <a:gd name="T15" fmla="*/ 0 h 112"/>
                <a:gd name="T16" fmla="*/ 87 w 87"/>
                <a:gd name="T17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112">
                  <a:moveTo>
                    <a:pt x="87" y="17"/>
                  </a:moveTo>
                  <a:lnTo>
                    <a:pt x="54" y="17"/>
                  </a:lnTo>
                  <a:lnTo>
                    <a:pt x="54" y="112"/>
                  </a:lnTo>
                  <a:lnTo>
                    <a:pt x="33" y="112"/>
                  </a:lnTo>
                  <a:lnTo>
                    <a:pt x="33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87" y="0"/>
                  </a:lnTo>
                  <a:lnTo>
                    <a:pt x="87" y="17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61" name="Rectangle 65"/>
            <p:cNvSpPr>
              <a:spLocks noChangeArrowheads="1"/>
            </p:cNvSpPr>
            <p:nvPr userDrawn="1"/>
          </p:nvSpPr>
          <p:spPr bwMode="auto">
            <a:xfrm>
              <a:off x="3266" y="2987"/>
              <a:ext cx="21" cy="112"/>
            </a:xfrm>
            <a:prstGeom prst="rect">
              <a:avLst/>
            </a:pr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62" name="Freeform 66"/>
            <p:cNvSpPr>
              <a:spLocks noEditPoints="1"/>
            </p:cNvSpPr>
            <p:nvPr userDrawn="1"/>
          </p:nvSpPr>
          <p:spPr bwMode="auto">
            <a:xfrm>
              <a:off x="3343" y="2959"/>
              <a:ext cx="89" cy="140"/>
            </a:xfrm>
            <a:custGeom>
              <a:avLst/>
              <a:gdLst>
                <a:gd name="T0" fmla="*/ 59 w 59"/>
                <a:gd name="T1" fmla="*/ 93 h 93"/>
                <a:gd name="T2" fmla="*/ 21 w 59"/>
                <a:gd name="T3" fmla="*/ 93 h 93"/>
                <a:gd name="T4" fmla="*/ 6 w 59"/>
                <a:gd name="T5" fmla="*/ 89 h 93"/>
                <a:gd name="T6" fmla="*/ 0 w 59"/>
                <a:gd name="T7" fmla="*/ 77 h 93"/>
                <a:gd name="T8" fmla="*/ 0 w 59"/>
                <a:gd name="T9" fmla="*/ 36 h 93"/>
                <a:gd name="T10" fmla="*/ 5 w 59"/>
                <a:gd name="T11" fmla="*/ 23 h 93"/>
                <a:gd name="T12" fmla="*/ 20 w 59"/>
                <a:gd name="T13" fmla="*/ 19 h 93"/>
                <a:gd name="T14" fmla="*/ 59 w 59"/>
                <a:gd name="T15" fmla="*/ 19 h 93"/>
                <a:gd name="T16" fmla="*/ 59 w 59"/>
                <a:gd name="T17" fmla="*/ 30 h 93"/>
                <a:gd name="T18" fmla="*/ 25 w 59"/>
                <a:gd name="T19" fmla="*/ 30 h 93"/>
                <a:gd name="T20" fmla="*/ 13 w 59"/>
                <a:gd name="T21" fmla="*/ 38 h 93"/>
                <a:gd name="T22" fmla="*/ 13 w 59"/>
                <a:gd name="T23" fmla="*/ 51 h 93"/>
                <a:gd name="T24" fmla="*/ 59 w 59"/>
                <a:gd name="T25" fmla="*/ 51 h 93"/>
                <a:gd name="T26" fmla="*/ 59 w 59"/>
                <a:gd name="T27" fmla="*/ 62 h 93"/>
                <a:gd name="T28" fmla="*/ 13 w 59"/>
                <a:gd name="T29" fmla="*/ 62 h 93"/>
                <a:gd name="T30" fmla="*/ 13 w 59"/>
                <a:gd name="T31" fmla="*/ 74 h 93"/>
                <a:gd name="T32" fmla="*/ 25 w 59"/>
                <a:gd name="T33" fmla="*/ 82 h 93"/>
                <a:gd name="T34" fmla="*/ 59 w 59"/>
                <a:gd name="T35" fmla="*/ 82 h 93"/>
                <a:gd name="T36" fmla="*/ 59 w 59"/>
                <a:gd name="T37" fmla="*/ 93 h 93"/>
                <a:gd name="T38" fmla="*/ 44 w 59"/>
                <a:gd name="T39" fmla="*/ 13 h 93"/>
                <a:gd name="T40" fmla="*/ 34 w 59"/>
                <a:gd name="T41" fmla="*/ 13 h 93"/>
                <a:gd name="T42" fmla="*/ 24 w 59"/>
                <a:gd name="T43" fmla="*/ 0 h 93"/>
                <a:gd name="T44" fmla="*/ 35 w 59"/>
                <a:gd name="T45" fmla="*/ 0 h 93"/>
                <a:gd name="T46" fmla="*/ 44 w 59"/>
                <a:gd name="T47" fmla="*/ 1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9" h="93">
                  <a:moveTo>
                    <a:pt x="59" y="93"/>
                  </a:moveTo>
                  <a:cubicBezTo>
                    <a:pt x="21" y="93"/>
                    <a:pt x="21" y="93"/>
                    <a:pt x="21" y="93"/>
                  </a:cubicBezTo>
                  <a:cubicBezTo>
                    <a:pt x="15" y="93"/>
                    <a:pt x="10" y="92"/>
                    <a:pt x="6" y="89"/>
                  </a:cubicBezTo>
                  <a:cubicBezTo>
                    <a:pt x="2" y="87"/>
                    <a:pt x="0" y="83"/>
                    <a:pt x="0" y="77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0"/>
                    <a:pt x="2" y="26"/>
                    <a:pt x="5" y="23"/>
                  </a:cubicBezTo>
                  <a:cubicBezTo>
                    <a:pt x="9" y="21"/>
                    <a:pt x="14" y="19"/>
                    <a:pt x="20" y="19"/>
                  </a:cubicBezTo>
                  <a:cubicBezTo>
                    <a:pt x="59" y="19"/>
                    <a:pt x="59" y="19"/>
                    <a:pt x="59" y="19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17" y="30"/>
                    <a:pt x="13" y="33"/>
                    <a:pt x="13" y="38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59" y="62"/>
                    <a:pt x="59" y="62"/>
                    <a:pt x="59" y="62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3" y="80"/>
                    <a:pt x="17" y="82"/>
                    <a:pt x="25" y="82"/>
                  </a:cubicBezTo>
                  <a:cubicBezTo>
                    <a:pt x="59" y="82"/>
                    <a:pt x="59" y="82"/>
                    <a:pt x="59" y="82"/>
                  </a:cubicBezTo>
                  <a:lnTo>
                    <a:pt x="59" y="93"/>
                  </a:lnTo>
                  <a:close/>
                  <a:moveTo>
                    <a:pt x="44" y="13"/>
                  </a:moveTo>
                  <a:cubicBezTo>
                    <a:pt x="34" y="13"/>
                    <a:pt x="34" y="13"/>
                    <a:pt x="34" y="1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44" y="13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63" name="Freeform 67"/>
            <p:cNvSpPr>
              <a:spLocks/>
            </p:cNvSpPr>
            <p:nvPr userDrawn="1"/>
          </p:nvSpPr>
          <p:spPr bwMode="auto">
            <a:xfrm>
              <a:off x="3486" y="2987"/>
              <a:ext cx="98" cy="112"/>
            </a:xfrm>
            <a:custGeom>
              <a:avLst/>
              <a:gdLst>
                <a:gd name="T0" fmla="*/ 65 w 65"/>
                <a:gd name="T1" fmla="*/ 74 h 74"/>
                <a:gd name="T2" fmla="*/ 49 w 65"/>
                <a:gd name="T3" fmla="*/ 74 h 74"/>
                <a:gd name="T4" fmla="*/ 16 w 65"/>
                <a:gd name="T5" fmla="*/ 46 h 74"/>
                <a:gd name="T6" fmla="*/ 15 w 65"/>
                <a:gd name="T7" fmla="*/ 41 h 74"/>
                <a:gd name="T8" fmla="*/ 23 w 65"/>
                <a:gd name="T9" fmla="*/ 35 h 74"/>
                <a:gd name="T10" fmla="*/ 42 w 65"/>
                <a:gd name="T11" fmla="*/ 35 h 74"/>
                <a:gd name="T12" fmla="*/ 52 w 65"/>
                <a:gd name="T13" fmla="*/ 27 h 74"/>
                <a:gd name="T14" fmla="*/ 52 w 65"/>
                <a:gd name="T15" fmla="*/ 19 h 74"/>
                <a:gd name="T16" fmla="*/ 41 w 65"/>
                <a:gd name="T17" fmla="*/ 11 h 74"/>
                <a:gd name="T18" fmla="*/ 14 w 65"/>
                <a:gd name="T19" fmla="*/ 11 h 74"/>
                <a:gd name="T20" fmla="*/ 14 w 65"/>
                <a:gd name="T21" fmla="*/ 74 h 74"/>
                <a:gd name="T22" fmla="*/ 0 w 65"/>
                <a:gd name="T23" fmla="*/ 74 h 74"/>
                <a:gd name="T24" fmla="*/ 0 w 65"/>
                <a:gd name="T25" fmla="*/ 0 h 74"/>
                <a:gd name="T26" fmla="*/ 45 w 65"/>
                <a:gd name="T27" fmla="*/ 0 h 74"/>
                <a:gd name="T28" fmla="*/ 65 w 65"/>
                <a:gd name="T29" fmla="*/ 16 h 74"/>
                <a:gd name="T30" fmla="*/ 65 w 65"/>
                <a:gd name="T31" fmla="*/ 29 h 74"/>
                <a:gd name="T32" fmla="*/ 60 w 65"/>
                <a:gd name="T33" fmla="*/ 40 h 74"/>
                <a:gd name="T34" fmla="*/ 46 w 65"/>
                <a:gd name="T35" fmla="*/ 44 h 74"/>
                <a:gd name="T36" fmla="*/ 31 w 65"/>
                <a:gd name="T37" fmla="*/ 44 h 74"/>
                <a:gd name="T38" fmla="*/ 65 w 65"/>
                <a:gd name="T3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" h="74">
                  <a:moveTo>
                    <a:pt x="65" y="74"/>
                  </a:moveTo>
                  <a:cubicBezTo>
                    <a:pt x="49" y="74"/>
                    <a:pt x="49" y="74"/>
                    <a:pt x="49" y="74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5" y="45"/>
                    <a:pt x="15" y="43"/>
                    <a:pt x="15" y="41"/>
                  </a:cubicBezTo>
                  <a:cubicBezTo>
                    <a:pt x="15" y="37"/>
                    <a:pt x="18" y="35"/>
                    <a:pt x="23" y="35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49" y="35"/>
                    <a:pt x="52" y="32"/>
                    <a:pt x="52" y="27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2" y="14"/>
                    <a:pt x="48" y="11"/>
                    <a:pt x="41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8" y="0"/>
                    <a:pt x="65" y="5"/>
                    <a:pt x="65" y="16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5" y="33"/>
                    <a:pt x="64" y="37"/>
                    <a:pt x="60" y="40"/>
                  </a:cubicBezTo>
                  <a:cubicBezTo>
                    <a:pt x="57" y="43"/>
                    <a:pt x="52" y="44"/>
                    <a:pt x="46" y="44"/>
                  </a:cubicBezTo>
                  <a:cubicBezTo>
                    <a:pt x="31" y="44"/>
                    <a:pt x="31" y="44"/>
                    <a:pt x="31" y="44"/>
                  </a:cubicBezTo>
                  <a:lnTo>
                    <a:pt x="65" y="74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64" name="Freeform 68"/>
            <p:cNvSpPr>
              <a:spLocks/>
            </p:cNvSpPr>
            <p:nvPr userDrawn="1"/>
          </p:nvSpPr>
          <p:spPr bwMode="auto">
            <a:xfrm>
              <a:off x="3638" y="2987"/>
              <a:ext cx="89" cy="112"/>
            </a:xfrm>
            <a:custGeom>
              <a:avLst/>
              <a:gdLst>
                <a:gd name="T0" fmla="*/ 56 w 59"/>
                <a:gd name="T1" fmla="*/ 43 h 74"/>
                <a:gd name="T2" fmla="*/ 13 w 59"/>
                <a:gd name="T3" fmla="*/ 43 h 74"/>
                <a:gd name="T4" fmla="*/ 13 w 59"/>
                <a:gd name="T5" fmla="*/ 55 h 74"/>
                <a:gd name="T6" fmla="*/ 25 w 59"/>
                <a:gd name="T7" fmla="*/ 63 h 74"/>
                <a:gd name="T8" fmla="*/ 59 w 59"/>
                <a:gd name="T9" fmla="*/ 63 h 74"/>
                <a:gd name="T10" fmla="*/ 59 w 59"/>
                <a:gd name="T11" fmla="*/ 74 h 74"/>
                <a:gd name="T12" fmla="*/ 21 w 59"/>
                <a:gd name="T13" fmla="*/ 74 h 74"/>
                <a:gd name="T14" fmla="*/ 6 w 59"/>
                <a:gd name="T15" fmla="*/ 70 h 74"/>
                <a:gd name="T16" fmla="*/ 0 w 59"/>
                <a:gd name="T17" fmla="*/ 58 h 74"/>
                <a:gd name="T18" fmla="*/ 0 w 59"/>
                <a:gd name="T19" fmla="*/ 17 h 74"/>
                <a:gd name="T20" fmla="*/ 5 w 59"/>
                <a:gd name="T21" fmla="*/ 5 h 74"/>
                <a:gd name="T22" fmla="*/ 20 w 59"/>
                <a:gd name="T23" fmla="*/ 0 h 74"/>
                <a:gd name="T24" fmla="*/ 59 w 59"/>
                <a:gd name="T25" fmla="*/ 0 h 74"/>
                <a:gd name="T26" fmla="*/ 59 w 59"/>
                <a:gd name="T27" fmla="*/ 11 h 74"/>
                <a:gd name="T28" fmla="*/ 25 w 59"/>
                <a:gd name="T29" fmla="*/ 11 h 74"/>
                <a:gd name="T30" fmla="*/ 13 w 59"/>
                <a:gd name="T31" fmla="*/ 19 h 74"/>
                <a:gd name="T32" fmla="*/ 13 w 59"/>
                <a:gd name="T33" fmla="*/ 32 h 74"/>
                <a:gd name="T34" fmla="*/ 56 w 59"/>
                <a:gd name="T35" fmla="*/ 32 h 74"/>
                <a:gd name="T36" fmla="*/ 56 w 59"/>
                <a:gd name="T37" fmla="*/ 4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74">
                  <a:moveTo>
                    <a:pt x="56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61"/>
                    <a:pt x="17" y="63"/>
                    <a:pt x="25" y="63"/>
                  </a:cubicBezTo>
                  <a:cubicBezTo>
                    <a:pt x="59" y="63"/>
                    <a:pt x="59" y="63"/>
                    <a:pt x="59" y="63"/>
                  </a:cubicBezTo>
                  <a:cubicBezTo>
                    <a:pt x="59" y="74"/>
                    <a:pt x="59" y="74"/>
                    <a:pt x="59" y="74"/>
                  </a:cubicBezTo>
                  <a:cubicBezTo>
                    <a:pt x="21" y="74"/>
                    <a:pt x="21" y="74"/>
                    <a:pt x="21" y="74"/>
                  </a:cubicBezTo>
                  <a:cubicBezTo>
                    <a:pt x="15" y="74"/>
                    <a:pt x="10" y="73"/>
                    <a:pt x="6" y="70"/>
                  </a:cubicBezTo>
                  <a:cubicBezTo>
                    <a:pt x="2" y="68"/>
                    <a:pt x="0" y="64"/>
                    <a:pt x="0" y="5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2"/>
                    <a:pt x="2" y="8"/>
                    <a:pt x="5" y="5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17" y="11"/>
                    <a:pt x="13" y="14"/>
                    <a:pt x="13" y="19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56" y="32"/>
                    <a:pt x="56" y="32"/>
                    <a:pt x="56" y="32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65" name="Rectangle 69"/>
            <p:cNvSpPr>
              <a:spLocks noChangeArrowheads="1"/>
            </p:cNvSpPr>
            <p:nvPr userDrawn="1"/>
          </p:nvSpPr>
          <p:spPr bwMode="auto">
            <a:xfrm>
              <a:off x="2023" y="1245"/>
              <a:ext cx="148" cy="751"/>
            </a:xfrm>
            <a:prstGeom prst="rect">
              <a:avLst/>
            </a:pr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66" name="Freeform 70"/>
            <p:cNvSpPr>
              <a:spLocks/>
            </p:cNvSpPr>
            <p:nvPr userDrawn="1"/>
          </p:nvSpPr>
          <p:spPr bwMode="auto">
            <a:xfrm>
              <a:off x="3145" y="1221"/>
              <a:ext cx="588" cy="801"/>
            </a:xfrm>
            <a:custGeom>
              <a:avLst/>
              <a:gdLst>
                <a:gd name="T0" fmla="*/ 299 w 390"/>
                <a:gd name="T1" fmla="*/ 16 h 531"/>
                <a:gd name="T2" fmla="*/ 299 w 390"/>
                <a:gd name="T3" fmla="*/ 314 h 531"/>
                <a:gd name="T4" fmla="*/ 15 w 390"/>
                <a:gd name="T5" fmla="*/ 0 h 531"/>
                <a:gd name="T6" fmla="*/ 0 w 390"/>
                <a:gd name="T7" fmla="*/ 0 h 531"/>
                <a:gd name="T8" fmla="*/ 0 w 390"/>
                <a:gd name="T9" fmla="*/ 514 h 531"/>
                <a:gd name="T10" fmla="*/ 91 w 390"/>
                <a:gd name="T11" fmla="*/ 514 h 531"/>
                <a:gd name="T12" fmla="*/ 91 w 390"/>
                <a:gd name="T13" fmla="*/ 220 h 531"/>
                <a:gd name="T14" fmla="*/ 374 w 390"/>
                <a:gd name="T15" fmla="*/ 531 h 531"/>
                <a:gd name="T16" fmla="*/ 390 w 390"/>
                <a:gd name="T17" fmla="*/ 531 h 531"/>
                <a:gd name="T18" fmla="*/ 390 w 390"/>
                <a:gd name="T19" fmla="*/ 16 h 531"/>
                <a:gd name="T20" fmla="*/ 299 w 390"/>
                <a:gd name="T21" fmla="*/ 16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0" h="531">
                  <a:moveTo>
                    <a:pt x="299" y="16"/>
                  </a:moveTo>
                  <a:cubicBezTo>
                    <a:pt x="299" y="314"/>
                    <a:pt x="299" y="314"/>
                    <a:pt x="299" y="314"/>
                  </a:cubicBezTo>
                  <a:cubicBezTo>
                    <a:pt x="283" y="296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14"/>
                    <a:pt x="0" y="514"/>
                    <a:pt x="0" y="514"/>
                  </a:cubicBezTo>
                  <a:cubicBezTo>
                    <a:pt x="91" y="514"/>
                    <a:pt x="91" y="514"/>
                    <a:pt x="91" y="514"/>
                  </a:cubicBezTo>
                  <a:cubicBezTo>
                    <a:pt x="91" y="220"/>
                    <a:pt x="91" y="220"/>
                    <a:pt x="91" y="220"/>
                  </a:cubicBezTo>
                  <a:cubicBezTo>
                    <a:pt x="107" y="238"/>
                    <a:pt x="374" y="531"/>
                    <a:pt x="374" y="531"/>
                  </a:cubicBezTo>
                  <a:cubicBezTo>
                    <a:pt x="390" y="531"/>
                    <a:pt x="390" y="531"/>
                    <a:pt x="390" y="531"/>
                  </a:cubicBezTo>
                  <a:cubicBezTo>
                    <a:pt x="390" y="16"/>
                    <a:pt x="390" y="16"/>
                    <a:pt x="390" y="16"/>
                  </a:cubicBezTo>
                  <a:lnTo>
                    <a:pt x="299" y="16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67" name="Freeform 71"/>
            <p:cNvSpPr>
              <a:spLocks/>
            </p:cNvSpPr>
            <p:nvPr userDrawn="1"/>
          </p:nvSpPr>
          <p:spPr bwMode="auto">
            <a:xfrm>
              <a:off x="2286" y="1221"/>
              <a:ext cx="687" cy="801"/>
            </a:xfrm>
            <a:custGeom>
              <a:avLst/>
              <a:gdLst>
                <a:gd name="T0" fmla="*/ 365 w 456"/>
                <a:gd name="T1" fmla="*/ 370 h 531"/>
                <a:gd name="T2" fmla="*/ 360 w 456"/>
                <a:gd name="T3" fmla="*/ 370 h 531"/>
                <a:gd name="T4" fmla="*/ 360 w 456"/>
                <a:gd name="T5" fmla="*/ 422 h 531"/>
                <a:gd name="T6" fmla="*/ 272 w 456"/>
                <a:gd name="T7" fmla="*/ 439 h 531"/>
                <a:gd name="T8" fmla="*/ 97 w 456"/>
                <a:gd name="T9" fmla="*/ 257 h 531"/>
                <a:gd name="T10" fmla="*/ 266 w 456"/>
                <a:gd name="T11" fmla="*/ 88 h 531"/>
                <a:gd name="T12" fmla="*/ 411 w 456"/>
                <a:gd name="T13" fmla="*/ 153 h 531"/>
                <a:gd name="T14" fmla="*/ 419 w 456"/>
                <a:gd name="T15" fmla="*/ 162 h 531"/>
                <a:gd name="T16" fmla="*/ 426 w 456"/>
                <a:gd name="T17" fmla="*/ 49 h 531"/>
                <a:gd name="T18" fmla="*/ 424 w 456"/>
                <a:gd name="T19" fmla="*/ 47 h 531"/>
                <a:gd name="T20" fmla="*/ 382 w 456"/>
                <a:gd name="T21" fmla="*/ 24 h 531"/>
                <a:gd name="T22" fmla="*/ 268 w 456"/>
                <a:gd name="T23" fmla="*/ 0 h 531"/>
                <a:gd name="T24" fmla="*/ 75 w 456"/>
                <a:gd name="T25" fmla="*/ 74 h 531"/>
                <a:gd name="T26" fmla="*/ 0 w 456"/>
                <a:gd name="T27" fmla="*/ 264 h 531"/>
                <a:gd name="T28" fmla="*/ 262 w 456"/>
                <a:gd name="T29" fmla="*/ 531 h 531"/>
                <a:gd name="T30" fmla="*/ 380 w 456"/>
                <a:gd name="T31" fmla="*/ 512 h 531"/>
                <a:gd name="T32" fmla="*/ 453 w 456"/>
                <a:gd name="T33" fmla="*/ 482 h 531"/>
                <a:gd name="T34" fmla="*/ 456 w 456"/>
                <a:gd name="T35" fmla="*/ 481 h 531"/>
                <a:gd name="T36" fmla="*/ 456 w 456"/>
                <a:gd name="T37" fmla="*/ 355 h 531"/>
                <a:gd name="T38" fmla="*/ 450 w 456"/>
                <a:gd name="T39" fmla="*/ 357 h 531"/>
                <a:gd name="T40" fmla="*/ 365 w 456"/>
                <a:gd name="T41" fmla="*/ 37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56" h="531">
                  <a:moveTo>
                    <a:pt x="365" y="370"/>
                  </a:moveTo>
                  <a:cubicBezTo>
                    <a:pt x="360" y="370"/>
                    <a:pt x="360" y="370"/>
                    <a:pt x="360" y="370"/>
                  </a:cubicBezTo>
                  <a:cubicBezTo>
                    <a:pt x="360" y="422"/>
                    <a:pt x="360" y="422"/>
                    <a:pt x="360" y="422"/>
                  </a:cubicBezTo>
                  <a:cubicBezTo>
                    <a:pt x="327" y="434"/>
                    <a:pt x="302" y="439"/>
                    <a:pt x="272" y="439"/>
                  </a:cubicBezTo>
                  <a:cubicBezTo>
                    <a:pt x="166" y="439"/>
                    <a:pt x="97" y="368"/>
                    <a:pt x="97" y="257"/>
                  </a:cubicBezTo>
                  <a:cubicBezTo>
                    <a:pt x="97" y="153"/>
                    <a:pt x="162" y="88"/>
                    <a:pt x="266" y="88"/>
                  </a:cubicBezTo>
                  <a:cubicBezTo>
                    <a:pt x="325" y="88"/>
                    <a:pt x="374" y="110"/>
                    <a:pt x="411" y="153"/>
                  </a:cubicBezTo>
                  <a:cubicBezTo>
                    <a:pt x="419" y="162"/>
                    <a:pt x="419" y="162"/>
                    <a:pt x="419" y="162"/>
                  </a:cubicBezTo>
                  <a:cubicBezTo>
                    <a:pt x="426" y="49"/>
                    <a:pt x="426" y="49"/>
                    <a:pt x="426" y="49"/>
                  </a:cubicBezTo>
                  <a:cubicBezTo>
                    <a:pt x="424" y="47"/>
                    <a:pt x="424" y="47"/>
                    <a:pt x="424" y="47"/>
                  </a:cubicBezTo>
                  <a:cubicBezTo>
                    <a:pt x="408" y="36"/>
                    <a:pt x="401" y="32"/>
                    <a:pt x="382" y="24"/>
                  </a:cubicBezTo>
                  <a:cubicBezTo>
                    <a:pt x="343" y="7"/>
                    <a:pt x="310" y="0"/>
                    <a:pt x="268" y="0"/>
                  </a:cubicBezTo>
                  <a:cubicBezTo>
                    <a:pt x="192" y="0"/>
                    <a:pt x="124" y="26"/>
                    <a:pt x="75" y="74"/>
                  </a:cubicBezTo>
                  <a:cubicBezTo>
                    <a:pt x="27" y="121"/>
                    <a:pt x="0" y="189"/>
                    <a:pt x="0" y="264"/>
                  </a:cubicBezTo>
                  <a:cubicBezTo>
                    <a:pt x="0" y="418"/>
                    <a:pt x="110" y="531"/>
                    <a:pt x="262" y="531"/>
                  </a:cubicBezTo>
                  <a:cubicBezTo>
                    <a:pt x="300" y="531"/>
                    <a:pt x="343" y="524"/>
                    <a:pt x="380" y="512"/>
                  </a:cubicBezTo>
                  <a:cubicBezTo>
                    <a:pt x="406" y="505"/>
                    <a:pt x="420" y="499"/>
                    <a:pt x="453" y="482"/>
                  </a:cubicBezTo>
                  <a:cubicBezTo>
                    <a:pt x="456" y="481"/>
                    <a:pt x="456" y="481"/>
                    <a:pt x="456" y="481"/>
                  </a:cubicBezTo>
                  <a:cubicBezTo>
                    <a:pt x="456" y="355"/>
                    <a:pt x="456" y="355"/>
                    <a:pt x="456" y="355"/>
                  </a:cubicBezTo>
                  <a:cubicBezTo>
                    <a:pt x="450" y="357"/>
                    <a:pt x="450" y="357"/>
                    <a:pt x="450" y="357"/>
                  </a:cubicBezTo>
                  <a:cubicBezTo>
                    <a:pt x="423" y="367"/>
                    <a:pt x="395" y="371"/>
                    <a:pt x="365" y="370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68" name="Freeform 72"/>
            <p:cNvSpPr>
              <a:spLocks/>
            </p:cNvSpPr>
            <p:nvPr userDrawn="1"/>
          </p:nvSpPr>
          <p:spPr bwMode="auto">
            <a:xfrm>
              <a:off x="2547" y="1514"/>
              <a:ext cx="469" cy="241"/>
            </a:xfrm>
            <a:custGeom>
              <a:avLst/>
              <a:gdLst>
                <a:gd name="T0" fmla="*/ 173 w 311"/>
                <a:gd name="T1" fmla="*/ 16 h 160"/>
                <a:gd name="T2" fmla="*/ 172 w 311"/>
                <a:gd name="T3" fmla="*/ 16 h 160"/>
                <a:gd name="T4" fmla="*/ 0 w 311"/>
                <a:gd name="T5" fmla="*/ 40 h 160"/>
                <a:gd name="T6" fmla="*/ 139 w 311"/>
                <a:gd name="T7" fmla="*/ 144 h 160"/>
                <a:gd name="T8" fmla="*/ 139 w 311"/>
                <a:gd name="T9" fmla="*/ 144 h 160"/>
                <a:gd name="T10" fmla="*/ 311 w 311"/>
                <a:gd name="T11" fmla="*/ 120 h 160"/>
                <a:gd name="T12" fmla="*/ 173 w 311"/>
                <a:gd name="T13" fmla="*/ 1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" h="160">
                  <a:moveTo>
                    <a:pt x="173" y="16"/>
                  </a:moveTo>
                  <a:cubicBezTo>
                    <a:pt x="172" y="16"/>
                    <a:pt x="172" y="16"/>
                    <a:pt x="172" y="16"/>
                  </a:cubicBezTo>
                  <a:cubicBezTo>
                    <a:pt x="110" y="0"/>
                    <a:pt x="47" y="9"/>
                    <a:pt x="0" y="40"/>
                  </a:cubicBezTo>
                  <a:cubicBezTo>
                    <a:pt x="26" y="89"/>
                    <a:pt x="77" y="127"/>
                    <a:pt x="139" y="144"/>
                  </a:cubicBezTo>
                  <a:cubicBezTo>
                    <a:pt x="139" y="144"/>
                    <a:pt x="139" y="144"/>
                    <a:pt x="139" y="144"/>
                  </a:cubicBezTo>
                  <a:cubicBezTo>
                    <a:pt x="201" y="160"/>
                    <a:pt x="264" y="151"/>
                    <a:pt x="311" y="120"/>
                  </a:cubicBezTo>
                  <a:cubicBezTo>
                    <a:pt x="285" y="71"/>
                    <a:pt x="234" y="32"/>
                    <a:pt x="173" y="16"/>
                  </a:cubicBezTo>
                  <a:close/>
                </a:path>
              </a:pathLst>
            </a:custGeom>
            <a:solidFill>
              <a:srgbClr val="94C0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2610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0" y="0"/>
            <a:ext cx="180000" cy="180000"/>
          </a:xfrm>
          <a:ln>
            <a:solidFill>
              <a:schemeClr val="tx1">
                <a:alpha val="0"/>
              </a:schemeClr>
            </a:solidFill>
          </a:ln>
        </p:spPr>
        <p:txBody>
          <a:bodyPr/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fr-FR"/>
              <a:t>Titre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pPr algn="r"/>
            <a:r>
              <a:rPr lang="fr-FR" cap="all"/>
              <a:t>10/06/2025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60000" y="2346046"/>
            <a:ext cx="8424000" cy="2077200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3250" b="1" cap="all" baseline="0">
                <a:solidFill>
                  <a:schemeClr val="tx2">
                    <a:lumMod val="75000"/>
                  </a:schemeClr>
                </a:solidFill>
              </a:defRPr>
            </a:lvl1pPr>
            <a:lvl2pPr marL="0" indent="0">
              <a:spcBef>
                <a:spcPts val="500"/>
              </a:spcBef>
              <a:spcAft>
                <a:spcPts val="0"/>
              </a:spcAft>
              <a:buNone/>
              <a:defRPr sz="1850"/>
            </a:lvl2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Sous-titre</a:t>
            </a:r>
          </a:p>
        </p:txBody>
      </p:sp>
      <p:cxnSp>
        <p:nvCxnSpPr>
          <p:cNvPr id="12" name="Connecteur droit 11"/>
          <p:cNvCxnSpPr/>
          <p:nvPr userDrawn="1"/>
        </p:nvCxnSpPr>
        <p:spPr bwMode="gray">
          <a:xfrm>
            <a:off x="360000" y="4784400"/>
            <a:ext cx="8424000" cy="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80000" y="180000"/>
            <a:ext cx="1440000" cy="1440000"/>
          </a:xfrm>
          <a:prstGeom prst="rect">
            <a:avLst/>
          </a:prstGeom>
        </p:spPr>
      </p:pic>
      <p:grpSp>
        <p:nvGrpSpPr>
          <p:cNvPr id="10" name="Group 13"/>
          <p:cNvGrpSpPr>
            <a:grpSpLocks noChangeAspect="1"/>
          </p:cNvGrpSpPr>
          <p:nvPr userDrawn="1"/>
        </p:nvGrpSpPr>
        <p:grpSpPr bwMode="auto">
          <a:xfrm>
            <a:off x="7780442" y="359999"/>
            <a:ext cx="1018514" cy="1045598"/>
            <a:chOff x="2023" y="1221"/>
            <a:chExt cx="1710" cy="1878"/>
          </a:xfrm>
        </p:grpSpPr>
        <p:sp>
          <p:nvSpPr>
            <p:cNvPr id="13" name="Rectangle 14"/>
            <p:cNvSpPr>
              <a:spLocks noChangeArrowheads="1"/>
            </p:cNvSpPr>
            <p:nvPr userDrawn="1"/>
          </p:nvSpPr>
          <p:spPr bwMode="auto">
            <a:xfrm>
              <a:off x="2023" y="2206"/>
              <a:ext cx="20" cy="112"/>
            </a:xfrm>
            <a:prstGeom prst="rect">
              <a:avLst/>
            </a:pr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14" name="Freeform 15"/>
            <p:cNvSpPr>
              <a:spLocks/>
            </p:cNvSpPr>
            <p:nvPr userDrawn="1"/>
          </p:nvSpPr>
          <p:spPr bwMode="auto">
            <a:xfrm>
              <a:off x="2073" y="2206"/>
              <a:ext cx="100" cy="113"/>
            </a:xfrm>
            <a:custGeom>
              <a:avLst/>
              <a:gdLst>
                <a:gd name="T0" fmla="*/ 66 w 66"/>
                <a:gd name="T1" fmla="*/ 65 h 75"/>
                <a:gd name="T2" fmla="*/ 63 w 66"/>
                <a:gd name="T3" fmla="*/ 72 h 75"/>
                <a:gd name="T4" fmla="*/ 55 w 66"/>
                <a:gd name="T5" fmla="*/ 75 h 75"/>
                <a:gd name="T6" fmla="*/ 48 w 66"/>
                <a:gd name="T7" fmla="*/ 73 h 75"/>
                <a:gd name="T8" fmla="*/ 44 w 66"/>
                <a:gd name="T9" fmla="*/ 67 h 75"/>
                <a:gd name="T10" fmla="*/ 13 w 66"/>
                <a:gd name="T11" fmla="*/ 15 h 75"/>
                <a:gd name="T12" fmla="*/ 13 w 66"/>
                <a:gd name="T13" fmla="*/ 74 h 75"/>
                <a:gd name="T14" fmla="*/ 0 w 66"/>
                <a:gd name="T15" fmla="*/ 74 h 75"/>
                <a:gd name="T16" fmla="*/ 0 w 66"/>
                <a:gd name="T17" fmla="*/ 11 h 75"/>
                <a:gd name="T18" fmla="*/ 11 w 66"/>
                <a:gd name="T19" fmla="*/ 0 h 75"/>
                <a:gd name="T20" fmla="*/ 19 w 66"/>
                <a:gd name="T21" fmla="*/ 3 h 75"/>
                <a:gd name="T22" fmla="*/ 23 w 66"/>
                <a:gd name="T23" fmla="*/ 9 h 75"/>
                <a:gd name="T24" fmla="*/ 53 w 66"/>
                <a:gd name="T25" fmla="*/ 61 h 75"/>
                <a:gd name="T26" fmla="*/ 53 w 66"/>
                <a:gd name="T27" fmla="*/ 1 h 75"/>
                <a:gd name="T28" fmla="*/ 66 w 66"/>
                <a:gd name="T29" fmla="*/ 1 h 75"/>
                <a:gd name="T30" fmla="*/ 66 w 66"/>
                <a:gd name="T31" fmla="*/ 6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6" h="75">
                  <a:moveTo>
                    <a:pt x="66" y="65"/>
                  </a:moveTo>
                  <a:cubicBezTo>
                    <a:pt x="66" y="68"/>
                    <a:pt x="65" y="70"/>
                    <a:pt x="63" y="72"/>
                  </a:cubicBezTo>
                  <a:cubicBezTo>
                    <a:pt x="61" y="74"/>
                    <a:pt x="59" y="75"/>
                    <a:pt x="55" y="75"/>
                  </a:cubicBezTo>
                  <a:cubicBezTo>
                    <a:pt x="52" y="75"/>
                    <a:pt x="50" y="75"/>
                    <a:pt x="48" y="73"/>
                  </a:cubicBezTo>
                  <a:cubicBezTo>
                    <a:pt x="47" y="72"/>
                    <a:pt x="46" y="70"/>
                    <a:pt x="44" y="67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4"/>
                    <a:pt x="4" y="0"/>
                    <a:pt x="11" y="0"/>
                  </a:cubicBezTo>
                  <a:cubicBezTo>
                    <a:pt x="15" y="0"/>
                    <a:pt x="17" y="1"/>
                    <a:pt x="19" y="3"/>
                  </a:cubicBezTo>
                  <a:cubicBezTo>
                    <a:pt x="20" y="3"/>
                    <a:pt x="21" y="5"/>
                    <a:pt x="23" y="9"/>
                  </a:cubicBezTo>
                  <a:cubicBezTo>
                    <a:pt x="53" y="61"/>
                    <a:pt x="53" y="61"/>
                    <a:pt x="53" y="61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66" y="1"/>
                    <a:pt x="66" y="1"/>
                    <a:pt x="66" y="1"/>
                  </a:cubicBezTo>
                  <a:lnTo>
                    <a:pt x="66" y="65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15" name="Freeform 16"/>
            <p:cNvSpPr>
              <a:spLocks/>
            </p:cNvSpPr>
            <p:nvPr userDrawn="1"/>
          </p:nvSpPr>
          <p:spPr bwMode="auto">
            <a:xfrm>
              <a:off x="2201" y="2206"/>
              <a:ext cx="88" cy="112"/>
            </a:xfrm>
            <a:custGeom>
              <a:avLst/>
              <a:gdLst>
                <a:gd name="T0" fmla="*/ 58 w 58"/>
                <a:gd name="T1" fmla="*/ 11 h 74"/>
                <a:gd name="T2" fmla="*/ 24 w 58"/>
                <a:gd name="T3" fmla="*/ 11 h 74"/>
                <a:gd name="T4" fmla="*/ 14 w 58"/>
                <a:gd name="T5" fmla="*/ 14 h 74"/>
                <a:gd name="T6" fmla="*/ 13 w 58"/>
                <a:gd name="T7" fmla="*/ 24 h 74"/>
                <a:gd name="T8" fmla="*/ 16 w 58"/>
                <a:gd name="T9" fmla="*/ 30 h 74"/>
                <a:gd name="T10" fmla="*/ 24 w 58"/>
                <a:gd name="T11" fmla="*/ 32 h 74"/>
                <a:gd name="T12" fmla="*/ 38 w 58"/>
                <a:gd name="T13" fmla="*/ 32 h 74"/>
                <a:gd name="T14" fmla="*/ 53 w 58"/>
                <a:gd name="T15" fmla="*/ 36 h 74"/>
                <a:gd name="T16" fmla="*/ 58 w 58"/>
                <a:gd name="T17" fmla="*/ 47 h 74"/>
                <a:gd name="T18" fmla="*/ 58 w 58"/>
                <a:gd name="T19" fmla="*/ 58 h 74"/>
                <a:gd name="T20" fmla="*/ 53 w 58"/>
                <a:gd name="T21" fmla="*/ 70 h 74"/>
                <a:gd name="T22" fmla="*/ 38 w 58"/>
                <a:gd name="T23" fmla="*/ 74 h 74"/>
                <a:gd name="T24" fmla="*/ 0 w 58"/>
                <a:gd name="T25" fmla="*/ 74 h 74"/>
                <a:gd name="T26" fmla="*/ 0 w 58"/>
                <a:gd name="T27" fmla="*/ 63 h 74"/>
                <a:gd name="T28" fmla="*/ 34 w 58"/>
                <a:gd name="T29" fmla="*/ 63 h 74"/>
                <a:gd name="T30" fmla="*/ 44 w 58"/>
                <a:gd name="T31" fmla="*/ 60 h 74"/>
                <a:gd name="T32" fmla="*/ 45 w 58"/>
                <a:gd name="T33" fmla="*/ 50 h 74"/>
                <a:gd name="T34" fmla="*/ 34 w 58"/>
                <a:gd name="T35" fmla="*/ 42 h 74"/>
                <a:gd name="T36" fmla="*/ 20 w 58"/>
                <a:gd name="T37" fmla="*/ 42 h 74"/>
                <a:gd name="T38" fmla="*/ 6 w 58"/>
                <a:gd name="T39" fmla="*/ 38 h 74"/>
                <a:gd name="T40" fmla="*/ 0 w 58"/>
                <a:gd name="T41" fmla="*/ 27 h 74"/>
                <a:gd name="T42" fmla="*/ 0 w 58"/>
                <a:gd name="T43" fmla="*/ 16 h 74"/>
                <a:gd name="T44" fmla="*/ 6 w 58"/>
                <a:gd name="T45" fmla="*/ 3 h 74"/>
                <a:gd name="T46" fmla="*/ 20 w 58"/>
                <a:gd name="T47" fmla="*/ 0 h 74"/>
                <a:gd name="T48" fmla="*/ 58 w 58"/>
                <a:gd name="T49" fmla="*/ 0 h 74"/>
                <a:gd name="T50" fmla="*/ 58 w 58"/>
                <a:gd name="T51" fmla="*/ 1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8" h="74">
                  <a:moveTo>
                    <a:pt x="58" y="11"/>
                  </a:moveTo>
                  <a:cubicBezTo>
                    <a:pt x="24" y="11"/>
                    <a:pt x="24" y="11"/>
                    <a:pt x="24" y="11"/>
                  </a:cubicBezTo>
                  <a:cubicBezTo>
                    <a:pt x="19" y="11"/>
                    <a:pt x="15" y="12"/>
                    <a:pt x="14" y="14"/>
                  </a:cubicBezTo>
                  <a:cubicBezTo>
                    <a:pt x="13" y="16"/>
                    <a:pt x="13" y="19"/>
                    <a:pt x="13" y="24"/>
                  </a:cubicBezTo>
                  <a:cubicBezTo>
                    <a:pt x="13" y="26"/>
                    <a:pt x="14" y="28"/>
                    <a:pt x="16" y="30"/>
                  </a:cubicBezTo>
                  <a:cubicBezTo>
                    <a:pt x="18" y="31"/>
                    <a:pt x="21" y="32"/>
                    <a:pt x="24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44" y="32"/>
                    <a:pt x="49" y="33"/>
                    <a:pt x="53" y="36"/>
                  </a:cubicBezTo>
                  <a:cubicBezTo>
                    <a:pt x="56" y="38"/>
                    <a:pt x="58" y="42"/>
                    <a:pt x="58" y="47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58" y="64"/>
                    <a:pt x="56" y="67"/>
                    <a:pt x="53" y="70"/>
                  </a:cubicBezTo>
                  <a:cubicBezTo>
                    <a:pt x="49" y="73"/>
                    <a:pt x="44" y="74"/>
                    <a:pt x="38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9" y="63"/>
                    <a:pt x="43" y="62"/>
                    <a:pt x="44" y="60"/>
                  </a:cubicBezTo>
                  <a:cubicBezTo>
                    <a:pt x="45" y="58"/>
                    <a:pt x="45" y="55"/>
                    <a:pt x="45" y="50"/>
                  </a:cubicBezTo>
                  <a:cubicBezTo>
                    <a:pt x="45" y="45"/>
                    <a:pt x="41" y="42"/>
                    <a:pt x="34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4" y="42"/>
                    <a:pt x="9" y="41"/>
                    <a:pt x="6" y="38"/>
                  </a:cubicBezTo>
                  <a:cubicBezTo>
                    <a:pt x="2" y="36"/>
                    <a:pt x="0" y="32"/>
                    <a:pt x="0" y="2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1"/>
                    <a:pt x="2" y="7"/>
                    <a:pt x="6" y="3"/>
                  </a:cubicBezTo>
                  <a:cubicBezTo>
                    <a:pt x="9" y="1"/>
                    <a:pt x="14" y="0"/>
                    <a:pt x="20" y="0"/>
                  </a:cubicBezTo>
                  <a:cubicBezTo>
                    <a:pt x="58" y="0"/>
                    <a:pt x="58" y="0"/>
                    <a:pt x="58" y="0"/>
                  </a:cubicBezTo>
                  <a:lnTo>
                    <a:pt x="58" y="11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16" name="Freeform 17"/>
            <p:cNvSpPr>
              <a:spLocks/>
            </p:cNvSpPr>
            <p:nvPr userDrawn="1"/>
          </p:nvSpPr>
          <p:spPr bwMode="auto">
            <a:xfrm>
              <a:off x="2313" y="2206"/>
              <a:ext cx="87" cy="112"/>
            </a:xfrm>
            <a:custGeom>
              <a:avLst/>
              <a:gdLst>
                <a:gd name="T0" fmla="*/ 87 w 87"/>
                <a:gd name="T1" fmla="*/ 17 h 112"/>
                <a:gd name="T2" fmla="*/ 54 w 87"/>
                <a:gd name="T3" fmla="*/ 17 h 112"/>
                <a:gd name="T4" fmla="*/ 54 w 87"/>
                <a:gd name="T5" fmla="*/ 112 h 112"/>
                <a:gd name="T6" fmla="*/ 33 w 87"/>
                <a:gd name="T7" fmla="*/ 112 h 112"/>
                <a:gd name="T8" fmla="*/ 33 w 87"/>
                <a:gd name="T9" fmla="*/ 17 h 112"/>
                <a:gd name="T10" fmla="*/ 0 w 87"/>
                <a:gd name="T11" fmla="*/ 17 h 112"/>
                <a:gd name="T12" fmla="*/ 0 w 87"/>
                <a:gd name="T13" fmla="*/ 0 h 112"/>
                <a:gd name="T14" fmla="*/ 87 w 87"/>
                <a:gd name="T15" fmla="*/ 0 h 112"/>
                <a:gd name="T16" fmla="*/ 87 w 87"/>
                <a:gd name="T17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112">
                  <a:moveTo>
                    <a:pt x="87" y="17"/>
                  </a:moveTo>
                  <a:lnTo>
                    <a:pt x="54" y="17"/>
                  </a:lnTo>
                  <a:lnTo>
                    <a:pt x="54" y="112"/>
                  </a:lnTo>
                  <a:lnTo>
                    <a:pt x="33" y="112"/>
                  </a:lnTo>
                  <a:lnTo>
                    <a:pt x="33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87" y="0"/>
                  </a:lnTo>
                  <a:lnTo>
                    <a:pt x="87" y="17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17" name="Rectangle 18"/>
            <p:cNvSpPr>
              <a:spLocks noChangeArrowheads="1"/>
            </p:cNvSpPr>
            <p:nvPr userDrawn="1"/>
          </p:nvSpPr>
          <p:spPr bwMode="auto">
            <a:xfrm>
              <a:off x="2422" y="2206"/>
              <a:ext cx="21" cy="112"/>
            </a:xfrm>
            <a:prstGeom prst="rect">
              <a:avLst/>
            </a:pr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18" name="Freeform 19"/>
            <p:cNvSpPr>
              <a:spLocks/>
            </p:cNvSpPr>
            <p:nvPr userDrawn="1"/>
          </p:nvSpPr>
          <p:spPr bwMode="auto">
            <a:xfrm>
              <a:off x="2464" y="2206"/>
              <a:ext cx="87" cy="112"/>
            </a:xfrm>
            <a:custGeom>
              <a:avLst/>
              <a:gdLst>
                <a:gd name="T0" fmla="*/ 87 w 87"/>
                <a:gd name="T1" fmla="*/ 17 h 112"/>
                <a:gd name="T2" fmla="*/ 53 w 87"/>
                <a:gd name="T3" fmla="*/ 17 h 112"/>
                <a:gd name="T4" fmla="*/ 53 w 87"/>
                <a:gd name="T5" fmla="*/ 112 h 112"/>
                <a:gd name="T6" fmla="*/ 33 w 87"/>
                <a:gd name="T7" fmla="*/ 112 h 112"/>
                <a:gd name="T8" fmla="*/ 33 w 87"/>
                <a:gd name="T9" fmla="*/ 17 h 112"/>
                <a:gd name="T10" fmla="*/ 0 w 87"/>
                <a:gd name="T11" fmla="*/ 17 h 112"/>
                <a:gd name="T12" fmla="*/ 0 w 87"/>
                <a:gd name="T13" fmla="*/ 0 h 112"/>
                <a:gd name="T14" fmla="*/ 87 w 87"/>
                <a:gd name="T15" fmla="*/ 0 h 112"/>
                <a:gd name="T16" fmla="*/ 87 w 87"/>
                <a:gd name="T17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112">
                  <a:moveTo>
                    <a:pt x="87" y="17"/>
                  </a:moveTo>
                  <a:lnTo>
                    <a:pt x="53" y="17"/>
                  </a:lnTo>
                  <a:lnTo>
                    <a:pt x="53" y="112"/>
                  </a:lnTo>
                  <a:lnTo>
                    <a:pt x="33" y="112"/>
                  </a:lnTo>
                  <a:lnTo>
                    <a:pt x="33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87" y="0"/>
                  </a:lnTo>
                  <a:lnTo>
                    <a:pt x="87" y="17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19" name="Freeform 20"/>
            <p:cNvSpPr>
              <a:spLocks/>
            </p:cNvSpPr>
            <p:nvPr userDrawn="1"/>
          </p:nvSpPr>
          <p:spPr bwMode="auto">
            <a:xfrm>
              <a:off x="2572" y="2206"/>
              <a:ext cx="100" cy="112"/>
            </a:xfrm>
            <a:custGeom>
              <a:avLst/>
              <a:gdLst>
                <a:gd name="T0" fmla="*/ 66 w 66"/>
                <a:gd name="T1" fmla="*/ 56 h 74"/>
                <a:gd name="T2" fmla="*/ 65 w 66"/>
                <a:gd name="T3" fmla="*/ 63 h 74"/>
                <a:gd name="T4" fmla="*/ 60 w 66"/>
                <a:gd name="T5" fmla="*/ 70 h 74"/>
                <a:gd name="T6" fmla="*/ 52 w 66"/>
                <a:gd name="T7" fmla="*/ 74 h 74"/>
                <a:gd name="T8" fmla="*/ 43 w 66"/>
                <a:gd name="T9" fmla="*/ 74 h 74"/>
                <a:gd name="T10" fmla="*/ 23 w 66"/>
                <a:gd name="T11" fmla="*/ 74 h 74"/>
                <a:gd name="T12" fmla="*/ 14 w 66"/>
                <a:gd name="T13" fmla="*/ 74 h 74"/>
                <a:gd name="T14" fmla="*/ 6 w 66"/>
                <a:gd name="T15" fmla="*/ 70 h 74"/>
                <a:gd name="T16" fmla="*/ 1 w 66"/>
                <a:gd name="T17" fmla="*/ 63 h 74"/>
                <a:gd name="T18" fmla="*/ 0 w 66"/>
                <a:gd name="T19" fmla="*/ 56 h 74"/>
                <a:gd name="T20" fmla="*/ 0 w 66"/>
                <a:gd name="T21" fmla="*/ 0 h 74"/>
                <a:gd name="T22" fmla="*/ 14 w 66"/>
                <a:gd name="T23" fmla="*/ 0 h 74"/>
                <a:gd name="T24" fmla="*/ 14 w 66"/>
                <a:gd name="T25" fmla="*/ 54 h 74"/>
                <a:gd name="T26" fmla="*/ 16 w 66"/>
                <a:gd name="T27" fmla="*/ 61 h 74"/>
                <a:gd name="T28" fmla="*/ 26 w 66"/>
                <a:gd name="T29" fmla="*/ 63 h 74"/>
                <a:gd name="T30" fmla="*/ 40 w 66"/>
                <a:gd name="T31" fmla="*/ 63 h 74"/>
                <a:gd name="T32" fmla="*/ 50 w 66"/>
                <a:gd name="T33" fmla="*/ 61 h 74"/>
                <a:gd name="T34" fmla="*/ 53 w 66"/>
                <a:gd name="T35" fmla="*/ 54 h 74"/>
                <a:gd name="T36" fmla="*/ 53 w 66"/>
                <a:gd name="T37" fmla="*/ 0 h 74"/>
                <a:gd name="T38" fmla="*/ 66 w 66"/>
                <a:gd name="T39" fmla="*/ 0 h 74"/>
                <a:gd name="T40" fmla="*/ 66 w 66"/>
                <a:gd name="T41" fmla="*/ 5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6" h="74">
                  <a:moveTo>
                    <a:pt x="66" y="56"/>
                  </a:moveTo>
                  <a:cubicBezTo>
                    <a:pt x="66" y="59"/>
                    <a:pt x="65" y="62"/>
                    <a:pt x="65" y="63"/>
                  </a:cubicBezTo>
                  <a:cubicBezTo>
                    <a:pt x="64" y="66"/>
                    <a:pt x="62" y="68"/>
                    <a:pt x="60" y="70"/>
                  </a:cubicBezTo>
                  <a:cubicBezTo>
                    <a:pt x="58" y="72"/>
                    <a:pt x="55" y="73"/>
                    <a:pt x="52" y="74"/>
                  </a:cubicBezTo>
                  <a:cubicBezTo>
                    <a:pt x="51" y="74"/>
                    <a:pt x="48" y="74"/>
                    <a:pt x="43" y="74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19" y="74"/>
                    <a:pt x="16" y="74"/>
                    <a:pt x="14" y="74"/>
                  </a:cubicBezTo>
                  <a:cubicBezTo>
                    <a:pt x="11" y="73"/>
                    <a:pt x="8" y="72"/>
                    <a:pt x="6" y="70"/>
                  </a:cubicBezTo>
                  <a:cubicBezTo>
                    <a:pt x="4" y="68"/>
                    <a:pt x="2" y="66"/>
                    <a:pt x="1" y="63"/>
                  </a:cubicBezTo>
                  <a:cubicBezTo>
                    <a:pt x="1" y="62"/>
                    <a:pt x="0" y="59"/>
                    <a:pt x="0" y="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14" y="57"/>
                    <a:pt x="14" y="60"/>
                    <a:pt x="16" y="61"/>
                  </a:cubicBezTo>
                  <a:cubicBezTo>
                    <a:pt x="18" y="63"/>
                    <a:pt x="21" y="63"/>
                    <a:pt x="26" y="63"/>
                  </a:cubicBezTo>
                  <a:cubicBezTo>
                    <a:pt x="40" y="63"/>
                    <a:pt x="40" y="63"/>
                    <a:pt x="40" y="63"/>
                  </a:cubicBezTo>
                  <a:cubicBezTo>
                    <a:pt x="45" y="63"/>
                    <a:pt x="48" y="63"/>
                    <a:pt x="50" y="61"/>
                  </a:cubicBezTo>
                  <a:cubicBezTo>
                    <a:pt x="52" y="60"/>
                    <a:pt x="53" y="58"/>
                    <a:pt x="53" y="54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66" y="0"/>
                    <a:pt x="66" y="0"/>
                    <a:pt x="66" y="0"/>
                  </a:cubicBezTo>
                  <a:lnTo>
                    <a:pt x="66" y="56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0" name="Freeform 21"/>
            <p:cNvSpPr>
              <a:spLocks/>
            </p:cNvSpPr>
            <p:nvPr userDrawn="1"/>
          </p:nvSpPr>
          <p:spPr bwMode="auto">
            <a:xfrm>
              <a:off x="2693" y="2206"/>
              <a:ext cx="87" cy="112"/>
            </a:xfrm>
            <a:custGeom>
              <a:avLst/>
              <a:gdLst>
                <a:gd name="T0" fmla="*/ 87 w 87"/>
                <a:gd name="T1" fmla="*/ 17 h 112"/>
                <a:gd name="T2" fmla="*/ 54 w 87"/>
                <a:gd name="T3" fmla="*/ 17 h 112"/>
                <a:gd name="T4" fmla="*/ 54 w 87"/>
                <a:gd name="T5" fmla="*/ 112 h 112"/>
                <a:gd name="T6" fmla="*/ 33 w 87"/>
                <a:gd name="T7" fmla="*/ 112 h 112"/>
                <a:gd name="T8" fmla="*/ 33 w 87"/>
                <a:gd name="T9" fmla="*/ 17 h 112"/>
                <a:gd name="T10" fmla="*/ 0 w 87"/>
                <a:gd name="T11" fmla="*/ 17 h 112"/>
                <a:gd name="T12" fmla="*/ 0 w 87"/>
                <a:gd name="T13" fmla="*/ 0 h 112"/>
                <a:gd name="T14" fmla="*/ 87 w 87"/>
                <a:gd name="T15" fmla="*/ 0 h 112"/>
                <a:gd name="T16" fmla="*/ 87 w 87"/>
                <a:gd name="T17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112">
                  <a:moveTo>
                    <a:pt x="87" y="17"/>
                  </a:moveTo>
                  <a:lnTo>
                    <a:pt x="54" y="17"/>
                  </a:lnTo>
                  <a:lnTo>
                    <a:pt x="54" y="112"/>
                  </a:lnTo>
                  <a:lnTo>
                    <a:pt x="33" y="112"/>
                  </a:lnTo>
                  <a:lnTo>
                    <a:pt x="33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87" y="0"/>
                  </a:lnTo>
                  <a:lnTo>
                    <a:pt x="87" y="17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1" name="Freeform 22"/>
            <p:cNvSpPr>
              <a:spLocks/>
            </p:cNvSpPr>
            <p:nvPr userDrawn="1"/>
          </p:nvSpPr>
          <p:spPr bwMode="auto">
            <a:xfrm>
              <a:off x="2851" y="2206"/>
              <a:ext cx="100" cy="113"/>
            </a:xfrm>
            <a:custGeom>
              <a:avLst/>
              <a:gdLst>
                <a:gd name="T0" fmla="*/ 66 w 66"/>
                <a:gd name="T1" fmla="*/ 65 h 75"/>
                <a:gd name="T2" fmla="*/ 63 w 66"/>
                <a:gd name="T3" fmla="*/ 72 h 75"/>
                <a:gd name="T4" fmla="*/ 55 w 66"/>
                <a:gd name="T5" fmla="*/ 75 h 75"/>
                <a:gd name="T6" fmla="*/ 48 w 66"/>
                <a:gd name="T7" fmla="*/ 73 h 75"/>
                <a:gd name="T8" fmla="*/ 44 w 66"/>
                <a:gd name="T9" fmla="*/ 67 h 75"/>
                <a:gd name="T10" fmla="*/ 13 w 66"/>
                <a:gd name="T11" fmla="*/ 15 h 75"/>
                <a:gd name="T12" fmla="*/ 13 w 66"/>
                <a:gd name="T13" fmla="*/ 74 h 75"/>
                <a:gd name="T14" fmla="*/ 0 w 66"/>
                <a:gd name="T15" fmla="*/ 74 h 75"/>
                <a:gd name="T16" fmla="*/ 0 w 66"/>
                <a:gd name="T17" fmla="*/ 11 h 75"/>
                <a:gd name="T18" fmla="*/ 11 w 66"/>
                <a:gd name="T19" fmla="*/ 0 h 75"/>
                <a:gd name="T20" fmla="*/ 18 w 66"/>
                <a:gd name="T21" fmla="*/ 3 h 75"/>
                <a:gd name="T22" fmla="*/ 23 w 66"/>
                <a:gd name="T23" fmla="*/ 9 h 75"/>
                <a:gd name="T24" fmla="*/ 53 w 66"/>
                <a:gd name="T25" fmla="*/ 61 h 75"/>
                <a:gd name="T26" fmla="*/ 53 w 66"/>
                <a:gd name="T27" fmla="*/ 1 h 75"/>
                <a:gd name="T28" fmla="*/ 66 w 66"/>
                <a:gd name="T29" fmla="*/ 1 h 75"/>
                <a:gd name="T30" fmla="*/ 66 w 66"/>
                <a:gd name="T31" fmla="*/ 6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6" h="75">
                  <a:moveTo>
                    <a:pt x="66" y="65"/>
                  </a:moveTo>
                  <a:cubicBezTo>
                    <a:pt x="66" y="68"/>
                    <a:pt x="65" y="70"/>
                    <a:pt x="63" y="72"/>
                  </a:cubicBezTo>
                  <a:cubicBezTo>
                    <a:pt x="61" y="74"/>
                    <a:pt x="58" y="75"/>
                    <a:pt x="55" y="75"/>
                  </a:cubicBezTo>
                  <a:cubicBezTo>
                    <a:pt x="52" y="75"/>
                    <a:pt x="49" y="75"/>
                    <a:pt x="48" y="73"/>
                  </a:cubicBezTo>
                  <a:cubicBezTo>
                    <a:pt x="47" y="72"/>
                    <a:pt x="46" y="70"/>
                    <a:pt x="44" y="67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4"/>
                    <a:pt x="4" y="0"/>
                    <a:pt x="11" y="0"/>
                  </a:cubicBezTo>
                  <a:cubicBezTo>
                    <a:pt x="14" y="0"/>
                    <a:pt x="17" y="1"/>
                    <a:pt x="18" y="3"/>
                  </a:cubicBezTo>
                  <a:cubicBezTo>
                    <a:pt x="19" y="3"/>
                    <a:pt x="21" y="5"/>
                    <a:pt x="23" y="9"/>
                  </a:cubicBezTo>
                  <a:cubicBezTo>
                    <a:pt x="53" y="61"/>
                    <a:pt x="53" y="61"/>
                    <a:pt x="53" y="61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66" y="1"/>
                    <a:pt x="66" y="1"/>
                    <a:pt x="66" y="1"/>
                  </a:cubicBezTo>
                  <a:lnTo>
                    <a:pt x="66" y="65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2" name="Freeform 23"/>
            <p:cNvSpPr>
              <a:spLocks noEditPoints="1"/>
            </p:cNvSpPr>
            <p:nvPr userDrawn="1"/>
          </p:nvSpPr>
          <p:spPr bwMode="auto">
            <a:xfrm>
              <a:off x="2970" y="2206"/>
              <a:ext cx="121" cy="112"/>
            </a:xfrm>
            <a:custGeom>
              <a:avLst/>
              <a:gdLst>
                <a:gd name="T0" fmla="*/ 80 w 80"/>
                <a:gd name="T1" fmla="*/ 74 h 74"/>
                <a:gd name="T2" fmla="*/ 66 w 80"/>
                <a:gd name="T3" fmla="*/ 74 h 74"/>
                <a:gd name="T4" fmla="*/ 58 w 80"/>
                <a:gd name="T5" fmla="*/ 56 h 74"/>
                <a:gd name="T6" fmla="*/ 22 w 80"/>
                <a:gd name="T7" fmla="*/ 56 h 74"/>
                <a:gd name="T8" fmla="*/ 14 w 80"/>
                <a:gd name="T9" fmla="*/ 74 h 74"/>
                <a:gd name="T10" fmla="*/ 0 w 80"/>
                <a:gd name="T11" fmla="*/ 74 h 74"/>
                <a:gd name="T12" fmla="*/ 30 w 80"/>
                <a:gd name="T13" fmla="*/ 7 h 74"/>
                <a:gd name="T14" fmla="*/ 40 w 80"/>
                <a:gd name="T15" fmla="*/ 0 h 74"/>
                <a:gd name="T16" fmla="*/ 51 w 80"/>
                <a:gd name="T17" fmla="*/ 7 h 74"/>
                <a:gd name="T18" fmla="*/ 80 w 80"/>
                <a:gd name="T19" fmla="*/ 74 h 74"/>
                <a:gd name="T20" fmla="*/ 54 w 80"/>
                <a:gd name="T21" fmla="*/ 46 h 74"/>
                <a:gd name="T22" fmla="*/ 39 w 80"/>
                <a:gd name="T23" fmla="*/ 13 h 74"/>
                <a:gd name="T24" fmla="*/ 26 w 80"/>
                <a:gd name="T25" fmla="*/ 46 h 74"/>
                <a:gd name="T26" fmla="*/ 54 w 80"/>
                <a:gd name="T27" fmla="*/ 4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" h="74">
                  <a:moveTo>
                    <a:pt x="80" y="74"/>
                  </a:moveTo>
                  <a:cubicBezTo>
                    <a:pt x="66" y="74"/>
                    <a:pt x="66" y="74"/>
                    <a:pt x="66" y="74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2" y="3"/>
                    <a:pt x="35" y="0"/>
                    <a:pt x="40" y="0"/>
                  </a:cubicBezTo>
                  <a:cubicBezTo>
                    <a:pt x="45" y="0"/>
                    <a:pt x="49" y="3"/>
                    <a:pt x="51" y="7"/>
                  </a:cubicBezTo>
                  <a:lnTo>
                    <a:pt x="80" y="74"/>
                  </a:lnTo>
                  <a:close/>
                  <a:moveTo>
                    <a:pt x="54" y="46"/>
                  </a:moveTo>
                  <a:cubicBezTo>
                    <a:pt x="39" y="13"/>
                    <a:pt x="39" y="13"/>
                    <a:pt x="39" y="13"/>
                  </a:cubicBezTo>
                  <a:cubicBezTo>
                    <a:pt x="26" y="46"/>
                    <a:pt x="26" y="46"/>
                    <a:pt x="26" y="46"/>
                  </a:cubicBezTo>
                  <a:lnTo>
                    <a:pt x="54" y="46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3" name="Freeform 24"/>
            <p:cNvSpPr>
              <a:spLocks/>
            </p:cNvSpPr>
            <p:nvPr userDrawn="1"/>
          </p:nvSpPr>
          <p:spPr bwMode="auto">
            <a:xfrm>
              <a:off x="3091" y="2206"/>
              <a:ext cx="88" cy="112"/>
            </a:xfrm>
            <a:custGeom>
              <a:avLst/>
              <a:gdLst>
                <a:gd name="T0" fmla="*/ 88 w 88"/>
                <a:gd name="T1" fmla="*/ 17 h 112"/>
                <a:gd name="T2" fmla="*/ 54 w 88"/>
                <a:gd name="T3" fmla="*/ 17 h 112"/>
                <a:gd name="T4" fmla="*/ 54 w 88"/>
                <a:gd name="T5" fmla="*/ 112 h 112"/>
                <a:gd name="T6" fmla="*/ 35 w 88"/>
                <a:gd name="T7" fmla="*/ 112 h 112"/>
                <a:gd name="T8" fmla="*/ 35 w 88"/>
                <a:gd name="T9" fmla="*/ 17 h 112"/>
                <a:gd name="T10" fmla="*/ 0 w 88"/>
                <a:gd name="T11" fmla="*/ 17 h 112"/>
                <a:gd name="T12" fmla="*/ 0 w 88"/>
                <a:gd name="T13" fmla="*/ 0 h 112"/>
                <a:gd name="T14" fmla="*/ 88 w 88"/>
                <a:gd name="T15" fmla="*/ 0 h 112"/>
                <a:gd name="T16" fmla="*/ 88 w 88"/>
                <a:gd name="T17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112">
                  <a:moveTo>
                    <a:pt x="88" y="17"/>
                  </a:moveTo>
                  <a:lnTo>
                    <a:pt x="54" y="17"/>
                  </a:lnTo>
                  <a:lnTo>
                    <a:pt x="54" y="112"/>
                  </a:lnTo>
                  <a:lnTo>
                    <a:pt x="35" y="112"/>
                  </a:lnTo>
                  <a:lnTo>
                    <a:pt x="35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88" y="0"/>
                  </a:lnTo>
                  <a:lnTo>
                    <a:pt x="88" y="17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4" name="Rectangle 25"/>
            <p:cNvSpPr>
              <a:spLocks noChangeArrowheads="1"/>
            </p:cNvSpPr>
            <p:nvPr userDrawn="1"/>
          </p:nvSpPr>
          <p:spPr bwMode="auto">
            <a:xfrm>
              <a:off x="3201" y="2206"/>
              <a:ext cx="20" cy="112"/>
            </a:xfrm>
            <a:prstGeom prst="rect">
              <a:avLst/>
            </a:pr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5" name="Freeform 26"/>
            <p:cNvSpPr>
              <a:spLocks noEditPoints="1"/>
            </p:cNvSpPr>
            <p:nvPr userDrawn="1"/>
          </p:nvSpPr>
          <p:spPr bwMode="auto">
            <a:xfrm>
              <a:off x="3251" y="2206"/>
              <a:ext cx="96" cy="112"/>
            </a:xfrm>
            <a:custGeom>
              <a:avLst/>
              <a:gdLst>
                <a:gd name="T0" fmla="*/ 64 w 64"/>
                <a:gd name="T1" fmla="*/ 57 h 74"/>
                <a:gd name="T2" fmla="*/ 42 w 64"/>
                <a:gd name="T3" fmla="*/ 74 h 74"/>
                <a:gd name="T4" fmla="*/ 22 w 64"/>
                <a:gd name="T5" fmla="*/ 74 h 74"/>
                <a:gd name="T6" fmla="*/ 7 w 64"/>
                <a:gd name="T7" fmla="*/ 71 h 74"/>
                <a:gd name="T8" fmla="*/ 0 w 64"/>
                <a:gd name="T9" fmla="*/ 58 h 74"/>
                <a:gd name="T10" fmla="*/ 0 w 64"/>
                <a:gd name="T11" fmla="*/ 17 h 74"/>
                <a:gd name="T12" fmla="*/ 7 w 64"/>
                <a:gd name="T13" fmla="*/ 4 h 74"/>
                <a:gd name="T14" fmla="*/ 22 w 64"/>
                <a:gd name="T15" fmla="*/ 0 h 74"/>
                <a:gd name="T16" fmla="*/ 43 w 64"/>
                <a:gd name="T17" fmla="*/ 0 h 74"/>
                <a:gd name="T18" fmla="*/ 64 w 64"/>
                <a:gd name="T19" fmla="*/ 17 h 74"/>
                <a:gd name="T20" fmla="*/ 64 w 64"/>
                <a:gd name="T21" fmla="*/ 57 h 74"/>
                <a:gd name="T22" fmla="*/ 51 w 64"/>
                <a:gd name="T23" fmla="*/ 55 h 74"/>
                <a:gd name="T24" fmla="*/ 51 w 64"/>
                <a:gd name="T25" fmla="*/ 20 h 74"/>
                <a:gd name="T26" fmla="*/ 48 w 64"/>
                <a:gd name="T27" fmla="*/ 13 h 74"/>
                <a:gd name="T28" fmla="*/ 39 w 64"/>
                <a:gd name="T29" fmla="*/ 11 h 74"/>
                <a:gd name="T30" fmla="*/ 26 w 64"/>
                <a:gd name="T31" fmla="*/ 11 h 74"/>
                <a:gd name="T32" fmla="*/ 16 w 64"/>
                <a:gd name="T33" fmla="*/ 13 h 74"/>
                <a:gd name="T34" fmla="*/ 14 w 64"/>
                <a:gd name="T35" fmla="*/ 20 h 74"/>
                <a:gd name="T36" fmla="*/ 14 w 64"/>
                <a:gd name="T37" fmla="*/ 54 h 74"/>
                <a:gd name="T38" fmla="*/ 17 w 64"/>
                <a:gd name="T39" fmla="*/ 62 h 74"/>
                <a:gd name="T40" fmla="*/ 26 w 64"/>
                <a:gd name="T41" fmla="*/ 63 h 74"/>
                <a:gd name="T42" fmla="*/ 39 w 64"/>
                <a:gd name="T43" fmla="*/ 63 h 74"/>
                <a:gd name="T44" fmla="*/ 48 w 64"/>
                <a:gd name="T45" fmla="*/ 62 h 74"/>
                <a:gd name="T46" fmla="*/ 51 w 64"/>
                <a:gd name="T47" fmla="*/ 5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74">
                  <a:moveTo>
                    <a:pt x="64" y="57"/>
                  </a:moveTo>
                  <a:cubicBezTo>
                    <a:pt x="64" y="69"/>
                    <a:pt x="57" y="74"/>
                    <a:pt x="42" y="74"/>
                  </a:cubicBezTo>
                  <a:cubicBezTo>
                    <a:pt x="22" y="74"/>
                    <a:pt x="22" y="74"/>
                    <a:pt x="22" y="74"/>
                  </a:cubicBezTo>
                  <a:cubicBezTo>
                    <a:pt x="15" y="74"/>
                    <a:pt x="10" y="73"/>
                    <a:pt x="7" y="71"/>
                  </a:cubicBezTo>
                  <a:cubicBezTo>
                    <a:pt x="2" y="68"/>
                    <a:pt x="0" y="63"/>
                    <a:pt x="0" y="5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2"/>
                    <a:pt x="3" y="7"/>
                    <a:pt x="7" y="4"/>
                  </a:cubicBezTo>
                  <a:cubicBezTo>
                    <a:pt x="10" y="2"/>
                    <a:pt x="15" y="0"/>
                    <a:pt x="22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57" y="0"/>
                    <a:pt x="64" y="6"/>
                    <a:pt x="64" y="17"/>
                  </a:cubicBezTo>
                  <a:lnTo>
                    <a:pt x="64" y="57"/>
                  </a:lnTo>
                  <a:close/>
                  <a:moveTo>
                    <a:pt x="51" y="55"/>
                  </a:moveTo>
                  <a:cubicBezTo>
                    <a:pt x="51" y="20"/>
                    <a:pt x="51" y="20"/>
                    <a:pt x="51" y="20"/>
                  </a:cubicBezTo>
                  <a:cubicBezTo>
                    <a:pt x="51" y="17"/>
                    <a:pt x="50" y="14"/>
                    <a:pt x="48" y="13"/>
                  </a:cubicBezTo>
                  <a:cubicBezTo>
                    <a:pt x="47" y="12"/>
                    <a:pt x="44" y="11"/>
                    <a:pt x="39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1" y="11"/>
                    <a:pt x="18" y="12"/>
                    <a:pt x="16" y="13"/>
                  </a:cubicBezTo>
                  <a:cubicBezTo>
                    <a:pt x="15" y="14"/>
                    <a:pt x="14" y="17"/>
                    <a:pt x="14" y="20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14" y="58"/>
                    <a:pt x="15" y="60"/>
                    <a:pt x="17" y="62"/>
                  </a:cubicBezTo>
                  <a:cubicBezTo>
                    <a:pt x="18" y="63"/>
                    <a:pt x="21" y="63"/>
                    <a:pt x="26" y="63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44" y="63"/>
                    <a:pt x="46" y="63"/>
                    <a:pt x="48" y="62"/>
                  </a:cubicBezTo>
                  <a:cubicBezTo>
                    <a:pt x="50" y="60"/>
                    <a:pt x="51" y="58"/>
                    <a:pt x="51" y="55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6" name="Freeform 27"/>
            <p:cNvSpPr>
              <a:spLocks/>
            </p:cNvSpPr>
            <p:nvPr userDrawn="1"/>
          </p:nvSpPr>
          <p:spPr bwMode="auto">
            <a:xfrm>
              <a:off x="3379" y="2206"/>
              <a:ext cx="100" cy="113"/>
            </a:xfrm>
            <a:custGeom>
              <a:avLst/>
              <a:gdLst>
                <a:gd name="T0" fmla="*/ 66 w 66"/>
                <a:gd name="T1" fmla="*/ 65 h 75"/>
                <a:gd name="T2" fmla="*/ 63 w 66"/>
                <a:gd name="T3" fmla="*/ 72 h 75"/>
                <a:gd name="T4" fmla="*/ 55 w 66"/>
                <a:gd name="T5" fmla="*/ 75 h 75"/>
                <a:gd name="T6" fmla="*/ 47 w 66"/>
                <a:gd name="T7" fmla="*/ 73 h 75"/>
                <a:gd name="T8" fmla="*/ 43 w 66"/>
                <a:gd name="T9" fmla="*/ 67 h 75"/>
                <a:gd name="T10" fmla="*/ 13 w 66"/>
                <a:gd name="T11" fmla="*/ 15 h 75"/>
                <a:gd name="T12" fmla="*/ 13 w 66"/>
                <a:gd name="T13" fmla="*/ 74 h 75"/>
                <a:gd name="T14" fmla="*/ 0 w 66"/>
                <a:gd name="T15" fmla="*/ 74 h 75"/>
                <a:gd name="T16" fmla="*/ 0 w 66"/>
                <a:gd name="T17" fmla="*/ 11 h 75"/>
                <a:gd name="T18" fmla="*/ 11 w 66"/>
                <a:gd name="T19" fmla="*/ 0 h 75"/>
                <a:gd name="T20" fmla="*/ 18 w 66"/>
                <a:gd name="T21" fmla="*/ 3 h 75"/>
                <a:gd name="T22" fmla="*/ 22 w 66"/>
                <a:gd name="T23" fmla="*/ 9 h 75"/>
                <a:gd name="T24" fmla="*/ 53 w 66"/>
                <a:gd name="T25" fmla="*/ 61 h 75"/>
                <a:gd name="T26" fmla="*/ 53 w 66"/>
                <a:gd name="T27" fmla="*/ 1 h 75"/>
                <a:gd name="T28" fmla="*/ 66 w 66"/>
                <a:gd name="T29" fmla="*/ 1 h 75"/>
                <a:gd name="T30" fmla="*/ 66 w 66"/>
                <a:gd name="T31" fmla="*/ 6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6" h="75">
                  <a:moveTo>
                    <a:pt x="66" y="65"/>
                  </a:moveTo>
                  <a:cubicBezTo>
                    <a:pt x="66" y="68"/>
                    <a:pt x="65" y="70"/>
                    <a:pt x="63" y="72"/>
                  </a:cubicBezTo>
                  <a:cubicBezTo>
                    <a:pt x="61" y="74"/>
                    <a:pt x="58" y="75"/>
                    <a:pt x="55" y="75"/>
                  </a:cubicBezTo>
                  <a:cubicBezTo>
                    <a:pt x="52" y="75"/>
                    <a:pt x="49" y="75"/>
                    <a:pt x="47" y="73"/>
                  </a:cubicBezTo>
                  <a:cubicBezTo>
                    <a:pt x="47" y="72"/>
                    <a:pt x="45" y="70"/>
                    <a:pt x="43" y="67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4"/>
                    <a:pt x="4" y="0"/>
                    <a:pt x="11" y="0"/>
                  </a:cubicBezTo>
                  <a:cubicBezTo>
                    <a:pt x="14" y="0"/>
                    <a:pt x="16" y="1"/>
                    <a:pt x="18" y="3"/>
                  </a:cubicBezTo>
                  <a:cubicBezTo>
                    <a:pt x="19" y="3"/>
                    <a:pt x="20" y="5"/>
                    <a:pt x="22" y="9"/>
                  </a:cubicBezTo>
                  <a:cubicBezTo>
                    <a:pt x="53" y="61"/>
                    <a:pt x="53" y="61"/>
                    <a:pt x="53" y="61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66" y="1"/>
                    <a:pt x="66" y="1"/>
                    <a:pt x="66" y="1"/>
                  </a:cubicBezTo>
                  <a:lnTo>
                    <a:pt x="66" y="65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7" name="Freeform 28"/>
            <p:cNvSpPr>
              <a:spLocks noEditPoints="1"/>
            </p:cNvSpPr>
            <p:nvPr userDrawn="1"/>
          </p:nvSpPr>
          <p:spPr bwMode="auto">
            <a:xfrm>
              <a:off x="3498" y="2206"/>
              <a:ext cx="121" cy="112"/>
            </a:xfrm>
            <a:custGeom>
              <a:avLst/>
              <a:gdLst>
                <a:gd name="T0" fmla="*/ 80 w 80"/>
                <a:gd name="T1" fmla="*/ 74 h 74"/>
                <a:gd name="T2" fmla="*/ 66 w 80"/>
                <a:gd name="T3" fmla="*/ 74 h 74"/>
                <a:gd name="T4" fmla="*/ 58 w 80"/>
                <a:gd name="T5" fmla="*/ 56 h 74"/>
                <a:gd name="T6" fmla="*/ 22 w 80"/>
                <a:gd name="T7" fmla="*/ 56 h 74"/>
                <a:gd name="T8" fmla="*/ 14 w 80"/>
                <a:gd name="T9" fmla="*/ 74 h 74"/>
                <a:gd name="T10" fmla="*/ 0 w 80"/>
                <a:gd name="T11" fmla="*/ 74 h 74"/>
                <a:gd name="T12" fmla="*/ 29 w 80"/>
                <a:gd name="T13" fmla="*/ 7 h 74"/>
                <a:gd name="T14" fmla="*/ 40 w 80"/>
                <a:gd name="T15" fmla="*/ 0 h 74"/>
                <a:gd name="T16" fmla="*/ 50 w 80"/>
                <a:gd name="T17" fmla="*/ 7 h 74"/>
                <a:gd name="T18" fmla="*/ 80 w 80"/>
                <a:gd name="T19" fmla="*/ 74 h 74"/>
                <a:gd name="T20" fmla="*/ 54 w 80"/>
                <a:gd name="T21" fmla="*/ 46 h 74"/>
                <a:gd name="T22" fmla="*/ 39 w 80"/>
                <a:gd name="T23" fmla="*/ 13 h 74"/>
                <a:gd name="T24" fmla="*/ 26 w 80"/>
                <a:gd name="T25" fmla="*/ 46 h 74"/>
                <a:gd name="T26" fmla="*/ 54 w 80"/>
                <a:gd name="T27" fmla="*/ 4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" h="74">
                  <a:moveTo>
                    <a:pt x="80" y="74"/>
                  </a:moveTo>
                  <a:cubicBezTo>
                    <a:pt x="66" y="74"/>
                    <a:pt x="66" y="74"/>
                    <a:pt x="66" y="74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31" y="3"/>
                    <a:pt x="35" y="0"/>
                    <a:pt x="40" y="0"/>
                  </a:cubicBezTo>
                  <a:cubicBezTo>
                    <a:pt x="45" y="0"/>
                    <a:pt x="48" y="3"/>
                    <a:pt x="50" y="7"/>
                  </a:cubicBezTo>
                  <a:lnTo>
                    <a:pt x="80" y="74"/>
                  </a:lnTo>
                  <a:close/>
                  <a:moveTo>
                    <a:pt x="54" y="46"/>
                  </a:moveTo>
                  <a:cubicBezTo>
                    <a:pt x="39" y="13"/>
                    <a:pt x="39" y="13"/>
                    <a:pt x="39" y="13"/>
                  </a:cubicBezTo>
                  <a:cubicBezTo>
                    <a:pt x="26" y="46"/>
                    <a:pt x="26" y="46"/>
                    <a:pt x="26" y="46"/>
                  </a:cubicBezTo>
                  <a:lnTo>
                    <a:pt x="54" y="46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8" name="Freeform 29"/>
            <p:cNvSpPr>
              <a:spLocks/>
            </p:cNvSpPr>
            <p:nvPr userDrawn="1"/>
          </p:nvSpPr>
          <p:spPr bwMode="auto">
            <a:xfrm>
              <a:off x="3638" y="2206"/>
              <a:ext cx="89" cy="112"/>
            </a:xfrm>
            <a:custGeom>
              <a:avLst/>
              <a:gdLst>
                <a:gd name="T0" fmla="*/ 59 w 59"/>
                <a:gd name="T1" fmla="*/ 74 h 74"/>
                <a:gd name="T2" fmla="*/ 24 w 59"/>
                <a:gd name="T3" fmla="*/ 74 h 74"/>
                <a:gd name="T4" fmla="*/ 6 w 59"/>
                <a:gd name="T5" fmla="*/ 70 h 74"/>
                <a:gd name="T6" fmla="*/ 0 w 59"/>
                <a:gd name="T7" fmla="*/ 56 h 74"/>
                <a:gd name="T8" fmla="*/ 0 w 59"/>
                <a:gd name="T9" fmla="*/ 0 h 74"/>
                <a:gd name="T10" fmla="*/ 13 w 59"/>
                <a:gd name="T11" fmla="*/ 0 h 74"/>
                <a:gd name="T12" fmla="*/ 13 w 59"/>
                <a:gd name="T13" fmla="*/ 54 h 74"/>
                <a:gd name="T14" fmla="*/ 16 w 59"/>
                <a:gd name="T15" fmla="*/ 62 h 74"/>
                <a:gd name="T16" fmla="*/ 27 w 59"/>
                <a:gd name="T17" fmla="*/ 64 h 74"/>
                <a:gd name="T18" fmla="*/ 59 w 59"/>
                <a:gd name="T19" fmla="*/ 64 h 74"/>
                <a:gd name="T20" fmla="*/ 59 w 59"/>
                <a:gd name="T21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74">
                  <a:moveTo>
                    <a:pt x="59" y="74"/>
                  </a:moveTo>
                  <a:cubicBezTo>
                    <a:pt x="24" y="74"/>
                    <a:pt x="24" y="74"/>
                    <a:pt x="24" y="74"/>
                  </a:cubicBezTo>
                  <a:cubicBezTo>
                    <a:pt x="16" y="74"/>
                    <a:pt x="10" y="73"/>
                    <a:pt x="6" y="70"/>
                  </a:cubicBezTo>
                  <a:cubicBezTo>
                    <a:pt x="2" y="68"/>
                    <a:pt x="0" y="63"/>
                    <a:pt x="0" y="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8"/>
                    <a:pt x="14" y="60"/>
                    <a:pt x="16" y="62"/>
                  </a:cubicBezTo>
                  <a:cubicBezTo>
                    <a:pt x="18" y="63"/>
                    <a:pt x="22" y="64"/>
                    <a:pt x="27" y="64"/>
                  </a:cubicBezTo>
                  <a:cubicBezTo>
                    <a:pt x="59" y="64"/>
                    <a:pt x="59" y="64"/>
                    <a:pt x="59" y="64"/>
                  </a:cubicBezTo>
                  <a:lnTo>
                    <a:pt x="59" y="74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9" name="Freeform 30"/>
            <p:cNvSpPr>
              <a:spLocks noEditPoints="1"/>
            </p:cNvSpPr>
            <p:nvPr userDrawn="1"/>
          </p:nvSpPr>
          <p:spPr bwMode="auto">
            <a:xfrm>
              <a:off x="2023" y="2467"/>
              <a:ext cx="100" cy="112"/>
            </a:xfrm>
            <a:custGeom>
              <a:avLst/>
              <a:gdLst>
                <a:gd name="T0" fmla="*/ 66 w 66"/>
                <a:gd name="T1" fmla="*/ 57 h 74"/>
                <a:gd name="T2" fmla="*/ 60 w 66"/>
                <a:gd name="T3" fmla="*/ 69 h 74"/>
                <a:gd name="T4" fmla="*/ 46 w 66"/>
                <a:gd name="T5" fmla="*/ 74 h 74"/>
                <a:gd name="T6" fmla="*/ 0 w 66"/>
                <a:gd name="T7" fmla="*/ 74 h 74"/>
                <a:gd name="T8" fmla="*/ 0 w 66"/>
                <a:gd name="T9" fmla="*/ 0 h 74"/>
                <a:gd name="T10" fmla="*/ 46 w 66"/>
                <a:gd name="T11" fmla="*/ 0 h 74"/>
                <a:gd name="T12" fmla="*/ 66 w 66"/>
                <a:gd name="T13" fmla="*/ 16 h 74"/>
                <a:gd name="T14" fmla="*/ 66 w 66"/>
                <a:gd name="T15" fmla="*/ 57 h 74"/>
                <a:gd name="T16" fmla="*/ 52 w 66"/>
                <a:gd name="T17" fmla="*/ 53 h 74"/>
                <a:gd name="T18" fmla="*/ 52 w 66"/>
                <a:gd name="T19" fmla="*/ 19 h 74"/>
                <a:gd name="T20" fmla="*/ 42 w 66"/>
                <a:gd name="T21" fmla="*/ 10 h 74"/>
                <a:gd name="T22" fmla="*/ 13 w 66"/>
                <a:gd name="T23" fmla="*/ 10 h 74"/>
                <a:gd name="T24" fmla="*/ 13 w 66"/>
                <a:gd name="T25" fmla="*/ 63 h 74"/>
                <a:gd name="T26" fmla="*/ 42 w 66"/>
                <a:gd name="T27" fmla="*/ 63 h 74"/>
                <a:gd name="T28" fmla="*/ 52 w 66"/>
                <a:gd name="T29" fmla="*/ 5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" h="74">
                  <a:moveTo>
                    <a:pt x="66" y="57"/>
                  </a:moveTo>
                  <a:cubicBezTo>
                    <a:pt x="66" y="62"/>
                    <a:pt x="64" y="66"/>
                    <a:pt x="60" y="69"/>
                  </a:cubicBezTo>
                  <a:cubicBezTo>
                    <a:pt x="57" y="72"/>
                    <a:pt x="52" y="74"/>
                    <a:pt x="46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9" y="0"/>
                    <a:pt x="66" y="5"/>
                    <a:pt x="66" y="16"/>
                  </a:cubicBezTo>
                  <a:lnTo>
                    <a:pt x="66" y="57"/>
                  </a:lnTo>
                  <a:close/>
                  <a:moveTo>
                    <a:pt x="52" y="53"/>
                  </a:moveTo>
                  <a:cubicBezTo>
                    <a:pt x="52" y="19"/>
                    <a:pt x="52" y="19"/>
                    <a:pt x="52" y="19"/>
                  </a:cubicBezTo>
                  <a:cubicBezTo>
                    <a:pt x="52" y="13"/>
                    <a:pt x="49" y="10"/>
                    <a:pt x="42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63"/>
                    <a:pt x="13" y="63"/>
                    <a:pt x="13" y="63"/>
                  </a:cubicBezTo>
                  <a:cubicBezTo>
                    <a:pt x="42" y="63"/>
                    <a:pt x="42" y="63"/>
                    <a:pt x="42" y="63"/>
                  </a:cubicBezTo>
                  <a:cubicBezTo>
                    <a:pt x="49" y="63"/>
                    <a:pt x="52" y="60"/>
                    <a:pt x="52" y="53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0" name="Freeform 31"/>
            <p:cNvSpPr>
              <a:spLocks/>
            </p:cNvSpPr>
            <p:nvPr userDrawn="1"/>
          </p:nvSpPr>
          <p:spPr bwMode="auto">
            <a:xfrm>
              <a:off x="2155" y="2467"/>
              <a:ext cx="89" cy="112"/>
            </a:xfrm>
            <a:custGeom>
              <a:avLst/>
              <a:gdLst>
                <a:gd name="T0" fmla="*/ 56 w 59"/>
                <a:gd name="T1" fmla="*/ 42 h 74"/>
                <a:gd name="T2" fmla="*/ 13 w 59"/>
                <a:gd name="T3" fmla="*/ 42 h 74"/>
                <a:gd name="T4" fmla="*/ 13 w 59"/>
                <a:gd name="T5" fmla="*/ 55 h 74"/>
                <a:gd name="T6" fmla="*/ 25 w 59"/>
                <a:gd name="T7" fmla="*/ 63 h 74"/>
                <a:gd name="T8" fmla="*/ 59 w 59"/>
                <a:gd name="T9" fmla="*/ 63 h 74"/>
                <a:gd name="T10" fmla="*/ 59 w 59"/>
                <a:gd name="T11" fmla="*/ 74 h 74"/>
                <a:gd name="T12" fmla="*/ 21 w 59"/>
                <a:gd name="T13" fmla="*/ 74 h 74"/>
                <a:gd name="T14" fmla="*/ 6 w 59"/>
                <a:gd name="T15" fmla="*/ 70 h 74"/>
                <a:gd name="T16" fmla="*/ 0 w 59"/>
                <a:gd name="T17" fmla="*/ 58 h 74"/>
                <a:gd name="T18" fmla="*/ 0 w 59"/>
                <a:gd name="T19" fmla="*/ 17 h 74"/>
                <a:gd name="T20" fmla="*/ 5 w 59"/>
                <a:gd name="T21" fmla="*/ 4 h 74"/>
                <a:gd name="T22" fmla="*/ 20 w 59"/>
                <a:gd name="T23" fmla="*/ 0 h 74"/>
                <a:gd name="T24" fmla="*/ 59 w 59"/>
                <a:gd name="T25" fmla="*/ 0 h 74"/>
                <a:gd name="T26" fmla="*/ 59 w 59"/>
                <a:gd name="T27" fmla="*/ 11 h 74"/>
                <a:gd name="T28" fmla="*/ 25 w 59"/>
                <a:gd name="T29" fmla="*/ 11 h 74"/>
                <a:gd name="T30" fmla="*/ 13 w 59"/>
                <a:gd name="T31" fmla="*/ 19 h 74"/>
                <a:gd name="T32" fmla="*/ 13 w 59"/>
                <a:gd name="T33" fmla="*/ 32 h 74"/>
                <a:gd name="T34" fmla="*/ 56 w 59"/>
                <a:gd name="T35" fmla="*/ 32 h 74"/>
                <a:gd name="T36" fmla="*/ 56 w 59"/>
                <a:gd name="T37" fmla="*/ 4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74">
                  <a:moveTo>
                    <a:pt x="56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60"/>
                    <a:pt x="17" y="63"/>
                    <a:pt x="25" y="63"/>
                  </a:cubicBezTo>
                  <a:cubicBezTo>
                    <a:pt x="59" y="63"/>
                    <a:pt x="59" y="63"/>
                    <a:pt x="59" y="63"/>
                  </a:cubicBezTo>
                  <a:cubicBezTo>
                    <a:pt x="59" y="74"/>
                    <a:pt x="59" y="74"/>
                    <a:pt x="59" y="74"/>
                  </a:cubicBezTo>
                  <a:cubicBezTo>
                    <a:pt x="21" y="74"/>
                    <a:pt x="21" y="74"/>
                    <a:pt x="21" y="74"/>
                  </a:cubicBezTo>
                  <a:cubicBezTo>
                    <a:pt x="15" y="74"/>
                    <a:pt x="9" y="73"/>
                    <a:pt x="6" y="70"/>
                  </a:cubicBezTo>
                  <a:cubicBezTo>
                    <a:pt x="2" y="67"/>
                    <a:pt x="0" y="63"/>
                    <a:pt x="0" y="5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9" y="1"/>
                    <a:pt x="14" y="0"/>
                    <a:pt x="20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17" y="11"/>
                    <a:pt x="13" y="14"/>
                    <a:pt x="13" y="19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56" y="32"/>
                    <a:pt x="56" y="32"/>
                    <a:pt x="56" y="32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1" name="Freeform 32"/>
            <p:cNvSpPr>
              <a:spLocks/>
            </p:cNvSpPr>
            <p:nvPr userDrawn="1"/>
          </p:nvSpPr>
          <p:spPr bwMode="auto">
            <a:xfrm>
              <a:off x="2351" y="2467"/>
              <a:ext cx="89" cy="112"/>
            </a:xfrm>
            <a:custGeom>
              <a:avLst/>
              <a:gdLst>
                <a:gd name="T0" fmla="*/ 59 w 59"/>
                <a:gd name="T1" fmla="*/ 74 h 74"/>
                <a:gd name="T2" fmla="*/ 24 w 59"/>
                <a:gd name="T3" fmla="*/ 74 h 74"/>
                <a:gd name="T4" fmla="*/ 6 w 59"/>
                <a:gd name="T5" fmla="*/ 70 h 74"/>
                <a:gd name="T6" fmla="*/ 0 w 59"/>
                <a:gd name="T7" fmla="*/ 56 h 74"/>
                <a:gd name="T8" fmla="*/ 0 w 59"/>
                <a:gd name="T9" fmla="*/ 0 h 74"/>
                <a:gd name="T10" fmla="*/ 13 w 59"/>
                <a:gd name="T11" fmla="*/ 0 h 74"/>
                <a:gd name="T12" fmla="*/ 13 w 59"/>
                <a:gd name="T13" fmla="*/ 54 h 74"/>
                <a:gd name="T14" fmla="*/ 17 w 59"/>
                <a:gd name="T15" fmla="*/ 61 h 74"/>
                <a:gd name="T16" fmla="*/ 27 w 59"/>
                <a:gd name="T17" fmla="*/ 63 h 74"/>
                <a:gd name="T18" fmla="*/ 59 w 59"/>
                <a:gd name="T19" fmla="*/ 63 h 74"/>
                <a:gd name="T20" fmla="*/ 59 w 59"/>
                <a:gd name="T21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74">
                  <a:moveTo>
                    <a:pt x="59" y="74"/>
                  </a:moveTo>
                  <a:cubicBezTo>
                    <a:pt x="24" y="74"/>
                    <a:pt x="24" y="74"/>
                    <a:pt x="24" y="74"/>
                  </a:cubicBezTo>
                  <a:cubicBezTo>
                    <a:pt x="16" y="74"/>
                    <a:pt x="10" y="73"/>
                    <a:pt x="6" y="70"/>
                  </a:cubicBezTo>
                  <a:cubicBezTo>
                    <a:pt x="2" y="67"/>
                    <a:pt x="0" y="63"/>
                    <a:pt x="0" y="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7"/>
                    <a:pt x="14" y="60"/>
                    <a:pt x="17" y="61"/>
                  </a:cubicBezTo>
                  <a:cubicBezTo>
                    <a:pt x="18" y="63"/>
                    <a:pt x="22" y="63"/>
                    <a:pt x="27" y="63"/>
                  </a:cubicBezTo>
                  <a:cubicBezTo>
                    <a:pt x="59" y="63"/>
                    <a:pt x="59" y="63"/>
                    <a:pt x="59" y="63"/>
                  </a:cubicBezTo>
                  <a:lnTo>
                    <a:pt x="59" y="74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2" name="Freeform 33"/>
            <p:cNvSpPr>
              <a:spLocks/>
            </p:cNvSpPr>
            <p:nvPr userDrawn="1"/>
          </p:nvSpPr>
          <p:spPr bwMode="auto">
            <a:xfrm>
              <a:off x="2438" y="2450"/>
              <a:ext cx="20" cy="40"/>
            </a:xfrm>
            <a:custGeom>
              <a:avLst/>
              <a:gdLst>
                <a:gd name="T0" fmla="*/ 13 w 13"/>
                <a:gd name="T1" fmla="*/ 8 h 26"/>
                <a:gd name="T2" fmla="*/ 13 w 13"/>
                <a:gd name="T3" fmla="*/ 12 h 26"/>
                <a:gd name="T4" fmla="*/ 7 w 13"/>
                <a:gd name="T5" fmla="*/ 26 h 26"/>
                <a:gd name="T6" fmla="*/ 0 w 13"/>
                <a:gd name="T7" fmla="*/ 26 h 26"/>
                <a:gd name="T8" fmla="*/ 5 w 13"/>
                <a:gd name="T9" fmla="*/ 14 h 26"/>
                <a:gd name="T10" fmla="*/ 1 w 13"/>
                <a:gd name="T11" fmla="*/ 7 h 26"/>
                <a:gd name="T12" fmla="*/ 3 w 13"/>
                <a:gd name="T13" fmla="*/ 2 h 26"/>
                <a:gd name="T14" fmla="*/ 7 w 13"/>
                <a:gd name="T15" fmla="*/ 0 h 26"/>
                <a:gd name="T16" fmla="*/ 12 w 13"/>
                <a:gd name="T17" fmla="*/ 2 h 26"/>
                <a:gd name="T18" fmla="*/ 13 w 13"/>
                <a:gd name="T19" fmla="*/ 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26">
                  <a:moveTo>
                    <a:pt x="13" y="8"/>
                  </a:moveTo>
                  <a:cubicBezTo>
                    <a:pt x="13" y="9"/>
                    <a:pt x="13" y="11"/>
                    <a:pt x="13" y="12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2" y="11"/>
                    <a:pt x="1" y="9"/>
                    <a:pt x="1" y="7"/>
                  </a:cubicBezTo>
                  <a:cubicBezTo>
                    <a:pt x="1" y="5"/>
                    <a:pt x="1" y="3"/>
                    <a:pt x="3" y="2"/>
                  </a:cubicBezTo>
                  <a:cubicBezTo>
                    <a:pt x="4" y="1"/>
                    <a:pt x="5" y="0"/>
                    <a:pt x="7" y="0"/>
                  </a:cubicBezTo>
                  <a:cubicBezTo>
                    <a:pt x="9" y="0"/>
                    <a:pt x="10" y="1"/>
                    <a:pt x="12" y="2"/>
                  </a:cubicBezTo>
                  <a:cubicBezTo>
                    <a:pt x="13" y="4"/>
                    <a:pt x="13" y="6"/>
                    <a:pt x="13" y="8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3" name="Rectangle 34"/>
            <p:cNvSpPr>
              <a:spLocks noChangeArrowheads="1"/>
            </p:cNvSpPr>
            <p:nvPr userDrawn="1"/>
          </p:nvSpPr>
          <p:spPr bwMode="auto">
            <a:xfrm>
              <a:off x="2495" y="2467"/>
              <a:ext cx="20" cy="112"/>
            </a:xfrm>
            <a:prstGeom prst="rect">
              <a:avLst/>
            </a:pr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4" name="Freeform 35"/>
            <p:cNvSpPr>
              <a:spLocks/>
            </p:cNvSpPr>
            <p:nvPr userDrawn="1"/>
          </p:nvSpPr>
          <p:spPr bwMode="auto">
            <a:xfrm>
              <a:off x="2547" y="2467"/>
              <a:ext cx="99" cy="113"/>
            </a:xfrm>
            <a:custGeom>
              <a:avLst/>
              <a:gdLst>
                <a:gd name="T0" fmla="*/ 66 w 66"/>
                <a:gd name="T1" fmla="*/ 65 h 75"/>
                <a:gd name="T2" fmla="*/ 63 w 66"/>
                <a:gd name="T3" fmla="*/ 72 h 75"/>
                <a:gd name="T4" fmla="*/ 55 w 66"/>
                <a:gd name="T5" fmla="*/ 75 h 75"/>
                <a:gd name="T6" fmla="*/ 48 w 66"/>
                <a:gd name="T7" fmla="*/ 73 h 75"/>
                <a:gd name="T8" fmla="*/ 44 w 66"/>
                <a:gd name="T9" fmla="*/ 67 h 75"/>
                <a:gd name="T10" fmla="*/ 13 w 66"/>
                <a:gd name="T11" fmla="*/ 15 h 75"/>
                <a:gd name="T12" fmla="*/ 13 w 66"/>
                <a:gd name="T13" fmla="*/ 74 h 75"/>
                <a:gd name="T14" fmla="*/ 0 w 66"/>
                <a:gd name="T15" fmla="*/ 74 h 75"/>
                <a:gd name="T16" fmla="*/ 0 w 66"/>
                <a:gd name="T17" fmla="*/ 11 h 75"/>
                <a:gd name="T18" fmla="*/ 11 w 66"/>
                <a:gd name="T19" fmla="*/ 0 h 75"/>
                <a:gd name="T20" fmla="*/ 19 w 66"/>
                <a:gd name="T21" fmla="*/ 2 h 75"/>
                <a:gd name="T22" fmla="*/ 23 w 66"/>
                <a:gd name="T23" fmla="*/ 8 h 75"/>
                <a:gd name="T24" fmla="*/ 53 w 66"/>
                <a:gd name="T25" fmla="*/ 60 h 75"/>
                <a:gd name="T26" fmla="*/ 53 w 66"/>
                <a:gd name="T27" fmla="*/ 1 h 75"/>
                <a:gd name="T28" fmla="*/ 66 w 66"/>
                <a:gd name="T29" fmla="*/ 1 h 75"/>
                <a:gd name="T30" fmla="*/ 66 w 66"/>
                <a:gd name="T31" fmla="*/ 6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6" h="75">
                  <a:moveTo>
                    <a:pt x="66" y="65"/>
                  </a:moveTo>
                  <a:cubicBezTo>
                    <a:pt x="66" y="68"/>
                    <a:pt x="65" y="70"/>
                    <a:pt x="63" y="72"/>
                  </a:cubicBezTo>
                  <a:cubicBezTo>
                    <a:pt x="61" y="74"/>
                    <a:pt x="59" y="75"/>
                    <a:pt x="55" y="75"/>
                  </a:cubicBezTo>
                  <a:cubicBezTo>
                    <a:pt x="52" y="75"/>
                    <a:pt x="50" y="74"/>
                    <a:pt x="48" y="73"/>
                  </a:cubicBezTo>
                  <a:cubicBezTo>
                    <a:pt x="47" y="72"/>
                    <a:pt x="46" y="70"/>
                    <a:pt x="44" y="67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3"/>
                    <a:pt x="4" y="0"/>
                    <a:pt x="11" y="0"/>
                  </a:cubicBezTo>
                  <a:cubicBezTo>
                    <a:pt x="15" y="0"/>
                    <a:pt x="17" y="1"/>
                    <a:pt x="19" y="2"/>
                  </a:cubicBezTo>
                  <a:cubicBezTo>
                    <a:pt x="20" y="3"/>
                    <a:pt x="21" y="5"/>
                    <a:pt x="23" y="8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66" y="1"/>
                    <a:pt x="66" y="1"/>
                    <a:pt x="66" y="1"/>
                  </a:cubicBezTo>
                  <a:lnTo>
                    <a:pt x="66" y="65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5" name="Freeform 36"/>
            <p:cNvSpPr>
              <a:spLocks/>
            </p:cNvSpPr>
            <p:nvPr userDrawn="1"/>
          </p:nvSpPr>
          <p:spPr bwMode="auto">
            <a:xfrm>
              <a:off x="2678" y="2467"/>
              <a:ext cx="90" cy="112"/>
            </a:xfrm>
            <a:custGeom>
              <a:avLst/>
              <a:gdLst>
                <a:gd name="T0" fmla="*/ 60 w 60"/>
                <a:gd name="T1" fmla="*/ 42 h 74"/>
                <a:gd name="T2" fmla="*/ 14 w 60"/>
                <a:gd name="T3" fmla="*/ 42 h 74"/>
                <a:gd name="T4" fmla="*/ 14 w 60"/>
                <a:gd name="T5" fmla="*/ 74 h 74"/>
                <a:gd name="T6" fmla="*/ 0 w 60"/>
                <a:gd name="T7" fmla="*/ 74 h 74"/>
                <a:gd name="T8" fmla="*/ 0 w 60"/>
                <a:gd name="T9" fmla="*/ 15 h 74"/>
                <a:gd name="T10" fmla="*/ 6 w 60"/>
                <a:gd name="T11" fmla="*/ 3 h 74"/>
                <a:gd name="T12" fmla="*/ 21 w 60"/>
                <a:gd name="T13" fmla="*/ 0 h 74"/>
                <a:gd name="T14" fmla="*/ 60 w 60"/>
                <a:gd name="T15" fmla="*/ 0 h 74"/>
                <a:gd name="T16" fmla="*/ 60 w 60"/>
                <a:gd name="T17" fmla="*/ 11 h 74"/>
                <a:gd name="T18" fmla="*/ 25 w 60"/>
                <a:gd name="T19" fmla="*/ 11 h 74"/>
                <a:gd name="T20" fmla="*/ 14 w 60"/>
                <a:gd name="T21" fmla="*/ 18 h 74"/>
                <a:gd name="T22" fmla="*/ 14 w 60"/>
                <a:gd name="T23" fmla="*/ 32 h 74"/>
                <a:gd name="T24" fmla="*/ 60 w 60"/>
                <a:gd name="T25" fmla="*/ 32 h 74"/>
                <a:gd name="T26" fmla="*/ 60 w 60"/>
                <a:gd name="T27" fmla="*/ 4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74">
                  <a:moveTo>
                    <a:pt x="60" y="42"/>
                  </a:moveTo>
                  <a:cubicBezTo>
                    <a:pt x="14" y="42"/>
                    <a:pt x="14" y="42"/>
                    <a:pt x="14" y="42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0"/>
                    <a:pt x="2" y="6"/>
                    <a:pt x="6" y="3"/>
                  </a:cubicBezTo>
                  <a:cubicBezTo>
                    <a:pt x="10" y="1"/>
                    <a:pt x="15" y="0"/>
                    <a:pt x="21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11"/>
                    <a:pt x="60" y="11"/>
                    <a:pt x="60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17" y="11"/>
                    <a:pt x="14" y="13"/>
                    <a:pt x="14" y="18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60" y="32"/>
                    <a:pt x="60" y="32"/>
                    <a:pt x="60" y="32"/>
                  </a:cubicBezTo>
                  <a:lnTo>
                    <a:pt x="60" y="42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6" name="Freeform 37"/>
            <p:cNvSpPr>
              <a:spLocks noEditPoints="1"/>
            </p:cNvSpPr>
            <p:nvPr userDrawn="1"/>
          </p:nvSpPr>
          <p:spPr bwMode="auto">
            <a:xfrm>
              <a:off x="2803" y="2467"/>
              <a:ext cx="97" cy="112"/>
            </a:xfrm>
            <a:custGeom>
              <a:avLst/>
              <a:gdLst>
                <a:gd name="T0" fmla="*/ 64 w 64"/>
                <a:gd name="T1" fmla="*/ 57 h 74"/>
                <a:gd name="T2" fmla="*/ 42 w 64"/>
                <a:gd name="T3" fmla="*/ 74 h 74"/>
                <a:gd name="T4" fmla="*/ 22 w 64"/>
                <a:gd name="T5" fmla="*/ 74 h 74"/>
                <a:gd name="T6" fmla="*/ 6 w 64"/>
                <a:gd name="T7" fmla="*/ 70 h 74"/>
                <a:gd name="T8" fmla="*/ 0 w 64"/>
                <a:gd name="T9" fmla="*/ 57 h 74"/>
                <a:gd name="T10" fmla="*/ 0 w 64"/>
                <a:gd name="T11" fmla="*/ 17 h 74"/>
                <a:gd name="T12" fmla="*/ 6 w 64"/>
                <a:gd name="T13" fmla="*/ 4 h 74"/>
                <a:gd name="T14" fmla="*/ 22 w 64"/>
                <a:gd name="T15" fmla="*/ 0 h 74"/>
                <a:gd name="T16" fmla="*/ 42 w 64"/>
                <a:gd name="T17" fmla="*/ 0 h 74"/>
                <a:gd name="T18" fmla="*/ 64 w 64"/>
                <a:gd name="T19" fmla="*/ 17 h 74"/>
                <a:gd name="T20" fmla="*/ 64 w 64"/>
                <a:gd name="T21" fmla="*/ 57 h 74"/>
                <a:gd name="T22" fmla="*/ 51 w 64"/>
                <a:gd name="T23" fmla="*/ 54 h 74"/>
                <a:gd name="T24" fmla="*/ 51 w 64"/>
                <a:gd name="T25" fmla="*/ 20 h 74"/>
                <a:gd name="T26" fmla="*/ 48 w 64"/>
                <a:gd name="T27" fmla="*/ 13 h 74"/>
                <a:gd name="T28" fmla="*/ 39 w 64"/>
                <a:gd name="T29" fmla="*/ 11 h 74"/>
                <a:gd name="T30" fmla="*/ 25 w 64"/>
                <a:gd name="T31" fmla="*/ 11 h 74"/>
                <a:gd name="T32" fmla="*/ 16 w 64"/>
                <a:gd name="T33" fmla="*/ 13 h 74"/>
                <a:gd name="T34" fmla="*/ 13 w 64"/>
                <a:gd name="T35" fmla="*/ 20 h 74"/>
                <a:gd name="T36" fmla="*/ 13 w 64"/>
                <a:gd name="T37" fmla="*/ 54 h 74"/>
                <a:gd name="T38" fmla="*/ 16 w 64"/>
                <a:gd name="T39" fmla="*/ 61 h 74"/>
                <a:gd name="T40" fmla="*/ 25 w 64"/>
                <a:gd name="T41" fmla="*/ 63 h 74"/>
                <a:gd name="T42" fmla="*/ 39 w 64"/>
                <a:gd name="T43" fmla="*/ 63 h 74"/>
                <a:gd name="T44" fmla="*/ 48 w 64"/>
                <a:gd name="T45" fmla="*/ 61 h 74"/>
                <a:gd name="T46" fmla="*/ 51 w 64"/>
                <a:gd name="T47" fmla="*/ 5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74">
                  <a:moveTo>
                    <a:pt x="64" y="57"/>
                  </a:moveTo>
                  <a:cubicBezTo>
                    <a:pt x="64" y="68"/>
                    <a:pt x="56" y="74"/>
                    <a:pt x="42" y="74"/>
                  </a:cubicBezTo>
                  <a:cubicBezTo>
                    <a:pt x="22" y="74"/>
                    <a:pt x="22" y="74"/>
                    <a:pt x="22" y="74"/>
                  </a:cubicBezTo>
                  <a:cubicBezTo>
                    <a:pt x="15" y="74"/>
                    <a:pt x="10" y="73"/>
                    <a:pt x="6" y="70"/>
                  </a:cubicBezTo>
                  <a:cubicBezTo>
                    <a:pt x="2" y="67"/>
                    <a:pt x="0" y="63"/>
                    <a:pt x="0" y="5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1"/>
                    <a:pt x="2" y="7"/>
                    <a:pt x="6" y="4"/>
                  </a:cubicBezTo>
                  <a:cubicBezTo>
                    <a:pt x="10" y="1"/>
                    <a:pt x="15" y="0"/>
                    <a:pt x="2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56" y="0"/>
                    <a:pt x="64" y="6"/>
                    <a:pt x="64" y="17"/>
                  </a:cubicBezTo>
                  <a:lnTo>
                    <a:pt x="64" y="57"/>
                  </a:lnTo>
                  <a:close/>
                  <a:moveTo>
                    <a:pt x="51" y="54"/>
                  </a:moveTo>
                  <a:cubicBezTo>
                    <a:pt x="51" y="20"/>
                    <a:pt x="51" y="20"/>
                    <a:pt x="51" y="20"/>
                  </a:cubicBezTo>
                  <a:cubicBezTo>
                    <a:pt x="51" y="16"/>
                    <a:pt x="50" y="14"/>
                    <a:pt x="48" y="13"/>
                  </a:cubicBezTo>
                  <a:cubicBezTo>
                    <a:pt x="46" y="11"/>
                    <a:pt x="43" y="11"/>
                    <a:pt x="39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1" y="11"/>
                    <a:pt x="18" y="11"/>
                    <a:pt x="16" y="13"/>
                  </a:cubicBezTo>
                  <a:cubicBezTo>
                    <a:pt x="14" y="14"/>
                    <a:pt x="13" y="16"/>
                    <a:pt x="13" y="2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7"/>
                    <a:pt x="14" y="60"/>
                    <a:pt x="16" y="61"/>
                  </a:cubicBezTo>
                  <a:cubicBezTo>
                    <a:pt x="18" y="62"/>
                    <a:pt x="21" y="63"/>
                    <a:pt x="25" y="63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43" y="63"/>
                    <a:pt x="46" y="62"/>
                    <a:pt x="48" y="61"/>
                  </a:cubicBezTo>
                  <a:cubicBezTo>
                    <a:pt x="50" y="60"/>
                    <a:pt x="51" y="58"/>
                    <a:pt x="51" y="54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7" name="Freeform 38"/>
            <p:cNvSpPr>
              <a:spLocks/>
            </p:cNvSpPr>
            <p:nvPr userDrawn="1"/>
          </p:nvSpPr>
          <p:spPr bwMode="auto">
            <a:xfrm>
              <a:off x="2931" y="2467"/>
              <a:ext cx="98" cy="112"/>
            </a:xfrm>
            <a:custGeom>
              <a:avLst/>
              <a:gdLst>
                <a:gd name="T0" fmla="*/ 65 w 65"/>
                <a:gd name="T1" fmla="*/ 74 h 74"/>
                <a:gd name="T2" fmla="*/ 48 w 65"/>
                <a:gd name="T3" fmla="*/ 74 h 74"/>
                <a:gd name="T4" fmla="*/ 16 w 65"/>
                <a:gd name="T5" fmla="*/ 45 h 74"/>
                <a:gd name="T6" fmla="*/ 14 w 65"/>
                <a:gd name="T7" fmla="*/ 41 h 74"/>
                <a:gd name="T8" fmla="*/ 23 w 65"/>
                <a:gd name="T9" fmla="*/ 35 h 74"/>
                <a:gd name="T10" fmla="*/ 42 w 65"/>
                <a:gd name="T11" fmla="*/ 34 h 74"/>
                <a:gd name="T12" fmla="*/ 52 w 65"/>
                <a:gd name="T13" fmla="*/ 27 h 74"/>
                <a:gd name="T14" fmla="*/ 52 w 65"/>
                <a:gd name="T15" fmla="*/ 19 h 74"/>
                <a:gd name="T16" fmla="*/ 41 w 65"/>
                <a:gd name="T17" fmla="*/ 11 h 74"/>
                <a:gd name="T18" fmla="*/ 13 w 65"/>
                <a:gd name="T19" fmla="*/ 11 h 74"/>
                <a:gd name="T20" fmla="*/ 13 w 65"/>
                <a:gd name="T21" fmla="*/ 74 h 74"/>
                <a:gd name="T22" fmla="*/ 0 w 65"/>
                <a:gd name="T23" fmla="*/ 74 h 74"/>
                <a:gd name="T24" fmla="*/ 0 w 65"/>
                <a:gd name="T25" fmla="*/ 0 h 74"/>
                <a:gd name="T26" fmla="*/ 45 w 65"/>
                <a:gd name="T27" fmla="*/ 0 h 74"/>
                <a:gd name="T28" fmla="*/ 65 w 65"/>
                <a:gd name="T29" fmla="*/ 16 h 74"/>
                <a:gd name="T30" fmla="*/ 65 w 65"/>
                <a:gd name="T31" fmla="*/ 29 h 74"/>
                <a:gd name="T32" fmla="*/ 60 w 65"/>
                <a:gd name="T33" fmla="*/ 40 h 74"/>
                <a:gd name="T34" fmla="*/ 46 w 65"/>
                <a:gd name="T35" fmla="*/ 44 h 74"/>
                <a:gd name="T36" fmla="*/ 31 w 65"/>
                <a:gd name="T37" fmla="*/ 44 h 74"/>
                <a:gd name="T38" fmla="*/ 65 w 65"/>
                <a:gd name="T3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" h="74">
                  <a:moveTo>
                    <a:pt x="65" y="74"/>
                  </a:moveTo>
                  <a:cubicBezTo>
                    <a:pt x="48" y="74"/>
                    <a:pt x="48" y="74"/>
                    <a:pt x="48" y="74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5" y="45"/>
                    <a:pt x="14" y="43"/>
                    <a:pt x="14" y="41"/>
                  </a:cubicBezTo>
                  <a:cubicBezTo>
                    <a:pt x="14" y="37"/>
                    <a:pt x="17" y="35"/>
                    <a:pt x="23" y="35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8" y="34"/>
                    <a:pt x="52" y="32"/>
                    <a:pt x="52" y="27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2" y="13"/>
                    <a:pt x="48" y="11"/>
                    <a:pt x="4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8" y="0"/>
                    <a:pt x="65" y="5"/>
                    <a:pt x="65" y="16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5" y="33"/>
                    <a:pt x="63" y="37"/>
                    <a:pt x="60" y="40"/>
                  </a:cubicBezTo>
                  <a:cubicBezTo>
                    <a:pt x="56" y="42"/>
                    <a:pt x="51" y="44"/>
                    <a:pt x="46" y="44"/>
                  </a:cubicBezTo>
                  <a:cubicBezTo>
                    <a:pt x="31" y="44"/>
                    <a:pt x="31" y="44"/>
                    <a:pt x="31" y="44"/>
                  </a:cubicBezTo>
                  <a:lnTo>
                    <a:pt x="65" y="74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8" name="Freeform 39"/>
            <p:cNvSpPr>
              <a:spLocks/>
            </p:cNvSpPr>
            <p:nvPr userDrawn="1"/>
          </p:nvSpPr>
          <p:spPr bwMode="auto">
            <a:xfrm>
              <a:off x="3058" y="2467"/>
              <a:ext cx="137" cy="115"/>
            </a:xfrm>
            <a:custGeom>
              <a:avLst/>
              <a:gdLst>
                <a:gd name="T0" fmla="*/ 91 w 91"/>
                <a:gd name="T1" fmla="*/ 74 h 76"/>
                <a:gd name="T2" fmla="*/ 79 w 91"/>
                <a:gd name="T3" fmla="*/ 74 h 76"/>
                <a:gd name="T4" fmla="*/ 79 w 91"/>
                <a:gd name="T5" fmla="*/ 16 h 76"/>
                <a:gd name="T6" fmla="*/ 55 w 91"/>
                <a:gd name="T7" fmla="*/ 68 h 76"/>
                <a:gd name="T8" fmla="*/ 46 w 91"/>
                <a:gd name="T9" fmla="*/ 76 h 76"/>
                <a:gd name="T10" fmla="*/ 40 w 91"/>
                <a:gd name="T11" fmla="*/ 73 h 76"/>
                <a:gd name="T12" fmla="*/ 37 w 91"/>
                <a:gd name="T13" fmla="*/ 68 h 76"/>
                <a:gd name="T14" fmla="*/ 13 w 91"/>
                <a:gd name="T15" fmla="*/ 16 h 76"/>
                <a:gd name="T16" fmla="*/ 13 w 91"/>
                <a:gd name="T17" fmla="*/ 74 h 76"/>
                <a:gd name="T18" fmla="*/ 0 w 91"/>
                <a:gd name="T19" fmla="*/ 74 h 76"/>
                <a:gd name="T20" fmla="*/ 0 w 91"/>
                <a:gd name="T21" fmla="*/ 10 h 76"/>
                <a:gd name="T22" fmla="*/ 3 w 91"/>
                <a:gd name="T23" fmla="*/ 3 h 76"/>
                <a:gd name="T24" fmla="*/ 12 w 91"/>
                <a:gd name="T25" fmla="*/ 0 h 76"/>
                <a:gd name="T26" fmla="*/ 23 w 91"/>
                <a:gd name="T27" fmla="*/ 7 h 76"/>
                <a:gd name="T28" fmla="*/ 46 w 91"/>
                <a:gd name="T29" fmla="*/ 59 h 76"/>
                <a:gd name="T30" fmla="*/ 69 w 91"/>
                <a:gd name="T31" fmla="*/ 7 h 76"/>
                <a:gd name="T32" fmla="*/ 80 w 91"/>
                <a:gd name="T33" fmla="*/ 0 h 76"/>
                <a:gd name="T34" fmla="*/ 89 w 91"/>
                <a:gd name="T35" fmla="*/ 3 h 76"/>
                <a:gd name="T36" fmla="*/ 91 w 91"/>
                <a:gd name="T37" fmla="*/ 10 h 76"/>
                <a:gd name="T38" fmla="*/ 91 w 91"/>
                <a:gd name="T39" fmla="*/ 7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1" h="76">
                  <a:moveTo>
                    <a:pt x="91" y="74"/>
                  </a:moveTo>
                  <a:cubicBezTo>
                    <a:pt x="79" y="74"/>
                    <a:pt x="79" y="74"/>
                    <a:pt x="79" y="74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55" y="68"/>
                    <a:pt x="55" y="68"/>
                    <a:pt x="55" y="68"/>
                  </a:cubicBezTo>
                  <a:cubicBezTo>
                    <a:pt x="53" y="73"/>
                    <a:pt x="50" y="76"/>
                    <a:pt x="46" y="76"/>
                  </a:cubicBezTo>
                  <a:cubicBezTo>
                    <a:pt x="43" y="76"/>
                    <a:pt x="41" y="75"/>
                    <a:pt x="40" y="73"/>
                  </a:cubicBezTo>
                  <a:cubicBezTo>
                    <a:pt x="39" y="72"/>
                    <a:pt x="38" y="71"/>
                    <a:pt x="37" y="68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1" y="5"/>
                    <a:pt x="3" y="3"/>
                  </a:cubicBezTo>
                  <a:cubicBezTo>
                    <a:pt x="5" y="1"/>
                    <a:pt x="8" y="0"/>
                    <a:pt x="12" y="0"/>
                  </a:cubicBezTo>
                  <a:cubicBezTo>
                    <a:pt x="17" y="0"/>
                    <a:pt x="21" y="2"/>
                    <a:pt x="23" y="7"/>
                  </a:cubicBezTo>
                  <a:cubicBezTo>
                    <a:pt x="46" y="59"/>
                    <a:pt x="46" y="59"/>
                    <a:pt x="46" y="59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71" y="2"/>
                    <a:pt x="75" y="0"/>
                    <a:pt x="80" y="0"/>
                  </a:cubicBezTo>
                  <a:cubicBezTo>
                    <a:pt x="84" y="0"/>
                    <a:pt x="87" y="1"/>
                    <a:pt x="89" y="3"/>
                  </a:cubicBezTo>
                  <a:cubicBezTo>
                    <a:pt x="90" y="5"/>
                    <a:pt x="91" y="7"/>
                    <a:pt x="91" y="10"/>
                  </a:cubicBezTo>
                  <a:lnTo>
                    <a:pt x="91" y="74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9" name="Freeform 40"/>
            <p:cNvSpPr>
              <a:spLocks noEditPoints="1"/>
            </p:cNvSpPr>
            <p:nvPr userDrawn="1"/>
          </p:nvSpPr>
          <p:spPr bwMode="auto">
            <a:xfrm>
              <a:off x="3216" y="2467"/>
              <a:ext cx="121" cy="112"/>
            </a:xfrm>
            <a:custGeom>
              <a:avLst/>
              <a:gdLst>
                <a:gd name="T0" fmla="*/ 80 w 80"/>
                <a:gd name="T1" fmla="*/ 74 h 74"/>
                <a:gd name="T2" fmla="*/ 66 w 80"/>
                <a:gd name="T3" fmla="*/ 74 h 74"/>
                <a:gd name="T4" fmla="*/ 58 w 80"/>
                <a:gd name="T5" fmla="*/ 56 h 74"/>
                <a:gd name="T6" fmla="*/ 22 w 80"/>
                <a:gd name="T7" fmla="*/ 56 h 74"/>
                <a:gd name="T8" fmla="*/ 14 w 80"/>
                <a:gd name="T9" fmla="*/ 74 h 74"/>
                <a:gd name="T10" fmla="*/ 0 w 80"/>
                <a:gd name="T11" fmla="*/ 74 h 74"/>
                <a:gd name="T12" fmla="*/ 30 w 80"/>
                <a:gd name="T13" fmla="*/ 7 h 74"/>
                <a:gd name="T14" fmla="*/ 40 w 80"/>
                <a:gd name="T15" fmla="*/ 0 h 74"/>
                <a:gd name="T16" fmla="*/ 51 w 80"/>
                <a:gd name="T17" fmla="*/ 7 h 74"/>
                <a:gd name="T18" fmla="*/ 80 w 80"/>
                <a:gd name="T19" fmla="*/ 74 h 74"/>
                <a:gd name="T20" fmla="*/ 54 w 80"/>
                <a:gd name="T21" fmla="*/ 46 h 74"/>
                <a:gd name="T22" fmla="*/ 40 w 80"/>
                <a:gd name="T23" fmla="*/ 13 h 74"/>
                <a:gd name="T24" fmla="*/ 27 w 80"/>
                <a:gd name="T25" fmla="*/ 46 h 74"/>
                <a:gd name="T26" fmla="*/ 54 w 80"/>
                <a:gd name="T27" fmla="*/ 4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" h="74">
                  <a:moveTo>
                    <a:pt x="80" y="74"/>
                  </a:moveTo>
                  <a:cubicBezTo>
                    <a:pt x="66" y="74"/>
                    <a:pt x="66" y="74"/>
                    <a:pt x="66" y="74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2" y="2"/>
                    <a:pt x="35" y="0"/>
                    <a:pt x="40" y="0"/>
                  </a:cubicBezTo>
                  <a:cubicBezTo>
                    <a:pt x="45" y="0"/>
                    <a:pt x="49" y="2"/>
                    <a:pt x="51" y="7"/>
                  </a:cubicBezTo>
                  <a:lnTo>
                    <a:pt x="80" y="74"/>
                  </a:lnTo>
                  <a:close/>
                  <a:moveTo>
                    <a:pt x="54" y="46"/>
                  </a:moveTo>
                  <a:cubicBezTo>
                    <a:pt x="40" y="13"/>
                    <a:pt x="40" y="13"/>
                    <a:pt x="40" y="13"/>
                  </a:cubicBezTo>
                  <a:cubicBezTo>
                    <a:pt x="27" y="46"/>
                    <a:pt x="27" y="46"/>
                    <a:pt x="27" y="46"/>
                  </a:cubicBezTo>
                  <a:lnTo>
                    <a:pt x="54" y="46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0" name="Freeform 41"/>
            <p:cNvSpPr>
              <a:spLocks/>
            </p:cNvSpPr>
            <p:nvPr userDrawn="1"/>
          </p:nvSpPr>
          <p:spPr bwMode="auto">
            <a:xfrm>
              <a:off x="3338" y="2467"/>
              <a:ext cx="88" cy="112"/>
            </a:xfrm>
            <a:custGeom>
              <a:avLst/>
              <a:gdLst>
                <a:gd name="T0" fmla="*/ 88 w 88"/>
                <a:gd name="T1" fmla="*/ 15 h 112"/>
                <a:gd name="T2" fmla="*/ 55 w 88"/>
                <a:gd name="T3" fmla="*/ 15 h 112"/>
                <a:gd name="T4" fmla="*/ 55 w 88"/>
                <a:gd name="T5" fmla="*/ 112 h 112"/>
                <a:gd name="T6" fmla="*/ 35 w 88"/>
                <a:gd name="T7" fmla="*/ 112 h 112"/>
                <a:gd name="T8" fmla="*/ 35 w 88"/>
                <a:gd name="T9" fmla="*/ 15 h 112"/>
                <a:gd name="T10" fmla="*/ 0 w 88"/>
                <a:gd name="T11" fmla="*/ 15 h 112"/>
                <a:gd name="T12" fmla="*/ 0 w 88"/>
                <a:gd name="T13" fmla="*/ 0 h 112"/>
                <a:gd name="T14" fmla="*/ 88 w 88"/>
                <a:gd name="T15" fmla="*/ 0 h 112"/>
                <a:gd name="T16" fmla="*/ 88 w 88"/>
                <a:gd name="T17" fmla="*/ 15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112">
                  <a:moveTo>
                    <a:pt x="88" y="15"/>
                  </a:moveTo>
                  <a:lnTo>
                    <a:pt x="55" y="15"/>
                  </a:lnTo>
                  <a:lnTo>
                    <a:pt x="55" y="112"/>
                  </a:lnTo>
                  <a:lnTo>
                    <a:pt x="35" y="112"/>
                  </a:lnTo>
                  <a:lnTo>
                    <a:pt x="35" y="15"/>
                  </a:lnTo>
                  <a:lnTo>
                    <a:pt x="0" y="15"/>
                  </a:lnTo>
                  <a:lnTo>
                    <a:pt x="0" y="0"/>
                  </a:lnTo>
                  <a:lnTo>
                    <a:pt x="88" y="0"/>
                  </a:lnTo>
                  <a:lnTo>
                    <a:pt x="88" y="15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1" name="Rectangle 42"/>
            <p:cNvSpPr>
              <a:spLocks noChangeArrowheads="1"/>
            </p:cNvSpPr>
            <p:nvPr userDrawn="1"/>
          </p:nvSpPr>
          <p:spPr bwMode="auto">
            <a:xfrm>
              <a:off x="3448" y="2467"/>
              <a:ext cx="22" cy="112"/>
            </a:xfrm>
            <a:prstGeom prst="rect">
              <a:avLst/>
            </a:pr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2" name="Freeform 43"/>
            <p:cNvSpPr>
              <a:spLocks noEditPoints="1"/>
            </p:cNvSpPr>
            <p:nvPr userDrawn="1"/>
          </p:nvSpPr>
          <p:spPr bwMode="auto">
            <a:xfrm>
              <a:off x="3501" y="2467"/>
              <a:ext cx="97" cy="112"/>
            </a:xfrm>
            <a:custGeom>
              <a:avLst/>
              <a:gdLst>
                <a:gd name="T0" fmla="*/ 64 w 64"/>
                <a:gd name="T1" fmla="*/ 57 h 74"/>
                <a:gd name="T2" fmla="*/ 42 w 64"/>
                <a:gd name="T3" fmla="*/ 74 h 74"/>
                <a:gd name="T4" fmla="*/ 22 w 64"/>
                <a:gd name="T5" fmla="*/ 74 h 74"/>
                <a:gd name="T6" fmla="*/ 6 w 64"/>
                <a:gd name="T7" fmla="*/ 70 h 74"/>
                <a:gd name="T8" fmla="*/ 0 w 64"/>
                <a:gd name="T9" fmla="*/ 57 h 74"/>
                <a:gd name="T10" fmla="*/ 0 w 64"/>
                <a:gd name="T11" fmla="*/ 17 h 74"/>
                <a:gd name="T12" fmla="*/ 6 w 64"/>
                <a:gd name="T13" fmla="*/ 4 h 74"/>
                <a:gd name="T14" fmla="*/ 22 w 64"/>
                <a:gd name="T15" fmla="*/ 0 h 74"/>
                <a:gd name="T16" fmla="*/ 42 w 64"/>
                <a:gd name="T17" fmla="*/ 0 h 74"/>
                <a:gd name="T18" fmla="*/ 64 w 64"/>
                <a:gd name="T19" fmla="*/ 17 h 74"/>
                <a:gd name="T20" fmla="*/ 64 w 64"/>
                <a:gd name="T21" fmla="*/ 57 h 74"/>
                <a:gd name="T22" fmla="*/ 51 w 64"/>
                <a:gd name="T23" fmla="*/ 54 h 74"/>
                <a:gd name="T24" fmla="*/ 51 w 64"/>
                <a:gd name="T25" fmla="*/ 20 h 74"/>
                <a:gd name="T26" fmla="*/ 48 w 64"/>
                <a:gd name="T27" fmla="*/ 13 h 74"/>
                <a:gd name="T28" fmla="*/ 39 w 64"/>
                <a:gd name="T29" fmla="*/ 11 h 74"/>
                <a:gd name="T30" fmla="*/ 25 w 64"/>
                <a:gd name="T31" fmla="*/ 11 h 74"/>
                <a:gd name="T32" fmla="*/ 16 w 64"/>
                <a:gd name="T33" fmla="*/ 13 h 74"/>
                <a:gd name="T34" fmla="*/ 13 w 64"/>
                <a:gd name="T35" fmla="*/ 20 h 74"/>
                <a:gd name="T36" fmla="*/ 13 w 64"/>
                <a:gd name="T37" fmla="*/ 54 h 74"/>
                <a:gd name="T38" fmla="*/ 16 w 64"/>
                <a:gd name="T39" fmla="*/ 61 h 74"/>
                <a:gd name="T40" fmla="*/ 25 w 64"/>
                <a:gd name="T41" fmla="*/ 63 h 74"/>
                <a:gd name="T42" fmla="*/ 39 w 64"/>
                <a:gd name="T43" fmla="*/ 63 h 74"/>
                <a:gd name="T44" fmla="*/ 48 w 64"/>
                <a:gd name="T45" fmla="*/ 61 h 74"/>
                <a:gd name="T46" fmla="*/ 51 w 64"/>
                <a:gd name="T47" fmla="*/ 5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74">
                  <a:moveTo>
                    <a:pt x="64" y="57"/>
                  </a:moveTo>
                  <a:cubicBezTo>
                    <a:pt x="64" y="68"/>
                    <a:pt x="56" y="74"/>
                    <a:pt x="42" y="74"/>
                  </a:cubicBezTo>
                  <a:cubicBezTo>
                    <a:pt x="22" y="74"/>
                    <a:pt x="22" y="74"/>
                    <a:pt x="22" y="74"/>
                  </a:cubicBezTo>
                  <a:cubicBezTo>
                    <a:pt x="15" y="74"/>
                    <a:pt x="9" y="73"/>
                    <a:pt x="6" y="70"/>
                  </a:cubicBezTo>
                  <a:cubicBezTo>
                    <a:pt x="2" y="67"/>
                    <a:pt x="0" y="63"/>
                    <a:pt x="0" y="5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1"/>
                    <a:pt x="2" y="7"/>
                    <a:pt x="6" y="4"/>
                  </a:cubicBezTo>
                  <a:cubicBezTo>
                    <a:pt x="10" y="1"/>
                    <a:pt x="15" y="0"/>
                    <a:pt x="2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56" y="0"/>
                    <a:pt x="64" y="6"/>
                    <a:pt x="64" y="17"/>
                  </a:cubicBezTo>
                  <a:lnTo>
                    <a:pt x="64" y="57"/>
                  </a:lnTo>
                  <a:close/>
                  <a:moveTo>
                    <a:pt x="51" y="54"/>
                  </a:moveTo>
                  <a:cubicBezTo>
                    <a:pt x="51" y="20"/>
                    <a:pt x="51" y="20"/>
                    <a:pt x="51" y="20"/>
                  </a:cubicBezTo>
                  <a:cubicBezTo>
                    <a:pt x="51" y="16"/>
                    <a:pt x="50" y="14"/>
                    <a:pt x="48" y="13"/>
                  </a:cubicBezTo>
                  <a:cubicBezTo>
                    <a:pt x="46" y="11"/>
                    <a:pt x="43" y="11"/>
                    <a:pt x="39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1" y="11"/>
                    <a:pt x="18" y="11"/>
                    <a:pt x="16" y="13"/>
                  </a:cubicBezTo>
                  <a:cubicBezTo>
                    <a:pt x="14" y="14"/>
                    <a:pt x="13" y="16"/>
                    <a:pt x="13" y="2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7"/>
                    <a:pt x="14" y="60"/>
                    <a:pt x="16" y="61"/>
                  </a:cubicBezTo>
                  <a:cubicBezTo>
                    <a:pt x="18" y="62"/>
                    <a:pt x="21" y="63"/>
                    <a:pt x="25" y="63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43" y="63"/>
                    <a:pt x="46" y="62"/>
                    <a:pt x="48" y="61"/>
                  </a:cubicBezTo>
                  <a:cubicBezTo>
                    <a:pt x="50" y="60"/>
                    <a:pt x="51" y="58"/>
                    <a:pt x="51" y="54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3" name="Freeform 44"/>
            <p:cNvSpPr>
              <a:spLocks/>
            </p:cNvSpPr>
            <p:nvPr userDrawn="1"/>
          </p:nvSpPr>
          <p:spPr bwMode="auto">
            <a:xfrm>
              <a:off x="3629" y="2467"/>
              <a:ext cx="100" cy="113"/>
            </a:xfrm>
            <a:custGeom>
              <a:avLst/>
              <a:gdLst>
                <a:gd name="T0" fmla="*/ 66 w 66"/>
                <a:gd name="T1" fmla="*/ 65 h 75"/>
                <a:gd name="T2" fmla="*/ 63 w 66"/>
                <a:gd name="T3" fmla="*/ 72 h 75"/>
                <a:gd name="T4" fmla="*/ 55 w 66"/>
                <a:gd name="T5" fmla="*/ 75 h 75"/>
                <a:gd name="T6" fmla="*/ 47 w 66"/>
                <a:gd name="T7" fmla="*/ 73 h 75"/>
                <a:gd name="T8" fmla="*/ 43 w 66"/>
                <a:gd name="T9" fmla="*/ 67 h 75"/>
                <a:gd name="T10" fmla="*/ 13 w 66"/>
                <a:gd name="T11" fmla="*/ 15 h 75"/>
                <a:gd name="T12" fmla="*/ 13 w 66"/>
                <a:gd name="T13" fmla="*/ 74 h 75"/>
                <a:gd name="T14" fmla="*/ 0 w 66"/>
                <a:gd name="T15" fmla="*/ 74 h 75"/>
                <a:gd name="T16" fmla="*/ 0 w 66"/>
                <a:gd name="T17" fmla="*/ 11 h 75"/>
                <a:gd name="T18" fmla="*/ 11 w 66"/>
                <a:gd name="T19" fmla="*/ 0 h 75"/>
                <a:gd name="T20" fmla="*/ 18 w 66"/>
                <a:gd name="T21" fmla="*/ 2 h 75"/>
                <a:gd name="T22" fmla="*/ 22 w 66"/>
                <a:gd name="T23" fmla="*/ 8 h 75"/>
                <a:gd name="T24" fmla="*/ 53 w 66"/>
                <a:gd name="T25" fmla="*/ 60 h 75"/>
                <a:gd name="T26" fmla="*/ 53 w 66"/>
                <a:gd name="T27" fmla="*/ 1 h 75"/>
                <a:gd name="T28" fmla="*/ 66 w 66"/>
                <a:gd name="T29" fmla="*/ 1 h 75"/>
                <a:gd name="T30" fmla="*/ 66 w 66"/>
                <a:gd name="T31" fmla="*/ 6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6" h="75">
                  <a:moveTo>
                    <a:pt x="66" y="65"/>
                  </a:moveTo>
                  <a:cubicBezTo>
                    <a:pt x="66" y="68"/>
                    <a:pt x="65" y="70"/>
                    <a:pt x="63" y="72"/>
                  </a:cubicBezTo>
                  <a:cubicBezTo>
                    <a:pt x="61" y="74"/>
                    <a:pt x="58" y="75"/>
                    <a:pt x="55" y="75"/>
                  </a:cubicBezTo>
                  <a:cubicBezTo>
                    <a:pt x="52" y="75"/>
                    <a:pt x="49" y="74"/>
                    <a:pt x="47" y="73"/>
                  </a:cubicBezTo>
                  <a:cubicBezTo>
                    <a:pt x="47" y="72"/>
                    <a:pt x="45" y="70"/>
                    <a:pt x="43" y="67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3"/>
                    <a:pt x="4" y="0"/>
                    <a:pt x="11" y="0"/>
                  </a:cubicBezTo>
                  <a:cubicBezTo>
                    <a:pt x="14" y="0"/>
                    <a:pt x="17" y="1"/>
                    <a:pt x="18" y="2"/>
                  </a:cubicBezTo>
                  <a:cubicBezTo>
                    <a:pt x="19" y="3"/>
                    <a:pt x="21" y="5"/>
                    <a:pt x="22" y="8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66" y="1"/>
                    <a:pt x="66" y="1"/>
                    <a:pt x="66" y="1"/>
                  </a:cubicBezTo>
                  <a:lnTo>
                    <a:pt x="66" y="65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4" name="Freeform 45"/>
            <p:cNvSpPr>
              <a:spLocks/>
            </p:cNvSpPr>
            <p:nvPr userDrawn="1"/>
          </p:nvSpPr>
          <p:spPr bwMode="auto">
            <a:xfrm>
              <a:off x="2023" y="2726"/>
              <a:ext cx="98" cy="114"/>
            </a:xfrm>
            <a:custGeom>
              <a:avLst/>
              <a:gdLst>
                <a:gd name="T0" fmla="*/ 65 w 65"/>
                <a:gd name="T1" fmla="*/ 57 h 75"/>
                <a:gd name="T2" fmla="*/ 60 w 65"/>
                <a:gd name="T3" fmla="*/ 70 h 75"/>
                <a:gd name="T4" fmla="*/ 45 w 65"/>
                <a:gd name="T5" fmla="*/ 75 h 75"/>
                <a:gd name="T6" fmla="*/ 22 w 65"/>
                <a:gd name="T7" fmla="*/ 75 h 75"/>
                <a:gd name="T8" fmla="*/ 5 w 65"/>
                <a:gd name="T9" fmla="*/ 70 h 75"/>
                <a:gd name="T10" fmla="*/ 0 w 65"/>
                <a:gd name="T11" fmla="*/ 63 h 75"/>
                <a:gd name="T12" fmla="*/ 0 w 65"/>
                <a:gd name="T13" fmla="*/ 55 h 75"/>
                <a:gd name="T14" fmla="*/ 0 w 65"/>
                <a:gd name="T15" fmla="*/ 18 h 75"/>
                <a:gd name="T16" fmla="*/ 1 w 65"/>
                <a:gd name="T17" fmla="*/ 10 h 75"/>
                <a:gd name="T18" fmla="*/ 6 w 65"/>
                <a:gd name="T19" fmla="*/ 4 h 75"/>
                <a:gd name="T20" fmla="*/ 22 w 65"/>
                <a:gd name="T21" fmla="*/ 0 h 75"/>
                <a:gd name="T22" fmla="*/ 60 w 65"/>
                <a:gd name="T23" fmla="*/ 0 h 75"/>
                <a:gd name="T24" fmla="*/ 60 w 65"/>
                <a:gd name="T25" fmla="*/ 11 h 75"/>
                <a:gd name="T26" fmla="*/ 24 w 65"/>
                <a:gd name="T27" fmla="*/ 11 h 75"/>
                <a:gd name="T28" fmla="*/ 16 w 65"/>
                <a:gd name="T29" fmla="*/ 13 h 75"/>
                <a:gd name="T30" fmla="*/ 13 w 65"/>
                <a:gd name="T31" fmla="*/ 20 h 75"/>
                <a:gd name="T32" fmla="*/ 13 w 65"/>
                <a:gd name="T33" fmla="*/ 55 h 75"/>
                <a:gd name="T34" fmla="*/ 16 w 65"/>
                <a:gd name="T35" fmla="*/ 62 h 75"/>
                <a:gd name="T36" fmla="*/ 24 w 65"/>
                <a:gd name="T37" fmla="*/ 64 h 75"/>
                <a:gd name="T38" fmla="*/ 41 w 65"/>
                <a:gd name="T39" fmla="*/ 64 h 75"/>
                <a:gd name="T40" fmla="*/ 51 w 65"/>
                <a:gd name="T41" fmla="*/ 55 h 75"/>
                <a:gd name="T42" fmla="*/ 51 w 65"/>
                <a:gd name="T43" fmla="*/ 34 h 75"/>
                <a:gd name="T44" fmla="*/ 65 w 65"/>
                <a:gd name="T45" fmla="*/ 34 h 75"/>
                <a:gd name="T46" fmla="*/ 65 w 65"/>
                <a:gd name="T47" fmla="*/ 5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5" h="75">
                  <a:moveTo>
                    <a:pt x="65" y="57"/>
                  </a:moveTo>
                  <a:cubicBezTo>
                    <a:pt x="65" y="62"/>
                    <a:pt x="63" y="67"/>
                    <a:pt x="60" y="70"/>
                  </a:cubicBezTo>
                  <a:cubicBezTo>
                    <a:pt x="56" y="73"/>
                    <a:pt x="51" y="75"/>
                    <a:pt x="45" y="75"/>
                  </a:cubicBezTo>
                  <a:cubicBezTo>
                    <a:pt x="22" y="75"/>
                    <a:pt x="22" y="75"/>
                    <a:pt x="22" y="75"/>
                  </a:cubicBezTo>
                  <a:cubicBezTo>
                    <a:pt x="15" y="75"/>
                    <a:pt x="9" y="73"/>
                    <a:pt x="5" y="70"/>
                  </a:cubicBezTo>
                  <a:cubicBezTo>
                    <a:pt x="3" y="68"/>
                    <a:pt x="1" y="66"/>
                    <a:pt x="0" y="63"/>
                  </a:cubicBezTo>
                  <a:cubicBezTo>
                    <a:pt x="0" y="62"/>
                    <a:pt x="0" y="59"/>
                    <a:pt x="0" y="5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5"/>
                    <a:pt x="0" y="12"/>
                    <a:pt x="1" y="10"/>
                  </a:cubicBezTo>
                  <a:cubicBezTo>
                    <a:pt x="2" y="8"/>
                    <a:pt x="4" y="6"/>
                    <a:pt x="6" y="4"/>
                  </a:cubicBezTo>
                  <a:cubicBezTo>
                    <a:pt x="10" y="2"/>
                    <a:pt x="15" y="0"/>
                    <a:pt x="22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11"/>
                    <a:pt x="60" y="11"/>
                    <a:pt x="60" y="11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0" y="11"/>
                    <a:pt x="17" y="12"/>
                    <a:pt x="16" y="13"/>
                  </a:cubicBezTo>
                  <a:cubicBezTo>
                    <a:pt x="14" y="14"/>
                    <a:pt x="13" y="16"/>
                    <a:pt x="13" y="20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8"/>
                    <a:pt x="14" y="61"/>
                    <a:pt x="16" y="62"/>
                  </a:cubicBezTo>
                  <a:cubicBezTo>
                    <a:pt x="18" y="63"/>
                    <a:pt x="20" y="64"/>
                    <a:pt x="24" y="64"/>
                  </a:cubicBezTo>
                  <a:cubicBezTo>
                    <a:pt x="41" y="64"/>
                    <a:pt x="41" y="64"/>
                    <a:pt x="41" y="64"/>
                  </a:cubicBezTo>
                  <a:cubicBezTo>
                    <a:pt x="48" y="64"/>
                    <a:pt x="51" y="61"/>
                    <a:pt x="51" y="55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65" y="34"/>
                    <a:pt x="65" y="34"/>
                    <a:pt x="65" y="34"/>
                  </a:cubicBezTo>
                  <a:lnTo>
                    <a:pt x="65" y="57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5" name="Freeform 46"/>
            <p:cNvSpPr>
              <a:spLocks noEditPoints="1"/>
            </p:cNvSpPr>
            <p:nvPr userDrawn="1"/>
          </p:nvSpPr>
          <p:spPr bwMode="auto">
            <a:xfrm>
              <a:off x="2179" y="2698"/>
              <a:ext cx="89" cy="142"/>
            </a:xfrm>
            <a:custGeom>
              <a:avLst/>
              <a:gdLst>
                <a:gd name="T0" fmla="*/ 59 w 59"/>
                <a:gd name="T1" fmla="*/ 94 h 94"/>
                <a:gd name="T2" fmla="*/ 21 w 59"/>
                <a:gd name="T3" fmla="*/ 94 h 94"/>
                <a:gd name="T4" fmla="*/ 6 w 59"/>
                <a:gd name="T5" fmla="*/ 90 h 94"/>
                <a:gd name="T6" fmla="*/ 0 w 59"/>
                <a:gd name="T7" fmla="*/ 78 h 94"/>
                <a:gd name="T8" fmla="*/ 0 w 59"/>
                <a:gd name="T9" fmla="*/ 36 h 94"/>
                <a:gd name="T10" fmla="*/ 5 w 59"/>
                <a:gd name="T11" fmla="*/ 24 h 94"/>
                <a:gd name="T12" fmla="*/ 20 w 59"/>
                <a:gd name="T13" fmla="*/ 19 h 94"/>
                <a:gd name="T14" fmla="*/ 59 w 59"/>
                <a:gd name="T15" fmla="*/ 19 h 94"/>
                <a:gd name="T16" fmla="*/ 59 w 59"/>
                <a:gd name="T17" fmla="*/ 30 h 94"/>
                <a:gd name="T18" fmla="*/ 24 w 59"/>
                <a:gd name="T19" fmla="*/ 30 h 94"/>
                <a:gd name="T20" fmla="*/ 13 w 59"/>
                <a:gd name="T21" fmla="*/ 39 h 94"/>
                <a:gd name="T22" fmla="*/ 13 w 59"/>
                <a:gd name="T23" fmla="*/ 51 h 94"/>
                <a:gd name="T24" fmla="*/ 59 w 59"/>
                <a:gd name="T25" fmla="*/ 51 h 94"/>
                <a:gd name="T26" fmla="*/ 59 w 59"/>
                <a:gd name="T27" fmla="*/ 62 h 94"/>
                <a:gd name="T28" fmla="*/ 13 w 59"/>
                <a:gd name="T29" fmla="*/ 62 h 94"/>
                <a:gd name="T30" fmla="*/ 13 w 59"/>
                <a:gd name="T31" fmla="*/ 74 h 94"/>
                <a:gd name="T32" fmla="*/ 24 w 59"/>
                <a:gd name="T33" fmla="*/ 83 h 94"/>
                <a:gd name="T34" fmla="*/ 59 w 59"/>
                <a:gd name="T35" fmla="*/ 83 h 94"/>
                <a:gd name="T36" fmla="*/ 59 w 59"/>
                <a:gd name="T37" fmla="*/ 94 h 94"/>
                <a:gd name="T38" fmla="*/ 44 w 59"/>
                <a:gd name="T39" fmla="*/ 0 h 94"/>
                <a:gd name="T40" fmla="*/ 34 w 59"/>
                <a:gd name="T41" fmla="*/ 13 h 94"/>
                <a:gd name="T42" fmla="*/ 24 w 59"/>
                <a:gd name="T43" fmla="*/ 13 h 94"/>
                <a:gd name="T44" fmla="*/ 33 w 59"/>
                <a:gd name="T45" fmla="*/ 0 h 94"/>
                <a:gd name="T46" fmla="*/ 44 w 59"/>
                <a:gd name="T4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9" h="94">
                  <a:moveTo>
                    <a:pt x="59" y="94"/>
                  </a:moveTo>
                  <a:cubicBezTo>
                    <a:pt x="21" y="94"/>
                    <a:pt x="21" y="94"/>
                    <a:pt x="21" y="94"/>
                  </a:cubicBezTo>
                  <a:cubicBezTo>
                    <a:pt x="14" y="94"/>
                    <a:pt x="9" y="92"/>
                    <a:pt x="6" y="90"/>
                  </a:cubicBezTo>
                  <a:cubicBezTo>
                    <a:pt x="2" y="87"/>
                    <a:pt x="0" y="83"/>
                    <a:pt x="0" y="7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1"/>
                    <a:pt x="1" y="27"/>
                    <a:pt x="5" y="24"/>
                  </a:cubicBezTo>
                  <a:cubicBezTo>
                    <a:pt x="8" y="21"/>
                    <a:pt x="13" y="19"/>
                    <a:pt x="20" y="19"/>
                  </a:cubicBezTo>
                  <a:cubicBezTo>
                    <a:pt x="59" y="19"/>
                    <a:pt x="59" y="19"/>
                    <a:pt x="59" y="19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17" y="30"/>
                    <a:pt x="13" y="33"/>
                    <a:pt x="13" y="39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59" y="62"/>
                    <a:pt x="59" y="62"/>
                    <a:pt x="59" y="62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3" y="80"/>
                    <a:pt x="17" y="83"/>
                    <a:pt x="24" y="83"/>
                  </a:cubicBezTo>
                  <a:cubicBezTo>
                    <a:pt x="59" y="83"/>
                    <a:pt x="59" y="83"/>
                    <a:pt x="59" y="83"/>
                  </a:cubicBezTo>
                  <a:lnTo>
                    <a:pt x="59" y="94"/>
                  </a:lnTo>
                  <a:close/>
                  <a:moveTo>
                    <a:pt x="44" y="0"/>
                  </a:moveTo>
                  <a:cubicBezTo>
                    <a:pt x="34" y="13"/>
                    <a:pt x="34" y="13"/>
                    <a:pt x="34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33" y="0"/>
                    <a:pt x="33" y="0"/>
                    <a:pt x="33" y="0"/>
                  </a:cubicBezTo>
                  <a:lnTo>
                    <a:pt x="44" y="0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6" name="Freeform 47"/>
            <p:cNvSpPr>
              <a:spLocks noEditPoints="1"/>
            </p:cNvSpPr>
            <p:nvPr userDrawn="1"/>
          </p:nvSpPr>
          <p:spPr bwMode="auto">
            <a:xfrm>
              <a:off x="2322" y="2726"/>
              <a:ext cx="97" cy="114"/>
            </a:xfrm>
            <a:custGeom>
              <a:avLst/>
              <a:gdLst>
                <a:gd name="T0" fmla="*/ 64 w 64"/>
                <a:gd name="T1" fmla="*/ 58 h 75"/>
                <a:gd name="T2" fmla="*/ 42 w 64"/>
                <a:gd name="T3" fmla="*/ 75 h 75"/>
                <a:gd name="T4" fmla="*/ 22 w 64"/>
                <a:gd name="T5" fmla="*/ 75 h 75"/>
                <a:gd name="T6" fmla="*/ 7 w 64"/>
                <a:gd name="T7" fmla="*/ 71 h 75"/>
                <a:gd name="T8" fmla="*/ 0 w 64"/>
                <a:gd name="T9" fmla="*/ 58 h 75"/>
                <a:gd name="T10" fmla="*/ 0 w 64"/>
                <a:gd name="T11" fmla="*/ 17 h 75"/>
                <a:gd name="T12" fmla="*/ 7 w 64"/>
                <a:gd name="T13" fmla="*/ 4 h 75"/>
                <a:gd name="T14" fmla="*/ 22 w 64"/>
                <a:gd name="T15" fmla="*/ 0 h 75"/>
                <a:gd name="T16" fmla="*/ 43 w 64"/>
                <a:gd name="T17" fmla="*/ 0 h 75"/>
                <a:gd name="T18" fmla="*/ 64 w 64"/>
                <a:gd name="T19" fmla="*/ 17 h 75"/>
                <a:gd name="T20" fmla="*/ 64 w 64"/>
                <a:gd name="T21" fmla="*/ 58 h 75"/>
                <a:gd name="T22" fmla="*/ 51 w 64"/>
                <a:gd name="T23" fmla="*/ 55 h 75"/>
                <a:gd name="T24" fmla="*/ 51 w 64"/>
                <a:gd name="T25" fmla="*/ 21 h 75"/>
                <a:gd name="T26" fmla="*/ 48 w 64"/>
                <a:gd name="T27" fmla="*/ 13 h 75"/>
                <a:gd name="T28" fmla="*/ 39 w 64"/>
                <a:gd name="T29" fmla="*/ 11 h 75"/>
                <a:gd name="T30" fmla="*/ 26 w 64"/>
                <a:gd name="T31" fmla="*/ 11 h 75"/>
                <a:gd name="T32" fmla="*/ 16 w 64"/>
                <a:gd name="T33" fmla="*/ 13 h 75"/>
                <a:gd name="T34" fmla="*/ 14 w 64"/>
                <a:gd name="T35" fmla="*/ 21 h 75"/>
                <a:gd name="T36" fmla="*/ 14 w 64"/>
                <a:gd name="T37" fmla="*/ 55 h 75"/>
                <a:gd name="T38" fmla="*/ 17 w 64"/>
                <a:gd name="T39" fmla="*/ 62 h 75"/>
                <a:gd name="T40" fmla="*/ 26 w 64"/>
                <a:gd name="T41" fmla="*/ 64 h 75"/>
                <a:gd name="T42" fmla="*/ 39 w 64"/>
                <a:gd name="T43" fmla="*/ 64 h 75"/>
                <a:gd name="T44" fmla="*/ 48 w 64"/>
                <a:gd name="T45" fmla="*/ 62 h 75"/>
                <a:gd name="T46" fmla="*/ 51 w 64"/>
                <a:gd name="T47" fmla="*/ 5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75">
                  <a:moveTo>
                    <a:pt x="64" y="58"/>
                  </a:moveTo>
                  <a:cubicBezTo>
                    <a:pt x="64" y="69"/>
                    <a:pt x="57" y="75"/>
                    <a:pt x="42" y="75"/>
                  </a:cubicBezTo>
                  <a:cubicBezTo>
                    <a:pt x="22" y="75"/>
                    <a:pt x="22" y="75"/>
                    <a:pt x="22" y="75"/>
                  </a:cubicBezTo>
                  <a:cubicBezTo>
                    <a:pt x="15" y="75"/>
                    <a:pt x="10" y="73"/>
                    <a:pt x="7" y="71"/>
                  </a:cubicBezTo>
                  <a:cubicBezTo>
                    <a:pt x="3" y="68"/>
                    <a:pt x="0" y="64"/>
                    <a:pt x="0" y="5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2"/>
                    <a:pt x="3" y="7"/>
                    <a:pt x="7" y="4"/>
                  </a:cubicBezTo>
                  <a:cubicBezTo>
                    <a:pt x="10" y="2"/>
                    <a:pt x="15" y="0"/>
                    <a:pt x="22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57" y="0"/>
                    <a:pt x="64" y="6"/>
                    <a:pt x="64" y="17"/>
                  </a:cubicBezTo>
                  <a:lnTo>
                    <a:pt x="64" y="58"/>
                  </a:lnTo>
                  <a:close/>
                  <a:moveTo>
                    <a:pt x="51" y="55"/>
                  </a:moveTo>
                  <a:cubicBezTo>
                    <a:pt x="51" y="21"/>
                    <a:pt x="51" y="21"/>
                    <a:pt x="51" y="21"/>
                  </a:cubicBezTo>
                  <a:cubicBezTo>
                    <a:pt x="51" y="17"/>
                    <a:pt x="50" y="15"/>
                    <a:pt x="48" y="13"/>
                  </a:cubicBezTo>
                  <a:cubicBezTo>
                    <a:pt x="47" y="12"/>
                    <a:pt x="44" y="11"/>
                    <a:pt x="39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1" y="11"/>
                    <a:pt x="18" y="12"/>
                    <a:pt x="16" y="13"/>
                  </a:cubicBezTo>
                  <a:cubicBezTo>
                    <a:pt x="15" y="15"/>
                    <a:pt x="14" y="17"/>
                    <a:pt x="14" y="21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4" y="58"/>
                    <a:pt x="15" y="60"/>
                    <a:pt x="17" y="62"/>
                  </a:cubicBezTo>
                  <a:cubicBezTo>
                    <a:pt x="18" y="63"/>
                    <a:pt x="21" y="64"/>
                    <a:pt x="26" y="64"/>
                  </a:cubicBezTo>
                  <a:cubicBezTo>
                    <a:pt x="39" y="64"/>
                    <a:pt x="39" y="64"/>
                    <a:pt x="39" y="64"/>
                  </a:cubicBezTo>
                  <a:cubicBezTo>
                    <a:pt x="44" y="64"/>
                    <a:pt x="47" y="63"/>
                    <a:pt x="48" y="62"/>
                  </a:cubicBezTo>
                  <a:cubicBezTo>
                    <a:pt x="50" y="60"/>
                    <a:pt x="51" y="58"/>
                    <a:pt x="51" y="55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7" name="Freeform 48"/>
            <p:cNvSpPr>
              <a:spLocks/>
            </p:cNvSpPr>
            <p:nvPr userDrawn="1"/>
          </p:nvSpPr>
          <p:spPr bwMode="auto">
            <a:xfrm>
              <a:off x="2476" y="2726"/>
              <a:ext cx="98" cy="114"/>
            </a:xfrm>
            <a:custGeom>
              <a:avLst/>
              <a:gdLst>
                <a:gd name="T0" fmla="*/ 65 w 65"/>
                <a:gd name="T1" fmla="*/ 57 h 75"/>
                <a:gd name="T2" fmla="*/ 60 w 65"/>
                <a:gd name="T3" fmla="*/ 70 h 75"/>
                <a:gd name="T4" fmla="*/ 45 w 65"/>
                <a:gd name="T5" fmla="*/ 75 h 75"/>
                <a:gd name="T6" fmla="*/ 22 w 65"/>
                <a:gd name="T7" fmla="*/ 75 h 75"/>
                <a:gd name="T8" fmla="*/ 6 w 65"/>
                <a:gd name="T9" fmla="*/ 70 h 75"/>
                <a:gd name="T10" fmla="*/ 1 w 65"/>
                <a:gd name="T11" fmla="*/ 63 h 75"/>
                <a:gd name="T12" fmla="*/ 0 w 65"/>
                <a:gd name="T13" fmla="*/ 55 h 75"/>
                <a:gd name="T14" fmla="*/ 0 w 65"/>
                <a:gd name="T15" fmla="*/ 18 h 75"/>
                <a:gd name="T16" fmla="*/ 1 w 65"/>
                <a:gd name="T17" fmla="*/ 10 h 75"/>
                <a:gd name="T18" fmla="*/ 7 w 65"/>
                <a:gd name="T19" fmla="*/ 4 h 75"/>
                <a:gd name="T20" fmla="*/ 22 w 65"/>
                <a:gd name="T21" fmla="*/ 0 h 75"/>
                <a:gd name="T22" fmla="*/ 60 w 65"/>
                <a:gd name="T23" fmla="*/ 0 h 75"/>
                <a:gd name="T24" fmla="*/ 60 w 65"/>
                <a:gd name="T25" fmla="*/ 11 h 75"/>
                <a:gd name="T26" fmla="*/ 25 w 65"/>
                <a:gd name="T27" fmla="*/ 11 h 75"/>
                <a:gd name="T28" fmla="*/ 16 w 65"/>
                <a:gd name="T29" fmla="*/ 13 h 75"/>
                <a:gd name="T30" fmla="*/ 14 w 65"/>
                <a:gd name="T31" fmla="*/ 20 h 75"/>
                <a:gd name="T32" fmla="*/ 14 w 65"/>
                <a:gd name="T33" fmla="*/ 55 h 75"/>
                <a:gd name="T34" fmla="*/ 17 w 65"/>
                <a:gd name="T35" fmla="*/ 62 h 75"/>
                <a:gd name="T36" fmla="*/ 25 w 65"/>
                <a:gd name="T37" fmla="*/ 64 h 75"/>
                <a:gd name="T38" fmla="*/ 42 w 65"/>
                <a:gd name="T39" fmla="*/ 64 h 75"/>
                <a:gd name="T40" fmla="*/ 52 w 65"/>
                <a:gd name="T41" fmla="*/ 55 h 75"/>
                <a:gd name="T42" fmla="*/ 52 w 65"/>
                <a:gd name="T43" fmla="*/ 34 h 75"/>
                <a:gd name="T44" fmla="*/ 65 w 65"/>
                <a:gd name="T45" fmla="*/ 34 h 75"/>
                <a:gd name="T46" fmla="*/ 65 w 65"/>
                <a:gd name="T47" fmla="*/ 5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5" h="75">
                  <a:moveTo>
                    <a:pt x="65" y="57"/>
                  </a:moveTo>
                  <a:cubicBezTo>
                    <a:pt x="65" y="62"/>
                    <a:pt x="64" y="67"/>
                    <a:pt x="60" y="70"/>
                  </a:cubicBezTo>
                  <a:cubicBezTo>
                    <a:pt x="57" y="73"/>
                    <a:pt x="52" y="75"/>
                    <a:pt x="45" y="75"/>
                  </a:cubicBezTo>
                  <a:cubicBezTo>
                    <a:pt x="22" y="75"/>
                    <a:pt x="22" y="75"/>
                    <a:pt x="22" y="75"/>
                  </a:cubicBezTo>
                  <a:cubicBezTo>
                    <a:pt x="15" y="75"/>
                    <a:pt x="10" y="73"/>
                    <a:pt x="6" y="70"/>
                  </a:cubicBezTo>
                  <a:cubicBezTo>
                    <a:pt x="4" y="68"/>
                    <a:pt x="2" y="66"/>
                    <a:pt x="1" y="63"/>
                  </a:cubicBezTo>
                  <a:cubicBezTo>
                    <a:pt x="1" y="62"/>
                    <a:pt x="0" y="59"/>
                    <a:pt x="0" y="5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5"/>
                    <a:pt x="1" y="12"/>
                    <a:pt x="1" y="10"/>
                  </a:cubicBezTo>
                  <a:cubicBezTo>
                    <a:pt x="2" y="8"/>
                    <a:pt x="4" y="6"/>
                    <a:pt x="7" y="4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11"/>
                    <a:pt x="60" y="11"/>
                    <a:pt x="60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1" y="11"/>
                    <a:pt x="18" y="12"/>
                    <a:pt x="16" y="13"/>
                  </a:cubicBezTo>
                  <a:cubicBezTo>
                    <a:pt x="15" y="14"/>
                    <a:pt x="14" y="16"/>
                    <a:pt x="14" y="20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4" y="58"/>
                    <a:pt x="15" y="61"/>
                    <a:pt x="17" y="62"/>
                  </a:cubicBezTo>
                  <a:cubicBezTo>
                    <a:pt x="18" y="63"/>
                    <a:pt x="21" y="64"/>
                    <a:pt x="25" y="64"/>
                  </a:cubicBezTo>
                  <a:cubicBezTo>
                    <a:pt x="42" y="64"/>
                    <a:pt x="42" y="64"/>
                    <a:pt x="42" y="64"/>
                  </a:cubicBezTo>
                  <a:cubicBezTo>
                    <a:pt x="49" y="64"/>
                    <a:pt x="52" y="61"/>
                    <a:pt x="52" y="55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65" y="34"/>
                    <a:pt x="65" y="34"/>
                    <a:pt x="65" y="34"/>
                  </a:cubicBezTo>
                  <a:lnTo>
                    <a:pt x="65" y="57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8" name="Freeform 49"/>
            <p:cNvSpPr>
              <a:spLocks/>
            </p:cNvSpPr>
            <p:nvPr userDrawn="1"/>
          </p:nvSpPr>
          <p:spPr bwMode="auto">
            <a:xfrm>
              <a:off x="2631" y="2728"/>
              <a:ext cx="98" cy="112"/>
            </a:xfrm>
            <a:custGeom>
              <a:avLst/>
              <a:gdLst>
                <a:gd name="T0" fmla="*/ 65 w 65"/>
                <a:gd name="T1" fmla="*/ 74 h 74"/>
                <a:gd name="T2" fmla="*/ 49 w 65"/>
                <a:gd name="T3" fmla="*/ 74 h 74"/>
                <a:gd name="T4" fmla="*/ 16 w 65"/>
                <a:gd name="T5" fmla="*/ 45 h 74"/>
                <a:gd name="T6" fmla="*/ 15 w 65"/>
                <a:gd name="T7" fmla="*/ 40 h 74"/>
                <a:gd name="T8" fmla="*/ 23 w 65"/>
                <a:gd name="T9" fmla="*/ 34 h 74"/>
                <a:gd name="T10" fmla="*/ 42 w 65"/>
                <a:gd name="T11" fmla="*/ 34 h 74"/>
                <a:gd name="T12" fmla="*/ 52 w 65"/>
                <a:gd name="T13" fmla="*/ 27 h 74"/>
                <a:gd name="T14" fmla="*/ 52 w 65"/>
                <a:gd name="T15" fmla="*/ 18 h 74"/>
                <a:gd name="T16" fmla="*/ 41 w 65"/>
                <a:gd name="T17" fmla="*/ 10 h 74"/>
                <a:gd name="T18" fmla="*/ 14 w 65"/>
                <a:gd name="T19" fmla="*/ 10 h 74"/>
                <a:gd name="T20" fmla="*/ 14 w 65"/>
                <a:gd name="T21" fmla="*/ 74 h 74"/>
                <a:gd name="T22" fmla="*/ 0 w 65"/>
                <a:gd name="T23" fmla="*/ 74 h 74"/>
                <a:gd name="T24" fmla="*/ 0 w 65"/>
                <a:gd name="T25" fmla="*/ 0 h 74"/>
                <a:gd name="T26" fmla="*/ 45 w 65"/>
                <a:gd name="T27" fmla="*/ 0 h 74"/>
                <a:gd name="T28" fmla="*/ 65 w 65"/>
                <a:gd name="T29" fmla="*/ 15 h 74"/>
                <a:gd name="T30" fmla="*/ 65 w 65"/>
                <a:gd name="T31" fmla="*/ 28 h 74"/>
                <a:gd name="T32" fmla="*/ 60 w 65"/>
                <a:gd name="T33" fmla="*/ 39 h 74"/>
                <a:gd name="T34" fmla="*/ 46 w 65"/>
                <a:gd name="T35" fmla="*/ 43 h 74"/>
                <a:gd name="T36" fmla="*/ 31 w 65"/>
                <a:gd name="T37" fmla="*/ 43 h 74"/>
                <a:gd name="T38" fmla="*/ 65 w 65"/>
                <a:gd name="T3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" h="74">
                  <a:moveTo>
                    <a:pt x="65" y="74"/>
                  </a:moveTo>
                  <a:cubicBezTo>
                    <a:pt x="49" y="74"/>
                    <a:pt x="49" y="74"/>
                    <a:pt x="49" y="74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5" y="44"/>
                    <a:pt x="15" y="43"/>
                    <a:pt x="15" y="40"/>
                  </a:cubicBezTo>
                  <a:cubicBezTo>
                    <a:pt x="15" y="36"/>
                    <a:pt x="17" y="34"/>
                    <a:pt x="23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9" y="34"/>
                    <a:pt x="52" y="32"/>
                    <a:pt x="52" y="27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2" y="13"/>
                    <a:pt x="48" y="10"/>
                    <a:pt x="41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8" y="0"/>
                    <a:pt x="65" y="5"/>
                    <a:pt x="65" y="15"/>
                  </a:cubicBezTo>
                  <a:cubicBezTo>
                    <a:pt x="65" y="28"/>
                    <a:pt x="65" y="28"/>
                    <a:pt x="65" y="28"/>
                  </a:cubicBezTo>
                  <a:cubicBezTo>
                    <a:pt x="65" y="33"/>
                    <a:pt x="63" y="36"/>
                    <a:pt x="60" y="39"/>
                  </a:cubicBezTo>
                  <a:cubicBezTo>
                    <a:pt x="56" y="42"/>
                    <a:pt x="52" y="43"/>
                    <a:pt x="46" y="43"/>
                  </a:cubicBezTo>
                  <a:cubicBezTo>
                    <a:pt x="31" y="43"/>
                    <a:pt x="31" y="43"/>
                    <a:pt x="31" y="43"/>
                  </a:cubicBezTo>
                  <a:lnTo>
                    <a:pt x="65" y="74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9" name="Freeform 50"/>
            <p:cNvSpPr>
              <a:spLocks noEditPoints="1"/>
            </p:cNvSpPr>
            <p:nvPr userDrawn="1"/>
          </p:nvSpPr>
          <p:spPr bwMode="auto">
            <a:xfrm>
              <a:off x="2773" y="2728"/>
              <a:ext cx="121" cy="112"/>
            </a:xfrm>
            <a:custGeom>
              <a:avLst/>
              <a:gdLst>
                <a:gd name="T0" fmla="*/ 80 w 80"/>
                <a:gd name="T1" fmla="*/ 74 h 74"/>
                <a:gd name="T2" fmla="*/ 66 w 80"/>
                <a:gd name="T3" fmla="*/ 74 h 74"/>
                <a:gd name="T4" fmla="*/ 58 w 80"/>
                <a:gd name="T5" fmla="*/ 55 h 74"/>
                <a:gd name="T6" fmla="*/ 22 w 80"/>
                <a:gd name="T7" fmla="*/ 55 h 74"/>
                <a:gd name="T8" fmla="*/ 14 w 80"/>
                <a:gd name="T9" fmla="*/ 74 h 74"/>
                <a:gd name="T10" fmla="*/ 0 w 80"/>
                <a:gd name="T11" fmla="*/ 74 h 74"/>
                <a:gd name="T12" fmla="*/ 29 w 80"/>
                <a:gd name="T13" fmla="*/ 6 h 74"/>
                <a:gd name="T14" fmla="*/ 40 w 80"/>
                <a:gd name="T15" fmla="*/ 0 h 74"/>
                <a:gd name="T16" fmla="*/ 50 w 80"/>
                <a:gd name="T17" fmla="*/ 6 h 74"/>
                <a:gd name="T18" fmla="*/ 80 w 80"/>
                <a:gd name="T19" fmla="*/ 74 h 74"/>
                <a:gd name="T20" fmla="*/ 54 w 80"/>
                <a:gd name="T21" fmla="*/ 45 h 74"/>
                <a:gd name="T22" fmla="*/ 39 w 80"/>
                <a:gd name="T23" fmla="*/ 12 h 74"/>
                <a:gd name="T24" fmla="*/ 26 w 80"/>
                <a:gd name="T25" fmla="*/ 45 h 74"/>
                <a:gd name="T26" fmla="*/ 54 w 80"/>
                <a:gd name="T27" fmla="*/ 4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" h="74">
                  <a:moveTo>
                    <a:pt x="80" y="74"/>
                  </a:moveTo>
                  <a:cubicBezTo>
                    <a:pt x="66" y="74"/>
                    <a:pt x="66" y="74"/>
                    <a:pt x="66" y="74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31" y="2"/>
                    <a:pt x="35" y="0"/>
                    <a:pt x="40" y="0"/>
                  </a:cubicBezTo>
                  <a:cubicBezTo>
                    <a:pt x="45" y="0"/>
                    <a:pt x="48" y="2"/>
                    <a:pt x="50" y="6"/>
                  </a:cubicBezTo>
                  <a:lnTo>
                    <a:pt x="80" y="74"/>
                  </a:lnTo>
                  <a:close/>
                  <a:moveTo>
                    <a:pt x="54" y="45"/>
                  </a:moveTo>
                  <a:cubicBezTo>
                    <a:pt x="39" y="12"/>
                    <a:pt x="39" y="12"/>
                    <a:pt x="39" y="12"/>
                  </a:cubicBezTo>
                  <a:cubicBezTo>
                    <a:pt x="26" y="45"/>
                    <a:pt x="26" y="45"/>
                    <a:pt x="26" y="45"/>
                  </a:cubicBezTo>
                  <a:lnTo>
                    <a:pt x="54" y="45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0" name="Freeform 51"/>
            <p:cNvSpPr>
              <a:spLocks noEditPoints="1"/>
            </p:cNvSpPr>
            <p:nvPr userDrawn="1"/>
          </p:nvSpPr>
          <p:spPr bwMode="auto">
            <a:xfrm>
              <a:off x="2939" y="2726"/>
              <a:ext cx="99" cy="114"/>
            </a:xfrm>
            <a:custGeom>
              <a:avLst/>
              <a:gdLst>
                <a:gd name="T0" fmla="*/ 66 w 66"/>
                <a:gd name="T1" fmla="*/ 31 h 75"/>
                <a:gd name="T2" fmla="*/ 60 w 66"/>
                <a:gd name="T3" fmla="*/ 42 h 75"/>
                <a:gd name="T4" fmla="*/ 46 w 66"/>
                <a:gd name="T5" fmla="*/ 47 h 75"/>
                <a:gd name="T6" fmla="*/ 14 w 66"/>
                <a:gd name="T7" fmla="*/ 47 h 75"/>
                <a:gd name="T8" fmla="*/ 14 w 66"/>
                <a:gd name="T9" fmla="*/ 75 h 75"/>
                <a:gd name="T10" fmla="*/ 0 w 66"/>
                <a:gd name="T11" fmla="*/ 75 h 75"/>
                <a:gd name="T12" fmla="*/ 0 w 66"/>
                <a:gd name="T13" fmla="*/ 0 h 75"/>
                <a:gd name="T14" fmla="*/ 45 w 66"/>
                <a:gd name="T15" fmla="*/ 0 h 75"/>
                <a:gd name="T16" fmla="*/ 60 w 66"/>
                <a:gd name="T17" fmla="*/ 4 h 75"/>
                <a:gd name="T18" fmla="*/ 66 w 66"/>
                <a:gd name="T19" fmla="*/ 15 h 75"/>
                <a:gd name="T20" fmla="*/ 66 w 66"/>
                <a:gd name="T21" fmla="*/ 31 h 75"/>
                <a:gd name="T22" fmla="*/ 52 w 66"/>
                <a:gd name="T23" fmla="*/ 27 h 75"/>
                <a:gd name="T24" fmla="*/ 52 w 66"/>
                <a:gd name="T25" fmla="*/ 18 h 75"/>
                <a:gd name="T26" fmla="*/ 42 w 66"/>
                <a:gd name="T27" fmla="*/ 11 h 75"/>
                <a:gd name="T28" fmla="*/ 14 w 66"/>
                <a:gd name="T29" fmla="*/ 11 h 75"/>
                <a:gd name="T30" fmla="*/ 14 w 66"/>
                <a:gd name="T31" fmla="*/ 36 h 75"/>
                <a:gd name="T32" fmla="*/ 41 w 66"/>
                <a:gd name="T33" fmla="*/ 36 h 75"/>
                <a:gd name="T34" fmla="*/ 52 w 66"/>
                <a:gd name="T35" fmla="*/ 2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75">
                  <a:moveTo>
                    <a:pt x="66" y="31"/>
                  </a:moveTo>
                  <a:cubicBezTo>
                    <a:pt x="66" y="36"/>
                    <a:pt x="64" y="40"/>
                    <a:pt x="60" y="42"/>
                  </a:cubicBezTo>
                  <a:cubicBezTo>
                    <a:pt x="57" y="45"/>
                    <a:pt x="52" y="47"/>
                    <a:pt x="46" y="47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1" y="0"/>
                    <a:pt x="56" y="1"/>
                    <a:pt x="60" y="4"/>
                  </a:cubicBezTo>
                  <a:cubicBezTo>
                    <a:pt x="63" y="7"/>
                    <a:pt x="65" y="10"/>
                    <a:pt x="66" y="15"/>
                  </a:cubicBezTo>
                  <a:cubicBezTo>
                    <a:pt x="66" y="20"/>
                    <a:pt x="66" y="25"/>
                    <a:pt x="66" y="31"/>
                  </a:cubicBezTo>
                  <a:close/>
                  <a:moveTo>
                    <a:pt x="52" y="27"/>
                  </a:moveTo>
                  <a:cubicBezTo>
                    <a:pt x="52" y="18"/>
                    <a:pt x="52" y="18"/>
                    <a:pt x="52" y="18"/>
                  </a:cubicBezTo>
                  <a:cubicBezTo>
                    <a:pt x="52" y="14"/>
                    <a:pt x="49" y="11"/>
                    <a:pt x="42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9" y="36"/>
                    <a:pt x="52" y="33"/>
                    <a:pt x="52" y="27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1" name="Freeform 52"/>
            <p:cNvSpPr>
              <a:spLocks/>
            </p:cNvSpPr>
            <p:nvPr userDrawn="1"/>
          </p:nvSpPr>
          <p:spPr bwMode="auto">
            <a:xfrm>
              <a:off x="3094" y="2726"/>
              <a:ext cx="100" cy="114"/>
            </a:xfrm>
            <a:custGeom>
              <a:avLst/>
              <a:gdLst>
                <a:gd name="T0" fmla="*/ 100 w 100"/>
                <a:gd name="T1" fmla="*/ 114 h 114"/>
                <a:gd name="T2" fmla="*/ 80 w 100"/>
                <a:gd name="T3" fmla="*/ 114 h 114"/>
                <a:gd name="T4" fmla="*/ 80 w 100"/>
                <a:gd name="T5" fmla="*/ 65 h 114"/>
                <a:gd name="T6" fmla="*/ 20 w 100"/>
                <a:gd name="T7" fmla="*/ 65 h 114"/>
                <a:gd name="T8" fmla="*/ 20 w 100"/>
                <a:gd name="T9" fmla="*/ 114 h 114"/>
                <a:gd name="T10" fmla="*/ 0 w 100"/>
                <a:gd name="T11" fmla="*/ 114 h 114"/>
                <a:gd name="T12" fmla="*/ 0 w 100"/>
                <a:gd name="T13" fmla="*/ 0 h 114"/>
                <a:gd name="T14" fmla="*/ 20 w 100"/>
                <a:gd name="T15" fmla="*/ 0 h 114"/>
                <a:gd name="T16" fmla="*/ 20 w 100"/>
                <a:gd name="T17" fmla="*/ 49 h 114"/>
                <a:gd name="T18" fmla="*/ 80 w 100"/>
                <a:gd name="T19" fmla="*/ 49 h 114"/>
                <a:gd name="T20" fmla="*/ 80 w 100"/>
                <a:gd name="T21" fmla="*/ 0 h 114"/>
                <a:gd name="T22" fmla="*/ 100 w 100"/>
                <a:gd name="T23" fmla="*/ 0 h 114"/>
                <a:gd name="T24" fmla="*/ 100 w 100"/>
                <a:gd name="T25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0" h="114">
                  <a:moveTo>
                    <a:pt x="100" y="114"/>
                  </a:moveTo>
                  <a:lnTo>
                    <a:pt x="80" y="114"/>
                  </a:lnTo>
                  <a:lnTo>
                    <a:pt x="80" y="65"/>
                  </a:lnTo>
                  <a:lnTo>
                    <a:pt x="20" y="65"/>
                  </a:lnTo>
                  <a:lnTo>
                    <a:pt x="20" y="114"/>
                  </a:lnTo>
                  <a:lnTo>
                    <a:pt x="0" y="114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0" y="49"/>
                  </a:lnTo>
                  <a:lnTo>
                    <a:pt x="80" y="49"/>
                  </a:lnTo>
                  <a:lnTo>
                    <a:pt x="80" y="0"/>
                  </a:lnTo>
                  <a:lnTo>
                    <a:pt x="100" y="0"/>
                  </a:lnTo>
                  <a:lnTo>
                    <a:pt x="100" y="114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2" name="Rectangle 53"/>
            <p:cNvSpPr>
              <a:spLocks noChangeArrowheads="1"/>
            </p:cNvSpPr>
            <p:nvPr userDrawn="1"/>
          </p:nvSpPr>
          <p:spPr bwMode="auto">
            <a:xfrm>
              <a:off x="3251" y="2726"/>
              <a:ext cx="20" cy="114"/>
            </a:xfrm>
            <a:prstGeom prst="rect">
              <a:avLst/>
            </a:pr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3" name="Freeform 54"/>
            <p:cNvSpPr>
              <a:spLocks noEditPoints="1"/>
            </p:cNvSpPr>
            <p:nvPr userDrawn="1"/>
          </p:nvSpPr>
          <p:spPr bwMode="auto">
            <a:xfrm>
              <a:off x="3328" y="2726"/>
              <a:ext cx="98" cy="129"/>
            </a:xfrm>
            <a:custGeom>
              <a:avLst/>
              <a:gdLst>
                <a:gd name="T0" fmla="*/ 65 w 65"/>
                <a:gd name="T1" fmla="*/ 58 h 85"/>
                <a:gd name="T2" fmla="*/ 51 w 65"/>
                <a:gd name="T3" fmla="*/ 74 h 85"/>
                <a:gd name="T4" fmla="*/ 64 w 65"/>
                <a:gd name="T5" fmla="*/ 85 h 85"/>
                <a:gd name="T6" fmla="*/ 46 w 65"/>
                <a:gd name="T7" fmla="*/ 85 h 85"/>
                <a:gd name="T8" fmla="*/ 33 w 65"/>
                <a:gd name="T9" fmla="*/ 75 h 85"/>
                <a:gd name="T10" fmla="*/ 22 w 65"/>
                <a:gd name="T11" fmla="*/ 75 h 85"/>
                <a:gd name="T12" fmla="*/ 7 w 65"/>
                <a:gd name="T13" fmla="*/ 71 h 85"/>
                <a:gd name="T14" fmla="*/ 0 w 65"/>
                <a:gd name="T15" fmla="*/ 58 h 85"/>
                <a:gd name="T16" fmla="*/ 0 w 65"/>
                <a:gd name="T17" fmla="*/ 17 h 85"/>
                <a:gd name="T18" fmla="*/ 7 w 65"/>
                <a:gd name="T19" fmla="*/ 4 h 85"/>
                <a:gd name="T20" fmla="*/ 22 w 65"/>
                <a:gd name="T21" fmla="*/ 0 h 85"/>
                <a:gd name="T22" fmla="*/ 43 w 65"/>
                <a:gd name="T23" fmla="*/ 0 h 85"/>
                <a:gd name="T24" fmla="*/ 58 w 65"/>
                <a:gd name="T25" fmla="*/ 4 h 85"/>
                <a:gd name="T26" fmla="*/ 65 w 65"/>
                <a:gd name="T27" fmla="*/ 17 h 85"/>
                <a:gd name="T28" fmla="*/ 65 w 65"/>
                <a:gd name="T29" fmla="*/ 58 h 85"/>
                <a:gd name="T30" fmla="*/ 52 w 65"/>
                <a:gd name="T31" fmla="*/ 56 h 85"/>
                <a:gd name="T32" fmla="*/ 52 w 65"/>
                <a:gd name="T33" fmla="*/ 20 h 85"/>
                <a:gd name="T34" fmla="*/ 49 w 65"/>
                <a:gd name="T35" fmla="*/ 13 h 85"/>
                <a:gd name="T36" fmla="*/ 39 w 65"/>
                <a:gd name="T37" fmla="*/ 11 h 85"/>
                <a:gd name="T38" fmla="*/ 26 w 65"/>
                <a:gd name="T39" fmla="*/ 11 h 85"/>
                <a:gd name="T40" fmla="*/ 16 w 65"/>
                <a:gd name="T41" fmla="*/ 13 h 85"/>
                <a:gd name="T42" fmla="*/ 14 w 65"/>
                <a:gd name="T43" fmla="*/ 20 h 85"/>
                <a:gd name="T44" fmla="*/ 14 w 65"/>
                <a:gd name="T45" fmla="*/ 55 h 85"/>
                <a:gd name="T46" fmla="*/ 17 w 65"/>
                <a:gd name="T47" fmla="*/ 62 h 85"/>
                <a:gd name="T48" fmla="*/ 26 w 65"/>
                <a:gd name="T49" fmla="*/ 64 h 85"/>
                <a:gd name="T50" fmla="*/ 39 w 65"/>
                <a:gd name="T51" fmla="*/ 64 h 85"/>
                <a:gd name="T52" fmla="*/ 49 w 65"/>
                <a:gd name="T53" fmla="*/ 62 h 85"/>
                <a:gd name="T54" fmla="*/ 52 w 65"/>
                <a:gd name="T55" fmla="*/ 5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5" h="85">
                  <a:moveTo>
                    <a:pt x="65" y="58"/>
                  </a:moveTo>
                  <a:cubicBezTo>
                    <a:pt x="65" y="67"/>
                    <a:pt x="60" y="72"/>
                    <a:pt x="51" y="74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22" y="75"/>
                    <a:pt x="22" y="75"/>
                    <a:pt x="22" y="75"/>
                  </a:cubicBezTo>
                  <a:cubicBezTo>
                    <a:pt x="15" y="75"/>
                    <a:pt x="10" y="74"/>
                    <a:pt x="7" y="71"/>
                  </a:cubicBezTo>
                  <a:cubicBezTo>
                    <a:pt x="2" y="69"/>
                    <a:pt x="0" y="64"/>
                    <a:pt x="0" y="5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1"/>
                    <a:pt x="2" y="7"/>
                    <a:pt x="7" y="4"/>
                  </a:cubicBezTo>
                  <a:cubicBezTo>
                    <a:pt x="10" y="2"/>
                    <a:pt x="15" y="0"/>
                    <a:pt x="22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50" y="0"/>
                    <a:pt x="55" y="2"/>
                    <a:pt x="58" y="4"/>
                  </a:cubicBezTo>
                  <a:cubicBezTo>
                    <a:pt x="63" y="7"/>
                    <a:pt x="65" y="11"/>
                    <a:pt x="65" y="17"/>
                  </a:cubicBezTo>
                  <a:lnTo>
                    <a:pt x="65" y="58"/>
                  </a:lnTo>
                  <a:close/>
                  <a:moveTo>
                    <a:pt x="52" y="56"/>
                  </a:moveTo>
                  <a:cubicBezTo>
                    <a:pt x="52" y="20"/>
                    <a:pt x="52" y="20"/>
                    <a:pt x="52" y="20"/>
                  </a:cubicBezTo>
                  <a:cubicBezTo>
                    <a:pt x="52" y="17"/>
                    <a:pt x="51" y="14"/>
                    <a:pt x="49" y="13"/>
                  </a:cubicBezTo>
                  <a:cubicBezTo>
                    <a:pt x="47" y="12"/>
                    <a:pt x="44" y="11"/>
                    <a:pt x="39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1" y="11"/>
                    <a:pt x="18" y="12"/>
                    <a:pt x="16" y="13"/>
                  </a:cubicBezTo>
                  <a:cubicBezTo>
                    <a:pt x="14" y="14"/>
                    <a:pt x="14" y="17"/>
                    <a:pt x="14" y="20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4" y="59"/>
                    <a:pt x="15" y="61"/>
                    <a:pt x="17" y="62"/>
                  </a:cubicBezTo>
                  <a:cubicBezTo>
                    <a:pt x="18" y="63"/>
                    <a:pt x="21" y="64"/>
                    <a:pt x="26" y="64"/>
                  </a:cubicBezTo>
                  <a:cubicBezTo>
                    <a:pt x="39" y="64"/>
                    <a:pt x="39" y="64"/>
                    <a:pt x="39" y="64"/>
                  </a:cubicBezTo>
                  <a:cubicBezTo>
                    <a:pt x="44" y="64"/>
                    <a:pt x="47" y="63"/>
                    <a:pt x="49" y="62"/>
                  </a:cubicBezTo>
                  <a:cubicBezTo>
                    <a:pt x="51" y="61"/>
                    <a:pt x="52" y="59"/>
                    <a:pt x="52" y="56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4" name="Freeform 55"/>
            <p:cNvSpPr>
              <a:spLocks/>
            </p:cNvSpPr>
            <p:nvPr userDrawn="1"/>
          </p:nvSpPr>
          <p:spPr bwMode="auto">
            <a:xfrm>
              <a:off x="3483" y="2726"/>
              <a:ext cx="98" cy="114"/>
            </a:xfrm>
            <a:custGeom>
              <a:avLst/>
              <a:gdLst>
                <a:gd name="T0" fmla="*/ 65 w 65"/>
                <a:gd name="T1" fmla="*/ 56 h 75"/>
                <a:gd name="T2" fmla="*/ 64 w 65"/>
                <a:gd name="T3" fmla="*/ 64 h 75"/>
                <a:gd name="T4" fmla="*/ 60 w 65"/>
                <a:gd name="T5" fmla="*/ 70 h 75"/>
                <a:gd name="T6" fmla="*/ 52 w 65"/>
                <a:gd name="T7" fmla="*/ 74 h 75"/>
                <a:gd name="T8" fmla="*/ 43 w 65"/>
                <a:gd name="T9" fmla="*/ 75 h 75"/>
                <a:gd name="T10" fmla="*/ 22 w 65"/>
                <a:gd name="T11" fmla="*/ 75 h 75"/>
                <a:gd name="T12" fmla="*/ 13 w 65"/>
                <a:gd name="T13" fmla="*/ 74 h 75"/>
                <a:gd name="T14" fmla="*/ 6 w 65"/>
                <a:gd name="T15" fmla="*/ 70 h 75"/>
                <a:gd name="T16" fmla="*/ 1 w 65"/>
                <a:gd name="T17" fmla="*/ 64 h 75"/>
                <a:gd name="T18" fmla="*/ 0 w 65"/>
                <a:gd name="T19" fmla="*/ 56 h 75"/>
                <a:gd name="T20" fmla="*/ 0 w 65"/>
                <a:gd name="T21" fmla="*/ 0 h 75"/>
                <a:gd name="T22" fmla="*/ 13 w 65"/>
                <a:gd name="T23" fmla="*/ 0 h 75"/>
                <a:gd name="T24" fmla="*/ 13 w 65"/>
                <a:gd name="T25" fmla="*/ 54 h 75"/>
                <a:gd name="T26" fmla="*/ 16 w 65"/>
                <a:gd name="T27" fmla="*/ 62 h 75"/>
                <a:gd name="T28" fmla="*/ 26 w 65"/>
                <a:gd name="T29" fmla="*/ 64 h 75"/>
                <a:gd name="T30" fmla="*/ 40 w 65"/>
                <a:gd name="T31" fmla="*/ 64 h 75"/>
                <a:gd name="T32" fmla="*/ 49 w 65"/>
                <a:gd name="T33" fmla="*/ 62 h 75"/>
                <a:gd name="T34" fmla="*/ 52 w 65"/>
                <a:gd name="T35" fmla="*/ 54 h 75"/>
                <a:gd name="T36" fmla="*/ 52 w 65"/>
                <a:gd name="T37" fmla="*/ 0 h 75"/>
                <a:gd name="T38" fmla="*/ 65 w 65"/>
                <a:gd name="T39" fmla="*/ 0 h 75"/>
                <a:gd name="T40" fmla="*/ 65 w 65"/>
                <a:gd name="T41" fmla="*/ 5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5" h="75">
                  <a:moveTo>
                    <a:pt x="65" y="56"/>
                  </a:moveTo>
                  <a:cubicBezTo>
                    <a:pt x="65" y="59"/>
                    <a:pt x="65" y="62"/>
                    <a:pt x="64" y="64"/>
                  </a:cubicBezTo>
                  <a:cubicBezTo>
                    <a:pt x="64" y="66"/>
                    <a:pt x="62" y="68"/>
                    <a:pt x="60" y="70"/>
                  </a:cubicBezTo>
                  <a:cubicBezTo>
                    <a:pt x="57" y="72"/>
                    <a:pt x="55" y="73"/>
                    <a:pt x="52" y="74"/>
                  </a:cubicBezTo>
                  <a:cubicBezTo>
                    <a:pt x="50" y="74"/>
                    <a:pt x="47" y="75"/>
                    <a:pt x="43" y="75"/>
                  </a:cubicBezTo>
                  <a:cubicBezTo>
                    <a:pt x="22" y="75"/>
                    <a:pt x="22" y="75"/>
                    <a:pt x="22" y="75"/>
                  </a:cubicBezTo>
                  <a:cubicBezTo>
                    <a:pt x="18" y="75"/>
                    <a:pt x="15" y="74"/>
                    <a:pt x="13" y="74"/>
                  </a:cubicBezTo>
                  <a:cubicBezTo>
                    <a:pt x="11" y="73"/>
                    <a:pt x="8" y="72"/>
                    <a:pt x="6" y="70"/>
                  </a:cubicBezTo>
                  <a:cubicBezTo>
                    <a:pt x="3" y="68"/>
                    <a:pt x="2" y="66"/>
                    <a:pt x="1" y="64"/>
                  </a:cubicBezTo>
                  <a:cubicBezTo>
                    <a:pt x="0" y="62"/>
                    <a:pt x="0" y="59"/>
                    <a:pt x="0" y="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8"/>
                    <a:pt x="14" y="60"/>
                    <a:pt x="16" y="62"/>
                  </a:cubicBezTo>
                  <a:cubicBezTo>
                    <a:pt x="18" y="63"/>
                    <a:pt x="21" y="64"/>
                    <a:pt x="26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4" y="64"/>
                    <a:pt x="48" y="63"/>
                    <a:pt x="49" y="62"/>
                  </a:cubicBezTo>
                  <a:cubicBezTo>
                    <a:pt x="51" y="60"/>
                    <a:pt x="52" y="58"/>
                    <a:pt x="52" y="54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65" y="56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5" name="Freeform 56"/>
            <p:cNvSpPr>
              <a:spLocks/>
            </p:cNvSpPr>
            <p:nvPr userDrawn="1"/>
          </p:nvSpPr>
          <p:spPr bwMode="auto">
            <a:xfrm>
              <a:off x="3638" y="2728"/>
              <a:ext cx="89" cy="112"/>
            </a:xfrm>
            <a:custGeom>
              <a:avLst/>
              <a:gdLst>
                <a:gd name="T0" fmla="*/ 57 w 59"/>
                <a:gd name="T1" fmla="*/ 42 h 74"/>
                <a:gd name="T2" fmla="*/ 14 w 59"/>
                <a:gd name="T3" fmla="*/ 42 h 74"/>
                <a:gd name="T4" fmla="*/ 14 w 59"/>
                <a:gd name="T5" fmla="*/ 54 h 74"/>
                <a:gd name="T6" fmla="*/ 25 w 59"/>
                <a:gd name="T7" fmla="*/ 63 h 74"/>
                <a:gd name="T8" fmla="*/ 59 w 59"/>
                <a:gd name="T9" fmla="*/ 63 h 74"/>
                <a:gd name="T10" fmla="*/ 59 w 59"/>
                <a:gd name="T11" fmla="*/ 74 h 74"/>
                <a:gd name="T12" fmla="*/ 22 w 59"/>
                <a:gd name="T13" fmla="*/ 74 h 74"/>
                <a:gd name="T14" fmla="*/ 6 w 59"/>
                <a:gd name="T15" fmla="*/ 70 h 74"/>
                <a:gd name="T16" fmla="*/ 0 w 59"/>
                <a:gd name="T17" fmla="*/ 58 h 74"/>
                <a:gd name="T18" fmla="*/ 0 w 59"/>
                <a:gd name="T19" fmla="*/ 16 h 74"/>
                <a:gd name="T20" fmla="*/ 6 w 59"/>
                <a:gd name="T21" fmla="*/ 4 h 74"/>
                <a:gd name="T22" fmla="*/ 20 w 59"/>
                <a:gd name="T23" fmla="*/ 0 h 74"/>
                <a:gd name="T24" fmla="*/ 59 w 59"/>
                <a:gd name="T25" fmla="*/ 0 h 74"/>
                <a:gd name="T26" fmla="*/ 59 w 59"/>
                <a:gd name="T27" fmla="*/ 10 h 74"/>
                <a:gd name="T28" fmla="*/ 25 w 59"/>
                <a:gd name="T29" fmla="*/ 10 h 74"/>
                <a:gd name="T30" fmla="*/ 14 w 59"/>
                <a:gd name="T31" fmla="*/ 19 h 74"/>
                <a:gd name="T32" fmla="*/ 14 w 59"/>
                <a:gd name="T33" fmla="*/ 31 h 74"/>
                <a:gd name="T34" fmla="*/ 57 w 59"/>
                <a:gd name="T35" fmla="*/ 31 h 74"/>
                <a:gd name="T36" fmla="*/ 57 w 59"/>
                <a:gd name="T37" fmla="*/ 4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74">
                  <a:moveTo>
                    <a:pt x="57" y="42"/>
                  </a:moveTo>
                  <a:cubicBezTo>
                    <a:pt x="14" y="42"/>
                    <a:pt x="14" y="42"/>
                    <a:pt x="14" y="42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14" y="60"/>
                    <a:pt x="17" y="63"/>
                    <a:pt x="25" y="63"/>
                  </a:cubicBezTo>
                  <a:cubicBezTo>
                    <a:pt x="59" y="63"/>
                    <a:pt x="59" y="63"/>
                    <a:pt x="59" y="63"/>
                  </a:cubicBezTo>
                  <a:cubicBezTo>
                    <a:pt x="59" y="74"/>
                    <a:pt x="59" y="74"/>
                    <a:pt x="59" y="74"/>
                  </a:cubicBezTo>
                  <a:cubicBezTo>
                    <a:pt x="22" y="74"/>
                    <a:pt x="22" y="74"/>
                    <a:pt x="22" y="74"/>
                  </a:cubicBezTo>
                  <a:cubicBezTo>
                    <a:pt x="15" y="74"/>
                    <a:pt x="10" y="72"/>
                    <a:pt x="6" y="70"/>
                  </a:cubicBezTo>
                  <a:cubicBezTo>
                    <a:pt x="2" y="67"/>
                    <a:pt x="0" y="63"/>
                    <a:pt x="0" y="5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1"/>
                    <a:pt x="2" y="7"/>
                    <a:pt x="6" y="4"/>
                  </a:cubicBezTo>
                  <a:cubicBezTo>
                    <a:pt x="9" y="1"/>
                    <a:pt x="14" y="0"/>
                    <a:pt x="20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17" y="10"/>
                    <a:pt x="14" y="13"/>
                    <a:pt x="14" y="19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57" y="31"/>
                    <a:pt x="57" y="31"/>
                    <a:pt x="57" y="31"/>
                  </a:cubicBezTo>
                  <a:lnTo>
                    <a:pt x="57" y="42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6" name="Freeform 57"/>
            <p:cNvSpPr>
              <a:spLocks/>
            </p:cNvSpPr>
            <p:nvPr userDrawn="1"/>
          </p:nvSpPr>
          <p:spPr bwMode="auto">
            <a:xfrm>
              <a:off x="2023" y="2987"/>
              <a:ext cx="89" cy="112"/>
            </a:xfrm>
            <a:custGeom>
              <a:avLst/>
              <a:gdLst>
                <a:gd name="T0" fmla="*/ 56 w 59"/>
                <a:gd name="T1" fmla="*/ 43 h 74"/>
                <a:gd name="T2" fmla="*/ 13 w 59"/>
                <a:gd name="T3" fmla="*/ 43 h 74"/>
                <a:gd name="T4" fmla="*/ 13 w 59"/>
                <a:gd name="T5" fmla="*/ 55 h 74"/>
                <a:gd name="T6" fmla="*/ 24 w 59"/>
                <a:gd name="T7" fmla="*/ 63 h 74"/>
                <a:gd name="T8" fmla="*/ 59 w 59"/>
                <a:gd name="T9" fmla="*/ 63 h 74"/>
                <a:gd name="T10" fmla="*/ 59 w 59"/>
                <a:gd name="T11" fmla="*/ 74 h 74"/>
                <a:gd name="T12" fmla="*/ 21 w 59"/>
                <a:gd name="T13" fmla="*/ 74 h 74"/>
                <a:gd name="T14" fmla="*/ 6 w 59"/>
                <a:gd name="T15" fmla="*/ 70 h 74"/>
                <a:gd name="T16" fmla="*/ 0 w 59"/>
                <a:gd name="T17" fmla="*/ 58 h 74"/>
                <a:gd name="T18" fmla="*/ 0 w 59"/>
                <a:gd name="T19" fmla="*/ 17 h 74"/>
                <a:gd name="T20" fmla="*/ 5 w 59"/>
                <a:gd name="T21" fmla="*/ 5 h 74"/>
                <a:gd name="T22" fmla="*/ 20 w 59"/>
                <a:gd name="T23" fmla="*/ 0 h 74"/>
                <a:gd name="T24" fmla="*/ 59 w 59"/>
                <a:gd name="T25" fmla="*/ 0 h 74"/>
                <a:gd name="T26" fmla="*/ 59 w 59"/>
                <a:gd name="T27" fmla="*/ 11 h 74"/>
                <a:gd name="T28" fmla="*/ 24 w 59"/>
                <a:gd name="T29" fmla="*/ 11 h 74"/>
                <a:gd name="T30" fmla="*/ 13 w 59"/>
                <a:gd name="T31" fmla="*/ 19 h 74"/>
                <a:gd name="T32" fmla="*/ 13 w 59"/>
                <a:gd name="T33" fmla="*/ 32 h 74"/>
                <a:gd name="T34" fmla="*/ 56 w 59"/>
                <a:gd name="T35" fmla="*/ 32 h 74"/>
                <a:gd name="T36" fmla="*/ 56 w 59"/>
                <a:gd name="T37" fmla="*/ 4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74">
                  <a:moveTo>
                    <a:pt x="56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61"/>
                    <a:pt x="17" y="63"/>
                    <a:pt x="24" y="63"/>
                  </a:cubicBezTo>
                  <a:cubicBezTo>
                    <a:pt x="59" y="63"/>
                    <a:pt x="59" y="63"/>
                    <a:pt x="59" y="63"/>
                  </a:cubicBezTo>
                  <a:cubicBezTo>
                    <a:pt x="59" y="74"/>
                    <a:pt x="59" y="74"/>
                    <a:pt x="59" y="74"/>
                  </a:cubicBezTo>
                  <a:cubicBezTo>
                    <a:pt x="21" y="74"/>
                    <a:pt x="21" y="74"/>
                    <a:pt x="21" y="74"/>
                  </a:cubicBezTo>
                  <a:cubicBezTo>
                    <a:pt x="14" y="74"/>
                    <a:pt x="9" y="73"/>
                    <a:pt x="6" y="70"/>
                  </a:cubicBezTo>
                  <a:cubicBezTo>
                    <a:pt x="2" y="68"/>
                    <a:pt x="0" y="64"/>
                    <a:pt x="0" y="5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2"/>
                    <a:pt x="1" y="8"/>
                    <a:pt x="5" y="5"/>
                  </a:cubicBezTo>
                  <a:cubicBezTo>
                    <a:pt x="9" y="2"/>
                    <a:pt x="13" y="0"/>
                    <a:pt x="20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17" y="11"/>
                    <a:pt x="13" y="14"/>
                    <a:pt x="13" y="19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56" y="32"/>
                    <a:pt x="56" y="32"/>
                    <a:pt x="56" y="32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7" name="Freeform 58"/>
            <p:cNvSpPr>
              <a:spLocks/>
            </p:cNvSpPr>
            <p:nvPr userDrawn="1"/>
          </p:nvSpPr>
          <p:spPr bwMode="auto">
            <a:xfrm>
              <a:off x="2164" y="2987"/>
              <a:ext cx="87" cy="112"/>
            </a:xfrm>
            <a:custGeom>
              <a:avLst/>
              <a:gdLst>
                <a:gd name="T0" fmla="*/ 87 w 87"/>
                <a:gd name="T1" fmla="*/ 17 h 112"/>
                <a:gd name="T2" fmla="*/ 54 w 87"/>
                <a:gd name="T3" fmla="*/ 17 h 112"/>
                <a:gd name="T4" fmla="*/ 54 w 87"/>
                <a:gd name="T5" fmla="*/ 112 h 112"/>
                <a:gd name="T6" fmla="*/ 33 w 87"/>
                <a:gd name="T7" fmla="*/ 112 h 112"/>
                <a:gd name="T8" fmla="*/ 33 w 87"/>
                <a:gd name="T9" fmla="*/ 17 h 112"/>
                <a:gd name="T10" fmla="*/ 0 w 87"/>
                <a:gd name="T11" fmla="*/ 17 h 112"/>
                <a:gd name="T12" fmla="*/ 0 w 87"/>
                <a:gd name="T13" fmla="*/ 0 h 112"/>
                <a:gd name="T14" fmla="*/ 87 w 87"/>
                <a:gd name="T15" fmla="*/ 0 h 112"/>
                <a:gd name="T16" fmla="*/ 87 w 87"/>
                <a:gd name="T17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112">
                  <a:moveTo>
                    <a:pt x="87" y="17"/>
                  </a:moveTo>
                  <a:lnTo>
                    <a:pt x="54" y="17"/>
                  </a:lnTo>
                  <a:lnTo>
                    <a:pt x="54" y="112"/>
                  </a:lnTo>
                  <a:lnTo>
                    <a:pt x="33" y="112"/>
                  </a:lnTo>
                  <a:lnTo>
                    <a:pt x="33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87" y="0"/>
                  </a:lnTo>
                  <a:lnTo>
                    <a:pt x="87" y="17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8" name="Freeform 59"/>
            <p:cNvSpPr>
              <a:spLocks/>
            </p:cNvSpPr>
            <p:nvPr userDrawn="1"/>
          </p:nvSpPr>
          <p:spPr bwMode="auto">
            <a:xfrm>
              <a:off x="2394" y="2987"/>
              <a:ext cx="89" cy="112"/>
            </a:xfrm>
            <a:custGeom>
              <a:avLst/>
              <a:gdLst>
                <a:gd name="T0" fmla="*/ 59 w 59"/>
                <a:gd name="T1" fmla="*/ 43 h 74"/>
                <a:gd name="T2" fmla="*/ 13 w 59"/>
                <a:gd name="T3" fmla="*/ 43 h 74"/>
                <a:gd name="T4" fmla="*/ 13 w 59"/>
                <a:gd name="T5" fmla="*/ 74 h 74"/>
                <a:gd name="T6" fmla="*/ 0 w 59"/>
                <a:gd name="T7" fmla="*/ 74 h 74"/>
                <a:gd name="T8" fmla="*/ 0 w 59"/>
                <a:gd name="T9" fmla="*/ 15 h 74"/>
                <a:gd name="T10" fmla="*/ 6 w 59"/>
                <a:gd name="T11" fmla="*/ 4 h 74"/>
                <a:gd name="T12" fmla="*/ 20 w 59"/>
                <a:gd name="T13" fmla="*/ 0 h 74"/>
                <a:gd name="T14" fmla="*/ 59 w 59"/>
                <a:gd name="T15" fmla="*/ 0 h 74"/>
                <a:gd name="T16" fmla="*/ 59 w 59"/>
                <a:gd name="T17" fmla="*/ 11 h 74"/>
                <a:gd name="T18" fmla="*/ 24 w 59"/>
                <a:gd name="T19" fmla="*/ 11 h 74"/>
                <a:gd name="T20" fmla="*/ 13 w 59"/>
                <a:gd name="T21" fmla="*/ 19 h 74"/>
                <a:gd name="T22" fmla="*/ 13 w 59"/>
                <a:gd name="T23" fmla="*/ 32 h 74"/>
                <a:gd name="T24" fmla="*/ 59 w 59"/>
                <a:gd name="T25" fmla="*/ 32 h 74"/>
                <a:gd name="T26" fmla="*/ 59 w 59"/>
                <a:gd name="T27" fmla="*/ 4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74">
                  <a:moveTo>
                    <a:pt x="59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1"/>
                    <a:pt x="2" y="7"/>
                    <a:pt x="6" y="4"/>
                  </a:cubicBezTo>
                  <a:cubicBezTo>
                    <a:pt x="9" y="1"/>
                    <a:pt x="14" y="0"/>
                    <a:pt x="20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16" y="11"/>
                    <a:pt x="13" y="14"/>
                    <a:pt x="13" y="19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59" y="32"/>
                    <a:pt x="59" y="32"/>
                    <a:pt x="59" y="32"/>
                  </a:cubicBezTo>
                  <a:lnTo>
                    <a:pt x="59" y="43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9" name="Freeform 60"/>
            <p:cNvSpPr>
              <a:spLocks noEditPoints="1"/>
            </p:cNvSpPr>
            <p:nvPr userDrawn="1"/>
          </p:nvSpPr>
          <p:spPr bwMode="auto">
            <a:xfrm>
              <a:off x="2542" y="2987"/>
              <a:ext cx="97" cy="112"/>
            </a:xfrm>
            <a:custGeom>
              <a:avLst/>
              <a:gdLst>
                <a:gd name="T0" fmla="*/ 64 w 64"/>
                <a:gd name="T1" fmla="*/ 57 h 74"/>
                <a:gd name="T2" fmla="*/ 42 w 64"/>
                <a:gd name="T3" fmla="*/ 74 h 74"/>
                <a:gd name="T4" fmla="*/ 22 w 64"/>
                <a:gd name="T5" fmla="*/ 74 h 74"/>
                <a:gd name="T6" fmla="*/ 7 w 64"/>
                <a:gd name="T7" fmla="*/ 70 h 74"/>
                <a:gd name="T8" fmla="*/ 0 w 64"/>
                <a:gd name="T9" fmla="*/ 57 h 74"/>
                <a:gd name="T10" fmla="*/ 0 w 64"/>
                <a:gd name="T11" fmla="*/ 17 h 74"/>
                <a:gd name="T12" fmla="*/ 7 w 64"/>
                <a:gd name="T13" fmla="*/ 4 h 74"/>
                <a:gd name="T14" fmla="*/ 22 w 64"/>
                <a:gd name="T15" fmla="*/ 0 h 74"/>
                <a:gd name="T16" fmla="*/ 42 w 64"/>
                <a:gd name="T17" fmla="*/ 0 h 74"/>
                <a:gd name="T18" fmla="*/ 64 w 64"/>
                <a:gd name="T19" fmla="*/ 17 h 74"/>
                <a:gd name="T20" fmla="*/ 64 w 64"/>
                <a:gd name="T21" fmla="*/ 57 h 74"/>
                <a:gd name="T22" fmla="*/ 51 w 64"/>
                <a:gd name="T23" fmla="*/ 55 h 74"/>
                <a:gd name="T24" fmla="*/ 51 w 64"/>
                <a:gd name="T25" fmla="*/ 20 h 74"/>
                <a:gd name="T26" fmla="*/ 48 w 64"/>
                <a:gd name="T27" fmla="*/ 13 h 74"/>
                <a:gd name="T28" fmla="*/ 39 w 64"/>
                <a:gd name="T29" fmla="*/ 11 h 74"/>
                <a:gd name="T30" fmla="*/ 25 w 64"/>
                <a:gd name="T31" fmla="*/ 11 h 74"/>
                <a:gd name="T32" fmla="*/ 16 w 64"/>
                <a:gd name="T33" fmla="*/ 13 h 74"/>
                <a:gd name="T34" fmla="*/ 14 w 64"/>
                <a:gd name="T35" fmla="*/ 20 h 74"/>
                <a:gd name="T36" fmla="*/ 14 w 64"/>
                <a:gd name="T37" fmla="*/ 54 h 74"/>
                <a:gd name="T38" fmla="*/ 17 w 64"/>
                <a:gd name="T39" fmla="*/ 61 h 74"/>
                <a:gd name="T40" fmla="*/ 25 w 64"/>
                <a:gd name="T41" fmla="*/ 63 h 74"/>
                <a:gd name="T42" fmla="*/ 39 w 64"/>
                <a:gd name="T43" fmla="*/ 63 h 74"/>
                <a:gd name="T44" fmla="*/ 48 w 64"/>
                <a:gd name="T45" fmla="*/ 61 h 74"/>
                <a:gd name="T46" fmla="*/ 51 w 64"/>
                <a:gd name="T47" fmla="*/ 5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74">
                  <a:moveTo>
                    <a:pt x="64" y="57"/>
                  </a:moveTo>
                  <a:cubicBezTo>
                    <a:pt x="64" y="69"/>
                    <a:pt x="57" y="74"/>
                    <a:pt x="42" y="74"/>
                  </a:cubicBezTo>
                  <a:cubicBezTo>
                    <a:pt x="22" y="74"/>
                    <a:pt x="22" y="74"/>
                    <a:pt x="22" y="74"/>
                  </a:cubicBezTo>
                  <a:cubicBezTo>
                    <a:pt x="15" y="74"/>
                    <a:pt x="10" y="73"/>
                    <a:pt x="7" y="70"/>
                  </a:cubicBezTo>
                  <a:cubicBezTo>
                    <a:pt x="2" y="67"/>
                    <a:pt x="0" y="63"/>
                    <a:pt x="0" y="5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1"/>
                    <a:pt x="2" y="7"/>
                    <a:pt x="7" y="4"/>
                  </a:cubicBezTo>
                  <a:cubicBezTo>
                    <a:pt x="10" y="1"/>
                    <a:pt x="15" y="0"/>
                    <a:pt x="2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57" y="0"/>
                    <a:pt x="64" y="6"/>
                    <a:pt x="64" y="17"/>
                  </a:cubicBezTo>
                  <a:lnTo>
                    <a:pt x="64" y="57"/>
                  </a:lnTo>
                  <a:close/>
                  <a:moveTo>
                    <a:pt x="51" y="55"/>
                  </a:moveTo>
                  <a:cubicBezTo>
                    <a:pt x="51" y="20"/>
                    <a:pt x="51" y="20"/>
                    <a:pt x="51" y="20"/>
                  </a:cubicBezTo>
                  <a:cubicBezTo>
                    <a:pt x="51" y="17"/>
                    <a:pt x="50" y="14"/>
                    <a:pt x="48" y="13"/>
                  </a:cubicBezTo>
                  <a:cubicBezTo>
                    <a:pt x="46" y="12"/>
                    <a:pt x="43" y="11"/>
                    <a:pt x="39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1" y="11"/>
                    <a:pt x="18" y="12"/>
                    <a:pt x="16" y="13"/>
                  </a:cubicBezTo>
                  <a:cubicBezTo>
                    <a:pt x="14" y="14"/>
                    <a:pt x="14" y="17"/>
                    <a:pt x="14" y="20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14" y="57"/>
                    <a:pt x="15" y="60"/>
                    <a:pt x="17" y="61"/>
                  </a:cubicBezTo>
                  <a:cubicBezTo>
                    <a:pt x="18" y="63"/>
                    <a:pt x="21" y="63"/>
                    <a:pt x="25" y="63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43" y="63"/>
                    <a:pt x="46" y="63"/>
                    <a:pt x="48" y="61"/>
                  </a:cubicBezTo>
                  <a:cubicBezTo>
                    <a:pt x="50" y="60"/>
                    <a:pt x="51" y="58"/>
                    <a:pt x="51" y="55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60" name="Freeform 61"/>
            <p:cNvSpPr>
              <a:spLocks/>
            </p:cNvSpPr>
            <p:nvPr userDrawn="1"/>
          </p:nvSpPr>
          <p:spPr bwMode="auto">
            <a:xfrm>
              <a:off x="2696" y="2987"/>
              <a:ext cx="98" cy="112"/>
            </a:xfrm>
            <a:custGeom>
              <a:avLst/>
              <a:gdLst>
                <a:gd name="T0" fmla="*/ 65 w 65"/>
                <a:gd name="T1" fmla="*/ 74 h 74"/>
                <a:gd name="T2" fmla="*/ 48 w 65"/>
                <a:gd name="T3" fmla="*/ 74 h 74"/>
                <a:gd name="T4" fmla="*/ 16 w 65"/>
                <a:gd name="T5" fmla="*/ 46 h 74"/>
                <a:gd name="T6" fmla="*/ 14 w 65"/>
                <a:gd name="T7" fmla="*/ 41 h 74"/>
                <a:gd name="T8" fmla="*/ 22 w 65"/>
                <a:gd name="T9" fmla="*/ 35 h 74"/>
                <a:gd name="T10" fmla="*/ 42 w 65"/>
                <a:gd name="T11" fmla="*/ 35 h 74"/>
                <a:gd name="T12" fmla="*/ 51 w 65"/>
                <a:gd name="T13" fmla="*/ 27 h 74"/>
                <a:gd name="T14" fmla="*/ 51 w 65"/>
                <a:gd name="T15" fmla="*/ 19 h 74"/>
                <a:gd name="T16" fmla="*/ 40 w 65"/>
                <a:gd name="T17" fmla="*/ 11 h 74"/>
                <a:gd name="T18" fmla="*/ 13 w 65"/>
                <a:gd name="T19" fmla="*/ 11 h 74"/>
                <a:gd name="T20" fmla="*/ 13 w 65"/>
                <a:gd name="T21" fmla="*/ 74 h 74"/>
                <a:gd name="T22" fmla="*/ 0 w 65"/>
                <a:gd name="T23" fmla="*/ 74 h 74"/>
                <a:gd name="T24" fmla="*/ 0 w 65"/>
                <a:gd name="T25" fmla="*/ 0 h 74"/>
                <a:gd name="T26" fmla="*/ 44 w 65"/>
                <a:gd name="T27" fmla="*/ 0 h 74"/>
                <a:gd name="T28" fmla="*/ 65 w 65"/>
                <a:gd name="T29" fmla="*/ 16 h 74"/>
                <a:gd name="T30" fmla="*/ 65 w 65"/>
                <a:gd name="T31" fmla="*/ 29 h 74"/>
                <a:gd name="T32" fmla="*/ 59 w 65"/>
                <a:gd name="T33" fmla="*/ 40 h 74"/>
                <a:gd name="T34" fmla="*/ 45 w 65"/>
                <a:gd name="T35" fmla="*/ 44 h 74"/>
                <a:gd name="T36" fmla="*/ 30 w 65"/>
                <a:gd name="T37" fmla="*/ 44 h 74"/>
                <a:gd name="T38" fmla="*/ 65 w 65"/>
                <a:gd name="T3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" h="74">
                  <a:moveTo>
                    <a:pt x="65" y="74"/>
                  </a:moveTo>
                  <a:cubicBezTo>
                    <a:pt x="48" y="74"/>
                    <a:pt x="48" y="74"/>
                    <a:pt x="48" y="74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5" y="45"/>
                    <a:pt x="14" y="43"/>
                    <a:pt x="14" y="41"/>
                  </a:cubicBezTo>
                  <a:cubicBezTo>
                    <a:pt x="14" y="37"/>
                    <a:pt x="17" y="35"/>
                    <a:pt x="22" y="35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48" y="35"/>
                    <a:pt x="51" y="32"/>
                    <a:pt x="51" y="27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1" y="14"/>
                    <a:pt x="48" y="11"/>
                    <a:pt x="40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8" y="0"/>
                    <a:pt x="65" y="5"/>
                    <a:pt x="65" y="16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5" y="33"/>
                    <a:pt x="63" y="37"/>
                    <a:pt x="59" y="40"/>
                  </a:cubicBezTo>
                  <a:cubicBezTo>
                    <a:pt x="56" y="43"/>
                    <a:pt x="51" y="44"/>
                    <a:pt x="45" y="44"/>
                  </a:cubicBezTo>
                  <a:cubicBezTo>
                    <a:pt x="30" y="44"/>
                    <a:pt x="30" y="44"/>
                    <a:pt x="30" y="44"/>
                  </a:cubicBezTo>
                  <a:lnTo>
                    <a:pt x="65" y="74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61" name="Freeform 62"/>
            <p:cNvSpPr>
              <a:spLocks/>
            </p:cNvSpPr>
            <p:nvPr userDrawn="1"/>
          </p:nvSpPr>
          <p:spPr bwMode="auto">
            <a:xfrm>
              <a:off x="2847" y="2987"/>
              <a:ext cx="89" cy="112"/>
            </a:xfrm>
            <a:custGeom>
              <a:avLst/>
              <a:gdLst>
                <a:gd name="T0" fmla="*/ 57 w 59"/>
                <a:gd name="T1" fmla="*/ 43 h 74"/>
                <a:gd name="T2" fmla="*/ 13 w 59"/>
                <a:gd name="T3" fmla="*/ 43 h 74"/>
                <a:gd name="T4" fmla="*/ 13 w 59"/>
                <a:gd name="T5" fmla="*/ 55 h 74"/>
                <a:gd name="T6" fmla="*/ 25 w 59"/>
                <a:gd name="T7" fmla="*/ 63 h 74"/>
                <a:gd name="T8" fmla="*/ 59 w 59"/>
                <a:gd name="T9" fmla="*/ 63 h 74"/>
                <a:gd name="T10" fmla="*/ 59 w 59"/>
                <a:gd name="T11" fmla="*/ 74 h 74"/>
                <a:gd name="T12" fmla="*/ 21 w 59"/>
                <a:gd name="T13" fmla="*/ 74 h 74"/>
                <a:gd name="T14" fmla="*/ 6 w 59"/>
                <a:gd name="T15" fmla="*/ 70 h 74"/>
                <a:gd name="T16" fmla="*/ 0 w 59"/>
                <a:gd name="T17" fmla="*/ 58 h 74"/>
                <a:gd name="T18" fmla="*/ 0 w 59"/>
                <a:gd name="T19" fmla="*/ 17 h 74"/>
                <a:gd name="T20" fmla="*/ 6 w 59"/>
                <a:gd name="T21" fmla="*/ 5 h 74"/>
                <a:gd name="T22" fmla="*/ 20 w 59"/>
                <a:gd name="T23" fmla="*/ 0 h 74"/>
                <a:gd name="T24" fmla="*/ 59 w 59"/>
                <a:gd name="T25" fmla="*/ 0 h 74"/>
                <a:gd name="T26" fmla="*/ 59 w 59"/>
                <a:gd name="T27" fmla="*/ 11 h 74"/>
                <a:gd name="T28" fmla="*/ 25 w 59"/>
                <a:gd name="T29" fmla="*/ 11 h 74"/>
                <a:gd name="T30" fmla="*/ 13 w 59"/>
                <a:gd name="T31" fmla="*/ 19 h 74"/>
                <a:gd name="T32" fmla="*/ 13 w 59"/>
                <a:gd name="T33" fmla="*/ 32 h 74"/>
                <a:gd name="T34" fmla="*/ 57 w 59"/>
                <a:gd name="T35" fmla="*/ 32 h 74"/>
                <a:gd name="T36" fmla="*/ 57 w 59"/>
                <a:gd name="T37" fmla="*/ 4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74">
                  <a:moveTo>
                    <a:pt x="57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61"/>
                    <a:pt x="17" y="63"/>
                    <a:pt x="25" y="63"/>
                  </a:cubicBezTo>
                  <a:cubicBezTo>
                    <a:pt x="59" y="63"/>
                    <a:pt x="59" y="63"/>
                    <a:pt x="59" y="63"/>
                  </a:cubicBezTo>
                  <a:cubicBezTo>
                    <a:pt x="59" y="74"/>
                    <a:pt x="59" y="74"/>
                    <a:pt x="59" y="74"/>
                  </a:cubicBezTo>
                  <a:cubicBezTo>
                    <a:pt x="21" y="74"/>
                    <a:pt x="21" y="74"/>
                    <a:pt x="21" y="74"/>
                  </a:cubicBezTo>
                  <a:cubicBezTo>
                    <a:pt x="15" y="74"/>
                    <a:pt x="10" y="73"/>
                    <a:pt x="6" y="70"/>
                  </a:cubicBezTo>
                  <a:cubicBezTo>
                    <a:pt x="2" y="68"/>
                    <a:pt x="0" y="64"/>
                    <a:pt x="0" y="5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2"/>
                    <a:pt x="2" y="8"/>
                    <a:pt x="6" y="5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17" y="11"/>
                    <a:pt x="13" y="14"/>
                    <a:pt x="13" y="19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57" y="32"/>
                    <a:pt x="57" y="32"/>
                    <a:pt x="57" y="32"/>
                  </a:cubicBezTo>
                  <a:lnTo>
                    <a:pt x="57" y="43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62" name="Freeform 63"/>
            <p:cNvSpPr>
              <a:spLocks/>
            </p:cNvSpPr>
            <p:nvPr userDrawn="1"/>
          </p:nvSpPr>
          <p:spPr bwMode="auto">
            <a:xfrm>
              <a:off x="2995" y="2987"/>
              <a:ext cx="89" cy="112"/>
            </a:xfrm>
            <a:custGeom>
              <a:avLst/>
              <a:gdLst>
                <a:gd name="T0" fmla="*/ 59 w 59"/>
                <a:gd name="T1" fmla="*/ 11 h 74"/>
                <a:gd name="T2" fmla="*/ 25 w 59"/>
                <a:gd name="T3" fmla="*/ 11 h 74"/>
                <a:gd name="T4" fmla="*/ 14 w 59"/>
                <a:gd name="T5" fmla="*/ 14 h 74"/>
                <a:gd name="T6" fmla="*/ 13 w 59"/>
                <a:gd name="T7" fmla="*/ 24 h 74"/>
                <a:gd name="T8" fmla="*/ 16 w 59"/>
                <a:gd name="T9" fmla="*/ 30 h 74"/>
                <a:gd name="T10" fmla="*/ 25 w 59"/>
                <a:gd name="T11" fmla="*/ 31 h 74"/>
                <a:gd name="T12" fmla="*/ 39 w 59"/>
                <a:gd name="T13" fmla="*/ 31 h 74"/>
                <a:gd name="T14" fmla="*/ 53 w 59"/>
                <a:gd name="T15" fmla="*/ 35 h 74"/>
                <a:gd name="T16" fmla="*/ 58 w 59"/>
                <a:gd name="T17" fmla="*/ 47 h 74"/>
                <a:gd name="T18" fmla="*/ 58 w 59"/>
                <a:gd name="T19" fmla="*/ 58 h 74"/>
                <a:gd name="T20" fmla="*/ 53 w 59"/>
                <a:gd name="T21" fmla="*/ 70 h 74"/>
                <a:gd name="T22" fmla="*/ 38 w 59"/>
                <a:gd name="T23" fmla="*/ 74 h 74"/>
                <a:gd name="T24" fmla="*/ 0 w 59"/>
                <a:gd name="T25" fmla="*/ 74 h 74"/>
                <a:gd name="T26" fmla="*/ 0 w 59"/>
                <a:gd name="T27" fmla="*/ 63 h 74"/>
                <a:gd name="T28" fmla="*/ 34 w 59"/>
                <a:gd name="T29" fmla="*/ 63 h 74"/>
                <a:gd name="T30" fmla="*/ 44 w 59"/>
                <a:gd name="T31" fmla="*/ 60 h 74"/>
                <a:gd name="T32" fmla="*/ 45 w 59"/>
                <a:gd name="T33" fmla="*/ 50 h 74"/>
                <a:gd name="T34" fmla="*/ 34 w 59"/>
                <a:gd name="T35" fmla="*/ 42 h 74"/>
                <a:gd name="T36" fmla="*/ 20 w 59"/>
                <a:gd name="T37" fmla="*/ 42 h 74"/>
                <a:gd name="T38" fmla="*/ 6 w 59"/>
                <a:gd name="T39" fmla="*/ 38 h 74"/>
                <a:gd name="T40" fmla="*/ 0 w 59"/>
                <a:gd name="T41" fmla="*/ 27 h 74"/>
                <a:gd name="T42" fmla="*/ 0 w 59"/>
                <a:gd name="T43" fmla="*/ 16 h 74"/>
                <a:gd name="T44" fmla="*/ 6 w 59"/>
                <a:gd name="T45" fmla="*/ 3 h 74"/>
                <a:gd name="T46" fmla="*/ 20 w 59"/>
                <a:gd name="T47" fmla="*/ 0 h 74"/>
                <a:gd name="T48" fmla="*/ 59 w 59"/>
                <a:gd name="T49" fmla="*/ 0 h 74"/>
                <a:gd name="T50" fmla="*/ 59 w 59"/>
                <a:gd name="T51" fmla="*/ 1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9" h="74">
                  <a:moveTo>
                    <a:pt x="59" y="11"/>
                  </a:moveTo>
                  <a:cubicBezTo>
                    <a:pt x="25" y="11"/>
                    <a:pt x="25" y="11"/>
                    <a:pt x="25" y="11"/>
                  </a:cubicBezTo>
                  <a:cubicBezTo>
                    <a:pt x="19" y="11"/>
                    <a:pt x="16" y="12"/>
                    <a:pt x="14" y="14"/>
                  </a:cubicBezTo>
                  <a:cubicBezTo>
                    <a:pt x="13" y="16"/>
                    <a:pt x="13" y="19"/>
                    <a:pt x="13" y="24"/>
                  </a:cubicBezTo>
                  <a:cubicBezTo>
                    <a:pt x="13" y="26"/>
                    <a:pt x="14" y="28"/>
                    <a:pt x="16" y="30"/>
                  </a:cubicBezTo>
                  <a:cubicBezTo>
                    <a:pt x="18" y="31"/>
                    <a:pt x="21" y="31"/>
                    <a:pt x="25" y="31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45" y="31"/>
                    <a:pt x="49" y="33"/>
                    <a:pt x="53" y="35"/>
                  </a:cubicBezTo>
                  <a:cubicBezTo>
                    <a:pt x="57" y="38"/>
                    <a:pt x="58" y="42"/>
                    <a:pt x="58" y="47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58" y="63"/>
                    <a:pt x="57" y="67"/>
                    <a:pt x="53" y="70"/>
                  </a:cubicBezTo>
                  <a:cubicBezTo>
                    <a:pt x="49" y="73"/>
                    <a:pt x="44" y="74"/>
                    <a:pt x="38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9" y="63"/>
                    <a:pt x="43" y="62"/>
                    <a:pt x="44" y="60"/>
                  </a:cubicBezTo>
                  <a:cubicBezTo>
                    <a:pt x="45" y="58"/>
                    <a:pt x="45" y="55"/>
                    <a:pt x="45" y="50"/>
                  </a:cubicBezTo>
                  <a:cubicBezTo>
                    <a:pt x="45" y="45"/>
                    <a:pt x="42" y="42"/>
                    <a:pt x="34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4" y="42"/>
                    <a:pt x="10" y="41"/>
                    <a:pt x="6" y="38"/>
                  </a:cubicBezTo>
                  <a:cubicBezTo>
                    <a:pt x="2" y="36"/>
                    <a:pt x="0" y="32"/>
                    <a:pt x="0" y="2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1"/>
                    <a:pt x="2" y="6"/>
                    <a:pt x="6" y="3"/>
                  </a:cubicBezTo>
                  <a:cubicBezTo>
                    <a:pt x="9" y="1"/>
                    <a:pt x="14" y="0"/>
                    <a:pt x="20" y="0"/>
                  </a:cubicBezTo>
                  <a:cubicBezTo>
                    <a:pt x="59" y="0"/>
                    <a:pt x="59" y="0"/>
                    <a:pt x="59" y="0"/>
                  </a:cubicBezTo>
                  <a:lnTo>
                    <a:pt x="59" y="11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63" name="Freeform 64"/>
            <p:cNvSpPr>
              <a:spLocks/>
            </p:cNvSpPr>
            <p:nvPr userDrawn="1"/>
          </p:nvSpPr>
          <p:spPr bwMode="auto">
            <a:xfrm>
              <a:off x="3132" y="2987"/>
              <a:ext cx="87" cy="112"/>
            </a:xfrm>
            <a:custGeom>
              <a:avLst/>
              <a:gdLst>
                <a:gd name="T0" fmla="*/ 87 w 87"/>
                <a:gd name="T1" fmla="*/ 17 h 112"/>
                <a:gd name="T2" fmla="*/ 54 w 87"/>
                <a:gd name="T3" fmla="*/ 17 h 112"/>
                <a:gd name="T4" fmla="*/ 54 w 87"/>
                <a:gd name="T5" fmla="*/ 112 h 112"/>
                <a:gd name="T6" fmla="*/ 33 w 87"/>
                <a:gd name="T7" fmla="*/ 112 h 112"/>
                <a:gd name="T8" fmla="*/ 33 w 87"/>
                <a:gd name="T9" fmla="*/ 17 h 112"/>
                <a:gd name="T10" fmla="*/ 0 w 87"/>
                <a:gd name="T11" fmla="*/ 17 h 112"/>
                <a:gd name="T12" fmla="*/ 0 w 87"/>
                <a:gd name="T13" fmla="*/ 0 h 112"/>
                <a:gd name="T14" fmla="*/ 87 w 87"/>
                <a:gd name="T15" fmla="*/ 0 h 112"/>
                <a:gd name="T16" fmla="*/ 87 w 87"/>
                <a:gd name="T17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112">
                  <a:moveTo>
                    <a:pt x="87" y="17"/>
                  </a:moveTo>
                  <a:lnTo>
                    <a:pt x="54" y="17"/>
                  </a:lnTo>
                  <a:lnTo>
                    <a:pt x="54" y="112"/>
                  </a:lnTo>
                  <a:lnTo>
                    <a:pt x="33" y="112"/>
                  </a:lnTo>
                  <a:lnTo>
                    <a:pt x="33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87" y="0"/>
                  </a:lnTo>
                  <a:lnTo>
                    <a:pt x="87" y="17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64" name="Rectangle 65"/>
            <p:cNvSpPr>
              <a:spLocks noChangeArrowheads="1"/>
            </p:cNvSpPr>
            <p:nvPr userDrawn="1"/>
          </p:nvSpPr>
          <p:spPr bwMode="auto">
            <a:xfrm>
              <a:off x="3266" y="2987"/>
              <a:ext cx="21" cy="112"/>
            </a:xfrm>
            <a:prstGeom prst="rect">
              <a:avLst/>
            </a:pr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65" name="Freeform 66"/>
            <p:cNvSpPr>
              <a:spLocks noEditPoints="1"/>
            </p:cNvSpPr>
            <p:nvPr userDrawn="1"/>
          </p:nvSpPr>
          <p:spPr bwMode="auto">
            <a:xfrm>
              <a:off x="3343" y="2959"/>
              <a:ext cx="89" cy="140"/>
            </a:xfrm>
            <a:custGeom>
              <a:avLst/>
              <a:gdLst>
                <a:gd name="T0" fmla="*/ 59 w 59"/>
                <a:gd name="T1" fmla="*/ 93 h 93"/>
                <a:gd name="T2" fmla="*/ 21 w 59"/>
                <a:gd name="T3" fmla="*/ 93 h 93"/>
                <a:gd name="T4" fmla="*/ 6 w 59"/>
                <a:gd name="T5" fmla="*/ 89 h 93"/>
                <a:gd name="T6" fmla="*/ 0 w 59"/>
                <a:gd name="T7" fmla="*/ 77 h 93"/>
                <a:gd name="T8" fmla="*/ 0 w 59"/>
                <a:gd name="T9" fmla="*/ 36 h 93"/>
                <a:gd name="T10" fmla="*/ 5 w 59"/>
                <a:gd name="T11" fmla="*/ 23 h 93"/>
                <a:gd name="T12" fmla="*/ 20 w 59"/>
                <a:gd name="T13" fmla="*/ 19 h 93"/>
                <a:gd name="T14" fmla="*/ 59 w 59"/>
                <a:gd name="T15" fmla="*/ 19 h 93"/>
                <a:gd name="T16" fmla="*/ 59 w 59"/>
                <a:gd name="T17" fmla="*/ 30 h 93"/>
                <a:gd name="T18" fmla="*/ 25 w 59"/>
                <a:gd name="T19" fmla="*/ 30 h 93"/>
                <a:gd name="T20" fmla="*/ 13 w 59"/>
                <a:gd name="T21" fmla="*/ 38 h 93"/>
                <a:gd name="T22" fmla="*/ 13 w 59"/>
                <a:gd name="T23" fmla="*/ 51 h 93"/>
                <a:gd name="T24" fmla="*/ 59 w 59"/>
                <a:gd name="T25" fmla="*/ 51 h 93"/>
                <a:gd name="T26" fmla="*/ 59 w 59"/>
                <a:gd name="T27" fmla="*/ 62 h 93"/>
                <a:gd name="T28" fmla="*/ 13 w 59"/>
                <a:gd name="T29" fmla="*/ 62 h 93"/>
                <a:gd name="T30" fmla="*/ 13 w 59"/>
                <a:gd name="T31" fmla="*/ 74 h 93"/>
                <a:gd name="T32" fmla="*/ 25 w 59"/>
                <a:gd name="T33" fmla="*/ 82 h 93"/>
                <a:gd name="T34" fmla="*/ 59 w 59"/>
                <a:gd name="T35" fmla="*/ 82 h 93"/>
                <a:gd name="T36" fmla="*/ 59 w 59"/>
                <a:gd name="T37" fmla="*/ 93 h 93"/>
                <a:gd name="T38" fmla="*/ 44 w 59"/>
                <a:gd name="T39" fmla="*/ 13 h 93"/>
                <a:gd name="T40" fmla="*/ 34 w 59"/>
                <a:gd name="T41" fmla="*/ 13 h 93"/>
                <a:gd name="T42" fmla="*/ 24 w 59"/>
                <a:gd name="T43" fmla="*/ 0 h 93"/>
                <a:gd name="T44" fmla="*/ 35 w 59"/>
                <a:gd name="T45" fmla="*/ 0 h 93"/>
                <a:gd name="T46" fmla="*/ 44 w 59"/>
                <a:gd name="T47" fmla="*/ 1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9" h="93">
                  <a:moveTo>
                    <a:pt x="59" y="93"/>
                  </a:moveTo>
                  <a:cubicBezTo>
                    <a:pt x="21" y="93"/>
                    <a:pt x="21" y="93"/>
                    <a:pt x="21" y="93"/>
                  </a:cubicBezTo>
                  <a:cubicBezTo>
                    <a:pt x="15" y="93"/>
                    <a:pt x="10" y="92"/>
                    <a:pt x="6" y="89"/>
                  </a:cubicBezTo>
                  <a:cubicBezTo>
                    <a:pt x="2" y="87"/>
                    <a:pt x="0" y="83"/>
                    <a:pt x="0" y="77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0"/>
                    <a:pt x="2" y="26"/>
                    <a:pt x="5" y="23"/>
                  </a:cubicBezTo>
                  <a:cubicBezTo>
                    <a:pt x="9" y="21"/>
                    <a:pt x="14" y="19"/>
                    <a:pt x="20" y="19"/>
                  </a:cubicBezTo>
                  <a:cubicBezTo>
                    <a:pt x="59" y="19"/>
                    <a:pt x="59" y="19"/>
                    <a:pt x="59" y="19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17" y="30"/>
                    <a:pt x="13" y="33"/>
                    <a:pt x="13" y="38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59" y="62"/>
                    <a:pt x="59" y="62"/>
                    <a:pt x="59" y="62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3" y="80"/>
                    <a:pt x="17" y="82"/>
                    <a:pt x="25" y="82"/>
                  </a:cubicBezTo>
                  <a:cubicBezTo>
                    <a:pt x="59" y="82"/>
                    <a:pt x="59" y="82"/>
                    <a:pt x="59" y="82"/>
                  </a:cubicBezTo>
                  <a:lnTo>
                    <a:pt x="59" y="93"/>
                  </a:lnTo>
                  <a:close/>
                  <a:moveTo>
                    <a:pt x="44" y="13"/>
                  </a:moveTo>
                  <a:cubicBezTo>
                    <a:pt x="34" y="13"/>
                    <a:pt x="34" y="13"/>
                    <a:pt x="34" y="1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44" y="13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66" name="Freeform 67"/>
            <p:cNvSpPr>
              <a:spLocks/>
            </p:cNvSpPr>
            <p:nvPr userDrawn="1"/>
          </p:nvSpPr>
          <p:spPr bwMode="auto">
            <a:xfrm>
              <a:off x="3486" y="2987"/>
              <a:ext cx="98" cy="112"/>
            </a:xfrm>
            <a:custGeom>
              <a:avLst/>
              <a:gdLst>
                <a:gd name="T0" fmla="*/ 65 w 65"/>
                <a:gd name="T1" fmla="*/ 74 h 74"/>
                <a:gd name="T2" fmla="*/ 49 w 65"/>
                <a:gd name="T3" fmla="*/ 74 h 74"/>
                <a:gd name="T4" fmla="*/ 16 w 65"/>
                <a:gd name="T5" fmla="*/ 46 h 74"/>
                <a:gd name="T6" fmla="*/ 15 w 65"/>
                <a:gd name="T7" fmla="*/ 41 h 74"/>
                <a:gd name="T8" fmla="*/ 23 w 65"/>
                <a:gd name="T9" fmla="*/ 35 h 74"/>
                <a:gd name="T10" fmla="*/ 42 w 65"/>
                <a:gd name="T11" fmla="*/ 35 h 74"/>
                <a:gd name="T12" fmla="*/ 52 w 65"/>
                <a:gd name="T13" fmla="*/ 27 h 74"/>
                <a:gd name="T14" fmla="*/ 52 w 65"/>
                <a:gd name="T15" fmla="*/ 19 h 74"/>
                <a:gd name="T16" fmla="*/ 41 w 65"/>
                <a:gd name="T17" fmla="*/ 11 h 74"/>
                <a:gd name="T18" fmla="*/ 14 w 65"/>
                <a:gd name="T19" fmla="*/ 11 h 74"/>
                <a:gd name="T20" fmla="*/ 14 w 65"/>
                <a:gd name="T21" fmla="*/ 74 h 74"/>
                <a:gd name="T22" fmla="*/ 0 w 65"/>
                <a:gd name="T23" fmla="*/ 74 h 74"/>
                <a:gd name="T24" fmla="*/ 0 w 65"/>
                <a:gd name="T25" fmla="*/ 0 h 74"/>
                <a:gd name="T26" fmla="*/ 45 w 65"/>
                <a:gd name="T27" fmla="*/ 0 h 74"/>
                <a:gd name="T28" fmla="*/ 65 w 65"/>
                <a:gd name="T29" fmla="*/ 16 h 74"/>
                <a:gd name="T30" fmla="*/ 65 w 65"/>
                <a:gd name="T31" fmla="*/ 29 h 74"/>
                <a:gd name="T32" fmla="*/ 60 w 65"/>
                <a:gd name="T33" fmla="*/ 40 h 74"/>
                <a:gd name="T34" fmla="*/ 46 w 65"/>
                <a:gd name="T35" fmla="*/ 44 h 74"/>
                <a:gd name="T36" fmla="*/ 31 w 65"/>
                <a:gd name="T37" fmla="*/ 44 h 74"/>
                <a:gd name="T38" fmla="*/ 65 w 65"/>
                <a:gd name="T3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" h="74">
                  <a:moveTo>
                    <a:pt x="65" y="74"/>
                  </a:moveTo>
                  <a:cubicBezTo>
                    <a:pt x="49" y="74"/>
                    <a:pt x="49" y="74"/>
                    <a:pt x="49" y="74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5" y="45"/>
                    <a:pt x="15" y="43"/>
                    <a:pt x="15" y="41"/>
                  </a:cubicBezTo>
                  <a:cubicBezTo>
                    <a:pt x="15" y="37"/>
                    <a:pt x="18" y="35"/>
                    <a:pt x="23" y="35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49" y="35"/>
                    <a:pt x="52" y="32"/>
                    <a:pt x="52" y="27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2" y="14"/>
                    <a:pt x="48" y="11"/>
                    <a:pt x="41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8" y="0"/>
                    <a:pt x="65" y="5"/>
                    <a:pt x="65" y="16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5" y="33"/>
                    <a:pt x="64" y="37"/>
                    <a:pt x="60" y="40"/>
                  </a:cubicBezTo>
                  <a:cubicBezTo>
                    <a:pt x="57" y="43"/>
                    <a:pt x="52" y="44"/>
                    <a:pt x="46" y="44"/>
                  </a:cubicBezTo>
                  <a:cubicBezTo>
                    <a:pt x="31" y="44"/>
                    <a:pt x="31" y="44"/>
                    <a:pt x="31" y="44"/>
                  </a:cubicBezTo>
                  <a:lnTo>
                    <a:pt x="65" y="74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67" name="Freeform 68"/>
            <p:cNvSpPr>
              <a:spLocks/>
            </p:cNvSpPr>
            <p:nvPr userDrawn="1"/>
          </p:nvSpPr>
          <p:spPr bwMode="auto">
            <a:xfrm>
              <a:off x="3638" y="2987"/>
              <a:ext cx="89" cy="112"/>
            </a:xfrm>
            <a:custGeom>
              <a:avLst/>
              <a:gdLst>
                <a:gd name="T0" fmla="*/ 56 w 59"/>
                <a:gd name="T1" fmla="*/ 43 h 74"/>
                <a:gd name="T2" fmla="*/ 13 w 59"/>
                <a:gd name="T3" fmla="*/ 43 h 74"/>
                <a:gd name="T4" fmla="*/ 13 w 59"/>
                <a:gd name="T5" fmla="*/ 55 h 74"/>
                <a:gd name="T6" fmla="*/ 25 w 59"/>
                <a:gd name="T7" fmla="*/ 63 h 74"/>
                <a:gd name="T8" fmla="*/ 59 w 59"/>
                <a:gd name="T9" fmla="*/ 63 h 74"/>
                <a:gd name="T10" fmla="*/ 59 w 59"/>
                <a:gd name="T11" fmla="*/ 74 h 74"/>
                <a:gd name="T12" fmla="*/ 21 w 59"/>
                <a:gd name="T13" fmla="*/ 74 h 74"/>
                <a:gd name="T14" fmla="*/ 6 w 59"/>
                <a:gd name="T15" fmla="*/ 70 h 74"/>
                <a:gd name="T16" fmla="*/ 0 w 59"/>
                <a:gd name="T17" fmla="*/ 58 h 74"/>
                <a:gd name="T18" fmla="*/ 0 w 59"/>
                <a:gd name="T19" fmla="*/ 17 h 74"/>
                <a:gd name="T20" fmla="*/ 5 w 59"/>
                <a:gd name="T21" fmla="*/ 5 h 74"/>
                <a:gd name="T22" fmla="*/ 20 w 59"/>
                <a:gd name="T23" fmla="*/ 0 h 74"/>
                <a:gd name="T24" fmla="*/ 59 w 59"/>
                <a:gd name="T25" fmla="*/ 0 h 74"/>
                <a:gd name="T26" fmla="*/ 59 w 59"/>
                <a:gd name="T27" fmla="*/ 11 h 74"/>
                <a:gd name="T28" fmla="*/ 25 w 59"/>
                <a:gd name="T29" fmla="*/ 11 h 74"/>
                <a:gd name="T30" fmla="*/ 13 w 59"/>
                <a:gd name="T31" fmla="*/ 19 h 74"/>
                <a:gd name="T32" fmla="*/ 13 w 59"/>
                <a:gd name="T33" fmla="*/ 32 h 74"/>
                <a:gd name="T34" fmla="*/ 56 w 59"/>
                <a:gd name="T35" fmla="*/ 32 h 74"/>
                <a:gd name="T36" fmla="*/ 56 w 59"/>
                <a:gd name="T37" fmla="*/ 4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74">
                  <a:moveTo>
                    <a:pt x="56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61"/>
                    <a:pt x="17" y="63"/>
                    <a:pt x="25" y="63"/>
                  </a:cubicBezTo>
                  <a:cubicBezTo>
                    <a:pt x="59" y="63"/>
                    <a:pt x="59" y="63"/>
                    <a:pt x="59" y="63"/>
                  </a:cubicBezTo>
                  <a:cubicBezTo>
                    <a:pt x="59" y="74"/>
                    <a:pt x="59" y="74"/>
                    <a:pt x="59" y="74"/>
                  </a:cubicBezTo>
                  <a:cubicBezTo>
                    <a:pt x="21" y="74"/>
                    <a:pt x="21" y="74"/>
                    <a:pt x="21" y="74"/>
                  </a:cubicBezTo>
                  <a:cubicBezTo>
                    <a:pt x="15" y="74"/>
                    <a:pt x="10" y="73"/>
                    <a:pt x="6" y="70"/>
                  </a:cubicBezTo>
                  <a:cubicBezTo>
                    <a:pt x="2" y="68"/>
                    <a:pt x="0" y="64"/>
                    <a:pt x="0" y="5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2"/>
                    <a:pt x="2" y="8"/>
                    <a:pt x="5" y="5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17" y="11"/>
                    <a:pt x="13" y="14"/>
                    <a:pt x="13" y="19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56" y="32"/>
                    <a:pt x="56" y="32"/>
                    <a:pt x="56" y="32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68" name="Rectangle 69"/>
            <p:cNvSpPr>
              <a:spLocks noChangeArrowheads="1"/>
            </p:cNvSpPr>
            <p:nvPr userDrawn="1"/>
          </p:nvSpPr>
          <p:spPr bwMode="auto">
            <a:xfrm>
              <a:off x="2023" y="1245"/>
              <a:ext cx="148" cy="751"/>
            </a:xfrm>
            <a:prstGeom prst="rect">
              <a:avLst/>
            </a:pr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69" name="Freeform 70"/>
            <p:cNvSpPr>
              <a:spLocks/>
            </p:cNvSpPr>
            <p:nvPr userDrawn="1"/>
          </p:nvSpPr>
          <p:spPr bwMode="auto">
            <a:xfrm>
              <a:off x="3145" y="1221"/>
              <a:ext cx="588" cy="801"/>
            </a:xfrm>
            <a:custGeom>
              <a:avLst/>
              <a:gdLst>
                <a:gd name="T0" fmla="*/ 299 w 390"/>
                <a:gd name="T1" fmla="*/ 16 h 531"/>
                <a:gd name="T2" fmla="*/ 299 w 390"/>
                <a:gd name="T3" fmla="*/ 314 h 531"/>
                <a:gd name="T4" fmla="*/ 15 w 390"/>
                <a:gd name="T5" fmla="*/ 0 h 531"/>
                <a:gd name="T6" fmla="*/ 0 w 390"/>
                <a:gd name="T7" fmla="*/ 0 h 531"/>
                <a:gd name="T8" fmla="*/ 0 w 390"/>
                <a:gd name="T9" fmla="*/ 514 h 531"/>
                <a:gd name="T10" fmla="*/ 91 w 390"/>
                <a:gd name="T11" fmla="*/ 514 h 531"/>
                <a:gd name="T12" fmla="*/ 91 w 390"/>
                <a:gd name="T13" fmla="*/ 220 h 531"/>
                <a:gd name="T14" fmla="*/ 374 w 390"/>
                <a:gd name="T15" fmla="*/ 531 h 531"/>
                <a:gd name="T16" fmla="*/ 390 w 390"/>
                <a:gd name="T17" fmla="*/ 531 h 531"/>
                <a:gd name="T18" fmla="*/ 390 w 390"/>
                <a:gd name="T19" fmla="*/ 16 h 531"/>
                <a:gd name="T20" fmla="*/ 299 w 390"/>
                <a:gd name="T21" fmla="*/ 16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0" h="531">
                  <a:moveTo>
                    <a:pt x="299" y="16"/>
                  </a:moveTo>
                  <a:cubicBezTo>
                    <a:pt x="299" y="314"/>
                    <a:pt x="299" y="314"/>
                    <a:pt x="299" y="314"/>
                  </a:cubicBezTo>
                  <a:cubicBezTo>
                    <a:pt x="283" y="296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14"/>
                    <a:pt x="0" y="514"/>
                    <a:pt x="0" y="514"/>
                  </a:cubicBezTo>
                  <a:cubicBezTo>
                    <a:pt x="91" y="514"/>
                    <a:pt x="91" y="514"/>
                    <a:pt x="91" y="514"/>
                  </a:cubicBezTo>
                  <a:cubicBezTo>
                    <a:pt x="91" y="220"/>
                    <a:pt x="91" y="220"/>
                    <a:pt x="91" y="220"/>
                  </a:cubicBezTo>
                  <a:cubicBezTo>
                    <a:pt x="107" y="238"/>
                    <a:pt x="374" y="531"/>
                    <a:pt x="374" y="531"/>
                  </a:cubicBezTo>
                  <a:cubicBezTo>
                    <a:pt x="390" y="531"/>
                    <a:pt x="390" y="531"/>
                    <a:pt x="390" y="531"/>
                  </a:cubicBezTo>
                  <a:cubicBezTo>
                    <a:pt x="390" y="16"/>
                    <a:pt x="390" y="16"/>
                    <a:pt x="390" y="16"/>
                  </a:cubicBezTo>
                  <a:lnTo>
                    <a:pt x="299" y="16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70" name="Freeform 71"/>
            <p:cNvSpPr>
              <a:spLocks/>
            </p:cNvSpPr>
            <p:nvPr userDrawn="1"/>
          </p:nvSpPr>
          <p:spPr bwMode="auto">
            <a:xfrm>
              <a:off x="2286" y="1221"/>
              <a:ext cx="687" cy="801"/>
            </a:xfrm>
            <a:custGeom>
              <a:avLst/>
              <a:gdLst>
                <a:gd name="T0" fmla="*/ 365 w 456"/>
                <a:gd name="T1" fmla="*/ 370 h 531"/>
                <a:gd name="T2" fmla="*/ 360 w 456"/>
                <a:gd name="T3" fmla="*/ 370 h 531"/>
                <a:gd name="T4" fmla="*/ 360 w 456"/>
                <a:gd name="T5" fmla="*/ 422 h 531"/>
                <a:gd name="T6" fmla="*/ 272 w 456"/>
                <a:gd name="T7" fmla="*/ 439 h 531"/>
                <a:gd name="T8" fmla="*/ 97 w 456"/>
                <a:gd name="T9" fmla="*/ 257 h 531"/>
                <a:gd name="T10" fmla="*/ 266 w 456"/>
                <a:gd name="T11" fmla="*/ 88 h 531"/>
                <a:gd name="T12" fmla="*/ 411 w 456"/>
                <a:gd name="T13" fmla="*/ 153 h 531"/>
                <a:gd name="T14" fmla="*/ 419 w 456"/>
                <a:gd name="T15" fmla="*/ 162 h 531"/>
                <a:gd name="T16" fmla="*/ 426 w 456"/>
                <a:gd name="T17" fmla="*/ 49 h 531"/>
                <a:gd name="T18" fmla="*/ 424 w 456"/>
                <a:gd name="T19" fmla="*/ 47 h 531"/>
                <a:gd name="T20" fmla="*/ 382 w 456"/>
                <a:gd name="T21" fmla="*/ 24 h 531"/>
                <a:gd name="T22" fmla="*/ 268 w 456"/>
                <a:gd name="T23" fmla="*/ 0 h 531"/>
                <a:gd name="T24" fmla="*/ 75 w 456"/>
                <a:gd name="T25" fmla="*/ 74 h 531"/>
                <a:gd name="T26" fmla="*/ 0 w 456"/>
                <a:gd name="T27" fmla="*/ 264 h 531"/>
                <a:gd name="T28" fmla="*/ 262 w 456"/>
                <a:gd name="T29" fmla="*/ 531 h 531"/>
                <a:gd name="T30" fmla="*/ 380 w 456"/>
                <a:gd name="T31" fmla="*/ 512 h 531"/>
                <a:gd name="T32" fmla="*/ 453 w 456"/>
                <a:gd name="T33" fmla="*/ 482 h 531"/>
                <a:gd name="T34" fmla="*/ 456 w 456"/>
                <a:gd name="T35" fmla="*/ 481 h 531"/>
                <a:gd name="T36" fmla="*/ 456 w 456"/>
                <a:gd name="T37" fmla="*/ 355 h 531"/>
                <a:gd name="T38" fmla="*/ 450 w 456"/>
                <a:gd name="T39" fmla="*/ 357 h 531"/>
                <a:gd name="T40" fmla="*/ 365 w 456"/>
                <a:gd name="T41" fmla="*/ 37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56" h="531">
                  <a:moveTo>
                    <a:pt x="365" y="370"/>
                  </a:moveTo>
                  <a:cubicBezTo>
                    <a:pt x="360" y="370"/>
                    <a:pt x="360" y="370"/>
                    <a:pt x="360" y="370"/>
                  </a:cubicBezTo>
                  <a:cubicBezTo>
                    <a:pt x="360" y="422"/>
                    <a:pt x="360" y="422"/>
                    <a:pt x="360" y="422"/>
                  </a:cubicBezTo>
                  <a:cubicBezTo>
                    <a:pt x="327" y="434"/>
                    <a:pt x="302" y="439"/>
                    <a:pt x="272" y="439"/>
                  </a:cubicBezTo>
                  <a:cubicBezTo>
                    <a:pt x="166" y="439"/>
                    <a:pt x="97" y="368"/>
                    <a:pt x="97" y="257"/>
                  </a:cubicBezTo>
                  <a:cubicBezTo>
                    <a:pt x="97" y="153"/>
                    <a:pt x="162" y="88"/>
                    <a:pt x="266" y="88"/>
                  </a:cubicBezTo>
                  <a:cubicBezTo>
                    <a:pt x="325" y="88"/>
                    <a:pt x="374" y="110"/>
                    <a:pt x="411" y="153"/>
                  </a:cubicBezTo>
                  <a:cubicBezTo>
                    <a:pt x="419" y="162"/>
                    <a:pt x="419" y="162"/>
                    <a:pt x="419" y="162"/>
                  </a:cubicBezTo>
                  <a:cubicBezTo>
                    <a:pt x="426" y="49"/>
                    <a:pt x="426" y="49"/>
                    <a:pt x="426" y="49"/>
                  </a:cubicBezTo>
                  <a:cubicBezTo>
                    <a:pt x="424" y="47"/>
                    <a:pt x="424" y="47"/>
                    <a:pt x="424" y="47"/>
                  </a:cubicBezTo>
                  <a:cubicBezTo>
                    <a:pt x="408" y="36"/>
                    <a:pt x="401" y="32"/>
                    <a:pt x="382" y="24"/>
                  </a:cubicBezTo>
                  <a:cubicBezTo>
                    <a:pt x="343" y="7"/>
                    <a:pt x="310" y="0"/>
                    <a:pt x="268" y="0"/>
                  </a:cubicBezTo>
                  <a:cubicBezTo>
                    <a:pt x="192" y="0"/>
                    <a:pt x="124" y="26"/>
                    <a:pt x="75" y="74"/>
                  </a:cubicBezTo>
                  <a:cubicBezTo>
                    <a:pt x="27" y="121"/>
                    <a:pt x="0" y="189"/>
                    <a:pt x="0" y="264"/>
                  </a:cubicBezTo>
                  <a:cubicBezTo>
                    <a:pt x="0" y="418"/>
                    <a:pt x="110" y="531"/>
                    <a:pt x="262" y="531"/>
                  </a:cubicBezTo>
                  <a:cubicBezTo>
                    <a:pt x="300" y="531"/>
                    <a:pt x="343" y="524"/>
                    <a:pt x="380" y="512"/>
                  </a:cubicBezTo>
                  <a:cubicBezTo>
                    <a:pt x="406" y="505"/>
                    <a:pt x="420" y="499"/>
                    <a:pt x="453" y="482"/>
                  </a:cubicBezTo>
                  <a:cubicBezTo>
                    <a:pt x="456" y="481"/>
                    <a:pt x="456" y="481"/>
                    <a:pt x="456" y="481"/>
                  </a:cubicBezTo>
                  <a:cubicBezTo>
                    <a:pt x="456" y="355"/>
                    <a:pt x="456" y="355"/>
                    <a:pt x="456" y="355"/>
                  </a:cubicBezTo>
                  <a:cubicBezTo>
                    <a:pt x="450" y="357"/>
                    <a:pt x="450" y="357"/>
                    <a:pt x="450" y="357"/>
                  </a:cubicBezTo>
                  <a:cubicBezTo>
                    <a:pt x="423" y="367"/>
                    <a:pt x="395" y="371"/>
                    <a:pt x="365" y="370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71" name="Freeform 72"/>
            <p:cNvSpPr>
              <a:spLocks/>
            </p:cNvSpPr>
            <p:nvPr userDrawn="1"/>
          </p:nvSpPr>
          <p:spPr bwMode="auto">
            <a:xfrm>
              <a:off x="2547" y="1514"/>
              <a:ext cx="469" cy="241"/>
            </a:xfrm>
            <a:custGeom>
              <a:avLst/>
              <a:gdLst>
                <a:gd name="T0" fmla="*/ 173 w 311"/>
                <a:gd name="T1" fmla="*/ 16 h 160"/>
                <a:gd name="T2" fmla="*/ 172 w 311"/>
                <a:gd name="T3" fmla="*/ 16 h 160"/>
                <a:gd name="T4" fmla="*/ 0 w 311"/>
                <a:gd name="T5" fmla="*/ 40 h 160"/>
                <a:gd name="T6" fmla="*/ 139 w 311"/>
                <a:gd name="T7" fmla="*/ 144 h 160"/>
                <a:gd name="T8" fmla="*/ 139 w 311"/>
                <a:gd name="T9" fmla="*/ 144 h 160"/>
                <a:gd name="T10" fmla="*/ 311 w 311"/>
                <a:gd name="T11" fmla="*/ 120 h 160"/>
                <a:gd name="T12" fmla="*/ 173 w 311"/>
                <a:gd name="T13" fmla="*/ 1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" h="160">
                  <a:moveTo>
                    <a:pt x="173" y="16"/>
                  </a:moveTo>
                  <a:cubicBezTo>
                    <a:pt x="172" y="16"/>
                    <a:pt x="172" y="16"/>
                    <a:pt x="172" y="16"/>
                  </a:cubicBezTo>
                  <a:cubicBezTo>
                    <a:pt x="110" y="0"/>
                    <a:pt x="47" y="9"/>
                    <a:pt x="0" y="40"/>
                  </a:cubicBezTo>
                  <a:cubicBezTo>
                    <a:pt x="26" y="89"/>
                    <a:pt x="77" y="127"/>
                    <a:pt x="139" y="144"/>
                  </a:cubicBezTo>
                  <a:cubicBezTo>
                    <a:pt x="139" y="144"/>
                    <a:pt x="139" y="144"/>
                    <a:pt x="139" y="144"/>
                  </a:cubicBezTo>
                  <a:cubicBezTo>
                    <a:pt x="201" y="160"/>
                    <a:pt x="264" y="151"/>
                    <a:pt x="311" y="120"/>
                  </a:cubicBezTo>
                  <a:cubicBezTo>
                    <a:pt x="285" y="71"/>
                    <a:pt x="234" y="32"/>
                    <a:pt x="173" y="16"/>
                  </a:cubicBezTo>
                  <a:close/>
                </a:path>
              </a:pathLst>
            </a:custGeom>
            <a:solidFill>
              <a:srgbClr val="94C0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390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359999" y="900000"/>
            <a:ext cx="8424000" cy="720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pPr algn="r"/>
            <a:r>
              <a:rPr lang="fr-FR" cap="all"/>
              <a:t>10/06/2025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59998" y="1891968"/>
            <a:ext cx="2520000" cy="2530800"/>
          </a:xfrm>
        </p:spPr>
        <p:txBody>
          <a:bodyPr/>
          <a:lstStyle>
            <a:lvl1pPr marL="144000" indent="-144000">
              <a:spcBef>
                <a:spcPts val="400"/>
              </a:spcBef>
              <a:spcAft>
                <a:spcPts val="800"/>
              </a:spcAft>
              <a:buFont typeface="+mj-lt"/>
              <a:buAutoNum type="arabicPeriod"/>
              <a:defRPr b="1">
                <a:solidFill>
                  <a:schemeClr val="tx2">
                    <a:lumMod val="75000"/>
                  </a:schemeClr>
                </a:solidFill>
              </a:defRPr>
            </a:lvl1pPr>
            <a:lvl2pPr marL="324000" indent="-144000">
              <a:spcBef>
                <a:spcPts val="600"/>
              </a:spcBef>
              <a:spcAft>
                <a:spcPts val="800"/>
              </a:spcAft>
              <a:buFont typeface="+mj-lt"/>
              <a:buAutoNum type="alphaLcPeriod"/>
              <a:defRPr/>
            </a:lvl2pPr>
          </a:lstStyle>
          <a:p>
            <a:pPr lvl="0"/>
            <a:r>
              <a:rPr lang="fr-FR"/>
              <a:t>Titre de la partie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9" name="Espace réservé du texte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312000" y="1893600"/>
            <a:ext cx="2520000" cy="2530800"/>
          </a:xfrm>
        </p:spPr>
        <p:txBody>
          <a:bodyPr/>
          <a:lstStyle>
            <a:lvl1pPr marL="144000" indent="-144000">
              <a:spcBef>
                <a:spcPts val="400"/>
              </a:spcBef>
              <a:spcAft>
                <a:spcPts val="800"/>
              </a:spcAft>
              <a:buFont typeface="+mj-lt"/>
              <a:buAutoNum type="arabicPeriod"/>
              <a:defRPr b="1">
                <a:solidFill>
                  <a:schemeClr val="tx2">
                    <a:lumMod val="75000"/>
                  </a:schemeClr>
                </a:solidFill>
              </a:defRPr>
            </a:lvl1pPr>
            <a:lvl2pPr marL="324000" indent="-144000">
              <a:spcBef>
                <a:spcPts val="600"/>
              </a:spcBef>
              <a:spcAft>
                <a:spcPts val="800"/>
              </a:spcAft>
              <a:buFont typeface="+mj-lt"/>
              <a:buAutoNum type="alphaLcPeriod"/>
              <a:defRPr/>
            </a:lvl2pPr>
          </a:lstStyle>
          <a:p>
            <a:pPr lvl="0"/>
            <a:r>
              <a:rPr lang="fr-FR"/>
              <a:t>Titre de la partie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263999" y="1893600"/>
            <a:ext cx="2520000" cy="2530800"/>
          </a:xfrm>
        </p:spPr>
        <p:txBody>
          <a:bodyPr/>
          <a:lstStyle>
            <a:lvl1pPr marL="144000" indent="-144000">
              <a:spcBef>
                <a:spcPts val="400"/>
              </a:spcBef>
              <a:spcAft>
                <a:spcPts val="800"/>
              </a:spcAft>
              <a:buFont typeface="+mj-lt"/>
              <a:buAutoNum type="arabicPeriod"/>
              <a:defRPr b="1">
                <a:solidFill>
                  <a:schemeClr val="tx2">
                    <a:lumMod val="75000"/>
                  </a:schemeClr>
                </a:solidFill>
              </a:defRPr>
            </a:lvl1pPr>
            <a:lvl2pPr marL="324000" indent="-144000">
              <a:spcBef>
                <a:spcPts val="600"/>
              </a:spcBef>
              <a:spcAft>
                <a:spcPts val="800"/>
              </a:spcAft>
              <a:buFont typeface="+mj-lt"/>
              <a:buAutoNum type="alphaLcPeriod"/>
              <a:defRPr/>
            </a:lvl2pPr>
          </a:lstStyle>
          <a:p>
            <a:pPr lvl="0"/>
            <a:r>
              <a:rPr lang="fr-FR"/>
              <a:t>Titre de la partie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1641030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738000"/>
            <a:ext cx="9144000" cy="4406400"/>
          </a:xfrm>
          <a:solidFill>
            <a:schemeClr val="bg1">
              <a:lumMod val="85000"/>
            </a:schemeClr>
          </a:solidFill>
        </p:spPr>
        <p:txBody>
          <a:bodyPr tIns="1080000" anchor="ctr" anchorCtr="0"/>
          <a:lstStyle>
            <a:lvl1pPr algn="ctr">
              <a:defRPr cap="all" baseline="0"/>
            </a:lvl1pPr>
          </a:lstStyle>
          <a:p>
            <a:r>
              <a:rPr lang="fr-FR"/>
              <a:t>Sélectionner l’icône pour insérer une image, </a:t>
            </a:r>
            <a:br>
              <a:rPr lang="fr-FR"/>
            </a:br>
            <a:r>
              <a:rPr lang="fr-FR"/>
              <a:t>puis disposer l’image en arrière plan </a:t>
            </a:r>
            <a:br>
              <a:rPr lang="fr-FR"/>
            </a:br>
            <a:r>
              <a:rPr lang="fr-FR"/>
              <a:t>(Sélectionner l’image avec le bouton droit de la souris / </a:t>
            </a:r>
            <a:br>
              <a:rPr lang="fr-FR"/>
            </a:br>
            <a:r>
              <a:rPr lang="fr-FR"/>
              <a:t>Mettre à l’arrière plan)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359999" y="738000"/>
            <a:ext cx="8424000" cy="4046400"/>
          </a:xfrm>
          <a:custGeom>
            <a:avLst/>
            <a:gdLst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  <a:gd name="connsiteX2" fmla="*/ 0 w 8424000"/>
              <a:gd name="connsiteY2" fmla="*/ 40 h 4046400"/>
              <a:gd name="connsiteX3" fmla="*/ 8424000 w 8424000"/>
              <a:gd name="connsiteY3" fmla="*/ 0 h 4046400"/>
              <a:gd name="connsiteX4" fmla="*/ 8424000 w 8424000"/>
              <a:gd name="connsiteY4" fmla="*/ 4046400 h 4046400"/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  <a:gd name="connsiteX2" fmla="*/ 0 w 8424000"/>
              <a:gd name="connsiteY2" fmla="*/ 40 h 4046400"/>
              <a:gd name="connsiteX3" fmla="*/ 8424000 w 8424000"/>
              <a:gd name="connsiteY3" fmla="*/ 0 h 4046400"/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  <a:gd name="connsiteX2" fmla="*/ 0 w 8424000"/>
              <a:gd name="connsiteY2" fmla="*/ 40 h 4046400"/>
              <a:gd name="connsiteX3" fmla="*/ 8424000 w 8424000"/>
              <a:gd name="connsiteY3" fmla="*/ 0 h 4046400"/>
              <a:gd name="connsiteX4" fmla="*/ 8424000 w 8424000"/>
              <a:gd name="connsiteY4" fmla="*/ 4046400 h 4046400"/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  <a:gd name="connsiteX2" fmla="*/ 8424000 w 8424000"/>
              <a:gd name="connsiteY2" fmla="*/ 0 h 4046400"/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  <a:gd name="connsiteX2" fmla="*/ 0 w 8424000"/>
              <a:gd name="connsiteY2" fmla="*/ 40 h 4046400"/>
              <a:gd name="connsiteX3" fmla="*/ 8424000 w 8424000"/>
              <a:gd name="connsiteY3" fmla="*/ 0 h 4046400"/>
              <a:gd name="connsiteX4" fmla="*/ 8424000 w 8424000"/>
              <a:gd name="connsiteY4" fmla="*/ 4046400 h 4046400"/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  <a:gd name="connsiteX2" fmla="*/ 8424000 w 8424000"/>
              <a:gd name="connsiteY2" fmla="*/ 0 h 4046400"/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  <a:gd name="connsiteX2" fmla="*/ 0 w 8424000"/>
              <a:gd name="connsiteY2" fmla="*/ 40 h 4046400"/>
              <a:gd name="connsiteX3" fmla="*/ 8424000 w 8424000"/>
              <a:gd name="connsiteY3" fmla="*/ 0 h 4046400"/>
              <a:gd name="connsiteX4" fmla="*/ 8424000 w 8424000"/>
              <a:gd name="connsiteY4" fmla="*/ 4046400 h 4046400"/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424000" h="4046400" stroke="0" extrusionOk="0">
                <a:moveTo>
                  <a:pt x="8424000" y="4046400"/>
                </a:moveTo>
                <a:lnTo>
                  <a:pt x="0" y="4046360"/>
                </a:lnTo>
                <a:lnTo>
                  <a:pt x="0" y="40"/>
                </a:lnTo>
                <a:cubicBezTo>
                  <a:pt x="0" y="18"/>
                  <a:pt x="3771553" y="0"/>
                  <a:pt x="8424000" y="0"/>
                </a:cubicBezTo>
                <a:lnTo>
                  <a:pt x="8424000" y="4046400"/>
                </a:lnTo>
                <a:close/>
              </a:path>
              <a:path w="8424000" h="4046400" fill="none">
                <a:moveTo>
                  <a:pt x="8424000" y="4046400"/>
                </a:moveTo>
                <a:lnTo>
                  <a:pt x="0" y="4046360"/>
                </a:lnTo>
              </a:path>
            </a:pathLst>
          </a:custGeom>
          <a:ln w="10160">
            <a:solidFill>
              <a:schemeClr val="tx1"/>
            </a:solidFill>
          </a:ln>
        </p:spPr>
        <p:txBody>
          <a:bodyPr lIns="0" bIns="360000" anchor="ctr" anchorCtr="0"/>
          <a:lstStyle>
            <a:lvl1pPr marL="396000" indent="-396000">
              <a:buFont typeface="+mj-lt"/>
              <a:buAutoNum type="arabicPeriod"/>
              <a:defRPr sz="325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pPr algn="r"/>
            <a:r>
              <a:rPr lang="fr-FR" cap="all"/>
              <a:t>10/06/2025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8596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s 3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359999" y="900000"/>
            <a:ext cx="8424000" cy="720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pPr algn="r"/>
            <a:r>
              <a:rPr lang="fr-FR" cap="all"/>
              <a:t>10/06/2025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312000" y="180000"/>
            <a:ext cx="5472000" cy="360000"/>
          </a:xfrm>
        </p:spPr>
        <p:txBody>
          <a:bodyPr/>
          <a:lstStyle>
            <a:lvl1pPr marL="108000" indent="-108000" algn="r">
              <a:spcAft>
                <a:spcPts val="0"/>
              </a:spcAft>
              <a:buFont typeface="+mj-lt"/>
              <a:buAutoNum type="arabicPeriod"/>
              <a:defRPr sz="750" b="1"/>
            </a:lvl1pPr>
            <a:lvl2pPr marL="108000" indent="-108000" algn="r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  <a:defRPr sz="750"/>
            </a:lvl2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Sous-titre</a:t>
            </a:r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59999" y="1836000"/>
            <a:ext cx="2520000" cy="2574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 baseline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Texte de niveau 1</a:t>
            </a:r>
          </a:p>
          <a:p>
            <a:pPr lvl="1"/>
            <a:r>
              <a:rPr lang="fr-FR"/>
              <a:t>Texte de niveau 2</a:t>
            </a:r>
          </a:p>
          <a:p>
            <a:pPr lvl="2"/>
            <a:r>
              <a:rPr lang="fr-FR"/>
              <a:t>Texte de niveau 3</a:t>
            </a:r>
          </a:p>
          <a:p>
            <a:pPr lvl="3"/>
            <a:r>
              <a:rPr lang="fr-FR"/>
              <a:t>Texte de niveau 4</a:t>
            </a:r>
          </a:p>
          <a:p>
            <a:pPr lvl="4"/>
            <a:r>
              <a:rPr lang="fr-FR"/>
              <a:t>Texte de niveau 5</a:t>
            </a:r>
          </a:p>
        </p:txBody>
      </p:sp>
      <p:sp>
        <p:nvSpPr>
          <p:cNvPr id="13" name="Espace réservé du texte 11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312000" y="1836000"/>
            <a:ext cx="2520000" cy="2574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 baseline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Texte de niveau 1</a:t>
            </a:r>
          </a:p>
          <a:p>
            <a:pPr lvl="1"/>
            <a:r>
              <a:rPr lang="fr-FR"/>
              <a:t>Texte de niveau 2</a:t>
            </a:r>
          </a:p>
          <a:p>
            <a:pPr lvl="2"/>
            <a:r>
              <a:rPr lang="fr-FR"/>
              <a:t>Texte de niveau 3</a:t>
            </a:r>
          </a:p>
          <a:p>
            <a:pPr lvl="3"/>
            <a:r>
              <a:rPr lang="fr-FR"/>
              <a:t>Texte de niveau 4</a:t>
            </a:r>
          </a:p>
          <a:p>
            <a:pPr lvl="4"/>
            <a:r>
              <a:rPr lang="fr-FR"/>
              <a:t>Texte de niveau 5</a:t>
            </a:r>
          </a:p>
        </p:txBody>
      </p:sp>
      <p:sp>
        <p:nvSpPr>
          <p:cNvPr id="14" name="Espace réservé du texte 11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264000" y="1836000"/>
            <a:ext cx="2520000" cy="2574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 baseline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Texte de niveau 1</a:t>
            </a:r>
          </a:p>
          <a:p>
            <a:pPr lvl="1"/>
            <a:r>
              <a:rPr lang="fr-FR"/>
              <a:t>Texte de niveau 2</a:t>
            </a:r>
          </a:p>
          <a:p>
            <a:pPr lvl="2"/>
            <a:r>
              <a:rPr lang="fr-FR"/>
              <a:t>Texte de niveau 3</a:t>
            </a:r>
          </a:p>
          <a:p>
            <a:pPr lvl="3"/>
            <a:r>
              <a:rPr lang="fr-FR"/>
              <a:t>Texte de niveau 4</a:t>
            </a:r>
          </a:p>
          <a:p>
            <a:pPr lvl="4"/>
            <a:r>
              <a:rPr lang="fr-FR"/>
              <a:t>Texte de niveau 5</a:t>
            </a:r>
          </a:p>
        </p:txBody>
      </p:sp>
    </p:spTree>
    <p:extLst>
      <p:ext uri="{BB962C8B-B14F-4D97-AF65-F5344CB8AC3E}">
        <p14:creationId xmlns:p14="http://schemas.microsoft.com/office/powerpoint/2010/main" val="3840454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678BEB-CB5F-4DC3-8267-6B4093870A95}" type="slidenum">
              <a:rPr>
                <a:solidFill>
                  <a:prstClr val="white"/>
                </a:solidFill>
              </a:rPr>
              <a:pPr>
                <a:defRPr/>
              </a:pPr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231F20">
                    <a:lumMod val="75000"/>
                    <a:lumOff val="25000"/>
                  </a:srgbClr>
                </a:solidFill>
              </a:rPr>
              <a:t>10/06/2025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231F2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193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9838" y="171670"/>
            <a:ext cx="8747165" cy="319196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21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7" name="Espace réservé du contenu 2"/>
          <p:cNvSpPr>
            <a:spLocks noGrp="1"/>
          </p:cNvSpPr>
          <p:nvPr>
            <p:ph idx="13"/>
          </p:nvPr>
        </p:nvSpPr>
        <p:spPr>
          <a:xfrm>
            <a:off x="269838" y="781046"/>
            <a:ext cx="8747165" cy="3834000"/>
          </a:xfrm>
          <a:prstGeom prst="rect">
            <a:avLst/>
          </a:prstGeom>
        </p:spPr>
        <p:txBody>
          <a:bodyPr/>
          <a:lstStyle>
            <a:lvl1pPr marL="257175" indent="-257175">
              <a:lnSpc>
                <a:spcPct val="100000"/>
              </a:lnSpc>
              <a:spcBef>
                <a:spcPts val="450"/>
              </a:spcBef>
              <a:buClr>
                <a:srgbClr val="554538"/>
              </a:buClr>
              <a:buFont typeface="Webdings" panose="05030102010509060703" pitchFamily="18" charset="2"/>
              <a:buChar char="a"/>
              <a:defRPr sz="1650" b="1">
                <a:solidFill>
                  <a:srgbClr val="55453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450"/>
              </a:spcBef>
              <a:defRPr sz="1500" b="1">
                <a:solidFill>
                  <a:srgbClr val="987D6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39379" indent="-132160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−"/>
              <a:tabLst/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278324" y="4860000"/>
            <a:ext cx="745028" cy="216000"/>
          </a:xfrm>
          <a:prstGeom prst="rect">
            <a:avLst/>
          </a:prstGeom>
        </p:spPr>
        <p:txBody>
          <a:bodyPr anchor="b"/>
          <a:lstStyle>
            <a:lvl1pPr algn="r">
              <a:defRPr sz="825">
                <a:solidFill>
                  <a:srgbClr val="7D7D6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588F01B-8BA8-4E52-9ECA-78FE89B5F24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>
          <a:xfrm>
            <a:off x="269834" y="4914008"/>
            <a:ext cx="3086100" cy="179044"/>
          </a:xfrm>
          <a:prstGeom prst="rect">
            <a:avLst/>
          </a:prstGeom>
        </p:spPr>
        <p:txBody>
          <a:bodyPr anchor="b"/>
          <a:lstStyle>
            <a:lvl1pPr>
              <a:defRPr sz="750">
                <a:solidFill>
                  <a:srgbClr val="987D6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6457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359999" y="900000"/>
            <a:ext cx="8424000" cy="72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/>
              <a:t>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359999" y="1836000"/>
            <a:ext cx="8424000" cy="257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 noProof="0"/>
              <a:t>Texte de niveau 1</a:t>
            </a:r>
          </a:p>
          <a:p>
            <a:pPr lvl="1"/>
            <a:r>
              <a:rPr lang="fr-FR" noProof="0"/>
              <a:t>Texte de niveau 2</a:t>
            </a:r>
          </a:p>
          <a:p>
            <a:pPr lvl="2"/>
            <a:r>
              <a:rPr lang="fr-FR" noProof="0"/>
              <a:t>Texte de niveau 3</a:t>
            </a:r>
          </a:p>
          <a:p>
            <a:pPr lvl="3"/>
            <a:r>
              <a:rPr lang="fr-FR" noProof="0"/>
              <a:t>Texte de niveau 4</a:t>
            </a:r>
          </a:p>
          <a:p>
            <a:pPr lvl="4"/>
            <a:r>
              <a:rPr lang="fr-FR" noProof="0"/>
              <a:t>Texte de niveau 5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7614000" y="4783500"/>
            <a:ext cx="1170000" cy="36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750" b="1">
                <a:solidFill>
                  <a:schemeClr val="tx1"/>
                </a:solidFill>
              </a:defRPr>
            </a:lvl1pPr>
          </a:lstStyle>
          <a:p>
            <a:pPr algn="r"/>
            <a:r>
              <a:rPr lang="fr-FR" cap="all"/>
              <a:t>10/06/2025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360000" y="4783500"/>
            <a:ext cx="5904000" cy="36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defRPr sz="750" b="1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6264000" y="4783500"/>
            <a:ext cx="1350000" cy="36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sz="750" b="1">
                <a:solidFill>
                  <a:schemeClr val="tx1"/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0" name="Connecteur droit 9"/>
          <p:cNvCxnSpPr/>
          <p:nvPr/>
        </p:nvCxnSpPr>
        <p:spPr bwMode="gray">
          <a:xfrm>
            <a:off x="360000" y="4784400"/>
            <a:ext cx="8424000" cy="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288000" y="108000"/>
            <a:ext cx="540000" cy="540000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1180883" y="197038"/>
            <a:ext cx="590843" cy="325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12" r:id="rId2"/>
    <p:sldLayoutId id="2147483810" r:id="rId3"/>
    <p:sldLayoutId id="2147483811" r:id="rId4"/>
    <p:sldLayoutId id="2147483809" r:id="rId5"/>
    <p:sldLayoutId id="2147483823" r:id="rId6"/>
    <p:sldLayoutId id="2147483826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55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500"/>
        </a:spcAft>
        <a:buFont typeface="Arial" pitchFamily="34" charset="0"/>
        <a:buNone/>
        <a:defRPr sz="105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252000" indent="-720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950" kern="1200">
          <a:solidFill>
            <a:schemeClr val="tx1"/>
          </a:solidFill>
          <a:latin typeface="+mn-lt"/>
          <a:ea typeface="+mn-ea"/>
          <a:cs typeface="+mn-cs"/>
        </a:defRPr>
      </a:lvl2pPr>
      <a:lvl3pPr marL="432000" indent="-72000" algn="l" defTabSz="914400" rtl="0" eaLnBrk="1" latinLnBrk="0" hangingPunct="1">
        <a:lnSpc>
          <a:spcPct val="100000"/>
        </a:lnSpc>
        <a:spcBef>
          <a:spcPts val="100"/>
        </a:spcBef>
        <a:spcAft>
          <a:spcPts val="100"/>
        </a:spcAft>
        <a:buSzPct val="100000"/>
        <a:buFont typeface="Arial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12000" indent="-72000" algn="l" defTabSz="914400" rtl="0" eaLnBrk="1" latinLnBrk="0" hangingPunct="1">
        <a:lnSpc>
          <a:spcPct val="100000"/>
        </a:lnSpc>
        <a:spcBef>
          <a:spcPts val="100"/>
        </a:spcBef>
        <a:spcAft>
          <a:spcPts val="100"/>
        </a:spcAft>
        <a:buSzPct val="100000"/>
        <a:buFont typeface="Arial" pitchFamily="34" charset="0"/>
        <a:buChar char="•"/>
        <a:defRPr sz="750" kern="1200">
          <a:solidFill>
            <a:schemeClr val="tx1"/>
          </a:solidFill>
          <a:latin typeface="+mn-lt"/>
          <a:ea typeface="+mn-ea"/>
          <a:cs typeface="+mn-cs"/>
        </a:defRPr>
      </a:lvl4pPr>
      <a:lvl5pPr marL="828000" indent="-72000" algn="l" defTabSz="914400" rtl="0" eaLnBrk="1" latinLnBrk="0" hangingPunct="1">
        <a:lnSpc>
          <a:spcPct val="100000"/>
        </a:lnSpc>
        <a:spcBef>
          <a:spcPts val="100"/>
        </a:spcBef>
        <a:spcAft>
          <a:spcPts val="100"/>
        </a:spcAft>
        <a:buSzPct val="100000"/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arion.lacroix@ign.f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customXml" Target="../ink/ink2.xml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5.png"/><Relationship Id="rId4" Type="http://schemas.openxmlformats.org/officeDocument/2006/relationships/image" Target="../media/image23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ustomXml" Target="../ink/ink3.xml"/><Relationship Id="rId7" Type="http://schemas.openxmlformats.org/officeDocument/2006/relationships/hyperlink" Target="https://cnig.gouv.fr/gt-dessertes-pour-les-transports-de-bois-a18535.html#H_Reunion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cnigfr/schema-dessertes-transport-de-bois" TargetMode="External"/><Relationship Id="rId5" Type="http://schemas.openxmlformats.org/officeDocument/2006/relationships/hyperlink" Target="mailto:marion.lacroix@ign.fr?subject=Inscription%20liste%20de%20diffusion%20GT%20Dessertes" TargetMode="External"/><Relationship Id="rId10" Type="http://schemas.openxmlformats.org/officeDocument/2006/relationships/image" Target="../media/image29.png"/><Relationship Id="rId4" Type="http://schemas.openxmlformats.org/officeDocument/2006/relationships/image" Target="../media/image230.png"/><Relationship Id="rId9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5.png"/><Relationship Id="rId4" Type="http://schemas.openxmlformats.org/officeDocument/2006/relationships/image" Target="../media/image2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figeo.asso.fr/wp-content/uploads/2020/12/10/modele-minimal-donnees-pei.pdf" TargetMode="External"/><Relationship Id="rId13" Type="http://schemas.openxmlformats.org/officeDocument/2006/relationships/image" Target="../media/image35.png"/><Relationship Id="rId3" Type="http://schemas.openxmlformats.org/officeDocument/2006/relationships/customXml" Target="../ink/ink6.xml"/><Relationship Id="rId7" Type="http://schemas.openxmlformats.org/officeDocument/2006/relationships/hyperlink" Target="https://geoservices.ign.fr/bd-topor-explorer-descriptif-de-contenu" TargetMode="External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nig.gouv.fr/gt-dessertes-pour-les-transports-de-bois-a18535.html#H_Mandat-du-GT" TargetMode="External"/><Relationship Id="rId11" Type="http://schemas.openxmlformats.org/officeDocument/2006/relationships/image" Target="../media/image33.png"/><Relationship Id="rId5" Type="http://schemas.openxmlformats.org/officeDocument/2006/relationships/hyperlink" Target="https://naviforest.ign.fr/" TargetMode="External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30.png"/><Relationship Id="rId9" Type="http://schemas.openxmlformats.org/officeDocument/2006/relationships/image" Target="../media/image5.png"/><Relationship Id="rId1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cnigfr/schema-dessertes-transport-de-bois/tree/master/ressources/tableaux-de-travail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hyperlink" Target="https://cnig.gouv.fr/gt-dessertes-pour-les-transports-de-bois-a18535.html#H_Reunions" TargetMode="External"/><Relationship Id="rId7" Type="http://schemas.openxmlformats.org/officeDocument/2006/relationships/image" Target="../media/image49.png"/><Relationship Id="rId2" Type="http://schemas.openxmlformats.org/officeDocument/2006/relationships/hyperlink" Target="https://github.com/cnigfr/schema-dessertes-transport-de-bois/tree/master/ressources/tableaux-de-travail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5.png"/><Relationship Id="rId10" Type="http://schemas.openxmlformats.org/officeDocument/2006/relationships/image" Target="../media/image52.png"/><Relationship Id="rId4" Type="http://schemas.openxmlformats.org/officeDocument/2006/relationships/hyperlink" Target="mailto:marion.lacroix@ign.fr?subject=Inscription%20liste%20de%20diffusion%20GT%20Dessertes" TargetMode="External"/><Relationship Id="rId9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1.png"/><Relationship Id="rId7" Type="http://schemas.openxmlformats.org/officeDocument/2006/relationships/image" Target="../media/image1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22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23.png"/><Relationship Id="rId10" Type="http://schemas.openxmlformats.org/officeDocument/2006/relationships/image" Target="../media/image5.pn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10/06/2025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1288196" y="2562078"/>
            <a:ext cx="6567608" cy="2023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3200" b="1" dirty="0">
                <a:latin typeface="Calibri"/>
              </a:rPr>
              <a:t>Standard « Dessertes pour le transport de bois » V2 &amp; Loi Incendie</a:t>
            </a:r>
          </a:p>
          <a:p>
            <a:pPr algn="ctr">
              <a:spcBef>
                <a:spcPct val="50000"/>
              </a:spcBef>
            </a:pPr>
            <a:endParaRPr lang="fr-FR" sz="4000" b="1" dirty="0">
              <a:latin typeface="Calibri"/>
            </a:endParaRPr>
          </a:p>
          <a:p>
            <a:pPr algn="ctr">
              <a:spcBef>
                <a:spcPct val="50000"/>
              </a:spcBef>
            </a:pPr>
            <a:endParaRPr lang="fr-FR" sz="100" i="1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4559E33-298E-4EED-AE22-B1AD4585ECCE}"/>
              </a:ext>
            </a:extLst>
          </p:cNvPr>
          <p:cNvSpPr txBox="1"/>
          <p:nvPr/>
        </p:nvSpPr>
        <p:spPr>
          <a:xfrm>
            <a:off x="6980500" y="4585709"/>
            <a:ext cx="17506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hlinkClick r:id="rId2"/>
              </a:rPr>
              <a:t>marion.lacroix@ign.fr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624296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359999" y="3795886"/>
            <a:ext cx="8424000" cy="988514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Où en est-on du standard?</a:t>
            </a:r>
            <a:br>
              <a:rPr lang="fr-FR" dirty="0"/>
            </a:br>
            <a:r>
              <a:rPr lang="fr-FR" dirty="0"/>
              <a:t>- Organisation</a:t>
            </a:r>
            <a:br>
              <a:rPr lang="fr-FR" dirty="0"/>
            </a:br>
            <a:br>
              <a:rPr lang="fr-FR" i="1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7" name="Espace réservé de la date 1"/>
          <p:cNvSpPr>
            <a:spLocks noGrp="1"/>
          </p:cNvSpPr>
          <p:nvPr>
            <p:ph type="dt" sz="half" idx="4294967295"/>
          </p:nvPr>
        </p:nvSpPr>
        <p:spPr>
          <a:xfrm>
            <a:off x="7614000" y="4783500"/>
            <a:ext cx="1170000" cy="360000"/>
          </a:xfrm>
          <a:prstGeom prst="rect">
            <a:avLst/>
          </a:prstGeom>
        </p:spPr>
        <p:txBody>
          <a:bodyPr/>
          <a:lstStyle/>
          <a:p>
            <a:r>
              <a:rPr lang="fr-FR" sz="750" b="1"/>
              <a:t>10/06/2025</a:t>
            </a:r>
          </a:p>
        </p:txBody>
      </p:sp>
      <p:sp>
        <p:nvSpPr>
          <p:cNvPr id="8" name="Espace réservé du numéro de diapositive 10"/>
          <p:cNvSpPr txBox="1">
            <a:spLocks/>
          </p:cNvSpPr>
          <p:nvPr/>
        </p:nvSpPr>
        <p:spPr bwMode="gray">
          <a:xfrm>
            <a:off x="4283968" y="4783500"/>
            <a:ext cx="1350000" cy="36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fr-FR"/>
            </a:defPPr>
            <a:lvl1pPr marL="0" algn="r" defTabSz="914400" rtl="0" eaLnBrk="1" latinLnBrk="0" hangingPunct="1">
              <a:defRPr sz="7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33122C9-A0B9-462F-8757-0847AD287B63}" type="slidenum">
              <a:rPr lang="fr-FR" smtClean="0"/>
              <a:pPr algn="ctr"/>
              <a:t>10</a:t>
            </a:fld>
            <a:endParaRPr lang="fr-FR"/>
          </a:p>
        </p:txBody>
      </p:sp>
      <p:pic>
        <p:nvPicPr>
          <p:cNvPr id="1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361" y="58386"/>
            <a:ext cx="576064" cy="63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AAE5965-B16C-41CC-8A6A-05A28C5CC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10</a:t>
            </a:fld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B07BEB3-9719-439E-A4E6-66CA6099D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418" y="3256801"/>
            <a:ext cx="917137" cy="103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08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35696" y="260842"/>
            <a:ext cx="7181307" cy="319196"/>
          </a:xfrm>
        </p:spPr>
        <p:txBody>
          <a:bodyPr vert="horz" lIns="68580" tIns="34290" rIns="68580" bIns="34290" rtlCol="0" anchor="ctr" anchorCtr="0">
            <a:noAutofit/>
          </a:bodyPr>
          <a:lstStyle/>
          <a:p>
            <a:pPr algn="ctr"/>
            <a:r>
              <a:rPr lang="fr-FR" dirty="0"/>
              <a:t>Processus d’élaboration d’un standard</a:t>
            </a:r>
            <a:endParaRPr lang="fr-FR" dirty="0">
              <a:latin typeface="+mn-lt"/>
              <a:cs typeface="Arial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685800">
              <a:defRPr/>
            </a:pPr>
            <a:fld id="{5588F01B-8BA8-4E52-9ECA-78FE89B5F248}" type="slidenum">
              <a:rPr lang="fr-FR" b="0"/>
              <a:pPr defTabSz="685800">
                <a:defRPr/>
              </a:pPr>
              <a:t>11</a:t>
            </a:fld>
            <a:endParaRPr lang="fr-FR" b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Encre 11">
                <a:extLst>
                  <a:ext uri="{FF2B5EF4-FFF2-40B4-BE49-F238E27FC236}">
                    <a16:creationId xmlns:a16="http://schemas.microsoft.com/office/drawing/2014/main" id="{3F273C30-FC1D-0545-2F1A-57468750148E}"/>
                  </a:ext>
                </a:extLst>
              </p14:cNvPr>
              <p14:cNvContentPartPr/>
              <p14:nvPr/>
            </p14:nvContentPartPr>
            <p14:xfrm>
              <a:off x="-291022" y="-3765"/>
              <a:ext cx="6197" cy="6197"/>
            </p14:xfrm>
          </p:contentPart>
        </mc:Choice>
        <mc:Fallback xmlns="">
          <p:pic>
            <p:nvPicPr>
              <p:cNvPr id="12" name="Encre 11">
                <a:extLst>
                  <a:ext uri="{FF2B5EF4-FFF2-40B4-BE49-F238E27FC236}">
                    <a16:creationId xmlns:a16="http://schemas.microsoft.com/office/drawing/2014/main" id="{3F273C30-FC1D-0545-2F1A-57468750148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00872" y="-313615"/>
                <a:ext cx="619700" cy="6197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798B54-E5C6-4B77-A65C-B80D7302A6CA}"/>
              </a:ext>
            </a:extLst>
          </p:cNvPr>
          <p:cNvSpPr>
            <a:spLocks noGrp="1"/>
          </p:cNvSpPr>
          <p:nvPr/>
        </p:nvSpPr>
        <p:spPr>
          <a:xfrm>
            <a:off x="165069" y="798060"/>
            <a:ext cx="8663774" cy="4345441"/>
          </a:xfrm>
          <a:prstGeom prst="rect">
            <a:avLst/>
          </a:prstGeom>
        </p:spPr>
        <p:txBody>
          <a:bodyPr lIns="68580" tIns="34290" rIns="68580" bIns="34290" anchor="t"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554538"/>
              </a:buClr>
              <a:buFont typeface="Webdings" panose="05030102010509060703" pitchFamily="18" charset="2"/>
              <a:buChar char="a"/>
              <a:defRPr sz="2200" b="1" kern="1200">
                <a:solidFill>
                  <a:srgbClr val="55453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987D6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85838" indent="-1762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−"/>
              <a:tabLst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just" defTabSz="685800">
              <a:spcBef>
                <a:spcPts val="450"/>
              </a:spcBef>
              <a:defRPr/>
            </a:pPr>
            <a:endParaRPr lang="fr-FR" sz="120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41114B76-0EAD-492D-B12C-3059C9651E4E}"/>
              </a:ext>
            </a:extLst>
          </p:cNvPr>
          <p:cNvSpPr>
            <a:spLocks noGrp="1"/>
          </p:cNvSpPr>
          <p:nvPr/>
        </p:nvSpPr>
        <p:spPr>
          <a:xfrm>
            <a:off x="206732" y="835400"/>
            <a:ext cx="8663774" cy="3839896"/>
          </a:xfrm>
          <a:prstGeom prst="rect">
            <a:avLst/>
          </a:prstGeom>
        </p:spPr>
        <p:txBody>
          <a:bodyPr lIns="68580" tIns="34290" rIns="68580" bIns="34290" anchor="t"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554538"/>
              </a:buClr>
              <a:buFont typeface="Webdings" panose="05030102010509060703" pitchFamily="18" charset="2"/>
              <a:buChar char="a"/>
              <a:defRPr sz="2200" b="1" kern="1200">
                <a:solidFill>
                  <a:srgbClr val="55453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987D6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85838" indent="-1762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−"/>
              <a:tabLst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 fontAlgn="base">
              <a:buNone/>
            </a:pPr>
            <a:endParaRPr lang="fr-FR" sz="1400" b="0" dirty="0">
              <a:solidFill>
                <a:srgbClr val="000000"/>
              </a:solidFill>
              <a:latin typeface="+mn-lt"/>
            </a:endParaRPr>
          </a:p>
        </p:txBody>
      </p:sp>
      <p:pic>
        <p:nvPicPr>
          <p:cNvPr id="14" name="Picture 9">
            <a:extLst>
              <a:ext uri="{FF2B5EF4-FFF2-40B4-BE49-F238E27FC236}">
                <a16:creationId xmlns:a16="http://schemas.microsoft.com/office/drawing/2014/main" id="{640FD984-C4DE-495B-85D2-3524524D6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492" y="201175"/>
            <a:ext cx="576064" cy="63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1B036811-41E6-4126-BA53-B2CEADDF9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06" y="1414355"/>
            <a:ext cx="4219521" cy="2779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llipse 10">
            <a:extLst>
              <a:ext uri="{FF2B5EF4-FFF2-40B4-BE49-F238E27FC236}">
                <a16:creationId xmlns:a16="http://schemas.microsoft.com/office/drawing/2014/main" id="{DABF3E08-D7F9-4293-9B2E-489104FDDAF8}"/>
              </a:ext>
            </a:extLst>
          </p:cNvPr>
          <p:cNvSpPr/>
          <p:nvPr/>
        </p:nvSpPr>
        <p:spPr>
          <a:xfrm>
            <a:off x="2695635" y="3185670"/>
            <a:ext cx="1000809" cy="810662"/>
          </a:xfrm>
          <a:prstGeom prst="ellipse">
            <a:avLst/>
          </a:prstGeom>
          <a:noFill/>
          <a:ln w="28575">
            <a:solidFill>
              <a:srgbClr val="C3C3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8E83658F-B872-4B17-AF0B-ACDAAA8972CB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3696444" y="3042041"/>
            <a:ext cx="1209292" cy="548960"/>
          </a:xfrm>
          <a:prstGeom prst="straightConnector1">
            <a:avLst/>
          </a:prstGeom>
          <a:noFill/>
          <a:ln w="28575">
            <a:solidFill>
              <a:srgbClr val="C3C3F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5" name="Image 14" descr="Une image contenant clipart, dessin, Graphique, croquis&#10;&#10;Le contenu généré par l’IA peut être incorrect.">
            <a:extLst>
              <a:ext uri="{FF2B5EF4-FFF2-40B4-BE49-F238E27FC236}">
                <a16:creationId xmlns:a16="http://schemas.microsoft.com/office/drawing/2014/main" id="{DA479655-5F69-46C1-A1A7-03ABFB257F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92454" y="3046453"/>
            <a:ext cx="479546" cy="440665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5A07366D-17AC-4FDC-AD4D-AFAC5997A646}"/>
              </a:ext>
            </a:extLst>
          </p:cNvPr>
          <p:cNvSpPr txBox="1"/>
          <p:nvPr/>
        </p:nvSpPr>
        <p:spPr>
          <a:xfrm>
            <a:off x="4729460" y="2884812"/>
            <a:ext cx="3665988" cy="101566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lvl="1" indent="-342900" algn="just">
              <a:buFont typeface="+mj-lt"/>
              <a:buAutoNum type="arabicPeriod"/>
              <a:defRPr/>
            </a:pPr>
            <a:r>
              <a:rPr lang="fr-FR" sz="1200" b="1" dirty="0">
                <a:highlight>
                  <a:srgbClr val="C4C4FD"/>
                </a:highlight>
                <a:ea typeface="Calibri"/>
                <a:cs typeface="Arial"/>
              </a:rPr>
              <a:t>Travaux d’élaboration du standard</a:t>
            </a:r>
          </a:p>
          <a:p>
            <a:pPr lvl="1" indent="-342900" algn="just">
              <a:buFont typeface="+mj-lt"/>
              <a:buAutoNum type="arabicPeriod"/>
              <a:defRPr/>
            </a:pPr>
            <a:r>
              <a:rPr lang="fr-FR" sz="1200" dirty="0">
                <a:ea typeface="Calibri"/>
                <a:cs typeface="Arial"/>
              </a:rPr>
              <a:t>Ecriture du standard</a:t>
            </a:r>
          </a:p>
          <a:p>
            <a:pPr lvl="1" indent="-342900" algn="just">
              <a:buAutoNum type="arabicPeriod"/>
              <a:defRPr/>
            </a:pPr>
            <a:r>
              <a:rPr lang="fr-FR" sz="1200" dirty="0">
                <a:ea typeface="Calibri"/>
                <a:cs typeface="Arial"/>
              </a:rPr>
              <a:t>Ecriture du schéma et modèle UML</a:t>
            </a:r>
          </a:p>
          <a:p>
            <a:pPr lvl="1" indent="-342900" algn="just">
              <a:buAutoNum type="arabicPeriod"/>
              <a:defRPr/>
            </a:pPr>
            <a:r>
              <a:rPr lang="fr-FR" sz="1200" dirty="0">
                <a:ea typeface="Calibri"/>
                <a:cs typeface="Arial"/>
              </a:rPr>
              <a:t>Envoi</a:t>
            </a:r>
            <a:r>
              <a:rPr lang="fr-FR" sz="1200" b="0" dirty="0">
                <a:ea typeface="Calibri"/>
                <a:cs typeface="Arial"/>
              </a:rPr>
              <a:t> </a:t>
            </a:r>
            <a:r>
              <a:rPr lang="fr-FR" sz="1200" dirty="0">
                <a:ea typeface="Calibri"/>
                <a:cs typeface="Arial"/>
              </a:rPr>
              <a:t>et appel </a:t>
            </a:r>
            <a:r>
              <a:rPr lang="fr-FR" sz="1200" b="0" dirty="0">
                <a:ea typeface="Calibri"/>
                <a:cs typeface="Arial"/>
              </a:rPr>
              <a:t>à commentaires</a:t>
            </a:r>
          </a:p>
          <a:p>
            <a:pPr lvl="1" indent="-342900" algn="just">
              <a:buAutoNum type="arabicPeriod"/>
              <a:defRPr/>
            </a:pPr>
            <a:endParaRPr lang="fr-FR" sz="1200" dirty="0">
              <a:ea typeface="Calibri"/>
              <a:cs typeface="Arial"/>
            </a:endParaRP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B3C913EC-43DD-45D0-AE71-DC07AA782CFA}"/>
              </a:ext>
            </a:extLst>
          </p:cNvPr>
          <p:cNvSpPr>
            <a:spLocks noGrp="1"/>
          </p:cNvSpPr>
          <p:nvPr/>
        </p:nvSpPr>
        <p:spPr>
          <a:xfrm>
            <a:off x="7377439" y="2884812"/>
            <a:ext cx="3362178" cy="216000"/>
          </a:xfrm>
          <a:prstGeom prst="rect">
            <a:avLst/>
          </a:prstGeom>
        </p:spPr>
        <p:txBody>
          <a:bodyPr lIns="68580" tIns="34290" rIns="68580" bIns="34290" anchor="t"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554538"/>
              </a:buClr>
              <a:buFont typeface="Webdings" panose="05030102010509060703" pitchFamily="18" charset="2"/>
              <a:buChar char="a"/>
              <a:defRPr sz="2200" b="1" kern="1200">
                <a:solidFill>
                  <a:srgbClr val="55453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987D6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85838" indent="-1762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−"/>
              <a:tabLst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fr-FR" sz="1200" b="0" i="1" dirty="0">
                <a:solidFill>
                  <a:schemeClr val="tx1"/>
                </a:solidFill>
                <a:latin typeface="+mn-lt"/>
                <a:sym typeface="Wingdings" panose="05000000000000000000" pitchFamily="2" charset="2"/>
              </a:rPr>
              <a:t> En cours</a:t>
            </a:r>
            <a:endParaRPr lang="fr-FR" sz="1200" b="0" i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id="{DF117B8F-B6D4-4D51-8F8E-85528445702D}"/>
              </a:ext>
            </a:extLst>
          </p:cNvPr>
          <p:cNvSpPr>
            <a:spLocks noGrp="1"/>
          </p:cNvSpPr>
          <p:nvPr/>
        </p:nvSpPr>
        <p:spPr>
          <a:xfrm>
            <a:off x="6327693" y="3075140"/>
            <a:ext cx="3362178" cy="216000"/>
          </a:xfrm>
          <a:prstGeom prst="rect">
            <a:avLst/>
          </a:prstGeom>
        </p:spPr>
        <p:txBody>
          <a:bodyPr lIns="68580" tIns="34290" rIns="68580" bIns="34290" anchor="t"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554538"/>
              </a:buClr>
              <a:buFont typeface="Webdings" panose="05030102010509060703" pitchFamily="18" charset="2"/>
              <a:buChar char="a"/>
              <a:defRPr sz="2200" b="1" kern="1200">
                <a:solidFill>
                  <a:srgbClr val="55453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987D6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85838" indent="-1762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−"/>
              <a:tabLst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fr-FR" sz="1200" b="0" i="1" dirty="0">
                <a:solidFill>
                  <a:schemeClr val="tx1"/>
                </a:solidFill>
                <a:latin typeface="+mn-lt"/>
                <a:sym typeface="Wingdings" panose="05000000000000000000" pitchFamily="2" charset="2"/>
              </a:rPr>
              <a:t> Début juillet 2025</a:t>
            </a:r>
            <a:endParaRPr lang="fr-FR" sz="1200" b="0" i="1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CC9AB61A-28DE-4371-BD5C-228C9DF2BB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10556" y="1077099"/>
            <a:ext cx="917137" cy="103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850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35696" y="260842"/>
            <a:ext cx="7181307" cy="319196"/>
          </a:xfrm>
        </p:spPr>
        <p:txBody>
          <a:bodyPr vert="horz" lIns="68580" tIns="34290" rIns="68580" bIns="34290" rtlCol="0" anchor="ctr" anchorCtr="0">
            <a:noAutofit/>
          </a:bodyPr>
          <a:lstStyle/>
          <a:p>
            <a:pPr algn="ctr"/>
            <a:r>
              <a:rPr lang="fr-FR" dirty="0"/>
              <a:t>Livrables attendus</a:t>
            </a:r>
            <a:endParaRPr lang="fr-FR" dirty="0">
              <a:latin typeface="+mn-lt"/>
              <a:cs typeface="Arial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685800">
              <a:defRPr/>
            </a:pPr>
            <a:fld id="{5588F01B-8BA8-4E52-9ECA-78FE89B5F248}" type="slidenum">
              <a:rPr lang="fr-FR" b="0"/>
              <a:pPr defTabSz="685800">
                <a:defRPr/>
              </a:pPr>
              <a:t>12</a:t>
            </a:fld>
            <a:endParaRPr lang="fr-FR" b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Encre 11">
                <a:extLst>
                  <a:ext uri="{FF2B5EF4-FFF2-40B4-BE49-F238E27FC236}">
                    <a16:creationId xmlns:a16="http://schemas.microsoft.com/office/drawing/2014/main" id="{3F273C30-FC1D-0545-2F1A-57468750148E}"/>
                  </a:ext>
                </a:extLst>
              </p14:cNvPr>
              <p14:cNvContentPartPr/>
              <p14:nvPr/>
            </p14:nvContentPartPr>
            <p14:xfrm>
              <a:off x="-291022" y="-3765"/>
              <a:ext cx="6197" cy="6197"/>
            </p14:xfrm>
          </p:contentPart>
        </mc:Choice>
        <mc:Fallback xmlns="">
          <p:pic>
            <p:nvPicPr>
              <p:cNvPr id="12" name="Encre 11">
                <a:extLst>
                  <a:ext uri="{FF2B5EF4-FFF2-40B4-BE49-F238E27FC236}">
                    <a16:creationId xmlns:a16="http://schemas.microsoft.com/office/drawing/2014/main" id="{3F273C30-FC1D-0545-2F1A-57468750148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00872" y="-313615"/>
                <a:ext cx="619700" cy="6197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798B54-E5C6-4B77-A65C-B80D7302A6CA}"/>
              </a:ext>
            </a:extLst>
          </p:cNvPr>
          <p:cNvSpPr>
            <a:spLocks noGrp="1"/>
          </p:cNvSpPr>
          <p:nvPr/>
        </p:nvSpPr>
        <p:spPr>
          <a:xfrm>
            <a:off x="165069" y="798060"/>
            <a:ext cx="8663774" cy="4345441"/>
          </a:xfrm>
          <a:prstGeom prst="rect">
            <a:avLst/>
          </a:prstGeom>
        </p:spPr>
        <p:txBody>
          <a:bodyPr lIns="68580" tIns="34290" rIns="68580" bIns="34290" anchor="t"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554538"/>
              </a:buClr>
              <a:buFont typeface="Webdings" panose="05030102010509060703" pitchFamily="18" charset="2"/>
              <a:buChar char="a"/>
              <a:defRPr sz="2200" b="1" kern="1200">
                <a:solidFill>
                  <a:srgbClr val="55453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987D6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85838" indent="-1762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−"/>
              <a:tabLst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just" defTabSz="685800">
              <a:spcBef>
                <a:spcPts val="450"/>
              </a:spcBef>
              <a:defRPr/>
            </a:pPr>
            <a:endParaRPr lang="fr-FR" sz="120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41114B76-0EAD-492D-B12C-3059C9651E4E}"/>
              </a:ext>
            </a:extLst>
          </p:cNvPr>
          <p:cNvSpPr>
            <a:spLocks noGrp="1"/>
          </p:cNvSpPr>
          <p:nvPr/>
        </p:nvSpPr>
        <p:spPr>
          <a:xfrm>
            <a:off x="206732" y="835400"/>
            <a:ext cx="8937268" cy="3839896"/>
          </a:xfrm>
          <a:prstGeom prst="rect">
            <a:avLst/>
          </a:prstGeom>
        </p:spPr>
        <p:txBody>
          <a:bodyPr lIns="68580" tIns="34290" rIns="68580" bIns="34290" anchor="t"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554538"/>
              </a:buClr>
              <a:buFont typeface="Webdings" panose="05030102010509060703" pitchFamily="18" charset="2"/>
              <a:buChar char="a"/>
              <a:defRPr sz="2200" b="1" kern="1200">
                <a:solidFill>
                  <a:srgbClr val="55453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987D6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85838" indent="-1762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−"/>
              <a:tabLst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5453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Calibri"/>
                <a:cs typeface="Arial"/>
              </a:rPr>
              <a:t>Documents  </a:t>
            </a:r>
          </a:p>
          <a:p>
            <a:pPr lvl="1" indent="-342900" algn="just">
              <a:buClr>
                <a:srgbClr val="554538"/>
              </a:buClr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Calibri"/>
                <a:cs typeface="Arial"/>
              </a:rPr>
              <a:t>Une </a:t>
            </a:r>
            <a:r>
              <a:rPr kumimoji="0" lang="fr-FR" sz="1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Calibri"/>
                <a:cs typeface="Arial"/>
              </a:rPr>
              <a:t>V2 du standard 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Calibri"/>
                <a:cs typeface="Arial"/>
              </a:rPr>
              <a:t>« Dessertes pour le transport de bois » (</a:t>
            </a:r>
            <a:r>
              <a:rPr lang="fr-FR" sz="1400" b="0" u="sng" dirty="0">
                <a:solidFill>
                  <a:srgbClr val="000000"/>
                </a:solidFill>
                <a:latin typeface="+mj-lt"/>
                <a:ea typeface="Calibri"/>
                <a:cs typeface="Arial"/>
              </a:rPr>
              <a:t>à renommer pour intégrer DFCI</a:t>
            </a:r>
            <a:r>
              <a:rPr lang="fr-FR" sz="1400" b="0" dirty="0">
                <a:solidFill>
                  <a:srgbClr val="000000"/>
                </a:solidFill>
                <a:latin typeface="+mj-lt"/>
                <a:ea typeface="Calibri"/>
                <a:cs typeface="Arial"/>
              </a:rPr>
              <a:t>)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Calibri"/>
                <a:cs typeface="Arial"/>
              </a:rPr>
              <a:t> </a:t>
            </a:r>
            <a:endParaRPr lang="fr-F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Calibri"/>
              <a:cs typeface="Arial"/>
            </a:endParaRPr>
          </a:p>
          <a:p>
            <a:pPr lvl="1" indent="-342900" algn="just">
              <a:buClr>
                <a:srgbClr val="554538"/>
              </a:buClr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Calibri"/>
                <a:cs typeface="Arial"/>
              </a:rPr>
              <a:t>Un </a:t>
            </a:r>
            <a:r>
              <a:rPr kumimoji="0" lang="fr-FR" sz="1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Calibri"/>
                <a:cs typeface="Arial"/>
              </a:rPr>
              <a:t>modèle conceptuel de données  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Calibri"/>
                <a:cs typeface="Arial"/>
              </a:rPr>
              <a:t>(+mapping à plat avec la BD TOPO)</a:t>
            </a:r>
            <a:endParaRPr lang="fr-F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Calibri"/>
              <a:cs typeface="Arial"/>
            </a:endParaRPr>
          </a:p>
          <a:p>
            <a:pPr lvl="1" indent="-342900" algn="just">
              <a:buClr>
                <a:srgbClr val="554538"/>
              </a:buClr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Calibri"/>
                <a:cs typeface="Arial"/>
              </a:rPr>
              <a:t>Un </a:t>
            </a:r>
            <a:r>
              <a:rPr kumimoji="0" lang="fr-FR" sz="1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Calibri"/>
                <a:cs typeface="Arial"/>
              </a:rPr>
              <a:t>schéma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Calibri"/>
                <a:cs typeface="Arial"/>
              </a:rPr>
              <a:t> pour validateurs (compatible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Calibri"/>
                <a:cs typeface="Arial"/>
              </a:rPr>
              <a:t>schema.data.gouv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Calibri"/>
                <a:cs typeface="Arial"/>
              </a:rPr>
              <a:t>/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Calibri"/>
                <a:cs typeface="Arial"/>
              </a:rPr>
              <a:t>validata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Calibri"/>
                <a:cs typeface="Arial"/>
              </a:rPr>
              <a:t>)</a:t>
            </a:r>
            <a:endParaRPr lang="fr-F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Calibri"/>
              <a:cs typeface="Arial"/>
            </a:endParaRP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5453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Calibri"/>
              <a:cs typeface="Arial"/>
            </a:endParaRPr>
          </a:p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fr-FR" sz="1400" b="0" dirty="0">
                <a:solidFill>
                  <a:srgbClr val="000000"/>
                </a:solidFill>
                <a:latin typeface="+mj-lt"/>
                <a:ea typeface="Calibri"/>
                <a:cs typeface="Arial"/>
              </a:rPr>
              <a:t>Organisation, suivi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Calibri"/>
                <a:cs typeface="Arial"/>
              </a:rPr>
              <a:t> du </a:t>
            </a:r>
            <a:r>
              <a:rPr lang="fr-FR" sz="1400" b="0" dirty="0">
                <a:solidFill>
                  <a:srgbClr val="000000"/>
                </a:solidFill>
                <a:latin typeface="+mj-lt"/>
                <a:ea typeface="Calibri"/>
                <a:cs typeface="Arial"/>
              </a:rPr>
              <a:t>GT et communication</a:t>
            </a:r>
            <a:endParaRPr lang="fr-F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Calibri"/>
              <a:cs typeface="Arial"/>
            </a:endParaRPr>
          </a:p>
          <a:p>
            <a:pPr lvl="1" indent="-342900" algn="just">
              <a:buClr>
                <a:srgbClr val="554538"/>
              </a:buClr>
              <a:defRPr/>
            </a:pPr>
            <a:r>
              <a:rPr lang="fr-FR" sz="1400" b="0" dirty="0">
                <a:solidFill>
                  <a:srgbClr val="000000"/>
                </a:solidFill>
                <a:latin typeface="+mj-lt"/>
                <a:ea typeface="Calibri"/>
                <a:cs typeface="Arial"/>
              </a:rPr>
              <a:t>Liste de diffusion par mail (inscription via </a:t>
            </a:r>
            <a:r>
              <a:rPr lang="fr-FR" sz="1400" b="0" dirty="0">
                <a:solidFill>
                  <a:srgbClr val="000000"/>
                </a:solidFill>
                <a:latin typeface="+mj-lt"/>
                <a:ea typeface="Calibri"/>
                <a:cs typeface="Arial"/>
                <a:hlinkClick r:id="rId5"/>
              </a:rPr>
              <a:t>marion.lacroix@ign.fr</a:t>
            </a:r>
            <a:r>
              <a:rPr lang="fr-FR" sz="1400" b="0" dirty="0">
                <a:solidFill>
                  <a:srgbClr val="000000"/>
                </a:solidFill>
                <a:latin typeface="+mj-lt"/>
                <a:ea typeface="Calibri"/>
                <a:cs typeface="Arial"/>
              </a:rPr>
              <a:t>)</a:t>
            </a:r>
          </a:p>
          <a:p>
            <a:pPr lvl="1" indent="-342900" algn="just">
              <a:buClr>
                <a:srgbClr val="554538"/>
              </a:buClr>
              <a:defRPr/>
            </a:pPr>
            <a:r>
              <a:rPr lang="fr-FR" sz="1400" b="0" dirty="0">
                <a:solidFill>
                  <a:srgbClr val="000000"/>
                </a:solidFill>
                <a:latin typeface="+mj-lt"/>
                <a:ea typeface="Calibri"/>
                <a:cs typeface="Arial"/>
              </a:rPr>
              <a:t>Espace de travail commun</a:t>
            </a:r>
          </a:p>
          <a:p>
            <a:pPr lvl="2" indent="-342900" algn="just">
              <a:buClr>
                <a:srgbClr val="554538"/>
              </a:buClr>
              <a:buFont typeface="Arial" panose="020B0604020202020204" pitchFamily="34" charset="0"/>
              <a:buChar char="•"/>
              <a:defRPr/>
            </a:pPr>
            <a:r>
              <a:rPr kumimoji="0" lang="fr-FR" sz="140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Calibri"/>
                <a:cs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kumimoji="0" lang="fr-FR" sz="140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Calibri"/>
                <a:cs typeface="Arial"/>
              </a:rPr>
              <a:t> </a:t>
            </a:r>
            <a:r>
              <a:rPr lang="fr-FR" sz="1400" dirty="0">
                <a:solidFill>
                  <a:srgbClr val="000000"/>
                </a:solidFill>
                <a:latin typeface="+mj-lt"/>
                <a:cs typeface="Arial"/>
              </a:rPr>
              <a:t>(maj + rapide)</a:t>
            </a:r>
          </a:p>
          <a:p>
            <a:pPr lvl="2" indent="-342900" algn="just">
              <a:buClr>
                <a:srgbClr val="554538"/>
              </a:buClr>
              <a:buFont typeface="Arial" panose="020B0604020202020204" pitchFamily="34" charset="0"/>
              <a:buChar char="•"/>
              <a:defRPr/>
            </a:pPr>
            <a:r>
              <a:rPr lang="fr-F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Calibri"/>
                <a:cs typeface="Arial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Page de GT</a:t>
            </a:r>
            <a:endParaRPr lang="fr-FR" sz="1400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ea typeface="Calibri"/>
              <a:cs typeface="Arial"/>
            </a:endParaRPr>
          </a:p>
          <a:p>
            <a:pPr lvl="3" indent="-342900" algn="just">
              <a:buClr>
                <a:srgbClr val="554538"/>
              </a:buClr>
              <a:defRPr/>
            </a:pPr>
            <a:r>
              <a:rPr kumimoji="0" lang="fr-FR" sz="1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Calibri"/>
                <a:cs typeface="Arial"/>
              </a:rPr>
              <a:t>Espace Réunions (ODJ, CR, autres infos)</a:t>
            </a:r>
          </a:p>
          <a:p>
            <a:pPr lvl="3" indent="-342900" algn="just">
              <a:buClr>
                <a:srgbClr val="554538"/>
              </a:buClr>
              <a:defRPr/>
            </a:pPr>
            <a:r>
              <a:rPr lang="fr-FR" sz="1400" dirty="0">
                <a:solidFill>
                  <a:srgbClr val="000000"/>
                </a:solidFill>
                <a:latin typeface="+mj-lt"/>
                <a:ea typeface="Calibri"/>
                <a:cs typeface="Arial"/>
              </a:rPr>
              <a:t>Espace Ressources (ppt, documents servant </a:t>
            </a:r>
          </a:p>
          <a:p>
            <a:pPr marL="1257300" lvl="3" indent="0" algn="just">
              <a:buClr>
                <a:srgbClr val="554538"/>
              </a:buClr>
              <a:buNone/>
              <a:defRPr/>
            </a:pPr>
            <a:r>
              <a:rPr lang="fr-FR" sz="1400" dirty="0">
                <a:solidFill>
                  <a:srgbClr val="000000"/>
                </a:solidFill>
                <a:latin typeface="+mj-lt"/>
                <a:ea typeface="Calibri"/>
                <a:cs typeface="Arial"/>
              </a:rPr>
              <a:t> de base de travail)</a:t>
            </a:r>
          </a:p>
        </p:txBody>
      </p:sp>
      <p:pic>
        <p:nvPicPr>
          <p:cNvPr id="14" name="Picture 9">
            <a:extLst>
              <a:ext uri="{FF2B5EF4-FFF2-40B4-BE49-F238E27FC236}">
                <a16:creationId xmlns:a16="http://schemas.microsoft.com/office/drawing/2014/main" id="{640FD984-C4DE-495B-85D2-3524524D6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492" y="201175"/>
            <a:ext cx="576064" cy="63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0B07EC7-4B72-4890-83EE-2C06AD6BC07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973" y="1780882"/>
            <a:ext cx="974466" cy="974466"/>
          </a:xfrm>
          <a:prstGeom prst="rect">
            <a:avLst/>
          </a:prstGeom>
          <a:ln>
            <a:noFill/>
          </a:ln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7A7D5E4-E28A-48B9-8C37-96691FA5EEF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84206" y="3198220"/>
            <a:ext cx="2861751" cy="127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17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35696" y="260842"/>
            <a:ext cx="7181307" cy="319196"/>
          </a:xfrm>
        </p:spPr>
        <p:txBody>
          <a:bodyPr vert="horz" lIns="68580" tIns="34290" rIns="68580" bIns="34290" rtlCol="0" anchor="ctr" anchorCtr="0">
            <a:noAutofit/>
          </a:bodyPr>
          <a:lstStyle/>
          <a:p>
            <a:pPr algn="ctr"/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Organisation et fonctionnement du GT</a:t>
            </a:r>
            <a:endParaRPr lang="fr-FR" dirty="0">
              <a:latin typeface="+mn-lt"/>
              <a:cs typeface="Arial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685800">
              <a:defRPr/>
            </a:pPr>
            <a:fld id="{5588F01B-8BA8-4E52-9ECA-78FE89B5F248}" type="slidenum">
              <a:rPr lang="fr-FR" b="0"/>
              <a:pPr defTabSz="685800">
                <a:defRPr/>
              </a:pPr>
              <a:t>13</a:t>
            </a:fld>
            <a:endParaRPr lang="fr-FR" b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Encre 11">
                <a:extLst>
                  <a:ext uri="{FF2B5EF4-FFF2-40B4-BE49-F238E27FC236}">
                    <a16:creationId xmlns:a16="http://schemas.microsoft.com/office/drawing/2014/main" id="{3F273C30-FC1D-0545-2F1A-57468750148E}"/>
                  </a:ext>
                </a:extLst>
              </p14:cNvPr>
              <p14:cNvContentPartPr/>
              <p14:nvPr/>
            </p14:nvContentPartPr>
            <p14:xfrm>
              <a:off x="-291022" y="-3765"/>
              <a:ext cx="6197" cy="6197"/>
            </p14:xfrm>
          </p:contentPart>
        </mc:Choice>
        <mc:Fallback xmlns="">
          <p:pic>
            <p:nvPicPr>
              <p:cNvPr id="12" name="Encre 11">
                <a:extLst>
                  <a:ext uri="{FF2B5EF4-FFF2-40B4-BE49-F238E27FC236}">
                    <a16:creationId xmlns:a16="http://schemas.microsoft.com/office/drawing/2014/main" id="{3F273C30-FC1D-0545-2F1A-57468750148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00872" y="-313615"/>
                <a:ext cx="619700" cy="6197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798B54-E5C6-4B77-A65C-B80D7302A6CA}"/>
              </a:ext>
            </a:extLst>
          </p:cNvPr>
          <p:cNvSpPr>
            <a:spLocks noGrp="1"/>
          </p:cNvSpPr>
          <p:nvPr/>
        </p:nvSpPr>
        <p:spPr>
          <a:xfrm>
            <a:off x="165069" y="798060"/>
            <a:ext cx="8663774" cy="4345441"/>
          </a:xfrm>
          <a:prstGeom prst="rect">
            <a:avLst/>
          </a:prstGeom>
        </p:spPr>
        <p:txBody>
          <a:bodyPr lIns="68580" tIns="34290" rIns="68580" bIns="34290" anchor="t"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554538"/>
              </a:buClr>
              <a:buFont typeface="Webdings" panose="05030102010509060703" pitchFamily="18" charset="2"/>
              <a:buChar char="a"/>
              <a:defRPr sz="2200" b="1" kern="1200">
                <a:solidFill>
                  <a:srgbClr val="55453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987D6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85838" indent="-1762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−"/>
              <a:tabLst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just" defTabSz="685800">
              <a:spcBef>
                <a:spcPts val="450"/>
              </a:spcBef>
              <a:defRPr/>
            </a:pPr>
            <a:endParaRPr lang="fr-FR" sz="120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41114B76-0EAD-492D-B12C-3059C9651E4E}"/>
              </a:ext>
            </a:extLst>
          </p:cNvPr>
          <p:cNvSpPr>
            <a:spLocks noGrp="1"/>
          </p:cNvSpPr>
          <p:nvPr/>
        </p:nvSpPr>
        <p:spPr>
          <a:xfrm>
            <a:off x="315157" y="1163634"/>
            <a:ext cx="3086100" cy="3839896"/>
          </a:xfrm>
          <a:prstGeom prst="rect">
            <a:avLst/>
          </a:prstGeom>
        </p:spPr>
        <p:txBody>
          <a:bodyPr lIns="68580" tIns="34290" rIns="68580" bIns="34290" anchor="t"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554538"/>
              </a:buClr>
              <a:buFont typeface="Webdings" panose="05030102010509060703" pitchFamily="18" charset="2"/>
              <a:buChar char="a"/>
              <a:defRPr sz="2200" b="1" kern="1200">
                <a:solidFill>
                  <a:srgbClr val="55453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987D6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85838" indent="-1762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−"/>
              <a:tabLst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5453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Calibri"/>
                <a:cs typeface="Arial"/>
              </a:rPr>
              <a:t>Pilotage </a:t>
            </a:r>
          </a:p>
          <a:p>
            <a:pPr lvl="1" indent="-342900" algn="just">
              <a:buClr>
                <a:srgbClr val="554538"/>
              </a:buClr>
              <a:defRPr/>
            </a:pPr>
            <a:r>
              <a:rPr lang="fr-FR" sz="1400" b="0" dirty="0">
                <a:solidFill>
                  <a:srgbClr val="000000"/>
                </a:solidFill>
                <a:latin typeface="+mn-lt"/>
                <a:cs typeface="Arial"/>
              </a:rPr>
              <a:t>Isabelle Bertrand (MASA)</a:t>
            </a:r>
            <a:endParaRPr lang="fr-FR" sz="1400" b="0" dirty="0">
              <a:solidFill>
                <a:srgbClr val="000000"/>
              </a:solidFill>
              <a:latin typeface="+mn-lt"/>
              <a:ea typeface="Calibri"/>
              <a:cs typeface="Arial"/>
            </a:endParaRPr>
          </a:p>
          <a:p>
            <a:pPr lvl="1" indent="-342900" algn="just">
              <a:buClr>
                <a:srgbClr val="554538"/>
              </a:buClr>
              <a:defRPr/>
            </a:pPr>
            <a:r>
              <a:rPr lang="fr-FR" sz="1400" b="0" dirty="0">
                <a:solidFill>
                  <a:srgbClr val="000000"/>
                </a:solidFill>
                <a:latin typeface="+mn-lt"/>
                <a:ea typeface="Calibri"/>
                <a:cs typeface="Arial"/>
              </a:rPr>
              <a:t>LC Xavier Van </a:t>
            </a:r>
            <a:r>
              <a:rPr lang="fr-FR" sz="1400" b="0" dirty="0" err="1">
                <a:solidFill>
                  <a:srgbClr val="000000"/>
                </a:solidFill>
                <a:latin typeface="+mn-lt"/>
                <a:ea typeface="Calibri"/>
                <a:cs typeface="Arial"/>
              </a:rPr>
              <a:t>Elsuwe</a:t>
            </a:r>
            <a:r>
              <a:rPr lang="fr-FR" sz="1400" b="0" dirty="0">
                <a:solidFill>
                  <a:srgbClr val="000000"/>
                </a:solidFill>
                <a:latin typeface="+mn-lt"/>
                <a:ea typeface="Calibri"/>
                <a:cs typeface="Arial"/>
              </a:rPr>
              <a:t> (MI)</a:t>
            </a:r>
          </a:p>
          <a:p>
            <a:pPr algn="just">
              <a:buFont typeface="Arial" panose="020B0604020202020204" pitchFamily="34" charset="0"/>
              <a:buChar char="•"/>
              <a:defRPr/>
            </a:pPr>
            <a:endParaRPr lang="fr-FR" sz="1400" b="0" dirty="0">
              <a:solidFill>
                <a:srgbClr val="000000"/>
              </a:solidFill>
              <a:latin typeface="+mn-lt"/>
              <a:ea typeface="Calibri"/>
              <a:cs typeface="Arial"/>
            </a:endParaRP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5453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Calibri"/>
                <a:cs typeface="Arial"/>
              </a:rPr>
              <a:t>Co-animation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Calibri"/>
                <a:cs typeface="Arial"/>
              </a:rPr>
              <a:t> </a:t>
            </a:r>
            <a:endParaRPr lang="fr-F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Calibri"/>
              <a:cs typeface="Arial"/>
            </a:endParaRPr>
          </a:p>
          <a:p>
            <a:pPr lvl="1" indent="-342900" algn="just">
              <a:buClr>
                <a:srgbClr val="554538"/>
              </a:buClr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Calibri"/>
                <a:cs typeface="Arial"/>
              </a:rPr>
              <a:t>Thierry Saffroy (IGN) </a:t>
            </a:r>
            <a:endParaRPr lang="fr-F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Calibri"/>
              <a:cs typeface="Arial"/>
            </a:endParaRPr>
          </a:p>
          <a:p>
            <a:pPr lvl="1" indent="-342900" algn="just">
              <a:buClr>
                <a:srgbClr val="554538"/>
              </a:buClr>
              <a:defRPr/>
            </a:pPr>
            <a:r>
              <a:rPr lang="fr-FR" sz="1400" b="0" dirty="0">
                <a:solidFill>
                  <a:srgbClr val="000000"/>
                </a:solidFill>
                <a:latin typeface="+mn-lt"/>
                <a:ea typeface="Calibri"/>
                <a:cs typeface="Arial"/>
              </a:rPr>
              <a:t>Marion Lacroix (IGN)</a:t>
            </a:r>
          </a:p>
          <a:p>
            <a:pPr lvl="1" indent="-342900" algn="just">
              <a:buClr>
                <a:srgbClr val="554538"/>
              </a:buClr>
              <a:defRPr/>
            </a:pPr>
            <a:r>
              <a:rPr lang="fr-FR" sz="1400" b="0" dirty="0">
                <a:solidFill>
                  <a:srgbClr val="000000"/>
                </a:solidFill>
                <a:latin typeface="+mn-lt"/>
                <a:ea typeface="Calibri"/>
                <a:cs typeface="Arial"/>
              </a:rPr>
              <a:t>Vincent Morillon (FCBA)</a:t>
            </a:r>
          </a:p>
          <a:p>
            <a:pPr marL="514350" lvl="1" indent="-171450" algn="just">
              <a:defRPr/>
            </a:pPr>
            <a:endParaRPr lang="fr-FR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Calibri"/>
              <a:cs typeface="Arial"/>
            </a:endParaRPr>
          </a:p>
          <a:p>
            <a:pPr marL="1100138" lvl="2" indent="-171450" algn="just">
              <a:buClr>
                <a:srgbClr val="554538"/>
              </a:buClr>
              <a:buFont typeface="Arial" panose="020B0604020202020204" pitchFamily="34" charset="0"/>
              <a:buChar char="•"/>
              <a:defRPr/>
            </a:pPr>
            <a:endParaRPr lang="fr-FR" sz="1400" b="0" dirty="0">
              <a:solidFill>
                <a:srgbClr val="000000"/>
              </a:solidFill>
              <a:latin typeface="+mn-lt"/>
              <a:ea typeface="Calibri"/>
              <a:cs typeface="Calibri"/>
            </a:endParaRPr>
          </a:p>
        </p:txBody>
      </p:sp>
      <p:pic>
        <p:nvPicPr>
          <p:cNvPr id="14" name="Picture 9">
            <a:extLst>
              <a:ext uri="{FF2B5EF4-FFF2-40B4-BE49-F238E27FC236}">
                <a16:creationId xmlns:a16="http://schemas.microsoft.com/office/drawing/2014/main" id="{640FD984-C4DE-495B-85D2-3524524D6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492" y="201175"/>
            <a:ext cx="576064" cy="63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BA0369C6-9D4A-40E2-87F7-710D69EF4982}"/>
              </a:ext>
            </a:extLst>
          </p:cNvPr>
          <p:cNvSpPr txBox="1"/>
          <p:nvPr/>
        </p:nvSpPr>
        <p:spPr>
          <a:xfrm>
            <a:off x="4158814" y="1053422"/>
            <a:ext cx="4820117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fr-FR" sz="1400" b="0" dirty="0">
                <a:solidFill>
                  <a:srgbClr val="000000"/>
                </a:solidFill>
                <a:ea typeface="Calibri"/>
                <a:cs typeface="Calibri"/>
              </a:rPr>
              <a:t>Démarrage </a:t>
            </a:r>
            <a:endParaRPr lang="en-US" sz="1400" b="0" dirty="0">
              <a:solidFill>
                <a:srgbClr val="000000"/>
              </a:solidFill>
              <a:ea typeface="Calibri"/>
              <a:cs typeface="Calibri"/>
            </a:endParaRPr>
          </a:p>
          <a:p>
            <a:pPr marL="971550" lvl="1" indent="-342900" algn="just">
              <a:buClr>
                <a:srgbClr val="554538"/>
              </a:buClr>
              <a:buFont typeface="Arial" panose="020B0604020202020204" pitchFamily="34" charset="0"/>
              <a:buChar char="•"/>
              <a:defRPr/>
            </a:pPr>
            <a:r>
              <a:rPr lang="fr-FR" sz="1400" b="0" dirty="0">
                <a:solidFill>
                  <a:srgbClr val="000000"/>
                </a:solidFill>
                <a:ea typeface="Calibri"/>
                <a:cs typeface="Calibri"/>
              </a:rPr>
              <a:t>Session préparatoire en octobre 2024 (côté acteurs DFCI)</a:t>
            </a:r>
          </a:p>
          <a:p>
            <a:pPr marL="971550" lvl="1" indent="-342900" algn="just">
              <a:buClr>
                <a:srgbClr val="554538"/>
              </a:buClr>
              <a:buFont typeface="Arial" panose="020B0604020202020204" pitchFamily="34" charset="0"/>
              <a:buChar char="•"/>
              <a:defRPr/>
            </a:pPr>
            <a:endParaRPr lang="fr-FR" sz="1400" b="0" dirty="0">
              <a:solidFill>
                <a:srgbClr val="000000"/>
              </a:solidFill>
              <a:ea typeface="Calibri"/>
              <a:cs typeface="Calibri"/>
            </a:endParaRPr>
          </a:p>
          <a:p>
            <a:pPr marL="971550" lvl="1" indent="-342900" algn="just">
              <a:buClr>
                <a:srgbClr val="554538"/>
              </a:buClr>
              <a:buFont typeface="Arial" panose="020B0604020202020204" pitchFamily="34" charset="0"/>
              <a:buChar char="•"/>
              <a:defRPr/>
            </a:pPr>
            <a:r>
              <a:rPr lang="fr-FR" sz="1400" b="0" dirty="0">
                <a:solidFill>
                  <a:srgbClr val="000000"/>
                </a:solidFill>
                <a:ea typeface="Calibri"/>
                <a:cs typeface="Calibri"/>
              </a:rPr>
              <a:t>Session plénière (présentiel – Saint mandé)</a:t>
            </a:r>
          </a:p>
          <a:p>
            <a:pPr marL="1271588" lvl="2" indent="-342900" algn="just">
              <a:buClr>
                <a:srgbClr val="554538"/>
              </a:buClr>
              <a:buFont typeface="Arial" panose="020B0604020202020204" pitchFamily="34" charset="0"/>
              <a:buChar char="•"/>
              <a:defRPr/>
            </a:pPr>
            <a:r>
              <a:rPr lang="fr-FR" sz="1400" b="0" dirty="0">
                <a:solidFill>
                  <a:srgbClr val="000000"/>
                </a:solidFill>
                <a:ea typeface="Calibri"/>
                <a:cs typeface="Calibri"/>
              </a:rPr>
              <a:t>#1 en février 2025 </a:t>
            </a:r>
          </a:p>
          <a:p>
            <a:pPr marL="1271588" lvl="2" indent="-342900" algn="just">
              <a:buClr>
                <a:srgbClr val="554538"/>
              </a:buClr>
              <a:buFont typeface="Arial" panose="020B0604020202020204" pitchFamily="34" charset="0"/>
              <a:buChar char="•"/>
              <a:defRPr/>
            </a:pPr>
            <a:r>
              <a:rPr lang="fr-FR" sz="1400" dirty="0">
                <a:solidFill>
                  <a:srgbClr val="000000"/>
                </a:solidFill>
                <a:ea typeface="Calibri"/>
                <a:cs typeface="Calibri"/>
              </a:rPr>
              <a:t>#2 en juin 2025</a:t>
            </a:r>
          </a:p>
          <a:p>
            <a:pPr marL="1271588" lvl="2" indent="-342900" algn="just">
              <a:buClr>
                <a:srgbClr val="554538"/>
              </a:buClr>
              <a:buFont typeface="Arial" panose="020B0604020202020204" pitchFamily="34" charset="0"/>
              <a:buChar char="•"/>
              <a:defRPr/>
            </a:pPr>
            <a:r>
              <a:rPr lang="fr-FR" sz="1400" b="0" dirty="0">
                <a:solidFill>
                  <a:srgbClr val="000000"/>
                </a:solidFill>
                <a:ea typeface="Calibri"/>
                <a:cs typeface="Calibri"/>
              </a:rPr>
              <a:t>#3 en septembre/octobre 2025</a:t>
            </a:r>
          </a:p>
          <a:p>
            <a:pPr marL="1271588" lvl="2" indent="-342900" algn="just">
              <a:buClr>
                <a:srgbClr val="554538"/>
              </a:buClr>
              <a:buFont typeface="Arial" panose="020B0604020202020204" pitchFamily="34" charset="0"/>
              <a:buChar char="•"/>
              <a:defRPr/>
            </a:pPr>
            <a:endParaRPr lang="fr-FR" sz="1400" b="0" dirty="0">
              <a:solidFill>
                <a:srgbClr val="000000"/>
              </a:solidFill>
              <a:ea typeface="Calibri"/>
              <a:cs typeface="Calibri"/>
            </a:endParaRPr>
          </a:p>
          <a:p>
            <a:pPr marL="971550" lvl="1" indent="-342900" algn="just">
              <a:buClr>
                <a:srgbClr val="554538"/>
              </a:buClr>
              <a:buFont typeface="Arial" panose="020B0604020202020204" pitchFamily="34" charset="0"/>
              <a:buChar char="•"/>
              <a:defRPr/>
            </a:pPr>
            <a:r>
              <a:rPr lang="fr-FR" sz="1400" b="0" dirty="0">
                <a:solidFill>
                  <a:srgbClr val="000000"/>
                </a:solidFill>
                <a:ea typeface="Calibri"/>
                <a:cs typeface="Calibri"/>
              </a:rPr>
              <a:t>Sous-groupe Points d’eau (visio)</a:t>
            </a:r>
          </a:p>
          <a:p>
            <a:pPr marL="1271588" lvl="2" indent="-342900" algn="just">
              <a:buClr>
                <a:srgbClr val="554538"/>
              </a:buClr>
              <a:buFont typeface="Arial" panose="020B0604020202020204" pitchFamily="34" charset="0"/>
              <a:buChar char="•"/>
              <a:defRPr/>
            </a:pPr>
            <a:r>
              <a:rPr lang="fr-FR" sz="1400" dirty="0">
                <a:solidFill>
                  <a:srgbClr val="000000"/>
                </a:solidFill>
                <a:ea typeface="Calibri"/>
                <a:cs typeface="Calibri"/>
              </a:rPr>
              <a:t>À établir</a:t>
            </a:r>
            <a:endParaRPr lang="fr-FR" sz="1400" b="0" dirty="0">
              <a:solidFill>
                <a:srgbClr val="000000"/>
              </a:solidFill>
              <a:ea typeface="Calibri"/>
              <a:cs typeface="Calibri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FFA5B095-A959-4C51-8417-A8B95DB8B4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54" y="3671329"/>
            <a:ext cx="1011320" cy="1022139"/>
          </a:xfrm>
          <a:prstGeom prst="rect">
            <a:avLst/>
          </a:prstGeom>
          <a:ln>
            <a:noFill/>
          </a:ln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DD8EFCD4-9BC2-41E0-BB9E-EB9913E202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050" y="4054018"/>
            <a:ext cx="664778" cy="66477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9164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685800">
              <a:defRPr/>
            </a:pPr>
            <a:fld id="{5588F01B-8BA8-4E52-9ECA-78FE89B5F248}" type="slidenum">
              <a:rPr lang="fr-FR" b="0"/>
              <a:pPr defTabSz="685800">
                <a:defRPr/>
              </a:pPr>
              <a:t>14</a:t>
            </a:fld>
            <a:endParaRPr lang="fr-FR" b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Encre 11">
                <a:extLst>
                  <a:ext uri="{FF2B5EF4-FFF2-40B4-BE49-F238E27FC236}">
                    <a16:creationId xmlns:a16="http://schemas.microsoft.com/office/drawing/2014/main" id="{3F273C30-FC1D-0545-2F1A-57468750148E}"/>
                  </a:ext>
                </a:extLst>
              </p14:cNvPr>
              <p14:cNvContentPartPr/>
              <p14:nvPr/>
            </p14:nvContentPartPr>
            <p14:xfrm>
              <a:off x="-291022" y="-3765"/>
              <a:ext cx="6197" cy="6197"/>
            </p14:xfrm>
          </p:contentPart>
        </mc:Choice>
        <mc:Fallback xmlns="">
          <p:pic>
            <p:nvPicPr>
              <p:cNvPr id="12" name="Encre 11">
                <a:extLst>
                  <a:ext uri="{FF2B5EF4-FFF2-40B4-BE49-F238E27FC236}">
                    <a16:creationId xmlns:a16="http://schemas.microsoft.com/office/drawing/2014/main" id="{3F273C30-FC1D-0545-2F1A-57468750148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00872" y="-313615"/>
                <a:ext cx="619700" cy="6197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798B54-E5C6-4B77-A65C-B80D7302A6CA}"/>
              </a:ext>
            </a:extLst>
          </p:cNvPr>
          <p:cNvSpPr>
            <a:spLocks noGrp="1"/>
          </p:cNvSpPr>
          <p:nvPr/>
        </p:nvSpPr>
        <p:spPr>
          <a:xfrm>
            <a:off x="165069" y="798060"/>
            <a:ext cx="8663774" cy="4345441"/>
          </a:xfrm>
          <a:prstGeom prst="rect">
            <a:avLst/>
          </a:prstGeom>
        </p:spPr>
        <p:txBody>
          <a:bodyPr lIns="68580" tIns="34290" rIns="68580" bIns="34290" anchor="t"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554538"/>
              </a:buClr>
              <a:buFont typeface="Webdings" panose="05030102010509060703" pitchFamily="18" charset="2"/>
              <a:buChar char="a"/>
              <a:defRPr sz="2200" b="1" kern="1200">
                <a:solidFill>
                  <a:srgbClr val="55453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987D6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85838" indent="-1762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−"/>
              <a:tabLst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just" defTabSz="685800">
              <a:spcBef>
                <a:spcPts val="450"/>
              </a:spcBef>
              <a:defRPr/>
            </a:pPr>
            <a:endParaRPr lang="fr-FR" sz="120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276AB3C-FF86-4AB8-AD12-2A1B28154F58}"/>
              </a:ext>
            </a:extLst>
          </p:cNvPr>
          <p:cNvSpPr txBox="1"/>
          <p:nvPr/>
        </p:nvSpPr>
        <p:spPr>
          <a:xfrm>
            <a:off x="269834" y="897837"/>
            <a:ext cx="812761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defTabSz="685800">
              <a:spcBef>
                <a:spcPts val="450"/>
              </a:spcBef>
              <a:buClr>
                <a:srgbClr val="554538"/>
              </a:buClr>
              <a:defRPr/>
            </a:pPr>
            <a:r>
              <a:rPr lang="fr-FR" sz="1400" b="1" dirty="0">
                <a:latin typeface="+mj-lt"/>
                <a:ea typeface="Calibri"/>
                <a:cs typeface="Arial"/>
              </a:rPr>
              <a:t>Concertation</a:t>
            </a:r>
            <a:r>
              <a:rPr lang="fr-FR" sz="1400" dirty="0">
                <a:solidFill>
                  <a:srgbClr val="000000"/>
                </a:solidFill>
                <a:latin typeface="+mj-lt"/>
                <a:ea typeface="Calibri"/>
                <a:cs typeface="Arial"/>
              </a:rPr>
              <a:t> entre les divers acteurs impliqués afin de </a:t>
            </a:r>
            <a:r>
              <a:rPr lang="fr-FR" sz="1400" b="1" dirty="0">
                <a:latin typeface="+mj-lt"/>
                <a:ea typeface="Calibri"/>
                <a:cs typeface="Arial"/>
              </a:rPr>
              <a:t>garantir la pertinence et l’interopérabilité du standard </a:t>
            </a:r>
            <a:r>
              <a:rPr lang="fr-FR" sz="1400" dirty="0">
                <a:solidFill>
                  <a:srgbClr val="000000"/>
                </a:solidFill>
                <a:latin typeface="+mj-lt"/>
                <a:ea typeface="Calibri"/>
                <a:cs typeface="Arial"/>
              </a:rPr>
              <a:t>(06/06/2025) :</a:t>
            </a:r>
            <a:endParaRPr lang="fr-FR" sz="1400" dirty="0">
              <a:latin typeface="+mj-lt"/>
              <a:ea typeface="Calibri"/>
            </a:endParaRPr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4B9D6130-3D92-420D-8EA5-EA5DB09D6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5696" y="260842"/>
            <a:ext cx="7181307" cy="319196"/>
          </a:xfrm>
        </p:spPr>
        <p:txBody>
          <a:bodyPr vert="horz" lIns="68580" tIns="34290" rIns="68580" bIns="34290" rtlCol="0" anchor="ctr" anchorCtr="0">
            <a:noAutofit/>
          </a:bodyPr>
          <a:lstStyle/>
          <a:p>
            <a:pPr algn="ctr"/>
            <a:r>
              <a:rPr lang="fr-FR" dirty="0">
                <a:latin typeface="+mn-lt"/>
                <a:cs typeface="Arial"/>
              </a:rPr>
              <a:t>Participation</a:t>
            </a:r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43DD26B6-5169-4030-93F8-FE4DC66AF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492" y="201175"/>
            <a:ext cx="576064" cy="63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76EFE508-973E-4518-92C0-BD16A66255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831571"/>
              </p:ext>
            </p:extLst>
          </p:nvPr>
        </p:nvGraphicFramePr>
        <p:xfrm>
          <a:off x="1385668" y="1556196"/>
          <a:ext cx="2400772" cy="3048018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2400772">
                  <a:extLst>
                    <a:ext uri="{9D8B030D-6E8A-4147-A177-3AD203B41FA5}">
                      <a16:colId xmlns:a16="http://schemas.microsoft.com/office/drawing/2014/main" val="1662139042"/>
                    </a:ext>
                  </a:extLst>
                </a:gridCol>
              </a:tblGrid>
              <a:tr h="160422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>
                          <a:effectLst/>
                        </a:rPr>
                        <a:t>ANSC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29226669"/>
                  </a:ext>
                </a:extLst>
              </a:tr>
              <a:tr h="160422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ARDFCI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83431913"/>
                  </a:ext>
                </a:extLst>
              </a:tr>
              <a:tr h="160422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>
                          <a:effectLst/>
                        </a:rPr>
                        <a:t>CFBL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95368681"/>
                  </a:ext>
                </a:extLst>
              </a:tr>
              <a:tr h="160422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>
                          <a:effectLst/>
                        </a:rPr>
                        <a:t>CNPF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32306925"/>
                  </a:ext>
                </a:extLst>
              </a:tr>
              <a:tr h="160422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CRIGE PACA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06395074"/>
                  </a:ext>
                </a:extLst>
              </a:tr>
              <a:tr h="160422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>
                          <a:effectLst/>
                        </a:rPr>
                        <a:t>DDT 04-55-68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01512437"/>
                  </a:ext>
                </a:extLst>
              </a:tr>
              <a:tr h="160422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>
                          <a:effectLst/>
                        </a:rPr>
                        <a:t>Département Indre et Loire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24200568"/>
                  </a:ext>
                </a:extLst>
              </a:tr>
              <a:tr h="160422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Departements de France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76050986"/>
                  </a:ext>
                </a:extLst>
              </a:tr>
              <a:tr h="160422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>
                          <a:effectLst/>
                        </a:rPr>
                        <a:t>Entente </a:t>
                      </a:r>
                      <a:r>
                        <a:rPr lang="fr-FR" sz="1000" u="none" strike="noStrike" dirty="0" err="1">
                          <a:effectLst/>
                        </a:rPr>
                        <a:t>Valabre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60875699"/>
                  </a:ext>
                </a:extLst>
              </a:tr>
              <a:tr h="160422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FCBA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30668022"/>
                  </a:ext>
                </a:extLst>
              </a:tr>
              <a:tr h="160422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>
                          <a:effectLst/>
                        </a:rPr>
                        <a:t>FI Bois Grand Est-Centre Val de Loire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68496300"/>
                  </a:ext>
                </a:extLst>
              </a:tr>
              <a:tr h="160422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>
                          <a:effectLst/>
                        </a:rPr>
                        <a:t>FNB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99116189"/>
                  </a:ext>
                </a:extLst>
              </a:tr>
              <a:tr h="160422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>
                          <a:effectLst/>
                        </a:rPr>
                        <a:t>FNCOFOR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89967774"/>
                  </a:ext>
                </a:extLst>
              </a:tr>
              <a:tr h="160422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>
                          <a:effectLst/>
                        </a:rPr>
                        <a:t>FNEDT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94304553"/>
                  </a:ext>
                </a:extLst>
              </a:tr>
              <a:tr h="160422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>
                          <a:effectLst/>
                        </a:rPr>
                        <a:t>FNTR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14516267"/>
                  </a:ext>
                </a:extLst>
              </a:tr>
              <a:tr h="160422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 err="1">
                          <a:effectLst/>
                        </a:rPr>
                        <a:t>Fransylva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23643538"/>
                  </a:ext>
                </a:extLst>
              </a:tr>
              <a:tr h="160422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>
                          <a:effectLst/>
                        </a:rPr>
                        <a:t>GF Marne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01701207"/>
                  </a:ext>
                </a:extLst>
              </a:tr>
              <a:tr h="160422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>
                          <a:effectLst/>
                        </a:rPr>
                        <a:t>GIP </a:t>
                      </a:r>
                      <a:r>
                        <a:rPr lang="fr-FR" sz="1000" u="none" strike="noStrike" dirty="0" err="1">
                          <a:effectLst/>
                        </a:rPr>
                        <a:t>ATGeRi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30642243"/>
                  </a:ext>
                </a:extLst>
              </a:tr>
              <a:tr h="160422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>
                          <a:effectLst/>
                        </a:rPr>
                        <a:t>IDF CNPF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52640819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D2FE20EF-08F5-4B45-B7A1-692B127F8C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556810"/>
              </p:ext>
            </p:extLst>
          </p:nvPr>
        </p:nvGraphicFramePr>
        <p:xfrm>
          <a:off x="4124065" y="1556196"/>
          <a:ext cx="3825445" cy="3048012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3825445">
                  <a:extLst>
                    <a:ext uri="{9D8B030D-6E8A-4147-A177-3AD203B41FA5}">
                      <a16:colId xmlns:a16="http://schemas.microsoft.com/office/drawing/2014/main" val="903509030"/>
                    </a:ext>
                  </a:extLst>
                </a:gridCol>
              </a:tblGrid>
              <a:tr h="169334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IGN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76102447"/>
                  </a:ext>
                </a:extLst>
              </a:tr>
              <a:tr h="169334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KAYRROS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74267698"/>
                  </a:ext>
                </a:extLst>
              </a:tr>
              <a:tr h="169334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Ministère de l'Agriculture et de la Souveraineté alimentaire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95842160"/>
                  </a:ext>
                </a:extLst>
              </a:tr>
              <a:tr h="169334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Ministère de l'Intérieur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34199796"/>
                  </a:ext>
                </a:extLst>
              </a:tr>
              <a:tr h="169334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NET CARBON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91713449"/>
                  </a:ext>
                </a:extLst>
              </a:tr>
              <a:tr h="169334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ONF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82148771"/>
                  </a:ext>
                </a:extLst>
              </a:tr>
              <a:tr h="169334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>
                          <a:effectLst/>
                        </a:rPr>
                        <a:t>OPEN FORET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56817635"/>
                  </a:ext>
                </a:extLst>
              </a:tr>
              <a:tr h="169334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OPENIG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23870504"/>
                  </a:ext>
                </a:extLst>
              </a:tr>
              <a:tr h="169334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Région PACA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93652233"/>
                  </a:ext>
                </a:extLst>
              </a:tr>
              <a:tr h="169334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SAFER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95967290"/>
                  </a:ext>
                </a:extLst>
              </a:tr>
              <a:tr h="169334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>
                          <a:effectLst/>
                        </a:rPr>
                        <a:t>SDIS 17-38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18403199"/>
                  </a:ext>
                </a:extLst>
              </a:tr>
              <a:tr h="169334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>
                          <a:effectLst/>
                        </a:rPr>
                        <a:t>Secrétariat Général à la Planification Ecologique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54655492"/>
                  </a:ext>
                </a:extLst>
              </a:tr>
              <a:tr h="169334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Transport Basto et Fils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89250120"/>
                  </a:ext>
                </a:extLst>
              </a:tr>
              <a:tr h="169334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Transport Mauffrey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59917241"/>
                  </a:ext>
                </a:extLst>
              </a:tr>
              <a:tr h="169334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>
                          <a:effectLst/>
                        </a:rPr>
                        <a:t>Transporteur de bois - Recorbet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95023777"/>
                  </a:ext>
                </a:extLst>
              </a:tr>
              <a:tr h="169334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Transports Fontan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58650639"/>
                  </a:ext>
                </a:extLst>
              </a:tr>
              <a:tr h="169334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>
                          <a:effectLst/>
                        </a:rPr>
                        <a:t>Transports Masnada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81562759"/>
                  </a:ext>
                </a:extLst>
              </a:tr>
              <a:tr h="169334"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u="none" strike="noStrike" dirty="0">
                          <a:effectLst/>
                        </a:rPr>
                        <a:t>Transports Rochatte</a:t>
                      </a:r>
                      <a:endParaRPr lang="fr-FR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48572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6120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35696" y="260842"/>
            <a:ext cx="7181307" cy="319196"/>
          </a:xfrm>
        </p:spPr>
        <p:txBody>
          <a:bodyPr vert="horz" lIns="68580" tIns="34290" rIns="68580" bIns="34290" rtlCol="0" anchor="ctr" anchorCtr="0">
            <a:noAutofit/>
          </a:bodyPr>
          <a:lstStyle/>
          <a:p>
            <a:pPr algn="ctr"/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Bases de travail</a:t>
            </a:r>
            <a:endParaRPr lang="fr-FR" dirty="0">
              <a:latin typeface="+mn-lt"/>
              <a:cs typeface="Arial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685800">
              <a:defRPr/>
            </a:pPr>
            <a:fld id="{5588F01B-8BA8-4E52-9ECA-78FE89B5F248}" type="slidenum">
              <a:rPr lang="fr-FR" b="0"/>
              <a:pPr defTabSz="685800">
                <a:defRPr/>
              </a:pPr>
              <a:t>15</a:t>
            </a:fld>
            <a:endParaRPr lang="fr-FR" b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Encre 11">
                <a:extLst>
                  <a:ext uri="{FF2B5EF4-FFF2-40B4-BE49-F238E27FC236}">
                    <a16:creationId xmlns:a16="http://schemas.microsoft.com/office/drawing/2014/main" id="{3F273C30-FC1D-0545-2F1A-57468750148E}"/>
                  </a:ext>
                </a:extLst>
              </p14:cNvPr>
              <p14:cNvContentPartPr/>
              <p14:nvPr/>
            </p14:nvContentPartPr>
            <p14:xfrm>
              <a:off x="-291022" y="-3765"/>
              <a:ext cx="6197" cy="6197"/>
            </p14:xfrm>
          </p:contentPart>
        </mc:Choice>
        <mc:Fallback xmlns="">
          <p:pic>
            <p:nvPicPr>
              <p:cNvPr id="12" name="Encre 11">
                <a:extLst>
                  <a:ext uri="{FF2B5EF4-FFF2-40B4-BE49-F238E27FC236}">
                    <a16:creationId xmlns:a16="http://schemas.microsoft.com/office/drawing/2014/main" id="{3F273C30-FC1D-0545-2F1A-57468750148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00872" y="-313615"/>
                <a:ext cx="619700" cy="6197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798B54-E5C6-4B77-A65C-B80D7302A6CA}"/>
              </a:ext>
            </a:extLst>
          </p:cNvPr>
          <p:cNvSpPr>
            <a:spLocks noGrp="1"/>
          </p:cNvSpPr>
          <p:nvPr/>
        </p:nvSpPr>
        <p:spPr>
          <a:xfrm>
            <a:off x="165069" y="798060"/>
            <a:ext cx="8663774" cy="4345441"/>
          </a:xfrm>
          <a:prstGeom prst="rect">
            <a:avLst/>
          </a:prstGeom>
        </p:spPr>
        <p:txBody>
          <a:bodyPr lIns="68580" tIns="34290" rIns="68580" bIns="34290" anchor="t"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554538"/>
              </a:buClr>
              <a:buFont typeface="Webdings" panose="05030102010509060703" pitchFamily="18" charset="2"/>
              <a:buChar char="a"/>
              <a:defRPr sz="2200" b="1" kern="1200">
                <a:solidFill>
                  <a:srgbClr val="55453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987D6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85838" indent="-1762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−"/>
              <a:tabLst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just" defTabSz="685800">
              <a:spcBef>
                <a:spcPts val="450"/>
              </a:spcBef>
              <a:defRPr/>
            </a:pPr>
            <a:endParaRPr lang="fr-FR" sz="120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41114B76-0EAD-492D-B12C-3059C9651E4E}"/>
              </a:ext>
            </a:extLst>
          </p:cNvPr>
          <p:cNvSpPr>
            <a:spLocks noGrp="1"/>
          </p:cNvSpPr>
          <p:nvPr/>
        </p:nvSpPr>
        <p:spPr>
          <a:xfrm>
            <a:off x="32387" y="764742"/>
            <a:ext cx="8618451" cy="3839896"/>
          </a:xfrm>
          <a:prstGeom prst="rect">
            <a:avLst/>
          </a:prstGeom>
        </p:spPr>
        <p:txBody>
          <a:bodyPr lIns="68580" tIns="34290" rIns="68580" bIns="34290" anchor="t"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554538"/>
              </a:buClr>
              <a:buFont typeface="Webdings" panose="05030102010509060703" pitchFamily="18" charset="2"/>
              <a:buChar char="a"/>
              <a:defRPr sz="2200" b="1" kern="1200">
                <a:solidFill>
                  <a:srgbClr val="55453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987D6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85838" indent="-1762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−"/>
              <a:tabLst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fr-FR" sz="1200" b="0" dirty="0">
                <a:solidFill>
                  <a:schemeClr val="tx1"/>
                </a:solidFill>
                <a:latin typeface="+mn-lt"/>
                <a:cs typeface="Arial"/>
              </a:rPr>
              <a:t>Les voies d’accès aux ressources forestières </a:t>
            </a:r>
            <a:r>
              <a:rPr lang="fr-FR" sz="1200" b="0" dirty="0">
                <a:solidFill>
                  <a:schemeClr val="tx1"/>
                </a:solidFill>
                <a:latin typeface="+mn-lt"/>
                <a:cs typeface="Arial"/>
                <a:sym typeface="Wingdings" panose="05000000000000000000" pitchFamily="2" charset="2"/>
              </a:rPr>
              <a:t></a:t>
            </a:r>
            <a:r>
              <a:rPr lang="fr-FR" sz="1200" b="0" dirty="0">
                <a:solidFill>
                  <a:schemeClr val="tx1"/>
                </a:solidFill>
                <a:latin typeface="+mn-lt"/>
                <a:cs typeface="Arial"/>
              </a:rPr>
              <a:t> </a:t>
            </a:r>
            <a:r>
              <a:rPr lang="fr-FR" sz="1200" dirty="0">
                <a:solidFill>
                  <a:schemeClr val="tx1"/>
                </a:solidFill>
                <a:latin typeface="+mn-lt"/>
                <a:cs typeface="Arial"/>
              </a:rPr>
              <a:t>Standard CNIG « Dessertes pour le transport de bois »</a:t>
            </a:r>
          </a:p>
          <a:p>
            <a:pPr lvl="1"/>
            <a:r>
              <a:rPr lang="fr-FR" sz="1200" b="0" dirty="0">
                <a:solidFill>
                  <a:srgbClr val="000000"/>
                </a:solidFill>
                <a:latin typeface="+mn-lt"/>
                <a:ea typeface="Calibri"/>
                <a:cs typeface="Arial"/>
              </a:rPr>
              <a:t>Réalisé dans projet </a:t>
            </a:r>
            <a:r>
              <a:rPr lang="fr-FR" sz="1200" b="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Calibri"/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NaviForest</a:t>
            </a:r>
            <a:r>
              <a:rPr lang="fr-FR" sz="1200" b="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Calibri"/>
                <a:cs typeface="Arial"/>
              </a:rPr>
              <a:t> </a:t>
            </a:r>
            <a:r>
              <a:rPr lang="fr-FR" sz="1200" b="0" dirty="0">
                <a:solidFill>
                  <a:srgbClr val="000000"/>
                </a:solidFill>
                <a:latin typeface="+mn-lt"/>
                <a:ea typeface="Calibri"/>
                <a:cs typeface="Arial"/>
              </a:rPr>
              <a:t> </a:t>
            </a:r>
          </a:p>
          <a:p>
            <a:pPr lvl="1"/>
            <a:r>
              <a:rPr lang="fr-FR" sz="1200" b="0" dirty="0">
                <a:solidFill>
                  <a:srgbClr val="000000"/>
                </a:solidFill>
                <a:latin typeface="+mn-lt"/>
                <a:ea typeface="Calibri"/>
                <a:cs typeface="Arial"/>
              </a:rPr>
              <a:t>Récupérer les données dessertes </a:t>
            </a:r>
            <a:r>
              <a:rPr lang="fr-FR" sz="1200" b="0" dirty="0">
                <a:solidFill>
                  <a:srgbClr val="000000"/>
                </a:solidFill>
                <a:latin typeface="+mn-lt"/>
                <a:cs typeface="Arial"/>
              </a:rPr>
              <a:t>dans une base nationale unique via un outil collaboratif en ligne </a:t>
            </a:r>
          </a:p>
          <a:p>
            <a:pPr lvl="1"/>
            <a:r>
              <a:rPr lang="fr-FR" sz="1200" b="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V1.0 du Standard </a:t>
            </a:r>
            <a:r>
              <a:rPr lang="fr-FR" sz="1200" b="0" dirty="0">
                <a:solidFill>
                  <a:srgbClr val="000000"/>
                </a:solidFill>
                <a:latin typeface="+mn-lt"/>
                <a:cs typeface="Arial"/>
              </a:rPr>
              <a:t>validé et diffusé par le CNIG depuis 2019</a:t>
            </a:r>
          </a:p>
          <a:p>
            <a:pPr lvl="1"/>
            <a:endParaRPr lang="fr-FR" sz="1200" b="0" dirty="0">
              <a:solidFill>
                <a:srgbClr val="000000"/>
              </a:solidFill>
              <a:latin typeface="+mn-lt"/>
              <a:cs typeface="Arial"/>
            </a:endParaRPr>
          </a:p>
          <a:p>
            <a:pPr marL="457200" lvl="1" indent="0">
              <a:buNone/>
            </a:pPr>
            <a:endParaRPr lang="fr-FR" sz="1200" b="0" dirty="0">
              <a:solidFill>
                <a:schemeClr val="tx1"/>
              </a:solidFill>
              <a:latin typeface="+mn-lt"/>
              <a:cs typeface="Arial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1200" b="0" dirty="0">
                <a:solidFill>
                  <a:schemeClr val="tx1"/>
                </a:solidFill>
                <a:latin typeface="+mn-lt"/>
                <a:cs typeface="Arial"/>
              </a:rPr>
              <a:t>Les voies de défense des bois et forêts contre l’incendie </a:t>
            </a:r>
            <a:r>
              <a:rPr lang="fr-FR" sz="1200" dirty="0">
                <a:solidFill>
                  <a:schemeClr val="tx1"/>
                </a:solidFill>
                <a:latin typeface="+mn-lt"/>
                <a:cs typeface="Arial"/>
                <a:sym typeface="Wingdings" panose="05000000000000000000" pitchFamily="2" charset="2"/>
              </a:rPr>
              <a:t></a:t>
            </a:r>
            <a:r>
              <a:rPr lang="fr-FR" sz="1200" dirty="0">
                <a:solidFill>
                  <a:schemeClr val="tx1"/>
                </a:solidFill>
                <a:latin typeface="+mn-lt"/>
                <a:cs typeface="Arial"/>
              </a:rPr>
              <a:t> Standard communautaire « Pistes DFCI »</a:t>
            </a:r>
          </a:p>
          <a:p>
            <a:pPr lvl="1" algn="just"/>
            <a:r>
              <a:rPr lang="fr-FR" sz="1200" b="0" dirty="0">
                <a:solidFill>
                  <a:srgbClr val="000000"/>
                </a:solidFill>
                <a:latin typeface="+mn-lt"/>
                <a:cs typeface="Arial"/>
              </a:rPr>
              <a:t>Intégration par l’ANSC des voies DFCI dans la BD TOPO </a:t>
            </a:r>
            <a:r>
              <a:rPr lang="fr-FR" sz="1200" b="0" dirty="0">
                <a:solidFill>
                  <a:schemeClr val="tx1"/>
                </a:solidFill>
                <a:latin typeface="+mn-lt"/>
                <a:cs typeface="+mn-cs"/>
              </a:rPr>
              <a:t>(voir </a:t>
            </a:r>
            <a:r>
              <a:rPr lang="fr-FR" sz="1200" b="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spécifications de la BD TOPO </a:t>
            </a:r>
            <a:r>
              <a:rPr lang="fr-FR" sz="1200" b="0" dirty="0">
                <a:solidFill>
                  <a:schemeClr val="tx1"/>
                </a:solidFill>
                <a:latin typeface="+mn-lt"/>
                <a:cs typeface="+mn-cs"/>
              </a:rPr>
              <a:t>)</a:t>
            </a:r>
            <a:endParaRPr lang="fr-FR" sz="1200" b="0" dirty="0">
              <a:solidFill>
                <a:srgbClr val="000000"/>
              </a:solidFill>
              <a:latin typeface="+mn-lt"/>
              <a:cs typeface="Arial"/>
            </a:endParaRPr>
          </a:p>
          <a:p>
            <a:pPr lvl="1" algn="just"/>
            <a:r>
              <a:rPr lang="fr-FR" sz="1200" b="0" dirty="0">
                <a:solidFill>
                  <a:srgbClr val="000000"/>
                </a:solidFill>
                <a:latin typeface="+mn-lt"/>
                <a:cs typeface="Arial"/>
              </a:rPr>
              <a:t>Utilisé dans </a:t>
            </a:r>
            <a:r>
              <a:rPr lang="fr-FR" sz="1200" b="0" dirty="0" err="1">
                <a:solidFill>
                  <a:srgbClr val="000000"/>
                </a:solidFill>
                <a:latin typeface="+mn-lt"/>
                <a:cs typeface="Arial"/>
              </a:rPr>
              <a:t>NexSIS</a:t>
            </a:r>
            <a:r>
              <a:rPr lang="fr-FR" sz="1200" b="0" dirty="0">
                <a:solidFill>
                  <a:srgbClr val="000000"/>
                </a:solidFill>
                <a:latin typeface="+mn-lt"/>
                <a:cs typeface="Arial"/>
              </a:rPr>
              <a:t> (outil national SGA/SGO SDIS)</a:t>
            </a:r>
          </a:p>
          <a:p>
            <a:pPr lvl="1" algn="just"/>
            <a:endParaRPr lang="fr-FR" sz="1200" b="0" dirty="0">
              <a:solidFill>
                <a:srgbClr val="000000"/>
              </a:solidFill>
              <a:latin typeface="+mn-lt"/>
              <a:cs typeface="Arial"/>
            </a:endParaRPr>
          </a:p>
          <a:p>
            <a:pPr marL="0" indent="0">
              <a:buNone/>
            </a:pPr>
            <a:endParaRPr lang="fr-FR" sz="1200" b="0" dirty="0">
              <a:solidFill>
                <a:schemeClr val="tx1"/>
              </a:solidFill>
              <a:latin typeface="+mn-lt"/>
              <a:cs typeface="Arial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1200" b="0" dirty="0">
                <a:solidFill>
                  <a:schemeClr val="tx1"/>
                </a:solidFill>
                <a:latin typeface="+mn-lt"/>
                <a:cs typeface="Arial"/>
              </a:rPr>
              <a:t>Les points d’eau </a:t>
            </a:r>
            <a:r>
              <a:rPr lang="fr-FR" sz="1200" b="0" dirty="0">
                <a:solidFill>
                  <a:schemeClr val="tx1"/>
                </a:solidFill>
                <a:latin typeface="+mn-lt"/>
                <a:cs typeface="Arial"/>
                <a:sym typeface="Wingdings" panose="05000000000000000000" pitchFamily="2" charset="2"/>
              </a:rPr>
              <a:t></a:t>
            </a:r>
            <a:r>
              <a:rPr lang="fr-FR" sz="1200" b="0" dirty="0">
                <a:solidFill>
                  <a:schemeClr val="tx1"/>
                </a:solidFill>
                <a:latin typeface="+mn-lt"/>
                <a:cs typeface="Arial"/>
              </a:rPr>
              <a:t> </a:t>
            </a:r>
            <a:r>
              <a:rPr lang="fr-FR" sz="1200" dirty="0">
                <a:solidFill>
                  <a:schemeClr val="tx1"/>
                </a:solidFill>
                <a:latin typeface="+mn-lt"/>
                <a:cs typeface="Arial"/>
              </a:rPr>
              <a:t>Standard AFIGEO « Points d’eau »</a:t>
            </a:r>
          </a:p>
          <a:p>
            <a:pPr lvl="1"/>
            <a:r>
              <a:rPr lang="fr-FR" sz="1200" b="0" dirty="0">
                <a:solidFill>
                  <a:schemeClr val="tx1"/>
                </a:solidFill>
                <a:latin typeface="+mn-lt"/>
                <a:cs typeface="Arial"/>
              </a:rPr>
              <a:t>Problème : ne couvre pas les points d’eau en forêt</a:t>
            </a:r>
          </a:p>
          <a:p>
            <a:pPr lvl="1" algn="just">
              <a:spcBef>
                <a:spcPts val="200"/>
              </a:spcBef>
              <a:spcAft>
                <a:spcPts val="200"/>
              </a:spcAft>
            </a:pPr>
            <a:r>
              <a:rPr lang="fr-FR" sz="1200" b="0" dirty="0">
                <a:solidFill>
                  <a:srgbClr val="333333"/>
                </a:solidFill>
                <a:latin typeface="+mn-lt"/>
                <a:cs typeface="Arial"/>
              </a:rPr>
              <a:t>Modèle de données conçu pour les PEI (</a:t>
            </a:r>
            <a:r>
              <a:rPr lang="fr-FR" sz="1200" b="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Arial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AFIGEO</a:t>
            </a:r>
            <a:r>
              <a:rPr lang="fr-FR" sz="1200" b="0" dirty="0">
                <a:solidFill>
                  <a:srgbClr val="333333"/>
                </a:solidFill>
                <a:latin typeface="+mn-lt"/>
                <a:cs typeface="Arial"/>
              </a:rPr>
              <a:t>)</a:t>
            </a:r>
            <a:endParaRPr lang="fr-FR" sz="1200" b="0" dirty="0">
              <a:solidFill>
                <a:srgbClr val="000000"/>
              </a:solidFill>
              <a:latin typeface="+mn-lt"/>
              <a:cs typeface="Arial"/>
            </a:endParaRPr>
          </a:p>
          <a:p>
            <a:pPr lvl="1" algn="just">
              <a:spcBef>
                <a:spcPts val="200"/>
              </a:spcBef>
              <a:spcAft>
                <a:spcPts val="200"/>
              </a:spcAft>
            </a:pPr>
            <a:r>
              <a:rPr lang="fr-FR" sz="1200" b="0" dirty="0">
                <a:solidFill>
                  <a:srgbClr val="333333"/>
                </a:solidFill>
                <a:latin typeface="+mn-lt"/>
                <a:cs typeface="Arial"/>
              </a:rPr>
              <a:t>Utilisé dans </a:t>
            </a:r>
            <a:r>
              <a:rPr lang="fr-FR" sz="1200" b="0" dirty="0" err="1">
                <a:solidFill>
                  <a:srgbClr val="333333"/>
                </a:solidFill>
                <a:latin typeface="+mn-lt"/>
                <a:cs typeface="Arial"/>
              </a:rPr>
              <a:t>NexSIS</a:t>
            </a:r>
            <a:r>
              <a:rPr lang="fr-FR" sz="1200" b="0" dirty="0">
                <a:solidFill>
                  <a:srgbClr val="333333"/>
                </a:solidFill>
                <a:latin typeface="+mn-lt"/>
                <a:cs typeface="Arial"/>
              </a:rPr>
              <a:t> </a:t>
            </a:r>
            <a:endParaRPr lang="fr-FR" sz="1200" b="0" dirty="0">
              <a:solidFill>
                <a:schemeClr val="tx1"/>
              </a:solidFill>
              <a:latin typeface="+mn-lt"/>
              <a:cs typeface="Arial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b="0" i="1" dirty="0">
              <a:latin typeface="+mn-lt"/>
              <a:ea typeface="Calibri"/>
              <a:cs typeface="Calibri"/>
            </a:endParaRPr>
          </a:p>
          <a:p>
            <a:pPr lvl="1"/>
            <a:endParaRPr lang="fr-FR" sz="1400" b="0" dirty="0">
              <a:solidFill>
                <a:srgbClr val="000000"/>
              </a:solidFill>
              <a:latin typeface="+mn-lt"/>
              <a:ea typeface="Calibri"/>
              <a:cs typeface="Arial"/>
            </a:endParaRPr>
          </a:p>
          <a:p>
            <a:pPr lvl="1"/>
            <a:endParaRPr lang="fr-FR" sz="1400" b="0" dirty="0">
              <a:latin typeface="+mn-lt"/>
            </a:endParaRPr>
          </a:p>
          <a:p>
            <a:pPr lvl="1">
              <a:spcBef>
                <a:spcPts val="300"/>
              </a:spcBef>
            </a:pPr>
            <a:endParaRPr lang="fr-FR" sz="1400" b="0" dirty="0">
              <a:solidFill>
                <a:srgbClr val="000000"/>
              </a:solidFill>
              <a:effectLst/>
              <a:latin typeface="+mn-lt"/>
              <a:ea typeface="Times New Roman" panose="02020603050405020304" pitchFamily="18" charset="0"/>
              <a:cs typeface="Arial"/>
            </a:endParaRPr>
          </a:p>
          <a:p>
            <a:pPr lvl="1"/>
            <a:endParaRPr lang="fr-FR" sz="1400" b="0" dirty="0">
              <a:solidFill>
                <a:srgbClr val="000000"/>
              </a:solidFill>
              <a:effectLst/>
              <a:latin typeface="+mn-lt"/>
              <a:ea typeface="Calibri" panose="020F0502020204030204" pitchFamily="34" charset="0"/>
            </a:endParaRPr>
          </a:p>
          <a:p>
            <a:pPr lvl="1">
              <a:spcBef>
                <a:spcPts val="300"/>
              </a:spcBef>
            </a:pPr>
            <a:endParaRPr lang="fr-FR" sz="1400" b="0" dirty="0">
              <a:solidFill>
                <a:srgbClr val="000000"/>
              </a:solidFill>
              <a:latin typeface="+mn-lt"/>
              <a:ea typeface="Calibri"/>
              <a:cs typeface="Arial"/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sz="1400" b="0" dirty="0">
              <a:solidFill>
                <a:srgbClr val="000000"/>
              </a:solidFill>
              <a:latin typeface="+mn-lt"/>
              <a:ea typeface="Calibri" panose="020F050202020403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fr-FR" sz="1400" b="0" dirty="0">
              <a:solidFill>
                <a:srgbClr val="000000"/>
              </a:solidFill>
              <a:latin typeface="+mn-lt"/>
              <a:ea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sz="1400" b="0" dirty="0">
              <a:solidFill>
                <a:srgbClr val="000000"/>
              </a:solidFill>
              <a:effectLst/>
              <a:latin typeface="+mn-lt"/>
              <a:ea typeface="Calibri" panose="020F0502020204030204" pitchFamily="34" charset="0"/>
            </a:endParaRPr>
          </a:p>
        </p:txBody>
      </p:sp>
      <p:pic>
        <p:nvPicPr>
          <p:cNvPr id="14" name="Picture 9">
            <a:extLst>
              <a:ext uri="{FF2B5EF4-FFF2-40B4-BE49-F238E27FC236}">
                <a16:creationId xmlns:a16="http://schemas.microsoft.com/office/drawing/2014/main" id="{640FD984-C4DE-495B-85D2-3524524D6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492" y="201175"/>
            <a:ext cx="576064" cy="63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548CE250-C4C6-4C2E-AE2F-38B4A06818E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72360" y="1368342"/>
            <a:ext cx="847920" cy="847920"/>
          </a:xfrm>
          <a:prstGeom prst="rect">
            <a:avLst/>
          </a:prstGeom>
          <a:ln>
            <a:noFill/>
          </a:ln>
        </p:spPr>
      </p:pic>
      <p:pic>
        <p:nvPicPr>
          <p:cNvPr id="18" name="Image 17" descr="Une image contenant cercle, symbole, conception&#10;&#10;Description générée automatiquement">
            <a:extLst>
              <a:ext uri="{FF2B5EF4-FFF2-40B4-BE49-F238E27FC236}">
                <a16:creationId xmlns:a16="http://schemas.microsoft.com/office/drawing/2014/main" id="{D165E19E-83A2-4D82-9A0D-BBFDADFAFAA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46678" y="1615723"/>
            <a:ext cx="371039" cy="353158"/>
          </a:xfrm>
          <a:prstGeom prst="rect">
            <a:avLst/>
          </a:prstGeom>
          <a:ln>
            <a:noFill/>
          </a:ln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01334C90-1F62-4FC5-8B50-D7692D35BC6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169" y="2749204"/>
            <a:ext cx="628712" cy="628712"/>
          </a:xfrm>
          <a:prstGeom prst="rect">
            <a:avLst/>
          </a:prstGeom>
          <a:ln>
            <a:noFill/>
          </a:ln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FA578215-319C-47D9-8FE0-CEBEB1CB3A2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749651" y="2990450"/>
            <a:ext cx="1158918" cy="294011"/>
          </a:xfrm>
          <a:prstGeom prst="rect">
            <a:avLst/>
          </a:prstGeom>
          <a:ln>
            <a:noFill/>
          </a:ln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D45D7053-98AF-4A07-9E73-AB2DF62757FF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148" y="4092144"/>
            <a:ext cx="469761" cy="469761"/>
          </a:xfrm>
          <a:prstGeom prst="rect">
            <a:avLst/>
          </a:prstGeom>
          <a:ln>
            <a:noFill/>
          </a:ln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A1D6A823-D8B3-4569-B06E-DEDD59EFAE1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43629" y="4169433"/>
            <a:ext cx="1035762" cy="262767"/>
          </a:xfrm>
          <a:prstGeom prst="rect">
            <a:avLst/>
          </a:prstGeom>
          <a:ln>
            <a:noFill/>
          </a:ln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C8963FB3-8EF4-433A-87D8-A395D96A505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381" y="3961666"/>
            <a:ext cx="415535" cy="41553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572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914144-4E5E-4757-976A-35690A828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704" y="171670"/>
            <a:ext cx="7109299" cy="609376"/>
          </a:xfrm>
        </p:spPr>
        <p:txBody>
          <a:bodyPr/>
          <a:lstStyle/>
          <a:p>
            <a:pPr algn="ctr"/>
            <a:r>
              <a:rPr lang="fr-FR" dirty="0"/>
              <a:t>Procédure de travail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34F1E9-E0B0-4D42-8B7D-D8AAF906B58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98417" y="835400"/>
            <a:ext cx="8747165" cy="355546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sz="1400" b="0" dirty="0">
                <a:solidFill>
                  <a:schemeClr val="tx1"/>
                </a:solidFill>
                <a:latin typeface="+mn-lt"/>
                <a:cs typeface="Arial"/>
              </a:rPr>
              <a:t>Tableau excel de travail (disponible sur </a:t>
            </a:r>
            <a:r>
              <a:rPr lang="fr-FR" sz="1400" b="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fr-FR" sz="1400" b="0" dirty="0">
                <a:solidFill>
                  <a:schemeClr val="tx1"/>
                </a:solidFill>
                <a:latin typeface="+mn-lt"/>
                <a:cs typeface="Arial"/>
              </a:rPr>
              <a:t>) 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1400" b="0" dirty="0">
              <a:solidFill>
                <a:schemeClr val="tx1"/>
              </a:solidFill>
              <a:latin typeface="+mn-lt"/>
              <a:cs typeface="Arial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1400" b="0" dirty="0">
                <a:solidFill>
                  <a:schemeClr val="tx1"/>
                </a:solidFill>
                <a:latin typeface="+mn-lt"/>
                <a:cs typeface="Arial"/>
              </a:rPr>
              <a:t>On part du standard CNIG V1</a:t>
            </a:r>
          </a:p>
          <a:p>
            <a:pPr lvl="1"/>
            <a:r>
              <a:rPr lang="fr-FR" sz="1250" b="0" dirty="0">
                <a:solidFill>
                  <a:schemeClr val="tx1"/>
                </a:solidFill>
                <a:latin typeface="+mn-lt"/>
                <a:cs typeface="Arial"/>
              </a:rPr>
              <a:t>Voit si un alignement est possible avec un élément déjà existant BD TOPO</a:t>
            </a:r>
          </a:p>
          <a:p>
            <a:pPr lvl="1"/>
            <a:r>
              <a:rPr lang="fr-FR" sz="1250" b="0" dirty="0">
                <a:solidFill>
                  <a:schemeClr val="tx1"/>
                </a:solidFill>
                <a:latin typeface="+mn-lt"/>
                <a:cs typeface="Arial"/>
              </a:rPr>
              <a:t>Discute des besoins Transport de bois + DFCI</a:t>
            </a:r>
          </a:p>
          <a:p>
            <a:pPr lvl="1"/>
            <a:r>
              <a:rPr lang="fr-FR" sz="1250" b="0" dirty="0">
                <a:solidFill>
                  <a:schemeClr val="tx1"/>
                </a:solidFill>
                <a:latin typeface="+mn-lt"/>
                <a:cs typeface="Arial"/>
              </a:rPr>
              <a:t>Voit quelle évolution technique est possible avec les experts BD TOPO</a:t>
            </a:r>
          </a:p>
          <a:p>
            <a:pPr marL="0" indent="0">
              <a:buNone/>
            </a:pPr>
            <a:endParaRPr lang="fr-FR" sz="1400" b="0" dirty="0">
              <a:solidFill>
                <a:schemeClr val="tx1"/>
              </a:solidFill>
              <a:latin typeface="+mn-lt"/>
              <a:cs typeface="Arial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1400" b="0" dirty="0">
                <a:solidFill>
                  <a:schemeClr val="tx1"/>
                </a:solidFill>
                <a:latin typeface="+mn-lt"/>
                <a:cs typeface="Arial"/>
              </a:rPr>
              <a:t>Ateliers de travail par type</a:t>
            </a:r>
          </a:p>
          <a:p>
            <a:pPr lvl="1"/>
            <a:r>
              <a:rPr lang="fr-FR" sz="1400" b="0" dirty="0">
                <a:solidFill>
                  <a:schemeClr val="tx1"/>
                </a:solidFill>
                <a:latin typeface="+mn-lt"/>
                <a:cs typeface="Arial"/>
              </a:rPr>
              <a:t>Linéaires Tronçons</a:t>
            </a:r>
          </a:p>
          <a:p>
            <a:pPr lvl="1"/>
            <a:r>
              <a:rPr lang="fr-FR" sz="1400" b="0" dirty="0">
                <a:solidFill>
                  <a:schemeClr val="tx1"/>
                </a:solidFill>
                <a:latin typeface="+mn-lt"/>
                <a:cs typeface="Arial"/>
              </a:rPr>
              <a:t>Ponctuels</a:t>
            </a:r>
          </a:p>
          <a:p>
            <a:pPr marL="1095375" lvl="2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+mn-lt"/>
                <a:cs typeface="Arial"/>
              </a:rPr>
              <a:t>Équipements</a:t>
            </a:r>
            <a:endParaRPr lang="fr-FR" sz="1400" dirty="0">
              <a:latin typeface="+mn-lt"/>
              <a:ea typeface="Calibri" panose="020F0502020204030204"/>
              <a:cs typeface="Arial"/>
            </a:endParaRPr>
          </a:p>
          <a:p>
            <a:pPr marL="1095375" lvl="2" indent="-285750">
              <a:buFont typeface="Arial" panose="020B0604020202020204" pitchFamily="34" charset="0"/>
              <a:buChar char="•"/>
            </a:pPr>
            <a:r>
              <a:rPr lang="fr-FR" sz="1400" b="0" dirty="0">
                <a:solidFill>
                  <a:schemeClr val="tx1"/>
                </a:solidFill>
                <a:latin typeface="+mn-lt"/>
                <a:cs typeface="Arial"/>
              </a:rPr>
              <a:t>Contraintes</a:t>
            </a:r>
            <a:endParaRPr lang="fr-FR" sz="1400" b="0" dirty="0">
              <a:solidFill>
                <a:schemeClr val="tx1"/>
              </a:solidFill>
              <a:latin typeface="+mn-lt"/>
              <a:ea typeface="Calibri" panose="020F0502020204030204"/>
              <a:cs typeface="Arial"/>
            </a:endParaRPr>
          </a:p>
          <a:p>
            <a:pPr marL="1095375" lvl="2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+mn-lt"/>
                <a:cs typeface="Arial"/>
              </a:rPr>
              <a:t>Points d’eau (sous-groupe DFCI)</a:t>
            </a:r>
            <a:endParaRPr lang="fr-FR" sz="1400" dirty="0">
              <a:latin typeface="+mn-lt"/>
              <a:ea typeface="Calibri" panose="020F0502020204030204"/>
              <a:cs typeface="Arial"/>
            </a:endParaRPr>
          </a:p>
          <a:p>
            <a:endParaRPr lang="fr-FR" sz="1400" b="0" dirty="0">
              <a:solidFill>
                <a:schemeClr val="tx1"/>
              </a:solidFill>
              <a:latin typeface="+mn-lt"/>
              <a:ea typeface="Calibri" panose="020F0502020204030204"/>
              <a:cs typeface="Arial"/>
            </a:endParaRPr>
          </a:p>
          <a:p>
            <a:pPr marL="985520" lvl="2" indent="-175895"/>
            <a:endParaRPr lang="fr-FR" sz="1400" b="0" dirty="0">
              <a:solidFill>
                <a:schemeClr val="tx1"/>
              </a:solidFill>
              <a:latin typeface="+mn-lt"/>
              <a:ea typeface="Calibri" panose="020F0502020204030204"/>
              <a:cs typeface="Arial"/>
            </a:endParaRPr>
          </a:p>
          <a:p>
            <a:endParaRPr lang="fr-FR" sz="1400" b="0" dirty="0">
              <a:solidFill>
                <a:schemeClr val="tx1"/>
              </a:solidFill>
              <a:latin typeface="+mn-lt"/>
              <a:cs typeface="Arial"/>
            </a:endParaRPr>
          </a:p>
          <a:p>
            <a:pPr marL="0" indent="0">
              <a:buNone/>
            </a:pPr>
            <a:endParaRPr lang="en-US" sz="1400" b="0" i="1" dirty="0">
              <a:latin typeface="+mn-lt"/>
              <a:ea typeface="Calibri"/>
              <a:cs typeface="Calibri"/>
            </a:endParaRPr>
          </a:p>
          <a:p>
            <a:pPr lvl="1"/>
            <a:endParaRPr lang="fr-FR" sz="1400" b="0" dirty="0">
              <a:solidFill>
                <a:srgbClr val="000000"/>
              </a:solidFill>
              <a:latin typeface="+mn-lt"/>
              <a:ea typeface="Calibri"/>
              <a:cs typeface="Arial"/>
            </a:endParaRPr>
          </a:p>
          <a:p>
            <a:pPr lvl="1"/>
            <a:endParaRPr lang="fr-FR" sz="1400" b="0" dirty="0">
              <a:latin typeface="+mn-lt"/>
            </a:endParaRPr>
          </a:p>
          <a:p>
            <a:pPr marL="742950" lvl="1" indent="-285750">
              <a:spcBef>
                <a:spcPts val="300"/>
              </a:spcBef>
              <a:buFont typeface="Courier New" panose="02070309020205020404" pitchFamily="49" charset="0"/>
              <a:buChar char="o"/>
            </a:pPr>
            <a:endParaRPr lang="fr-FR" sz="1400" b="0" dirty="0">
              <a:solidFill>
                <a:srgbClr val="000000"/>
              </a:solidFill>
              <a:effectLst/>
              <a:latin typeface="+mn-lt"/>
              <a:ea typeface="Times New Roman" panose="02020603050405020304" pitchFamily="18" charset="0"/>
              <a:cs typeface="Arial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fr-FR" sz="1400" b="0" dirty="0">
              <a:solidFill>
                <a:srgbClr val="000000"/>
              </a:solidFill>
              <a:effectLst/>
              <a:latin typeface="+mn-lt"/>
              <a:ea typeface="Calibri" panose="020F0502020204030204" pitchFamily="34" charset="0"/>
            </a:endParaRPr>
          </a:p>
          <a:p>
            <a:pPr marL="742950" lvl="1" indent="-285750">
              <a:spcBef>
                <a:spcPts val="300"/>
              </a:spcBef>
              <a:buFont typeface="Courier New" panose="02070309020205020404" pitchFamily="49" charset="0"/>
              <a:buChar char="o"/>
            </a:pPr>
            <a:endParaRPr lang="fr-FR" sz="1400" b="0" dirty="0">
              <a:solidFill>
                <a:srgbClr val="000000"/>
              </a:solidFill>
              <a:latin typeface="+mn-lt"/>
              <a:ea typeface="Calibri"/>
              <a:cs typeface="Arial"/>
            </a:endParaRPr>
          </a:p>
          <a:p>
            <a:endParaRPr lang="fr-FR" sz="1400" b="0" dirty="0">
              <a:solidFill>
                <a:srgbClr val="000000"/>
              </a:solidFill>
              <a:latin typeface="+mn-lt"/>
              <a:ea typeface="Calibri" panose="020F0502020204030204" pitchFamily="34" charset="0"/>
            </a:endParaRPr>
          </a:p>
          <a:p>
            <a:pPr algn="just"/>
            <a:endParaRPr lang="fr-FR" sz="1400" b="0" dirty="0">
              <a:solidFill>
                <a:srgbClr val="000000"/>
              </a:solidFill>
              <a:latin typeface="+mn-lt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fr-FR" sz="1400" b="0" dirty="0">
              <a:solidFill>
                <a:srgbClr val="000000"/>
              </a:solidFill>
              <a:effectLst/>
              <a:latin typeface="+mn-lt"/>
              <a:ea typeface="Calibri" panose="020F0502020204030204" pitchFamily="34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465A94C-A29D-49E0-AD1A-F280953E43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588F01B-8BA8-4E52-9ECA-78FE89B5F248}" type="slidenum">
              <a:rPr lang="fr-FR" smtClean="0"/>
              <a:pPr/>
              <a:t>16</a:t>
            </a:fld>
            <a:endParaRPr lang="fr-FR"/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573BE2D5-0BF8-45D2-A792-A93B5FFBE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492" y="201175"/>
            <a:ext cx="576064" cy="63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D79A647-6EB7-4499-8224-18211A4F67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5069" y="781046"/>
            <a:ext cx="2688335" cy="93856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79C9660-3FC5-4568-9ABD-92A1CB5D4C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235" y="2830873"/>
            <a:ext cx="1454935" cy="1454935"/>
          </a:xfrm>
          <a:prstGeom prst="rect">
            <a:avLst/>
          </a:prstGeom>
          <a:ln>
            <a:noFill/>
          </a:ln>
        </p:spPr>
      </p:pic>
      <p:sp>
        <p:nvSpPr>
          <p:cNvPr id="12" name="Ellipse 11">
            <a:extLst>
              <a:ext uri="{FF2B5EF4-FFF2-40B4-BE49-F238E27FC236}">
                <a16:creationId xmlns:a16="http://schemas.microsoft.com/office/drawing/2014/main" id="{176B83BD-B4A7-46E2-BA65-69DA73B2ED84}"/>
              </a:ext>
            </a:extLst>
          </p:cNvPr>
          <p:cNvSpPr/>
          <p:nvPr/>
        </p:nvSpPr>
        <p:spPr>
          <a:xfrm>
            <a:off x="169199" y="1519117"/>
            <a:ext cx="182492" cy="17135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1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389C902C-B7AF-45C3-8938-A98B42336D2F}"/>
              </a:ext>
            </a:extLst>
          </p:cNvPr>
          <p:cNvSpPr/>
          <p:nvPr/>
        </p:nvSpPr>
        <p:spPr>
          <a:xfrm>
            <a:off x="5858758" y="630218"/>
            <a:ext cx="182492" cy="17135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1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E090DFCB-E332-42CF-93CF-4B422CF17AF9}"/>
              </a:ext>
            </a:extLst>
          </p:cNvPr>
          <p:cNvSpPr/>
          <p:nvPr/>
        </p:nvSpPr>
        <p:spPr>
          <a:xfrm>
            <a:off x="167775" y="1887303"/>
            <a:ext cx="182492" cy="171356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2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70D06BF4-43A9-46C0-80ED-20245F75F7DB}"/>
              </a:ext>
            </a:extLst>
          </p:cNvPr>
          <p:cNvSpPr/>
          <p:nvPr/>
        </p:nvSpPr>
        <p:spPr>
          <a:xfrm>
            <a:off x="6907443" y="619974"/>
            <a:ext cx="182492" cy="171356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2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B8A44BCC-2C58-428D-AFBA-723D9F139340}"/>
              </a:ext>
            </a:extLst>
          </p:cNvPr>
          <p:cNvSpPr/>
          <p:nvPr/>
        </p:nvSpPr>
        <p:spPr>
          <a:xfrm>
            <a:off x="167775" y="2208514"/>
            <a:ext cx="182492" cy="17135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3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88FAA2DD-74D1-4D9D-8958-B767C30A9019}"/>
              </a:ext>
            </a:extLst>
          </p:cNvPr>
          <p:cNvSpPr/>
          <p:nvPr/>
        </p:nvSpPr>
        <p:spPr>
          <a:xfrm>
            <a:off x="7845679" y="621302"/>
            <a:ext cx="182492" cy="17135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3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216807BD-A839-43F2-818D-A1B45D2AF318}"/>
              </a:ext>
            </a:extLst>
          </p:cNvPr>
          <p:cNvSpPr/>
          <p:nvPr/>
        </p:nvSpPr>
        <p:spPr>
          <a:xfrm>
            <a:off x="167775" y="2524614"/>
            <a:ext cx="182492" cy="17135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4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2EAAA130-19E2-4154-876E-45483716FDA9}"/>
              </a:ext>
            </a:extLst>
          </p:cNvPr>
          <p:cNvSpPr/>
          <p:nvPr/>
        </p:nvSpPr>
        <p:spPr>
          <a:xfrm>
            <a:off x="7545112" y="621322"/>
            <a:ext cx="182492" cy="17135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86782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914144-4E5E-4757-976A-35690A828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704" y="171670"/>
            <a:ext cx="7109299" cy="609376"/>
          </a:xfrm>
        </p:spPr>
        <p:txBody>
          <a:bodyPr/>
          <a:lstStyle/>
          <a:p>
            <a:pPr algn="ctr"/>
            <a:r>
              <a:rPr lang="fr-FR" dirty="0"/>
              <a:t>Points d’attention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465A94C-A29D-49E0-AD1A-F280953E43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588F01B-8BA8-4E52-9ECA-78FE89B5F248}" type="slidenum">
              <a:rPr lang="fr-FR" smtClean="0"/>
              <a:pPr/>
              <a:t>17</a:t>
            </a:fld>
            <a:endParaRPr lang="fr-FR"/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573BE2D5-0BF8-45D2-A792-A93B5FFBE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492" y="201175"/>
            <a:ext cx="576064" cy="63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BA94DC30-A1A6-461F-8B50-096B6AC8A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66" y="989484"/>
            <a:ext cx="467805" cy="467805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E679F054-6018-4CF0-94F1-33ED5BC53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66" y="2237990"/>
            <a:ext cx="467805" cy="467805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0FC948AE-773B-40A9-9ED8-2A1AB050C902}"/>
              </a:ext>
            </a:extLst>
          </p:cNvPr>
          <p:cNvSpPr txBox="1"/>
          <p:nvPr/>
        </p:nvSpPr>
        <p:spPr>
          <a:xfrm>
            <a:off x="690333" y="949458"/>
            <a:ext cx="589401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dirty="0"/>
              <a:t>Modélisation</a:t>
            </a:r>
            <a:r>
              <a:rPr lang="fr-FR" sz="1400" dirty="0"/>
              <a:t> =</a:t>
            </a:r>
          </a:p>
          <a:p>
            <a:r>
              <a:rPr lang="fr-FR" sz="1400" dirty="0"/>
              <a:t>Définir un socle de données minimal commun :</a:t>
            </a:r>
          </a:p>
          <a:p>
            <a:r>
              <a:rPr lang="fr-FR" sz="1400" dirty="0"/>
              <a:t>On ne redéfinit ni les </a:t>
            </a:r>
            <a:r>
              <a:rPr lang="fr-FR" sz="1400" dirty="0" err="1"/>
              <a:t>BDs</a:t>
            </a:r>
            <a:r>
              <a:rPr lang="fr-FR" sz="1400" dirty="0"/>
              <a:t>, ni outils, ni les cartographies métiers !</a:t>
            </a:r>
          </a:p>
          <a:p>
            <a:endParaRPr lang="fr-FR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8CA874C-FF39-47F3-B6CB-1D51492A8661}"/>
              </a:ext>
            </a:extLst>
          </p:cNvPr>
          <p:cNvSpPr txBox="1"/>
          <p:nvPr/>
        </p:nvSpPr>
        <p:spPr>
          <a:xfrm>
            <a:off x="690333" y="3716988"/>
            <a:ext cx="812322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dirty="0"/>
              <a:t>Concertation</a:t>
            </a:r>
            <a:r>
              <a:rPr lang="fr-FR" sz="1400" dirty="0"/>
              <a:t> =</a:t>
            </a:r>
          </a:p>
          <a:p>
            <a:r>
              <a:rPr lang="fr-FR" sz="1400" dirty="0"/>
              <a:t>Tous les travaux sont ouverts et chaque acteur participant (à distance ou en présentiel) a une voix durant les phases de standardisation (modélisation, écriture, relecture, appel à commentaires)</a:t>
            </a:r>
          </a:p>
          <a:p>
            <a:endParaRPr lang="fr-FR" sz="1400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3C75DE51-7AF8-424F-A9A0-2F6560CEC849}"/>
              </a:ext>
            </a:extLst>
          </p:cNvPr>
          <p:cNvSpPr txBox="1"/>
          <p:nvPr/>
        </p:nvSpPr>
        <p:spPr>
          <a:xfrm>
            <a:off x="690332" y="2148557"/>
            <a:ext cx="812322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dirty="0"/>
              <a:t>Evolutions BD TOPO</a:t>
            </a:r>
            <a:r>
              <a:rPr lang="fr-FR" sz="1400" dirty="0"/>
              <a:t> =</a:t>
            </a:r>
          </a:p>
          <a:p>
            <a:r>
              <a:rPr lang="fr-FR" sz="1400" dirty="0"/>
              <a:t>Les données seront reçues dans la BD TOPO. On essaie de faire converger le modèle au maximum afin de ne pas impacter les données socles BD TOPO. </a:t>
            </a:r>
          </a:p>
          <a:p>
            <a:r>
              <a:rPr lang="fr-FR" sz="1400" dirty="0"/>
              <a:t>Néanmoins des évolutions BD TOPO sont à prévoir car une route en forêt = une route, donc une évolution sur un attribut route en forêt = une évolution sur tous les linéaires routes </a:t>
            </a:r>
          </a:p>
          <a:p>
            <a:endParaRPr lang="fr-FR" sz="1400" dirty="0"/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281FB2F7-B50F-4180-8557-FDA8B89F6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66" y="3804775"/>
            <a:ext cx="467805" cy="46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314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359999" y="3795886"/>
            <a:ext cx="8424000" cy="988514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Où en est-on du standard?</a:t>
            </a:r>
            <a:br>
              <a:rPr lang="fr-FR" dirty="0"/>
            </a:br>
            <a:r>
              <a:rPr lang="fr-FR" dirty="0"/>
              <a:t>- Etat des travaux</a:t>
            </a:r>
            <a:br>
              <a:rPr lang="fr-FR" dirty="0"/>
            </a:br>
            <a:br>
              <a:rPr lang="fr-FR" i="1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7" name="Espace réservé de la date 1"/>
          <p:cNvSpPr>
            <a:spLocks noGrp="1"/>
          </p:cNvSpPr>
          <p:nvPr>
            <p:ph type="dt" sz="half" idx="4294967295"/>
          </p:nvPr>
        </p:nvSpPr>
        <p:spPr>
          <a:xfrm>
            <a:off x="7614000" y="4783500"/>
            <a:ext cx="1170000" cy="360000"/>
          </a:xfrm>
          <a:prstGeom prst="rect">
            <a:avLst/>
          </a:prstGeom>
        </p:spPr>
        <p:txBody>
          <a:bodyPr/>
          <a:lstStyle/>
          <a:p>
            <a:r>
              <a:rPr lang="fr-FR" sz="750" b="1"/>
              <a:t>10/06/2025</a:t>
            </a:r>
          </a:p>
        </p:txBody>
      </p:sp>
      <p:sp>
        <p:nvSpPr>
          <p:cNvPr id="8" name="Espace réservé du numéro de diapositive 10"/>
          <p:cNvSpPr txBox="1">
            <a:spLocks/>
          </p:cNvSpPr>
          <p:nvPr/>
        </p:nvSpPr>
        <p:spPr bwMode="gray">
          <a:xfrm>
            <a:off x="4283968" y="4783500"/>
            <a:ext cx="1350000" cy="36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fr-FR"/>
            </a:defPPr>
            <a:lvl1pPr marL="0" algn="r" defTabSz="914400" rtl="0" eaLnBrk="1" latinLnBrk="0" hangingPunct="1">
              <a:defRPr sz="7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33122C9-A0B9-462F-8757-0847AD287B63}" type="slidenum">
              <a:rPr lang="fr-FR" smtClean="0"/>
              <a:pPr algn="ctr"/>
              <a:t>18</a:t>
            </a:fld>
            <a:endParaRPr lang="fr-FR"/>
          </a:p>
        </p:txBody>
      </p:sp>
      <p:pic>
        <p:nvPicPr>
          <p:cNvPr id="1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361" y="58386"/>
            <a:ext cx="576064" cy="63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AAE5965-B16C-41CC-8A6A-05A28C5CC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18</a:t>
            </a:fld>
            <a:endParaRPr lang="fr-FR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B07BEB3-9719-439E-A4E6-66CA6099D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418" y="3256801"/>
            <a:ext cx="917137" cy="103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159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914144-4E5E-4757-976A-35690A828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704" y="171670"/>
            <a:ext cx="7109299" cy="609376"/>
          </a:xfrm>
        </p:spPr>
        <p:txBody>
          <a:bodyPr/>
          <a:lstStyle/>
          <a:p>
            <a:pPr algn="ctr"/>
            <a:r>
              <a:rPr lang="fr-FR" dirty="0"/>
              <a:t>Planning prévisionnel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34F1E9-E0B0-4D42-8B7D-D8AAF906B58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98417" y="781046"/>
            <a:ext cx="8747165" cy="3555464"/>
          </a:xfrm>
        </p:spPr>
        <p:txBody>
          <a:bodyPr/>
          <a:lstStyle/>
          <a:p>
            <a:pPr lvl="1" algn="just"/>
            <a:r>
              <a:rPr lang="fr-FR" sz="1400" dirty="0">
                <a:solidFill>
                  <a:srgbClr val="000000"/>
                </a:solidFill>
                <a:latin typeface="+mn-lt"/>
              </a:rPr>
              <a:t>Modélisation</a:t>
            </a:r>
            <a:r>
              <a:rPr lang="fr-FR" sz="1400" b="0" dirty="0">
                <a:solidFill>
                  <a:srgbClr val="000000"/>
                </a:solidFill>
                <a:latin typeface="+mn-lt"/>
              </a:rPr>
              <a:t> </a:t>
            </a:r>
            <a:r>
              <a:rPr lang="fr-FR" sz="1400" b="0" dirty="0">
                <a:solidFill>
                  <a:srgbClr val="000000"/>
                </a:solidFill>
                <a:latin typeface="+mn-lt"/>
                <a:sym typeface="Wingdings" panose="05000000000000000000" pitchFamily="2" charset="2"/>
              </a:rPr>
              <a:t> jusqu’à fin octobre 2025</a:t>
            </a:r>
            <a:endParaRPr lang="fr-FR" sz="1400" b="0" dirty="0">
              <a:solidFill>
                <a:srgbClr val="000000"/>
              </a:solidFill>
              <a:latin typeface="+mn-lt"/>
            </a:endParaRP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fr-FR" sz="1400" u="sng" dirty="0">
                <a:solidFill>
                  <a:srgbClr val="000000"/>
                </a:solidFill>
                <a:latin typeface="+mn-lt"/>
                <a:sym typeface="Wingdings" panose="05000000000000000000" pitchFamily="2" charset="2"/>
              </a:rPr>
              <a:t>Linéaires</a:t>
            </a:r>
          </a:p>
          <a:p>
            <a:pPr lvl="4" algn="just"/>
            <a:r>
              <a:rPr lang="fr-FR" sz="1350" dirty="0">
                <a:solidFill>
                  <a:srgbClr val="000000"/>
                </a:solidFill>
                <a:sym typeface="Wingdings" panose="05000000000000000000" pitchFamily="2" charset="2"/>
              </a:rPr>
              <a:t>Tronçons représentent 50% du travail de modélisation</a:t>
            </a:r>
          </a:p>
          <a:p>
            <a:pPr lvl="4" algn="just"/>
            <a:r>
              <a:rPr lang="fr-FR" sz="1350" dirty="0">
                <a:solidFill>
                  <a:srgbClr val="000000"/>
                </a:solidFill>
                <a:sym typeface="Wingdings" panose="05000000000000000000" pitchFamily="2" charset="2"/>
              </a:rPr>
              <a:t>Réalisé durant les sessions de Février et juin 2025</a:t>
            </a:r>
          </a:p>
          <a:p>
            <a:pPr lvl="4" algn="just"/>
            <a:r>
              <a:rPr lang="fr-FR" sz="1350" dirty="0">
                <a:solidFill>
                  <a:srgbClr val="000000"/>
                </a:solidFill>
                <a:sym typeface="Wingdings" panose="05000000000000000000" pitchFamily="2" charset="2"/>
              </a:rPr>
              <a:t>Finalisation à l’été 2025 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fr-FR" sz="1400" u="sng" dirty="0">
                <a:solidFill>
                  <a:srgbClr val="000000"/>
                </a:solidFill>
                <a:latin typeface="+mn-lt"/>
                <a:sym typeface="Wingdings" panose="05000000000000000000" pitchFamily="2" charset="2"/>
              </a:rPr>
              <a:t>Ponctuels</a:t>
            </a:r>
          </a:p>
          <a:p>
            <a:pPr lvl="4" algn="just"/>
            <a:r>
              <a:rPr lang="fr-FR" sz="1350" dirty="0">
                <a:solidFill>
                  <a:srgbClr val="000000"/>
                </a:solidFill>
                <a:sym typeface="Wingdings" panose="05000000000000000000" pitchFamily="2" charset="2"/>
              </a:rPr>
              <a:t>Sous-groupe points d’eau -&gt; démarrage en juin</a:t>
            </a:r>
          </a:p>
          <a:p>
            <a:pPr lvl="4" algn="just"/>
            <a:r>
              <a:rPr lang="fr-FR" sz="1350" dirty="0">
                <a:solidFill>
                  <a:srgbClr val="000000"/>
                </a:solidFill>
                <a:sym typeface="Wingdings" panose="05000000000000000000" pitchFamily="2" charset="2"/>
              </a:rPr>
              <a:t>Pendant la réunion de septembre/octobre 2025</a:t>
            </a:r>
          </a:p>
          <a:p>
            <a:pPr lvl="3" algn="just"/>
            <a:endParaRPr lang="fr-FR" sz="14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 algn="just"/>
            <a:r>
              <a:rPr lang="fr-FR" sz="1400" dirty="0">
                <a:solidFill>
                  <a:srgbClr val="000000"/>
                </a:solidFill>
                <a:latin typeface="+mn-lt"/>
              </a:rPr>
              <a:t>Ecriture du standard </a:t>
            </a:r>
            <a:r>
              <a:rPr lang="fr-FR" sz="1400" b="0" dirty="0">
                <a:solidFill>
                  <a:srgbClr val="000000"/>
                </a:solidFill>
                <a:latin typeface="+mn-lt"/>
                <a:sym typeface="Wingdings" panose="05000000000000000000" pitchFamily="2" charset="2"/>
              </a:rPr>
              <a:t> juillet à mi-novembre 2025</a:t>
            </a:r>
            <a:endParaRPr lang="fr-FR" sz="1400" b="0" dirty="0">
              <a:solidFill>
                <a:srgbClr val="000000"/>
              </a:solidFill>
              <a:latin typeface="+mn-lt"/>
            </a:endParaRPr>
          </a:p>
          <a:p>
            <a:pPr lvl="1" algn="just"/>
            <a:r>
              <a:rPr lang="fr-FR" sz="1400" dirty="0">
                <a:solidFill>
                  <a:srgbClr val="000000"/>
                </a:solidFill>
                <a:latin typeface="+mn-lt"/>
              </a:rPr>
              <a:t>Relecture et validation par le GT </a:t>
            </a:r>
            <a:r>
              <a:rPr lang="fr-FR" sz="1400" b="0" dirty="0">
                <a:solidFill>
                  <a:srgbClr val="000000"/>
                </a:solidFill>
                <a:latin typeface="+mn-lt"/>
                <a:sym typeface="Wingdings" panose="05000000000000000000" pitchFamily="2" charset="2"/>
              </a:rPr>
              <a:t> mi-novembre à mi-décembre 2025</a:t>
            </a:r>
            <a:endParaRPr lang="fr-FR" sz="1400" b="0" dirty="0">
              <a:solidFill>
                <a:srgbClr val="000000"/>
              </a:solidFill>
              <a:latin typeface="+mn-lt"/>
            </a:endParaRPr>
          </a:p>
          <a:p>
            <a:pPr lvl="1" algn="just"/>
            <a:r>
              <a:rPr lang="fr-FR" sz="1400" dirty="0">
                <a:solidFill>
                  <a:srgbClr val="000000"/>
                </a:solidFill>
                <a:latin typeface="+mn-lt"/>
              </a:rPr>
              <a:t>Appel à commentaires (ouvert à tous) </a:t>
            </a:r>
            <a:r>
              <a:rPr lang="fr-FR" sz="1400" b="0" dirty="0">
                <a:solidFill>
                  <a:srgbClr val="000000"/>
                </a:solidFill>
                <a:latin typeface="+mn-lt"/>
                <a:sym typeface="Wingdings" panose="05000000000000000000" pitchFamily="2" charset="2"/>
              </a:rPr>
              <a:t> mi-décembre 2025 à fin janvier 2026</a:t>
            </a:r>
            <a:endParaRPr lang="fr-FR" sz="1400" b="0" dirty="0">
              <a:solidFill>
                <a:srgbClr val="000000"/>
              </a:solidFill>
              <a:latin typeface="+mn-lt"/>
            </a:endParaRPr>
          </a:p>
          <a:p>
            <a:pPr lvl="1" algn="just"/>
            <a:r>
              <a:rPr lang="fr-FR" sz="1400" dirty="0">
                <a:solidFill>
                  <a:srgbClr val="000000"/>
                </a:solidFill>
                <a:latin typeface="+mn-lt"/>
              </a:rPr>
              <a:t>Résolution des commentaires et publication par le GT </a:t>
            </a:r>
            <a:r>
              <a:rPr lang="fr-FR" sz="1400" b="0" dirty="0">
                <a:solidFill>
                  <a:srgbClr val="000000"/>
                </a:solidFill>
                <a:latin typeface="+mn-lt"/>
                <a:sym typeface="Wingdings" panose="05000000000000000000" pitchFamily="2" charset="2"/>
              </a:rPr>
              <a:t> février 2026</a:t>
            </a:r>
          </a:p>
          <a:p>
            <a:pPr lvl="1" algn="just"/>
            <a:endParaRPr lang="fr-FR" sz="1400" b="0" dirty="0">
              <a:solidFill>
                <a:srgbClr val="000000"/>
              </a:solidFill>
              <a:latin typeface="+mn-lt"/>
              <a:sym typeface="Wingdings" panose="05000000000000000000" pitchFamily="2" charset="2"/>
            </a:endParaRPr>
          </a:p>
          <a:p>
            <a:pPr marL="180000" lvl="1" indent="0" algn="just">
              <a:buNone/>
            </a:pPr>
            <a:r>
              <a:rPr lang="fr-FR" sz="800" b="0" i="1" dirty="0">
                <a:solidFill>
                  <a:srgbClr val="000000"/>
                </a:solidFill>
                <a:latin typeface="+mn-lt"/>
                <a:sym typeface="Wingdings" panose="05000000000000000000" pitchFamily="2" charset="2"/>
              </a:rPr>
              <a:t>(</a:t>
            </a:r>
            <a:r>
              <a:rPr lang="fr-FR" sz="800" b="0" i="1" dirty="0">
                <a:solidFill>
                  <a:srgbClr val="000000"/>
                </a:solidFill>
                <a:latin typeface="+mn-lt"/>
                <a:cs typeface="Arial"/>
                <a:sym typeface="Wingdings" panose="05000000000000000000" pitchFamily="2" charset="2"/>
              </a:rPr>
              <a:t> </a:t>
            </a:r>
            <a:r>
              <a:rPr lang="fr-FR" sz="800" b="0" i="1" dirty="0">
                <a:solidFill>
                  <a:srgbClr val="000000"/>
                </a:solidFill>
                <a:latin typeface="+mn-lt"/>
                <a:sym typeface="Wingdings" panose="05000000000000000000" pitchFamily="2" charset="2"/>
              </a:rPr>
              <a:t>Lancement du GT 2 « </a:t>
            </a:r>
            <a:r>
              <a:rPr lang="fr-FR" sz="800" b="0" i="1" dirty="0">
                <a:solidFill>
                  <a:srgbClr val="000000"/>
                </a:solidFill>
                <a:latin typeface="+mn-lt"/>
              </a:rPr>
              <a:t>Processus / infrastructure de la remontée de l’information + modalités de mise à jour » à initier par la DGPE)</a:t>
            </a:r>
          </a:p>
          <a:p>
            <a:endParaRPr lang="fr-FR" sz="1400" b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465A94C-A29D-49E0-AD1A-F280953E43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588F01B-8BA8-4E52-9ECA-78FE89B5F248}" type="slidenum">
              <a:rPr lang="fr-FR" smtClean="0"/>
              <a:pPr/>
              <a:t>19</a:t>
            </a:fld>
            <a:endParaRPr lang="fr-FR"/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573BE2D5-0BF8-45D2-A792-A93B5FFBE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492" y="201175"/>
            <a:ext cx="576064" cy="63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27B8787-529B-4DBD-8C14-94ED537BD0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223" y="1503217"/>
            <a:ext cx="1162101" cy="116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652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359999" y="3795886"/>
            <a:ext cx="8424000" cy="988514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Origine du standard : l’outil NaviForest</a:t>
            </a:r>
            <a:br>
              <a:rPr lang="fr-FR" i="1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7" name="Espace réservé de la date 1"/>
          <p:cNvSpPr>
            <a:spLocks noGrp="1"/>
          </p:cNvSpPr>
          <p:nvPr>
            <p:ph type="dt" sz="half" idx="4294967295"/>
          </p:nvPr>
        </p:nvSpPr>
        <p:spPr>
          <a:xfrm>
            <a:off x="7614000" y="4783500"/>
            <a:ext cx="1170000" cy="360000"/>
          </a:xfrm>
          <a:prstGeom prst="rect">
            <a:avLst/>
          </a:prstGeom>
        </p:spPr>
        <p:txBody>
          <a:bodyPr/>
          <a:lstStyle/>
          <a:p>
            <a:r>
              <a:rPr lang="fr-FR" sz="750" b="1"/>
              <a:t>10/06/2025</a:t>
            </a:r>
            <a:endParaRPr lang="fr-FR" sz="750" b="1" dirty="0"/>
          </a:p>
        </p:txBody>
      </p:sp>
      <p:sp>
        <p:nvSpPr>
          <p:cNvPr id="8" name="Espace réservé du numéro de diapositive 10"/>
          <p:cNvSpPr txBox="1">
            <a:spLocks/>
          </p:cNvSpPr>
          <p:nvPr/>
        </p:nvSpPr>
        <p:spPr bwMode="gray">
          <a:xfrm>
            <a:off x="4283968" y="4783500"/>
            <a:ext cx="1350000" cy="36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fr-FR"/>
            </a:defPPr>
            <a:lvl1pPr marL="0" algn="r" defTabSz="914400" rtl="0" eaLnBrk="1" latinLnBrk="0" hangingPunct="1">
              <a:defRPr sz="7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33122C9-A0B9-462F-8757-0847AD287B63}" type="slidenum">
              <a:rPr lang="fr-FR" smtClean="0"/>
              <a:pPr algn="ctr"/>
              <a:t>2</a:t>
            </a:fld>
            <a:endParaRPr lang="fr-FR"/>
          </a:p>
        </p:txBody>
      </p:sp>
      <p:pic>
        <p:nvPicPr>
          <p:cNvPr id="1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361" y="58386"/>
            <a:ext cx="576064" cy="63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96E8217-C229-4026-BF18-D8CE1F6ACD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519" y="4026587"/>
            <a:ext cx="1944216" cy="56153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C481FFF-7A5B-4B98-AD5C-3FF3689FE0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071" y="3844036"/>
            <a:ext cx="824912" cy="79522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2EAE5A8B-6672-40DA-B2DA-2E573D8863A4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08252" y="4042447"/>
            <a:ext cx="1656184" cy="52981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48524E8E-E9ED-4739-A06C-77D4443E5BE5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481" y="3933114"/>
            <a:ext cx="1224136" cy="744767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8BECE46-6668-4824-9371-C1C14AFD7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272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914144-4E5E-4757-976A-35690A828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704" y="171670"/>
            <a:ext cx="7109299" cy="609376"/>
          </a:xfrm>
        </p:spPr>
        <p:txBody>
          <a:bodyPr/>
          <a:lstStyle/>
          <a:p>
            <a:pPr algn="ctr"/>
            <a:r>
              <a:rPr lang="fr-FR" dirty="0"/>
              <a:t>Travaux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34F1E9-E0B0-4D42-8B7D-D8AAF906B58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69838" y="651619"/>
            <a:ext cx="8747165" cy="3555464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fr-FR" sz="1000" dirty="0">
                <a:solidFill>
                  <a:srgbClr val="00B050"/>
                </a:solidFill>
                <a:latin typeface="+mn-lt"/>
              </a:rPr>
              <a:t>Sujets traités : les Tronçons de route</a:t>
            </a:r>
          </a:p>
          <a:p>
            <a:pPr marL="251460" lvl="1" indent="-71755"/>
            <a:r>
              <a:rPr lang="fr-FR" sz="1000" dirty="0">
                <a:solidFill>
                  <a:schemeClr val="tx1"/>
                </a:solidFill>
                <a:latin typeface="+mn-lt"/>
              </a:rPr>
              <a:t>Rapprochement du standard/des besoins avec les attributs BD TOPO :</a:t>
            </a:r>
          </a:p>
          <a:p>
            <a:pPr marL="739140" lvl="2" indent="-132080">
              <a:spcBef>
                <a:spcPts val="0"/>
              </a:spcBef>
              <a:spcAft>
                <a:spcPts val="0"/>
              </a:spcAft>
            </a:pPr>
            <a:r>
              <a:rPr lang="fr-FR" sz="1000" dirty="0">
                <a:latin typeface="+mn-lt"/>
                <a:cs typeface="Arial"/>
              </a:rPr>
              <a:t>Type de revêtement </a:t>
            </a:r>
            <a:r>
              <a:rPr lang="fr-FR" sz="1000" dirty="0">
                <a:latin typeface="+mn-lt"/>
                <a:cs typeface="Arial"/>
                <a:sym typeface="Wingdings" panose="05000000000000000000" pitchFamily="2" charset="2"/>
              </a:rPr>
              <a:t></a:t>
            </a:r>
            <a:r>
              <a:rPr lang="fr-FR" sz="1000" dirty="0">
                <a:latin typeface="+mn-lt"/>
                <a:cs typeface="Arial"/>
              </a:rPr>
              <a:t> Nature (avec description + détaillée dans les </a:t>
            </a:r>
            <a:r>
              <a:rPr lang="fr-FR" sz="1000" dirty="0" err="1">
                <a:latin typeface="+mn-lt"/>
                <a:cs typeface="Arial"/>
              </a:rPr>
              <a:t>specs</a:t>
            </a:r>
            <a:r>
              <a:rPr lang="fr-FR" sz="1000" dirty="0">
                <a:latin typeface="+mn-lt"/>
                <a:cs typeface="Arial"/>
              </a:rPr>
              <a:t> BD TOPO)</a:t>
            </a:r>
            <a:endParaRPr lang="fr-FR" sz="1000" dirty="0">
              <a:solidFill>
                <a:schemeClr val="tx1"/>
              </a:solidFill>
              <a:latin typeface="+mn-lt"/>
            </a:endParaRPr>
          </a:p>
          <a:p>
            <a:pPr marL="739140" lvl="2" indent="-132080">
              <a:spcBef>
                <a:spcPts val="0"/>
              </a:spcBef>
              <a:spcAft>
                <a:spcPts val="0"/>
              </a:spcAft>
            </a:pPr>
            <a:r>
              <a:rPr lang="fr-FR" sz="1000" dirty="0">
                <a:latin typeface="+mn-lt"/>
              </a:rPr>
              <a:t>Accessibilité </a:t>
            </a:r>
            <a:r>
              <a:rPr lang="fr-FR" sz="1000" dirty="0">
                <a:sym typeface="Wingdings" panose="05000000000000000000" pitchFamily="2" charset="2"/>
              </a:rPr>
              <a:t> </a:t>
            </a:r>
            <a:r>
              <a:rPr lang="fr-FR" sz="1000" dirty="0">
                <a:latin typeface="+mn-lt"/>
                <a:sym typeface="Wingdings" panose="05000000000000000000" pitchFamily="2" charset="2"/>
              </a:rPr>
              <a:t>ajout d’attributs optionnels</a:t>
            </a:r>
            <a:endParaRPr lang="fr-FR" sz="1000" dirty="0">
              <a:latin typeface="+mn-lt"/>
            </a:endParaRPr>
          </a:p>
          <a:p>
            <a:pPr marL="739140" lvl="2" indent="-132080">
              <a:spcBef>
                <a:spcPts val="0"/>
              </a:spcBef>
              <a:spcAft>
                <a:spcPts val="0"/>
              </a:spcAft>
            </a:pPr>
            <a:r>
              <a:rPr lang="fr-FR" sz="1000" dirty="0">
                <a:latin typeface="+mn-lt"/>
              </a:rPr>
              <a:t>Restrictions </a:t>
            </a:r>
            <a:r>
              <a:rPr lang="fr-FR" sz="1000" dirty="0">
                <a:sym typeface="Wingdings" panose="05000000000000000000" pitchFamily="2" charset="2"/>
              </a:rPr>
              <a:t> </a:t>
            </a:r>
            <a:r>
              <a:rPr lang="fr-FR" sz="1000" dirty="0">
                <a:latin typeface="+mn-lt"/>
                <a:sym typeface="Wingdings" panose="05000000000000000000" pitchFamily="2" charset="2"/>
              </a:rPr>
              <a:t>bascule de certaines restrictions en ponctuels</a:t>
            </a:r>
            <a:endParaRPr lang="fr-FR" sz="1000" dirty="0">
              <a:latin typeface="+mn-lt"/>
            </a:endParaRPr>
          </a:p>
          <a:p>
            <a:pPr marL="739140" lvl="2" indent="-132080">
              <a:spcBef>
                <a:spcPts val="0"/>
              </a:spcBef>
              <a:spcAft>
                <a:spcPts val="0"/>
              </a:spcAft>
            </a:pPr>
            <a:r>
              <a:rPr lang="fr-FR" sz="1000" dirty="0">
                <a:latin typeface="+mn-lt"/>
              </a:rPr>
              <a:t>Gestionnaire </a:t>
            </a:r>
            <a:r>
              <a:rPr lang="fr-FR" sz="1000" dirty="0">
                <a:latin typeface="+mn-lt"/>
                <a:sym typeface="Wingdings" panose="05000000000000000000" pitchFamily="2" charset="2"/>
              </a:rPr>
              <a:t> ajout de gestionnaires à la liste actuelle dans la BD TOPO</a:t>
            </a:r>
            <a:endParaRPr lang="fr-FR" sz="1000" dirty="0">
              <a:latin typeface="+mn-lt"/>
            </a:endParaRPr>
          </a:p>
          <a:p>
            <a:pPr marL="739140" lvl="2" indent="-132080">
              <a:spcBef>
                <a:spcPts val="0"/>
              </a:spcBef>
              <a:spcAft>
                <a:spcPts val="0"/>
              </a:spcAft>
            </a:pPr>
            <a:r>
              <a:rPr lang="fr-FR" sz="1000" dirty="0">
                <a:latin typeface="+mn-lt"/>
              </a:rPr>
              <a:t>Largeur de la route </a:t>
            </a:r>
            <a:r>
              <a:rPr lang="fr-FR" sz="1000" dirty="0">
                <a:latin typeface="+mn-lt"/>
                <a:sym typeface="Wingdings" panose="05000000000000000000" pitchFamily="2" charset="2"/>
              </a:rPr>
              <a:t> définition commune sur la chaussée</a:t>
            </a:r>
            <a:endParaRPr lang="fr-FR" sz="1000" dirty="0">
              <a:solidFill>
                <a:schemeClr val="tx1"/>
              </a:solidFill>
              <a:latin typeface="+mn-lt"/>
            </a:endParaRPr>
          </a:p>
          <a:p>
            <a:pPr marL="251460" lvl="1" indent="-71755"/>
            <a:r>
              <a:rPr lang="fr-FR" sz="1000" dirty="0">
                <a:solidFill>
                  <a:schemeClr val="tx1"/>
                </a:solidFill>
                <a:latin typeface="+mn-lt"/>
              </a:rPr>
              <a:t>Création de nouveaux attributs :</a:t>
            </a:r>
          </a:p>
          <a:p>
            <a:pPr marL="738839" lvl="2" indent="-71755"/>
            <a:r>
              <a:rPr lang="fr-FR" sz="1000" dirty="0">
                <a:latin typeface="+mn-lt"/>
              </a:rPr>
              <a:t>Accessibilité aux ensembles routiers (Liste) : </a:t>
            </a:r>
            <a:r>
              <a:rPr lang="fr-FR" sz="1000" dirty="0" err="1">
                <a:latin typeface="+mn-lt"/>
              </a:rPr>
              <a:t>null</a:t>
            </a:r>
            <a:r>
              <a:rPr lang="fr-FR" sz="1000" dirty="0">
                <a:latin typeface="+mn-lt"/>
              </a:rPr>
              <a:t> | Véhicule surbaissé | Semi remorque | Camion remorque | Grumier</a:t>
            </a:r>
          </a:p>
          <a:p>
            <a:pPr marL="738839" lvl="2" indent="-71755"/>
            <a:r>
              <a:rPr lang="fr-FR" sz="1000" dirty="0">
                <a:latin typeface="+mn-lt"/>
              </a:rPr>
              <a:t>Réseau DFCI (Liste) : </a:t>
            </a:r>
            <a:r>
              <a:rPr lang="fr-FR" sz="1000" dirty="0" err="1">
                <a:latin typeface="+mn-lt"/>
              </a:rPr>
              <a:t>null</a:t>
            </a:r>
            <a:r>
              <a:rPr lang="fr-FR" sz="1000" dirty="0">
                <a:latin typeface="+mn-lt"/>
              </a:rPr>
              <a:t> | Piste DFCI | Intérêt DFCI | autres voies DFCI</a:t>
            </a:r>
          </a:p>
          <a:p>
            <a:pPr marL="738839" lvl="2" indent="-71755"/>
            <a:r>
              <a:rPr lang="fr-FR" sz="1000" dirty="0">
                <a:latin typeface="+mn-lt"/>
              </a:rPr>
              <a:t>Réseau transport de bois (Liste) : </a:t>
            </a:r>
            <a:r>
              <a:rPr lang="fr-FR" sz="1000" dirty="0" err="1">
                <a:latin typeface="+mn-lt"/>
              </a:rPr>
              <a:t>null</a:t>
            </a:r>
            <a:r>
              <a:rPr lang="fr-FR" sz="1000" dirty="0">
                <a:latin typeface="+mn-lt"/>
              </a:rPr>
              <a:t> | Desserte forestière | Itinéraire Bois Rond</a:t>
            </a:r>
          </a:p>
          <a:p>
            <a:pPr marL="251460" lvl="1" indent="-71755"/>
            <a:r>
              <a:rPr lang="fr-FR" sz="1000" dirty="0">
                <a:solidFill>
                  <a:schemeClr val="tx1"/>
                </a:solidFill>
                <a:latin typeface="+mn-lt"/>
              </a:rPr>
              <a:t>Données métier en lien avec la DFCI :</a:t>
            </a:r>
          </a:p>
          <a:p>
            <a:pPr marL="739140" lvl="2" indent="-132080">
              <a:spcBef>
                <a:spcPts val="0"/>
              </a:spcBef>
              <a:spcAft>
                <a:spcPts val="0"/>
              </a:spcAft>
            </a:pPr>
            <a:r>
              <a:rPr lang="fr-FR" sz="1000" dirty="0">
                <a:latin typeface="+mn-lt"/>
                <a:cs typeface="Arial"/>
              </a:rPr>
              <a:t>Cas d’usages des données linéaires DFCI dans la BD TOPO</a:t>
            </a:r>
          </a:p>
          <a:p>
            <a:pPr marL="739140" lvl="2" indent="-132080">
              <a:spcBef>
                <a:spcPts val="0"/>
              </a:spcBef>
              <a:spcAft>
                <a:spcPts val="0"/>
              </a:spcAft>
            </a:pPr>
            <a:endParaRPr lang="fr-FR" sz="1000" dirty="0">
              <a:latin typeface="+mn-lt"/>
              <a:cs typeface="Arial"/>
            </a:endParaRPr>
          </a:p>
          <a:p>
            <a:pPr>
              <a:spcAft>
                <a:spcPts val="0"/>
              </a:spcAft>
            </a:pPr>
            <a:r>
              <a:rPr lang="fr-FR" sz="1000" dirty="0">
                <a:solidFill>
                  <a:srgbClr val="00B050"/>
                </a:solidFill>
                <a:latin typeface="+mn-lt"/>
              </a:rPr>
              <a:t>Sujets à venir : </a:t>
            </a:r>
          </a:p>
          <a:p>
            <a:pPr marL="251460" lvl="1" indent="-71755"/>
            <a:r>
              <a:rPr lang="fr-FR" sz="1000" dirty="0">
                <a:solidFill>
                  <a:schemeClr val="tx1"/>
                </a:solidFill>
                <a:latin typeface="+mn-lt"/>
                <a:cs typeface="Arial"/>
              </a:rPr>
              <a:t>les contraintes (ponctuels) : </a:t>
            </a:r>
            <a:r>
              <a:rPr lang="fr-FR" sz="1000" b="0" dirty="0">
                <a:solidFill>
                  <a:schemeClr val="tx1"/>
                </a:solidFill>
                <a:latin typeface="+mn-lt"/>
                <a:cs typeface="Arial"/>
              </a:rPr>
              <a:t>Pente forte (&gt; 10%) / Lacet / Tunnel / Pont / Dégradation (chaussée, accotement) / Gué ou radier / Passage à niveau / Barrière de dégel / Obstacle / Fermeture temporaire / Autre</a:t>
            </a:r>
          </a:p>
          <a:p>
            <a:pPr marL="251460" lvl="1" indent="-71755"/>
            <a:r>
              <a:rPr lang="fr-FR" sz="1000" dirty="0">
                <a:solidFill>
                  <a:schemeClr val="tx1"/>
                </a:solidFill>
                <a:latin typeface="+mn-lt"/>
                <a:cs typeface="Arial"/>
              </a:rPr>
              <a:t>les équipements (ponctuels) : </a:t>
            </a:r>
            <a:r>
              <a:rPr lang="fr-FR" sz="1000" b="0" dirty="0">
                <a:solidFill>
                  <a:schemeClr val="tx1"/>
                </a:solidFill>
                <a:latin typeface="+mn-lt"/>
                <a:cs typeface="Arial"/>
              </a:rPr>
              <a:t>Place de dépôt / Aire de retournement / Aire de croisement / Aire de dépôt - retournement / Barrière / Point de rencontre des secours en forêt</a:t>
            </a:r>
          </a:p>
          <a:p>
            <a:pPr marL="251460" lvl="1" indent="-71755"/>
            <a:r>
              <a:rPr lang="fr-FR" sz="1000" dirty="0">
                <a:solidFill>
                  <a:schemeClr val="tx1"/>
                </a:solidFill>
                <a:latin typeface="+mn-lt"/>
                <a:cs typeface="Arial"/>
              </a:rPr>
              <a:t>Les Points d’eau (ponctuels) </a:t>
            </a:r>
            <a:endParaRPr lang="fr-FR" sz="1000" dirty="0">
              <a:latin typeface="+mn-lt"/>
            </a:endParaRPr>
          </a:p>
          <a:p>
            <a:endParaRPr lang="fr-FR" sz="1000" dirty="0">
              <a:latin typeface="+mn-lt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465A94C-A29D-49E0-AD1A-F280953E43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588F01B-8BA8-4E52-9ECA-78FE89B5F248}" type="slidenum">
              <a:rPr lang="fr-FR" smtClean="0"/>
              <a:pPr/>
              <a:t>20</a:t>
            </a:fld>
            <a:endParaRPr lang="fr-FR"/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573BE2D5-0BF8-45D2-A792-A93B5FFBE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492" y="201175"/>
            <a:ext cx="576064" cy="63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11453FE2-695D-41A5-841B-098989FB3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3498" y="141056"/>
            <a:ext cx="1690058" cy="1690058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F370BBC9-4232-41E6-9037-FE529BB9F6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3158" y="1636206"/>
            <a:ext cx="1670144" cy="1670144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AACEBA04-7AD9-4F11-BBA7-D0A86ECADB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9453" y="274540"/>
            <a:ext cx="2574712" cy="2574712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1B0D711D-0A8E-4231-85F5-850C85D020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6693" y="2096063"/>
            <a:ext cx="1426919" cy="1426919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BEA76EB0-2194-4527-ADB9-4C76112D40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9161" y="2655952"/>
            <a:ext cx="1670144" cy="1670144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13EB3596-9954-4260-BD24-AB9061EF9B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48008" y="2844898"/>
            <a:ext cx="1103061" cy="110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750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914144-4E5E-4757-976A-35690A828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704" y="171670"/>
            <a:ext cx="7109299" cy="609376"/>
          </a:xfrm>
        </p:spPr>
        <p:txBody>
          <a:bodyPr/>
          <a:lstStyle/>
          <a:p>
            <a:pPr algn="ctr"/>
            <a:r>
              <a:rPr lang="fr-FR" dirty="0"/>
              <a:t>Bienvenue?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34F1E9-E0B0-4D42-8B7D-D8AAF906B58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69838" y="984738"/>
            <a:ext cx="8747165" cy="3630308"/>
          </a:xfrm>
        </p:spPr>
        <p:txBody>
          <a:bodyPr/>
          <a:lstStyle/>
          <a:p>
            <a:pPr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400" b="0" dirty="0">
                <a:solidFill>
                  <a:schemeClr val="tx1"/>
                </a:solidFill>
                <a:latin typeface="+mn-lt"/>
              </a:rPr>
              <a:t>CR de la session de travail plénière du mercredi 04 juin 2025 à venir</a:t>
            </a:r>
          </a:p>
          <a:p>
            <a:pPr lvl="1">
              <a:spcAft>
                <a:spcPts val="0"/>
              </a:spcAft>
            </a:pPr>
            <a:r>
              <a:rPr lang="fr-FR" sz="1250" b="0" dirty="0">
                <a:solidFill>
                  <a:schemeClr val="tx1"/>
                </a:solidFill>
                <a:latin typeface="+mn-lt"/>
              </a:rPr>
              <a:t>Toutes les infos sur le </a:t>
            </a:r>
            <a:r>
              <a:rPr lang="fr-FR" sz="1250" b="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fr-FR" sz="1250" b="0" dirty="0">
                <a:solidFill>
                  <a:schemeClr val="tx1"/>
                </a:solidFill>
                <a:latin typeface="+mn-lt"/>
              </a:rPr>
              <a:t> et la </a:t>
            </a:r>
            <a:r>
              <a:rPr lang="fr-FR" sz="1250" b="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page du GT</a:t>
            </a:r>
            <a:endParaRPr lang="fr-FR" sz="1250" b="0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  <a:p>
            <a:pPr lvl="1">
              <a:spcAft>
                <a:spcPts val="0"/>
              </a:spcAft>
            </a:pPr>
            <a:r>
              <a:rPr lang="fr-FR" sz="1250" b="0" dirty="0">
                <a:solidFill>
                  <a:schemeClr val="tx1"/>
                </a:solidFill>
                <a:latin typeface="+mn-lt"/>
              </a:rPr>
              <a:t>Inscription ouverte à la </a:t>
            </a:r>
            <a:r>
              <a:rPr lang="fr-FR" sz="1250" b="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hlinkClick r:id="rId4"/>
              </a:rPr>
              <a:t>liste de diffusion</a:t>
            </a:r>
            <a:endParaRPr lang="fr-FR" sz="1250" b="0" dirty="0">
              <a:solidFill>
                <a:schemeClr val="tx1"/>
              </a:solidFill>
              <a:latin typeface="+mn-lt"/>
            </a:endParaRPr>
          </a:p>
          <a:p>
            <a:pPr lvl="2">
              <a:spcAft>
                <a:spcPts val="0"/>
              </a:spcAft>
            </a:pPr>
            <a:r>
              <a:rPr lang="fr-FR" sz="1100" b="0" dirty="0">
                <a:solidFill>
                  <a:schemeClr val="tx1"/>
                </a:solidFill>
                <a:latin typeface="+mn-lt"/>
              </a:rPr>
              <a:t>Vous pouvez préciser en participation active ou à titre d’information</a:t>
            </a:r>
          </a:p>
          <a:p>
            <a:pPr lvl="1">
              <a:spcAft>
                <a:spcPts val="0"/>
              </a:spcAft>
            </a:pPr>
            <a:endParaRPr lang="fr-FR" sz="1250" b="0" dirty="0">
              <a:solidFill>
                <a:schemeClr val="tx1"/>
              </a:solidFill>
              <a:latin typeface="+mn-lt"/>
            </a:endParaRPr>
          </a:p>
          <a:p>
            <a:pPr lvl="1">
              <a:spcAft>
                <a:spcPts val="0"/>
              </a:spcAft>
            </a:pPr>
            <a:r>
              <a:rPr lang="fr-FR" sz="1250" b="0" dirty="0">
                <a:solidFill>
                  <a:schemeClr val="tx1"/>
                </a:solidFill>
                <a:latin typeface="+mn-lt"/>
              </a:rPr>
              <a:t>20aine de participants actifs</a:t>
            </a:r>
          </a:p>
          <a:p>
            <a:pPr lvl="2">
              <a:spcAft>
                <a:spcPts val="0"/>
              </a:spcAft>
            </a:pPr>
            <a:r>
              <a:rPr lang="fr-FR" sz="1100" dirty="0">
                <a:latin typeface="+mn-lt"/>
              </a:rPr>
              <a:t>40aine d’acteurs informés</a:t>
            </a:r>
            <a:endParaRPr lang="fr-FR" sz="1100" dirty="0">
              <a:solidFill>
                <a:schemeClr val="tx1"/>
              </a:solidFill>
              <a:latin typeface="+mn-lt"/>
            </a:endParaRPr>
          </a:p>
          <a:p>
            <a:pPr lvl="1">
              <a:spcAft>
                <a:spcPts val="0"/>
              </a:spcAft>
            </a:pPr>
            <a:endParaRPr lang="fr-FR" sz="1400" b="0" dirty="0">
              <a:solidFill>
                <a:schemeClr val="tx1"/>
              </a:solidFill>
              <a:latin typeface="+mn-lt"/>
            </a:endParaRPr>
          </a:p>
          <a:p>
            <a:pPr lvl="1">
              <a:spcAft>
                <a:spcPts val="0"/>
              </a:spcAft>
            </a:pPr>
            <a:r>
              <a:rPr lang="fr-FR" sz="1400" b="0" dirty="0">
                <a:solidFill>
                  <a:schemeClr val="tx1"/>
                </a:solidFill>
                <a:latin typeface="+mn-lt"/>
              </a:rPr>
              <a:t>Finalisation de la partie tronçons </a:t>
            </a:r>
          </a:p>
          <a:p>
            <a:pPr lvl="1">
              <a:spcAft>
                <a:spcPts val="0"/>
              </a:spcAft>
            </a:pPr>
            <a:endParaRPr lang="fr-FR" sz="1400" b="0" dirty="0">
              <a:solidFill>
                <a:schemeClr val="tx1"/>
              </a:solidFill>
              <a:latin typeface="+mn-lt"/>
            </a:endParaRPr>
          </a:p>
          <a:p>
            <a:pPr lvl="1">
              <a:spcAft>
                <a:spcPts val="0"/>
              </a:spcAft>
            </a:pPr>
            <a:r>
              <a:rPr lang="fr-FR" sz="1400" b="0" dirty="0">
                <a:solidFill>
                  <a:schemeClr val="tx1"/>
                </a:solidFill>
                <a:latin typeface="+mn-lt"/>
              </a:rPr>
              <a:t>Lancement à venir du sous groupe point d’eau</a:t>
            </a:r>
          </a:p>
          <a:p>
            <a:pPr lvl="1">
              <a:spcAft>
                <a:spcPts val="0"/>
              </a:spcAft>
            </a:pPr>
            <a:endParaRPr lang="fr-FR" sz="1400" b="0" dirty="0">
              <a:solidFill>
                <a:schemeClr val="tx1"/>
              </a:solidFill>
              <a:latin typeface="+mn-lt"/>
            </a:endParaRPr>
          </a:p>
          <a:p>
            <a:pPr lvl="1">
              <a:spcAft>
                <a:spcPts val="0"/>
              </a:spcAft>
            </a:pPr>
            <a:r>
              <a:rPr lang="fr-FR" sz="1400" b="0" dirty="0">
                <a:solidFill>
                  <a:schemeClr val="tx1"/>
                </a:solidFill>
                <a:latin typeface="+mn-lt"/>
              </a:rPr>
              <a:t>Publication du standard T1 2026</a:t>
            </a:r>
          </a:p>
          <a:p>
            <a:pPr lvl="2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50" dirty="0">
                <a:latin typeface="+mn-lt"/>
              </a:rPr>
              <a:t>Appel à commentaires fin 2025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465A94C-A29D-49E0-AD1A-F280953E43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588F01B-8BA8-4E52-9ECA-78FE89B5F248}" type="slidenum">
              <a:rPr lang="fr-FR" smtClean="0"/>
              <a:pPr/>
              <a:t>21</a:t>
            </a:fld>
            <a:endParaRPr lang="fr-FR"/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573BE2D5-0BF8-45D2-A792-A93B5FFBE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492" y="201175"/>
            <a:ext cx="576064" cy="63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21B51AC-DCB6-4A4A-AA2B-E6BD29D478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384" y="1318001"/>
            <a:ext cx="2708097" cy="2708097"/>
          </a:xfrm>
          <a:prstGeom prst="rect">
            <a:avLst/>
          </a:prstGeom>
          <a:ln>
            <a:noFill/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CBC1241-870D-4B26-9B63-6F32D159C5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413" y="3035303"/>
            <a:ext cx="1287742" cy="1287742"/>
          </a:xfrm>
          <a:prstGeom prst="rect">
            <a:avLst/>
          </a:prstGeom>
          <a:ln>
            <a:noFill/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673D95A-3218-4D15-9441-57A3D6B22D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87715" y="2738358"/>
            <a:ext cx="1287741" cy="1287741"/>
          </a:xfrm>
          <a:prstGeom prst="rect">
            <a:avLst/>
          </a:prstGeom>
          <a:ln>
            <a:noFill/>
          </a:ln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1B5AF2D-E727-4B0A-B1D0-F0971751794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724" y="2360590"/>
            <a:ext cx="313997" cy="313997"/>
          </a:xfrm>
          <a:prstGeom prst="rect">
            <a:avLst/>
          </a:prstGeom>
          <a:ln>
            <a:noFill/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E51D2E21-3215-4A15-BE68-78E2E72E28A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331" y="2517588"/>
            <a:ext cx="780550" cy="780550"/>
          </a:xfrm>
          <a:prstGeom prst="rect">
            <a:avLst/>
          </a:prstGeom>
          <a:ln>
            <a:noFill/>
          </a:ln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A784ECC-57D9-42F0-BAE0-C40F86481E9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50302" y="4158762"/>
            <a:ext cx="370790" cy="37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6912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Merci de votre attention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7812360" y="4783500"/>
            <a:ext cx="971640" cy="360000"/>
          </a:xfrm>
        </p:spPr>
        <p:txBody>
          <a:bodyPr/>
          <a:lstStyle/>
          <a:p>
            <a:pPr algn="r"/>
            <a:r>
              <a:rPr lang="fr-FR" cap="all"/>
              <a:t>10/06/2025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9AA0C9B-DA46-49C6-A95A-987C2407B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2649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669" y="2610924"/>
            <a:ext cx="500534" cy="488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Forme libre 39"/>
          <p:cNvSpPr/>
          <p:nvPr/>
        </p:nvSpPr>
        <p:spPr>
          <a:xfrm>
            <a:off x="4521200" y="914400"/>
            <a:ext cx="1733550" cy="3717596"/>
          </a:xfrm>
          <a:custGeom>
            <a:avLst/>
            <a:gdLst>
              <a:gd name="connsiteX0" fmla="*/ 0 w 1733550"/>
              <a:gd name="connsiteY0" fmla="*/ 0 h 3717596"/>
              <a:gd name="connsiteX1" fmla="*/ 1238250 w 1733550"/>
              <a:gd name="connsiteY1" fmla="*/ 768350 h 3717596"/>
              <a:gd name="connsiteX2" fmla="*/ 1657350 w 1733550"/>
              <a:gd name="connsiteY2" fmla="*/ 2209800 h 3717596"/>
              <a:gd name="connsiteX3" fmla="*/ 1720850 w 1733550"/>
              <a:gd name="connsiteY3" fmla="*/ 3581400 h 3717596"/>
              <a:gd name="connsiteX4" fmla="*/ 1733550 w 1733550"/>
              <a:gd name="connsiteY4" fmla="*/ 3594100 h 3717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3550" h="3717596">
                <a:moveTo>
                  <a:pt x="0" y="0"/>
                </a:moveTo>
                <a:cubicBezTo>
                  <a:pt x="481012" y="200025"/>
                  <a:pt x="962025" y="400050"/>
                  <a:pt x="1238250" y="768350"/>
                </a:cubicBezTo>
                <a:cubicBezTo>
                  <a:pt x="1514475" y="1136650"/>
                  <a:pt x="1576917" y="1740959"/>
                  <a:pt x="1657350" y="2209800"/>
                </a:cubicBezTo>
                <a:cubicBezTo>
                  <a:pt x="1737783" y="2678641"/>
                  <a:pt x="1708150" y="3350683"/>
                  <a:pt x="1720850" y="3581400"/>
                </a:cubicBezTo>
                <a:cubicBezTo>
                  <a:pt x="1733550" y="3812117"/>
                  <a:pt x="1733550" y="3703108"/>
                  <a:pt x="1733550" y="3594100"/>
                </a:cubicBezTo>
              </a:path>
            </a:pathLst>
          </a:cu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orme libre 27"/>
          <p:cNvSpPr/>
          <p:nvPr/>
        </p:nvSpPr>
        <p:spPr>
          <a:xfrm rot="4910162">
            <a:off x="7100087" y="719008"/>
            <a:ext cx="1872208" cy="2161406"/>
          </a:xfrm>
          <a:custGeom>
            <a:avLst/>
            <a:gdLst>
              <a:gd name="connsiteX0" fmla="*/ 5750 w 780450"/>
              <a:gd name="connsiteY0" fmla="*/ 82550 h 683589"/>
              <a:gd name="connsiteX1" fmla="*/ 5750 w 780450"/>
              <a:gd name="connsiteY1" fmla="*/ 82550 h 683589"/>
              <a:gd name="connsiteX2" fmla="*/ 31150 w 780450"/>
              <a:gd name="connsiteY2" fmla="*/ 254000 h 683589"/>
              <a:gd name="connsiteX3" fmla="*/ 43850 w 780450"/>
              <a:gd name="connsiteY3" fmla="*/ 292100 h 683589"/>
              <a:gd name="connsiteX4" fmla="*/ 50200 w 780450"/>
              <a:gd name="connsiteY4" fmla="*/ 381000 h 683589"/>
              <a:gd name="connsiteX5" fmla="*/ 62900 w 780450"/>
              <a:gd name="connsiteY5" fmla="*/ 406400 h 683589"/>
              <a:gd name="connsiteX6" fmla="*/ 75600 w 780450"/>
              <a:gd name="connsiteY6" fmla="*/ 425450 h 683589"/>
              <a:gd name="connsiteX7" fmla="*/ 75600 w 780450"/>
              <a:gd name="connsiteY7" fmla="*/ 520700 h 683589"/>
              <a:gd name="connsiteX8" fmla="*/ 183550 w 780450"/>
              <a:gd name="connsiteY8" fmla="*/ 552450 h 683589"/>
              <a:gd name="connsiteX9" fmla="*/ 234350 w 780450"/>
              <a:gd name="connsiteY9" fmla="*/ 584200 h 683589"/>
              <a:gd name="connsiteX10" fmla="*/ 285150 w 780450"/>
              <a:gd name="connsiteY10" fmla="*/ 628650 h 683589"/>
              <a:gd name="connsiteX11" fmla="*/ 329600 w 780450"/>
              <a:gd name="connsiteY11" fmla="*/ 635000 h 683589"/>
              <a:gd name="connsiteX12" fmla="*/ 386750 w 780450"/>
              <a:gd name="connsiteY12" fmla="*/ 654050 h 683589"/>
              <a:gd name="connsiteX13" fmla="*/ 456600 w 780450"/>
              <a:gd name="connsiteY13" fmla="*/ 673100 h 683589"/>
              <a:gd name="connsiteX14" fmla="*/ 577250 w 780450"/>
              <a:gd name="connsiteY14" fmla="*/ 673100 h 683589"/>
              <a:gd name="connsiteX15" fmla="*/ 628050 w 780450"/>
              <a:gd name="connsiteY15" fmla="*/ 660400 h 683589"/>
              <a:gd name="connsiteX16" fmla="*/ 666150 w 780450"/>
              <a:gd name="connsiteY16" fmla="*/ 628650 h 683589"/>
              <a:gd name="connsiteX17" fmla="*/ 678850 w 780450"/>
              <a:gd name="connsiteY17" fmla="*/ 603250 h 683589"/>
              <a:gd name="connsiteX18" fmla="*/ 685200 w 780450"/>
              <a:gd name="connsiteY18" fmla="*/ 584200 h 683589"/>
              <a:gd name="connsiteX19" fmla="*/ 723300 w 780450"/>
              <a:gd name="connsiteY19" fmla="*/ 546100 h 683589"/>
              <a:gd name="connsiteX20" fmla="*/ 736000 w 780450"/>
              <a:gd name="connsiteY20" fmla="*/ 514350 h 683589"/>
              <a:gd name="connsiteX21" fmla="*/ 761400 w 780450"/>
              <a:gd name="connsiteY21" fmla="*/ 463550 h 683589"/>
              <a:gd name="connsiteX22" fmla="*/ 780450 w 780450"/>
              <a:gd name="connsiteY22" fmla="*/ 406400 h 683589"/>
              <a:gd name="connsiteX23" fmla="*/ 761400 w 780450"/>
              <a:gd name="connsiteY23" fmla="*/ 311150 h 683589"/>
              <a:gd name="connsiteX24" fmla="*/ 742350 w 780450"/>
              <a:gd name="connsiteY24" fmla="*/ 292100 h 683589"/>
              <a:gd name="connsiteX25" fmla="*/ 716950 w 780450"/>
              <a:gd name="connsiteY25" fmla="*/ 247650 h 683589"/>
              <a:gd name="connsiteX26" fmla="*/ 672500 w 780450"/>
              <a:gd name="connsiteY26" fmla="*/ 196850 h 683589"/>
              <a:gd name="connsiteX27" fmla="*/ 647100 w 780450"/>
              <a:gd name="connsiteY27" fmla="*/ 171450 h 683589"/>
              <a:gd name="connsiteX28" fmla="*/ 634400 w 780450"/>
              <a:gd name="connsiteY28" fmla="*/ 152400 h 683589"/>
              <a:gd name="connsiteX29" fmla="*/ 602650 w 780450"/>
              <a:gd name="connsiteY29" fmla="*/ 139700 h 683589"/>
              <a:gd name="connsiteX30" fmla="*/ 589950 w 780450"/>
              <a:gd name="connsiteY30" fmla="*/ 120650 h 683589"/>
              <a:gd name="connsiteX31" fmla="*/ 570900 w 780450"/>
              <a:gd name="connsiteY31" fmla="*/ 114300 h 683589"/>
              <a:gd name="connsiteX32" fmla="*/ 551850 w 780450"/>
              <a:gd name="connsiteY32" fmla="*/ 101600 h 683589"/>
              <a:gd name="connsiteX33" fmla="*/ 532800 w 780450"/>
              <a:gd name="connsiteY33" fmla="*/ 95250 h 683589"/>
              <a:gd name="connsiteX34" fmla="*/ 443900 w 780450"/>
              <a:gd name="connsiteY34" fmla="*/ 50800 h 683589"/>
              <a:gd name="connsiteX35" fmla="*/ 418500 w 780450"/>
              <a:gd name="connsiteY35" fmla="*/ 38100 h 683589"/>
              <a:gd name="connsiteX36" fmla="*/ 361350 w 780450"/>
              <a:gd name="connsiteY36" fmla="*/ 31750 h 683589"/>
              <a:gd name="connsiteX37" fmla="*/ 221650 w 780450"/>
              <a:gd name="connsiteY37" fmla="*/ 19050 h 683589"/>
              <a:gd name="connsiteX38" fmla="*/ 189900 w 780450"/>
              <a:gd name="connsiteY38" fmla="*/ 6350 h 683589"/>
              <a:gd name="connsiteX39" fmla="*/ 151800 w 780450"/>
              <a:gd name="connsiteY39" fmla="*/ 0 h 683589"/>
              <a:gd name="connsiteX40" fmla="*/ 88300 w 780450"/>
              <a:gd name="connsiteY40" fmla="*/ 6350 h 683589"/>
              <a:gd name="connsiteX41" fmla="*/ 50200 w 780450"/>
              <a:gd name="connsiteY41" fmla="*/ 19050 h 683589"/>
              <a:gd name="connsiteX42" fmla="*/ 31150 w 780450"/>
              <a:gd name="connsiteY42" fmla="*/ 38100 h 683589"/>
              <a:gd name="connsiteX43" fmla="*/ 24800 w 780450"/>
              <a:gd name="connsiteY43" fmla="*/ 57150 h 683589"/>
              <a:gd name="connsiteX44" fmla="*/ 12100 w 780450"/>
              <a:gd name="connsiteY44" fmla="*/ 82550 h 683589"/>
              <a:gd name="connsiteX45" fmla="*/ 5750 w 780450"/>
              <a:gd name="connsiteY45" fmla="*/ 82550 h 683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780450" h="683589">
                <a:moveTo>
                  <a:pt x="5750" y="82550"/>
                </a:moveTo>
                <a:lnTo>
                  <a:pt x="5750" y="82550"/>
                </a:lnTo>
                <a:cubicBezTo>
                  <a:pt x="46934" y="233557"/>
                  <a:pt x="4727" y="60233"/>
                  <a:pt x="31150" y="254000"/>
                </a:cubicBezTo>
                <a:cubicBezTo>
                  <a:pt x="32959" y="267264"/>
                  <a:pt x="43850" y="292100"/>
                  <a:pt x="43850" y="292100"/>
                </a:cubicBezTo>
                <a:cubicBezTo>
                  <a:pt x="45967" y="321733"/>
                  <a:pt x="45316" y="351695"/>
                  <a:pt x="50200" y="381000"/>
                </a:cubicBezTo>
                <a:cubicBezTo>
                  <a:pt x="51756" y="390337"/>
                  <a:pt x="58204" y="398181"/>
                  <a:pt x="62900" y="406400"/>
                </a:cubicBezTo>
                <a:cubicBezTo>
                  <a:pt x="66686" y="413026"/>
                  <a:pt x="74757" y="417865"/>
                  <a:pt x="75600" y="425450"/>
                </a:cubicBezTo>
                <a:cubicBezTo>
                  <a:pt x="79106" y="457006"/>
                  <a:pt x="75600" y="488950"/>
                  <a:pt x="75600" y="520700"/>
                </a:cubicBezTo>
                <a:lnTo>
                  <a:pt x="183550" y="552450"/>
                </a:lnTo>
                <a:cubicBezTo>
                  <a:pt x="200483" y="563033"/>
                  <a:pt x="218757" y="571726"/>
                  <a:pt x="234350" y="584200"/>
                </a:cubicBezTo>
                <a:cubicBezTo>
                  <a:pt x="260348" y="604999"/>
                  <a:pt x="231037" y="620920"/>
                  <a:pt x="285150" y="628650"/>
                </a:cubicBezTo>
                <a:lnTo>
                  <a:pt x="329600" y="635000"/>
                </a:lnTo>
                <a:cubicBezTo>
                  <a:pt x="393444" y="666922"/>
                  <a:pt x="312892" y="629431"/>
                  <a:pt x="386750" y="654050"/>
                </a:cubicBezTo>
                <a:cubicBezTo>
                  <a:pt x="459476" y="678292"/>
                  <a:pt x="349117" y="657745"/>
                  <a:pt x="456600" y="673100"/>
                </a:cubicBezTo>
                <a:cubicBezTo>
                  <a:pt x="504929" y="689210"/>
                  <a:pt x="483735" y="684789"/>
                  <a:pt x="577250" y="673100"/>
                </a:cubicBezTo>
                <a:cubicBezTo>
                  <a:pt x="594570" y="670935"/>
                  <a:pt x="628050" y="660400"/>
                  <a:pt x="628050" y="660400"/>
                </a:cubicBezTo>
                <a:cubicBezTo>
                  <a:pt x="643240" y="650273"/>
                  <a:pt x="655038" y="644207"/>
                  <a:pt x="666150" y="628650"/>
                </a:cubicBezTo>
                <a:cubicBezTo>
                  <a:pt x="671652" y="620947"/>
                  <a:pt x="675121" y="611951"/>
                  <a:pt x="678850" y="603250"/>
                </a:cubicBezTo>
                <a:cubicBezTo>
                  <a:pt x="681487" y="597098"/>
                  <a:pt x="681091" y="589484"/>
                  <a:pt x="685200" y="584200"/>
                </a:cubicBezTo>
                <a:cubicBezTo>
                  <a:pt x="696227" y="570023"/>
                  <a:pt x="723300" y="546100"/>
                  <a:pt x="723300" y="546100"/>
                </a:cubicBezTo>
                <a:cubicBezTo>
                  <a:pt x="727533" y="535517"/>
                  <a:pt x="730902" y="524545"/>
                  <a:pt x="736000" y="514350"/>
                </a:cubicBezTo>
                <a:cubicBezTo>
                  <a:pt x="755656" y="475038"/>
                  <a:pt x="744920" y="518483"/>
                  <a:pt x="761400" y="463550"/>
                </a:cubicBezTo>
                <a:cubicBezTo>
                  <a:pt x="779864" y="402002"/>
                  <a:pt x="753926" y="459447"/>
                  <a:pt x="780450" y="406400"/>
                </a:cubicBezTo>
                <a:cubicBezTo>
                  <a:pt x="775956" y="352472"/>
                  <a:pt x="787493" y="342461"/>
                  <a:pt x="761400" y="311150"/>
                </a:cubicBezTo>
                <a:cubicBezTo>
                  <a:pt x="755651" y="304251"/>
                  <a:pt x="748700" y="298450"/>
                  <a:pt x="742350" y="292100"/>
                </a:cubicBezTo>
                <a:cubicBezTo>
                  <a:pt x="731242" y="247668"/>
                  <a:pt x="744826" y="283490"/>
                  <a:pt x="716950" y="247650"/>
                </a:cubicBezTo>
                <a:cubicBezTo>
                  <a:pt x="644278" y="154214"/>
                  <a:pt x="725769" y="242510"/>
                  <a:pt x="672500" y="196850"/>
                </a:cubicBezTo>
                <a:cubicBezTo>
                  <a:pt x="663409" y="189058"/>
                  <a:pt x="654892" y="180541"/>
                  <a:pt x="647100" y="171450"/>
                </a:cubicBezTo>
                <a:cubicBezTo>
                  <a:pt x="642133" y="165656"/>
                  <a:pt x="640610" y="156836"/>
                  <a:pt x="634400" y="152400"/>
                </a:cubicBezTo>
                <a:cubicBezTo>
                  <a:pt x="625125" y="145775"/>
                  <a:pt x="613233" y="143933"/>
                  <a:pt x="602650" y="139700"/>
                </a:cubicBezTo>
                <a:cubicBezTo>
                  <a:pt x="598417" y="133350"/>
                  <a:pt x="595909" y="125418"/>
                  <a:pt x="589950" y="120650"/>
                </a:cubicBezTo>
                <a:cubicBezTo>
                  <a:pt x="584723" y="116469"/>
                  <a:pt x="576887" y="117293"/>
                  <a:pt x="570900" y="114300"/>
                </a:cubicBezTo>
                <a:cubicBezTo>
                  <a:pt x="564074" y="110887"/>
                  <a:pt x="558676" y="105013"/>
                  <a:pt x="551850" y="101600"/>
                </a:cubicBezTo>
                <a:cubicBezTo>
                  <a:pt x="545863" y="98607"/>
                  <a:pt x="538856" y="98100"/>
                  <a:pt x="532800" y="95250"/>
                </a:cubicBezTo>
                <a:cubicBezTo>
                  <a:pt x="502822" y="81143"/>
                  <a:pt x="473533" y="65617"/>
                  <a:pt x="443900" y="50800"/>
                </a:cubicBezTo>
                <a:cubicBezTo>
                  <a:pt x="435433" y="46567"/>
                  <a:pt x="427908" y="39145"/>
                  <a:pt x="418500" y="38100"/>
                </a:cubicBezTo>
                <a:lnTo>
                  <a:pt x="361350" y="31750"/>
                </a:lnTo>
                <a:cubicBezTo>
                  <a:pt x="296743" y="10214"/>
                  <a:pt x="393216" y="40496"/>
                  <a:pt x="221650" y="19050"/>
                </a:cubicBezTo>
                <a:cubicBezTo>
                  <a:pt x="210339" y="17636"/>
                  <a:pt x="200897" y="9349"/>
                  <a:pt x="189900" y="6350"/>
                </a:cubicBezTo>
                <a:cubicBezTo>
                  <a:pt x="177478" y="2962"/>
                  <a:pt x="164500" y="2117"/>
                  <a:pt x="151800" y="0"/>
                </a:cubicBezTo>
                <a:cubicBezTo>
                  <a:pt x="130633" y="2117"/>
                  <a:pt x="109208" y="2430"/>
                  <a:pt x="88300" y="6350"/>
                </a:cubicBezTo>
                <a:cubicBezTo>
                  <a:pt x="75142" y="8817"/>
                  <a:pt x="50200" y="19050"/>
                  <a:pt x="50200" y="19050"/>
                </a:cubicBezTo>
                <a:cubicBezTo>
                  <a:pt x="43850" y="25400"/>
                  <a:pt x="36131" y="30628"/>
                  <a:pt x="31150" y="38100"/>
                </a:cubicBezTo>
                <a:cubicBezTo>
                  <a:pt x="27437" y="43669"/>
                  <a:pt x="27437" y="50998"/>
                  <a:pt x="24800" y="57150"/>
                </a:cubicBezTo>
                <a:cubicBezTo>
                  <a:pt x="21071" y="65851"/>
                  <a:pt x="15829" y="73849"/>
                  <a:pt x="12100" y="82550"/>
                </a:cubicBezTo>
                <a:cubicBezTo>
                  <a:pt x="-11440" y="137477"/>
                  <a:pt x="6808" y="82550"/>
                  <a:pt x="5750" y="82550"/>
                </a:cubicBezTo>
                <a:close/>
              </a:path>
            </a:pathLst>
          </a:custGeom>
          <a:solidFill>
            <a:srgbClr val="00FF00">
              <a:alpha val="96863"/>
            </a:srgb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85963">
            <a:off x="4066596" y="2255276"/>
            <a:ext cx="144730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re 6"/>
          <p:cNvSpPr>
            <a:spLocks noGrp="1"/>
          </p:cNvSpPr>
          <p:nvPr>
            <p:ph type="title"/>
          </p:nvPr>
        </p:nvSpPr>
        <p:spPr>
          <a:xfrm>
            <a:off x="1744988" y="236967"/>
            <a:ext cx="5462240" cy="272210"/>
          </a:xfrm>
        </p:spPr>
        <p:txBody>
          <a:bodyPr/>
          <a:lstStyle/>
          <a:p>
            <a:pPr algn="ctr"/>
            <a:r>
              <a:rPr lang="fr-FR" sz="2000" dirty="0"/>
              <a:t>Objectifs initiaux du projet NaviForest</a:t>
            </a:r>
          </a:p>
        </p:txBody>
      </p:sp>
      <p:cxnSp>
        <p:nvCxnSpPr>
          <p:cNvPr id="11" name="Connecteur droit 10"/>
          <p:cNvCxnSpPr/>
          <p:nvPr/>
        </p:nvCxnSpPr>
        <p:spPr>
          <a:xfrm flipV="1">
            <a:off x="3949655" y="555527"/>
            <a:ext cx="3816424" cy="2880319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617" y="3718162"/>
            <a:ext cx="729707" cy="95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ZoneTexte 20"/>
          <p:cNvSpPr txBox="1"/>
          <p:nvPr/>
        </p:nvSpPr>
        <p:spPr>
          <a:xfrm>
            <a:off x="8212879" y="3281957"/>
            <a:ext cx="934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>
                <a:solidFill>
                  <a:srgbClr val="FF0000"/>
                </a:solidFill>
              </a:rPr>
              <a:t>N 134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0" y="3281957"/>
            <a:ext cx="934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>
                <a:solidFill>
                  <a:srgbClr val="FF0000"/>
                </a:solidFill>
              </a:rPr>
              <a:t>N 134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7513839" y="339501"/>
            <a:ext cx="934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>
                <a:solidFill>
                  <a:srgbClr val="FF0000"/>
                </a:solidFill>
              </a:rPr>
              <a:t>D</a:t>
            </a:r>
            <a:r>
              <a:rPr lang="fr-FR" sz="1400" b="1"/>
              <a:t> </a:t>
            </a:r>
            <a:r>
              <a:rPr lang="fr-FR" sz="1400" b="1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27" name="Forme libre 26"/>
          <p:cNvSpPr/>
          <p:nvPr/>
        </p:nvSpPr>
        <p:spPr>
          <a:xfrm>
            <a:off x="5231309" y="2355726"/>
            <a:ext cx="2832100" cy="317164"/>
          </a:xfrm>
          <a:custGeom>
            <a:avLst/>
            <a:gdLst>
              <a:gd name="connsiteX0" fmla="*/ 0 w 2832100"/>
              <a:gd name="connsiteY0" fmla="*/ 121499 h 317164"/>
              <a:gd name="connsiteX1" fmla="*/ 419100 w 2832100"/>
              <a:gd name="connsiteY1" fmla="*/ 216749 h 317164"/>
              <a:gd name="connsiteX2" fmla="*/ 1174750 w 2832100"/>
              <a:gd name="connsiteY2" fmla="*/ 849 h 317164"/>
              <a:gd name="connsiteX3" fmla="*/ 1752600 w 2832100"/>
              <a:gd name="connsiteY3" fmla="*/ 311999 h 317164"/>
              <a:gd name="connsiteX4" fmla="*/ 2571750 w 2832100"/>
              <a:gd name="connsiteY4" fmla="*/ 191349 h 317164"/>
              <a:gd name="connsiteX5" fmla="*/ 2832100 w 2832100"/>
              <a:gd name="connsiteY5" fmla="*/ 140549 h 317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32100" h="317164">
                <a:moveTo>
                  <a:pt x="0" y="121499"/>
                </a:moveTo>
                <a:cubicBezTo>
                  <a:pt x="111654" y="179178"/>
                  <a:pt x="223308" y="236857"/>
                  <a:pt x="419100" y="216749"/>
                </a:cubicBezTo>
                <a:cubicBezTo>
                  <a:pt x="614892" y="196641"/>
                  <a:pt x="952500" y="-15026"/>
                  <a:pt x="1174750" y="849"/>
                </a:cubicBezTo>
                <a:cubicBezTo>
                  <a:pt x="1397000" y="16724"/>
                  <a:pt x="1519767" y="280249"/>
                  <a:pt x="1752600" y="311999"/>
                </a:cubicBezTo>
                <a:cubicBezTo>
                  <a:pt x="1985433" y="343749"/>
                  <a:pt x="2391833" y="219924"/>
                  <a:pt x="2571750" y="191349"/>
                </a:cubicBezTo>
                <a:cubicBezTo>
                  <a:pt x="2751667" y="162774"/>
                  <a:pt x="2791883" y="151661"/>
                  <a:pt x="2832100" y="140549"/>
                </a:cubicBez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space réservé de la date 1"/>
          <p:cNvSpPr>
            <a:spLocks noGrp="1"/>
          </p:cNvSpPr>
          <p:nvPr>
            <p:ph type="dt" sz="half" idx="4294967295"/>
          </p:nvPr>
        </p:nvSpPr>
        <p:spPr>
          <a:xfrm>
            <a:off x="7614000" y="4783500"/>
            <a:ext cx="1170000" cy="36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algn="ctr"/>
            <a:r>
              <a:rPr lang="fr-FR" sz="750" b="1"/>
              <a:t>10/06/2025</a:t>
            </a:r>
          </a:p>
        </p:txBody>
      </p:sp>
      <p:sp>
        <p:nvSpPr>
          <p:cNvPr id="39" name="Espace réservé du pied de page 7"/>
          <p:cNvSpPr txBox="1">
            <a:spLocks/>
          </p:cNvSpPr>
          <p:nvPr/>
        </p:nvSpPr>
        <p:spPr>
          <a:xfrm>
            <a:off x="360000" y="4783500"/>
            <a:ext cx="5904000" cy="36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fr-FR"/>
            </a:defPPr>
            <a:lvl1pPr>
              <a:defRPr sz="750" b="1"/>
            </a:lvl1pPr>
          </a:lstStyle>
          <a:p>
            <a:r>
              <a:rPr lang="fr-FR"/>
              <a:t>Institut national de l’information géographique et forestière</a:t>
            </a:r>
          </a:p>
        </p:txBody>
      </p:sp>
      <p:cxnSp>
        <p:nvCxnSpPr>
          <p:cNvPr id="41" name="Connecteur droit 40"/>
          <p:cNvCxnSpPr>
            <a:cxnSpLocks/>
          </p:cNvCxnSpPr>
          <p:nvPr/>
        </p:nvCxnSpPr>
        <p:spPr>
          <a:xfrm flipV="1">
            <a:off x="854354" y="3453921"/>
            <a:ext cx="1838284" cy="1197863"/>
          </a:xfrm>
          <a:prstGeom prst="line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01" y="3697920"/>
            <a:ext cx="854622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74288">
            <a:off x="5919133" y="2443163"/>
            <a:ext cx="360040" cy="113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479682">
            <a:off x="5834318" y="2323255"/>
            <a:ext cx="360040" cy="113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Arc 36"/>
          <p:cNvSpPr/>
          <p:nvPr/>
        </p:nvSpPr>
        <p:spPr>
          <a:xfrm>
            <a:off x="6084168" y="3435846"/>
            <a:ext cx="1116124" cy="1224136"/>
          </a:xfrm>
          <a:prstGeom prst="arc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Forme libre 41"/>
          <p:cNvSpPr/>
          <p:nvPr/>
        </p:nvSpPr>
        <p:spPr>
          <a:xfrm>
            <a:off x="6855932" y="1066882"/>
            <a:ext cx="1866333" cy="1575668"/>
          </a:xfrm>
          <a:custGeom>
            <a:avLst/>
            <a:gdLst>
              <a:gd name="connsiteX0" fmla="*/ 78883 w 1386983"/>
              <a:gd name="connsiteY0" fmla="*/ 1295400 h 1295400"/>
              <a:gd name="connsiteX1" fmla="*/ 15383 w 1386983"/>
              <a:gd name="connsiteY1" fmla="*/ 673100 h 1295400"/>
              <a:gd name="connsiteX2" fmla="*/ 332883 w 1386983"/>
              <a:gd name="connsiteY2" fmla="*/ 876300 h 1295400"/>
              <a:gd name="connsiteX3" fmla="*/ 218583 w 1386983"/>
              <a:gd name="connsiteY3" fmla="*/ 463550 h 1295400"/>
              <a:gd name="connsiteX4" fmla="*/ 663083 w 1386983"/>
              <a:gd name="connsiteY4" fmla="*/ 730250 h 1295400"/>
              <a:gd name="connsiteX5" fmla="*/ 574183 w 1386983"/>
              <a:gd name="connsiteY5" fmla="*/ 323850 h 1295400"/>
              <a:gd name="connsiteX6" fmla="*/ 1005983 w 1386983"/>
              <a:gd name="connsiteY6" fmla="*/ 387350 h 1295400"/>
              <a:gd name="connsiteX7" fmla="*/ 1221883 w 1386983"/>
              <a:gd name="connsiteY7" fmla="*/ 177800 h 1295400"/>
              <a:gd name="connsiteX8" fmla="*/ 1386983 w 1386983"/>
              <a:gd name="connsiteY8" fmla="*/ 0 h 1295400"/>
              <a:gd name="connsiteX9" fmla="*/ 1386983 w 1386983"/>
              <a:gd name="connsiteY9" fmla="*/ 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86983" h="1295400">
                <a:moveTo>
                  <a:pt x="78883" y="1295400"/>
                </a:moveTo>
                <a:cubicBezTo>
                  <a:pt x="25966" y="1019175"/>
                  <a:pt x="-26950" y="742950"/>
                  <a:pt x="15383" y="673100"/>
                </a:cubicBezTo>
                <a:cubicBezTo>
                  <a:pt x="57716" y="603250"/>
                  <a:pt x="299016" y="911225"/>
                  <a:pt x="332883" y="876300"/>
                </a:cubicBezTo>
                <a:cubicBezTo>
                  <a:pt x="366750" y="841375"/>
                  <a:pt x="163550" y="487892"/>
                  <a:pt x="218583" y="463550"/>
                </a:cubicBezTo>
                <a:cubicBezTo>
                  <a:pt x="273616" y="439208"/>
                  <a:pt x="603816" y="753533"/>
                  <a:pt x="663083" y="730250"/>
                </a:cubicBezTo>
                <a:cubicBezTo>
                  <a:pt x="722350" y="706967"/>
                  <a:pt x="517033" y="381000"/>
                  <a:pt x="574183" y="323850"/>
                </a:cubicBezTo>
                <a:cubicBezTo>
                  <a:pt x="631333" y="266700"/>
                  <a:pt x="898033" y="411692"/>
                  <a:pt x="1005983" y="387350"/>
                </a:cubicBezTo>
                <a:cubicBezTo>
                  <a:pt x="1113933" y="363008"/>
                  <a:pt x="1158383" y="242358"/>
                  <a:pt x="1221883" y="177800"/>
                </a:cubicBezTo>
                <a:cubicBezTo>
                  <a:pt x="1285383" y="113242"/>
                  <a:pt x="1386983" y="0"/>
                  <a:pt x="1386983" y="0"/>
                </a:cubicBezTo>
                <a:lnTo>
                  <a:pt x="1386983" y="0"/>
                </a:lnTo>
              </a:path>
            </a:pathLst>
          </a:cu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/>
          <p:cNvSpPr/>
          <p:nvPr/>
        </p:nvSpPr>
        <p:spPr>
          <a:xfrm>
            <a:off x="3121999" y="3721249"/>
            <a:ext cx="297796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100" b="1" dirty="0">
                <a:solidFill>
                  <a:schemeClr val="bg1">
                    <a:lumMod val="50000"/>
                  </a:schemeClr>
                </a:solidFill>
              </a:rPr>
              <a:t>Itinéraire dérogatoire au code de la route en termes de tonnage pour le transport de bois</a:t>
            </a:r>
          </a:p>
          <a:p>
            <a:pPr algn="ctr"/>
            <a:r>
              <a:rPr lang="fr-FR" sz="1100" b="1" dirty="0">
                <a:solidFill>
                  <a:schemeClr val="bg1">
                    <a:lumMod val="50000"/>
                  </a:schemeClr>
                </a:solidFill>
              </a:rPr>
              <a:t>(itinéraire bois ronds)</a:t>
            </a:r>
          </a:p>
        </p:txBody>
      </p:sp>
      <p:sp>
        <p:nvSpPr>
          <p:cNvPr id="44" name="Forme libre 43"/>
          <p:cNvSpPr/>
          <p:nvPr/>
        </p:nvSpPr>
        <p:spPr>
          <a:xfrm>
            <a:off x="7315200" y="2114550"/>
            <a:ext cx="1117600" cy="159601"/>
          </a:xfrm>
          <a:custGeom>
            <a:avLst/>
            <a:gdLst>
              <a:gd name="connsiteX0" fmla="*/ 0 w 1117600"/>
              <a:gd name="connsiteY0" fmla="*/ 0 h 159601"/>
              <a:gd name="connsiteX1" fmla="*/ 165100 w 1117600"/>
              <a:gd name="connsiteY1" fmla="*/ 152400 h 159601"/>
              <a:gd name="connsiteX2" fmla="*/ 685800 w 1117600"/>
              <a:gd name="connsiteY2" fmla="*/ 127000 h 159601"/>
              <a:gd name="connsiteX3" fmla="*/ 1117600 w 1117600"/>
              <a:gd name="connsiteY3" fmla="*/ 57150 h 15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7600" h="159601">
                <a:moveTo>
                  <a:pt x="0" y="0"/>
                </a:moveTo>
                <a:cubicBezTo>
                  <a:pt x="25400" y="65616"/>
                  <a:pt x="50800" y="131233"/>
                  <a:pt x="165100" y="152400"/>
                </a:cubicBezTo>
                <a:cubicBezTo>
                  <a:pt x="279400" y="173567"/>
                  <a:pt x="527050" y="142875"/>
                  <a:pt x="685800" y="127000"/>
                </a:cubicBezTo>
                <a:cubicBezTo>
                  <a:pt x="844550" y="111125"/>
                  <a:pt x="981075" y="84137"/>
                  <a:pt x="1117600" y="57150"/>
                </a:cubicBezTo>
              </a:path>
            </a:pathLst>
          </a:cu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>
            <a:off x="820348" y="3435845"/>
            <a:ext cx="7488832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8087566" y="3988614"/>
            <a:ext cx="936104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50" b="1" i="1">
                <a:solidFill>
                  <a:schemeClr val="bg1">
                    <a:lumMod val="50000"/>
                  </a:schemeClr>
                </a:solidFill>
              </a:rPr>
              <a:t>Scierie</a:t>
            </a:r>
          </a:p>
          <a:p>
            <a:r>
              <a:rPr lang="fr-FR" sz="1050" b="1" i="1">
                <a:solidFill>
                  <a:schemeClr val="bg1">
                    <a:lumMod val="50000"/>
                  </a:schemeClr>
                </a:solidFill>
              </a:rPr>
              <a:t>Papeterie</a:t>
            </a:r>
          </a:p>
          <a:p>
            <a:r>
              <a:rPr lang="fr-FR" sz="1050" b="1" i="1">
                <a:solidFill>
                  <a:schemeClr val="bg1">
                    <a:lumMod val="50000"/>
                  </a:schemeClr>
                </a:solidFill>
              </a:rPr>
              <a:t>Chaufferie</a:t>
            </a:r>
          </a:p>
        </p:txBody>
      </p: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0191" y="1563638"/>
            <a:ext cx="674257" cy="396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4" name="Connecteur droit avec flèche 63"/>
          <p:cNvCxnSpPr/>
          <p:nvPr/>
        </p:nvCxnSpPr>
        <p:spPr>
          <a:xfrm flipV="1">
            <a:off x="5306282" y="3476114"/>
            <a:ext cx="210387" cy="28803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 rot="19251235">
            <a:off x="4489548" y="2203728"/>
            <a:ext cx="10112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50" b="1">
                <a:solidFill>
                  <a:srgbClr val="FFFF00"/>
                </a:solidFill>
              </a:rPr>
              <a:t>55 tonnes</a:t>
            </a:r>
          </a:p>
        </p:txBody>
      </p:sp>
      <p:cxnSp>
        <p:nvCxnSpPr>
          <p:cNvPr id="67" name="Connecteur droit avec flèche 66"/>
          <p:cNvCxnSpPr>
            <a:cxnSpLocks/>
          </p:cNvCxnSpPr>
          <p:nvPr/>
        </p:nvCxnSpPr>
        <p:spPr>
          <a:xfrm flipH="1" flipV="1">
            <a:off x="4448194" y="3115029"/>
            <a:ext cx="93216" cy="59848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space réservé du numéro de diapositive 10"/>
          <p:cNvSpPr>
            <a:spLocks noGrp="1"/>
          </p:cNvSpPr>
          <p:nvPr>
            <p:ph type="sldNum" sz="quarter" idx="12"/>
          </p:nvPr>
        </p:nvSpPr>
        <p:spPr>
          <a:xfrm>
            <a:off x="4283968" y="4783500"/>
            <a:ext cx="1350000" cy="360000"/>
          </a:xfrm>
        </p:spPr>
        <p:txBody>
          <a:bodyPr vert="horz" lIns="0" tIns="0" rIns="0" bIns="0" rtlCol="0" anchor="ctr" anchorCtr="0">
            <a:noAutofit/>
          </a:bodyPr>
          <a:lstStyle/>
          <a:p>
            <a:pPr algn="ctr"/>
            <a:fld id="{733122C9-A0B9-462F-8757-0847AD287B63}" type="slidenum">
              <a:rPr lang="fr-FR"/>
              <a:pPr algn="ctr"/>
              <a:t>3</a:t>
            </a:fld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6115548" y="4443958"/>
            <a:ext cx="25665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/>
          <p:cNvSpPr/>
          <p:nvPr/>
        </p:nvSpPr>
        <p:spPr>
          <a:xfrm>
            <a:off x="1569879" y="1997252"/>
            <a:ext cx="906102" cy="365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/>
          <p:cNvSpPr/>
          <p:nvPr/>
        </p:nvSpPr>
        <p:spPr>
          <a:xfrm rot="20323109">
            <a:off x="8561472" y="557178"/>
            <a:ext cx="233868" cy="212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/>
          <p:cNvSpPr/>
          <p:nvPr/>
        </p:nvSpPr>
        <p:spPr>
          <a:xfrm>
            <a:off x="8597053" y="546557"/>
            <a:ext cx="211179" cy="23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3465" y="644455"/>
            <a:ext cx="429534" cy="387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Espace réservé du texte 7">
            <a:extLst>
              <a:ext uri="{FF2B5EF4-FFF2-40B4-BE49-F238E27FC236}">
                <a16:creationId xmlns:a16="http://schemas.microsoft.com/office/drawing/2014/main" id="{5606BA2C-A428-4647-A584-4C97775E2E63}"/>
              </a:ext>
            </a:extLst>
          </p:cNvPr>
          <p:cNvSpPr txBox="1">
            <a:spLocks/>
          </p:cNvSpPr>
          <p:nvPr/>
        </p:nvSpPr>
        <p:spPr>
          <a:xfrm>
            <a:off x="181420" y="845915"/>
            <a:ext cx="3898061" cy="1509031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lnSpc>
                <a:spcPct val="87000"/>
              </a:lnSpc>
              <a:spcBef>
                <a:spcPts val="750"/>
              </a:spcBef>
              <a:spcAft>
                <a:spcPts val="1200"/>
              </a:spcAft>
              <a:buFont typeface="Calibri" panose="020F0502020204030204" pitchFamily="34" charset="0"/>
              <a:buChar char="​"/>
              <a:defRPr sz="2000" kern="1200" cap="none" baseline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1400"/>
              </a:spcAft>
              <a:buFont typeface="Calibri" panose="020F0502020204030204" pitchFamily="34" charset="0"/>
              <a:buChar char="​"/>
              <a:defRPr lang="fr-FR" sz="1400" kern="1200" dirty="0">
                <a:solidFill>
                  <a:srgbClr val="6D6F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360000" indent="-144000" algn="l" defTabSz="6858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chemeClr val="accent6"/>
              </a:buClr>
              <a:buSzPct val="175000"/>
              <a:buFontTx/>
              <a:buBlip>
                <a:blip r:embed="rId9"/>
              </a:buBlip>
              <a:defRPr sz="1200" b="1" kern="1200">
                <a:solidFill>
                  <a:srgbClr val="6D6F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288925" indent="-72000" algn="l" defTabSz="6858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6D6F71"/>
              </a:buClr>
              <a:buSzPct val="110000"/>
              <a:buFont typeface="Arial" panose="020B0604020202020204" pitchFamily="34" charset="0"/>
              <a:buChar char="•"/>
              <a:defRPr sz="1100" b="1" i="0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8800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​"/>
              <a:defRPr sz="1100" i="0" kern="1200">
                <a:solidFill>
                  <a:srgbClr val="6D6F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ctr" defTabSz="914400">
              <a:spcBef>
                <a:spcPts val="0"/>
              </a:spcBef>
              <a:spcAft>
                <a:spcPts val="600"/>
              </a:spcAft>
              <a:buNone/>
            </a:pPr>
            <a:r>
              <a:rPr lang="fr-FR" sz="1400" b="0" dirty="0">
                <a:solidFill>
                  <a:schemeClr val="tx1"/>
                </a:solidFill>
                <a:latin typeface="+mn-lt"/>
                <a:cs typeface="+mn-cs"/>
                <a:sym typeface="Wingdings" panose="05000000000000000000" pitchFamily="2" charset="2"/>
              </a:rPr>
              <a:t> </a:t>
            </a:r>
            <a:r>
              <a:rPr lang="fr-FR" sz="1400" b="0" dirty="0">
                <a:solidFill>
                  <a:schemeClr val="tx1"/>
                </a:solidFill>
                <a:latin typeface="+mn-lt"/>
                <a:cs typeface="+mn-cs"/>
              </a:rPr>
              <a:t>Permettre la </a:t>
            </a:r>
            <a:r>
              <a:rPr lang="fr-FR" sz="1400" dirty="0">
                <a:solidFill>
                  <a:schemeClr val="tx1"/>
                </a:solidFill>
                <a:latin typeface="+mn-lt"/>
                <a:cs typeface="+mn-cs"/>
              </a:rPr>
              <a:t>production uniforme et le partage des informations utiles </a:t>
            </a:r>
            <a:r>
              <a:rPr lang="fr-FR" sz="1400" b="0" dirty="0">
                <a:solidFill>
                  <a:schemeClr val="tx1"/>
                </a:solidFill>
                <a:latin typeface="+mn-lt"/>
                <a:cs typeface="+mn-cs"/>
              </a:rPr>
              <a:t>au transport de bois</a:t>
            </a:r>
          </a:p>
          <a:p>
            <a:pPr marL="0" lvl="2" indent="0" algn="ctr" defTabSz="914400">
              <a:spcBef>
                <a:spcPts val="0"/>
              </a:spcBef>
              <a:spcAft>
                <a:spcPts val="600"/>
              </a:spcAft>
              <a:buNone/>
            </a:pPr>
            <a:r>
              <a:rPr lang="fr-FR" sz="1400" b="0" dirty="0">
                <a:solidFill>
                  <a:schemeClr val="tx1"/>
                </a:solidFill>
                <a:latin typeface="+mn-lt"/>
                <a:cs typeface="+mn-cs"/>
                <a:sym typeface="Wingdings" panose="05000000000000000000" pitchFamily="2" charset="2"/>
              </a:rPr>
              <a:t> </a:t>
            </a:r>
            <a:r>
              <a:rPr lang="fr-FR" sz="1400" b="0" dirty="0">
                <a:solidFill>
                  <a:schemeClr val="tx1"/>
                </a:solidFill>
                <a:latin typeface="+mn-lt"/>
                <a:cs typeface="+mn-cs"/>
              </a:rPr>
              <a:t>Récupérer les données dessertes dans une </a:t>
            </a:r>
            <a:r>
              <a:rPr lang="fr-FR" sz="1400" dirty="0">
                <a:solidFill>
                  <a:schemeClr val="tx1"/>
                </a:solidFill>
                <a:latin typeface="+mn-lt"/>
                <a:cs typeface="+mn-cs"/>
              </a:rPr>
              <a:t>base nationale unique via un outil collaboratif </a:t>
            </a:r>
            <a:r>
              <a:rPr lang="fr-FR" sz="1400" b="0" dirty="0">
                <a:solidFill>
                  <a:schemeClr val="tx1"/>
                </a:solidFill>
                <a:latin typeface="+mn-lt"/>
                <a:cs typeface="+mn-cs"/>
              </a:rPr>
              <a:t>en ligne </a:t>
            </a:r>
          </a:p>
          <a:p>
            <a:pPr marL="0" lvl="2" indent="0" algn="ctr" defTabSz="914400">
              <a:spcBef>
                <a:spcPts val="0"/>
              </a:spcBef>
              <a:spcAft>
                <a:spcPts val="600"/>
              </a:spcAft>
              <a:buNone/>
            </a:pPr>
            <a:r>
              <a:rPr lang="fr-FR" sz="1400" b="0" dirty="0">
                <a:solidFill>
                  <a:schemeClr val="tx1"/>
                </a:solidFill>
                <a:latin typeface="+mn-lt"/>
                <a:cs typeface="+mn-cs"/>
                <a:sym typeface="Wingdings" panose="05000000000000000000" pitchFamily="2" charset="2"/>
              </a:rPr>
              <a:t> A</a:t>
            </a:r>
            <a:r>
              <a:rPr lang="fr-FR" sz="1400" b="0" dirty="0">
                <a:solidFill>
                  <a:schemeClr val="tx1"/>
                </a:solidFill>
                <a:latin typeface="+mn-lt"/>
                <a:cs typeface="+mn-cs"/>
              </a:rPr>
              <a:t>méliorer la compétitivité de la filière Forêt-Bois française</a:t>
            </a:r>
          </a:p>
          <a:p>
            <a:pPr marL="285750" lvl="2" indent="-285750" algn="ctr" defTabSz="9144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à"/>
            </a:pPr>
            <a:endParaRPr lang="fr-FR" sz="16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013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28" grpId="0" animBg="1"/>
      <p:bldP spid="21" grpId="0"/>
      <p:bldP spid="29" grpId="0"/>
      <p:bldP spid="32" grpId="0"/>
      <p:bldP spid="27" grpId="0" animBg="1"/>
      <p:bldP spid="37" grpId="0" animBg="1"/>
      <p:bldP spid="42" grpId="0" animBg="1"/>
      <p:bldP spid="43" grpId="0"/>
      <p:bldP spid="44" grpId="0" animBg="1"/>
      <p:bldP spid="6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BFDBB4-34FB-4CEE-AA04-C9366B83A511}" type="slidenum">
              <a:rPr>
                <a:solidFill>
                  <a:prstClr val="white"/>
                </a:solidFill>
              </a:rPr>
              <a:pPr>
                <a:defRPr/>
              </a:pPr>
              <a:t>4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8" name="Espace réservé du texte 2"/>
          <p:cNvSpPr txBox="1">
            <a:spLocks/>
          </p:cNvSpPr>
          <p:nvPr/>
        </p:nvSpPr>
        <p:spPr>
          <a:xfrm>
            <a:off x="148263" y="949091"/>
            <a:ext cx="7047362" cy="2574866"/>
          </a:xfrm>
          <a:prstGeom prst="rect">
            <a:avLst/>
          </a:prstGeom>
        </p:spPr>
        <p:txBody>
          <a:bodyPr/>
          <a:lstStyle>
            <a:lvl1pPr algn="l" defTabSz="685800" rtl="0" fontAlgn="base">
              <a:lnSpc>
                <a:spcPct val="87000"/>
              </a:lnSpc>
              <a:spcBef>
                <a:spcPts val="750"/>
              </a:spcBef>
              <a:spcAft>
                <a:spcPts val="1200"/>
              </a:spcAft>
              <a:buFont typeface="Calibri" pitchFamily="34" charset="0"/>
              <a:buChar char="​"/>
              <a:defRPr sz="2000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algn="l" defTabSz="685800" rtl="0" fontAlgn="base">
              <a:spcBef>
                <a:spcPts val="400"/>
              </a:spcBef>
              <a:spcAft>
                <a:spcPts val="1400"/>
              </a:spcAft>
              <a:buFont typeface="Calibri" pitchFamily="34" charset="0"/>
              <a:buChar char="​"/>
              <a:defRPr lang="fr-FR" sz="1400" kern="1200" dirty="0">
                <a:solidFill>
                  <a:srgbClr val="6D6F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358775" indent="-142875" algn="l" defTabSz="685800" rtl="0" fontAlgn="base">
              <a:spcBef>
                <a:spcPts val="600"/>
              </a:spcBef>
              <a:spcAft>
                <a:spcPts val="1200"/>
              </a:spcAft>
              <a:buClr>
                <a:srgbClr val="5A287D"/>
              </a:buClr>
              <a:buSzPct val="175000"/>
              <a:buBlip>
                <a:blip r:embed="rId2"/>
              </a:buBlip>
              <a:defRPr sz="1200" b="1" kern="1200">
                <a:solidFill>
                  <a:srgbClr val="6D6F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288925" indent="-71438" algn="l" defTabSz="685800" rtl="0" fontAlgn="base">
              <a:spcBef>
                <a:spcPts val="500"/>
              </a:spcBef>
              <a:spcAft>
                <a:spcPct val="0"/>
              </a:spcAft>
              <a:buClr>
                <a:srgbClr val="6D6F71"/>
              </a:buClr>
              <a:buSzPct val="110000"/>
              <a:buFont typeface="Arial" charset="0"/>
              <a:buChar char="•"/>
              <a:defRPr sz="1100" b="1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87338" algn="l" defTabSz="685800" rtl="0" fontAlgn="base">
              <a:spcBef>
                <a:spcPct val="0"/>
              </a:spcBef>
              <a:spcAft>
                <a:spcPct val="0"/>
              </a:spcAft>
              <a:buFont typeface="Calibri" pitchFamily="34" charset="0"/>
              <a:buChar char="​"/>
              <a:defRPr sz="1100" kern="1200">
                <a:solidFill>
                  <a:srgbClr val="6D6F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6000" lvl="2" indent="0" algn="just">
              <a:lnSpc>
                <a:spcPct val="150000"/>
              </a:lnSpc>
              <a:spcAft>
                <a:spcPts val="600"/>
              </a:spcAft>
              <a:buNone/>
              <a:defRPr/>
            </a:pPr>
            <a:endParaRPr lang="fr-FR" sz="100" b="0" dirty="0">
              <a:solidFill>
                <a:schemeClr val="tx1"/>
              </a:solidFill>
              <a:latin typeface="+mn-lt"/>
            </a:endParaRPr>
          </a:p>
          <a:p>
            <a:pPr marL="285750" lvl="2" indent="-285750" algn="just" defTabSz="914400"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fr-FR" sz="1400" b="0" dirty="0">
                <a:solidFill>
                  <a:schemeClr val="tx1"/>
                </a:solidFill>
                <a:latin typeface="+mn-lt"/>
                <a:cs typeface="+mn-cs"/>
              </a:rPr>
              <a:t>Inventaire des bases dessertes régionales existantes</a:t>
            </a:r>
          </a:p>
          <a:p>
            <a:pPr marL="0" lvl="2" indent="0" algn="just" defTabSz="914400"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Pct val="100000"/>
              <a:buNone/>
            </a:pPr>
            <a:endParaRPr lang="fr-FR" sz="1400" b="0" dirty="0">
              <a:solidFill>
                <a:schemeClr val="tx1"/>
              </a:solidFill>
              <a:latin typeface="+mn-lt"/>
              <a:cs typeface="+mn-cs"/>
            </a:endParaRPr>
          </a:p>
          <a:p>
            <a:pPr marL="285750" lvl="2" indent="-285750" algn="just" defTabSz="914400"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fr-FR" sz="1400" b="0" dirty="0">
                <a:solidFill>
                  <a:schemeClr val="tx1"/>
                </a:solidFill>
                <a:latin typeface="+mn-lt"/>
                <a:cs typeface="+mn-cs"/>
              </a:rPr>
              <a:t>Numérisation des arrêtés préfectoraux « Itinéraires bois ronds »</a:t>
            </a:r>
          </a:p>
          <a:p>
            <a:pPr marL="285750" lvl="2" indent="-285750" algn="just" defTabSz="914400"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endParaRPr lang="fr-FR" sz="1400" b="0" dirty="0">
              <a:solidFill>
                <a:schemeClr val="tx1"/>
              </a:solidFill>
              <a:latin typeface="+mn-lt"/>
              <a:cs typeface="+mn-cs"/>
            </a:endParaRPr>
          </a:p>
          <a:p>
            <a:pPr marL="285750" lvl="2" indent="-285750" algn="just" defTabSz="914400"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chemeClr val="tx1"/>
                </a:solidFill>
                <a:latin typeface="+mn-lt"/>
                <a:cs typeface="+mn-cs"/>
              </a:rPr>
              <a:t>Création sous l’égide du CNIG d’un standard national de données « Dessertes pour le transport de bois » </a:t>
            </a:r>
          </a:p>
          <a:p>
            <a:pPr marL="0" lvl="2" indent="0" algn="just" defTabSz="914400"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Pct val="100000"/>
              <a:buNone/>
            </a:pPr>
            <a:endParaRPr lang="fr-FR" sz="1400" b="0" dirty="0">
              <a:solidFill>
                <a:schemeClr val="tx1"/>
              </a:solidFill>
              <a:latin typeface="+mn-lt"/>
              <a:cs typeface="+mn-cs"/>
            </a:endParaRPr>
          </a:p>
          <a:p>
            <a:pPr marL="285750" lvl="2" indent="-285750" algn="just" defTabSz="914400"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fr-FR" sz="1400" b="0" dirty="0">
                <a:solidFill>
                  <a:schemeClr val="tx1"/>
                </a:solidFill>
                <a:latin typeface="+mn-lt"/>
                <a:cs typeface="+mn-cs"/>
              </a:rPr>
              <a:t>Création de la Base nationale métier « Dessertes pour le transport des bois » + intégration de 143 000 km d’itinéraires bois rond + dessertes PACA + dessertes départementales sur Grand Est</a:t>
            </a:r>
          </a:p>
          <a:p>
            <a:pPr marL="285750" lvl="2" indent="-285750" algn="just" defTabSz="914400"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endParaRPr lang="fr-FR" sz="1400" b="0" dirty="0">
              <a:solidFill>
                <a:schemeClr val="tx1"/>
              </a:solidFill>
              <a:latin typeface="+mn-lt"/>
              <a:cs typeface="+mn-cs"/>
            </a:endParaRPr>
          </a:p>
          <a:p>
            <a:pPr marL="285750" lvl="2" indent="-285750" algn="just" defTabSz="914400"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fr-FR" sz="1400" b="0" dirty="0">
                <a:solidFill>
                  <a:schemeClr val="tx1"/>
                </a:solidFill>
                <a:latin typeface="+mn-lt"/>
                <a:cs typeface="+mn-cs"/>
              </a:rPr>
              <a:t>Développement d’un site web collaboratif + application mobile NaviForest</a:t>
            </a:r>
          </a:p>
          <a:p>
            <a:pPr lvl="3" algn="just">
              <a:spcBef>
                <a:spcPts val="0"/>
              </a:spcBef>
              <a:spcAft>
                <a:spcPts val="600"/>
              </a:spcAft>
              <a:tabLst>
                <a:tab pos="795338" algn="l"/>
                <a:tab pos="1590675" algn="l"/>
                <a:tab pos="2387600" algn="l"/>
                <a:tab pos="3182938" algn="l"/>
                <a:tab pos="3979863" algn="l"/>
                <a:tab pos="4775200" algn="l"/>
                <a:tab pos="5572125" algn="l"/>
                <a:tab pos="6367463" algn="l"/>
                <a:tab pos="7164388" algn="l"/>
                <a:tab pos="7959725" algn="l"/>
                <a:tab pos="8755063" algn="l"/>
              </a:tabLst>
              <a:defRPr/>
            </a:pPr>
            <a:endParaRPr lang="fr-FR" sz="1500" b="0" dirty="0">
              <a:latin typeface="+mn-lt"/>
            </a:endParaRPr>
          </a:p>
          <a:p>
            <a:pPr marL="215900" lvl="2" indent="0">
              <a:buNone/>
            </a:pPr>
            <a:endParaRPr lang="fr-FR" sz="1600" b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sz="9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marL="146050" lvl="3" indent="0">
              <a:buFont typeface="Arial" charset="0"/>
              <a:buNone/>
            </a:pPr>
            <a:endParaRPr lang="fr-FR" sz="1500" b="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endParaRPr lang="fr-FR" sz="1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algn="ctr">
              <a:buFont typeface="Calibri" pitchFamily="34" charset="0"/>
              <a:buNone/>
            </a:pPr>
            <a:r>
              <a:rPr lang="fr-FR" dirty="0">
                <a:latin typeface="+mn-lt"/>
                <a:sym typeface="Wingdings" panose="05000000000000000000" pitchFamily="2" charset="2"/>
              </a:rPr>
              <a:t> </a:t>
            </a:r>
            <a:endParaRPr lang="fr-FR" dirty="0">
              <a:latin typeface="+mn-lt"/>
            </a:endParaRPr>
          </a:p>
        </p:txBody>
      </p:sp>
      <p:sp>
        <p:nvSpPr>
          <p:cNvPr id="9" name="Espace réservé de la date 1"/>
          <p:cNvSpPr>
            <a:spLocks noGrp="1"/>
          </p:cNvSpPr>
          <p:nvPr>
            <p:ph type="dt" sz="half" idx="4294967295"/>
          </p:nvPr>
        </p:nvSpPr>
        <p:spPr>
          <a:xfrm>
            <a:off x="7614000" y="4783500"/>
            <a:ext cx="1170000" cy="360000"/>
          </a:xfrm>
          <a:prstGeom prst="rect">
            <a:avLst/>
          </a:prstGeom>
        </p:spPr>
        <p:txBody>
          <a:bodyPr/>
          <a:lstStyle/>
          <a:p>
            <a:r>
              <a:rPr lang="fr-FR" sz="750" b="1"/>
              <a:t>10/06/2025</a:t>
            </a:r>
          </a:p>
        </p:txBody>
      </p:sp>
      <p:sp>
        <p:nvSpPr>
          <p:cNvPr id="11" name="Espace réservé du numéro de diapositive 10"/>
          <p:cNvSpPr txBox="1">
            <a:spLocks/>
          </p:cNvSpPr>
          <p:nvPr/>
        </p:nvSpPr>
        <p:spPr bwMode="gray">
          <a:xfrm>
            <a:off x="4283968" y="4783500"/>
            <a:ext cx="1350000" cy="36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fr-FR"/>
            </a:defPPr>
            <a:lvl1pPr marL="0" algn="r" defTabSz="914400" rtl="0" eaLnBrk="1" latinLnBrk="0" hangingPunct="1">
              <a:defRPr sz="7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33122C9-A0B9-462F-8757-0847AD287B63}" type="slidenum">
              <a:rPr lang="fr-FR" smtClean="0"/>
              <a:pPr algn="ctr"/>
              <a:t>4</a:t>
            </a:fld>
            <a:endParaRPr lang="fr-FR"/>
          </a:p>
        </p:txBody>
      </p:sp>
      <p:sp>
        <p:nvSpPr>
          <p:cNvPr id="12" name="Espace réservé du pied de page 7"/>
          <p:cNvSpPr txBox="1">
            <a:spLocks/>
          </p:cNvSpPr>
          <p:nvPr/>
        </p:nvSpPr>
        <p:spPr>
          <a:xfrm>
            <a:off x="360000" y="4783500"/>
            <a:ext cx="5904000" cy="36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fr-FR"/>
            </a:defPPr>
            <a:lvl1pPr>
              <a:defRPr sz="750" b="1"/>
            </a:lvl1pPr>
          </a:lstStyle>
          <a:p>
            <a:r>
              <a:rPr lang="fr-FR"/>
              <a:t>Institut national de l’information géographique et forestière</a:t>
            </a:r>
          </a:p>
        </p:txBody>
      </p:sp>
      <p:sp>
        <p:nvSpPr>
          <p:cNvPr id="13" name="Titre 9"/>
          <p:cNvSpPr>
            <a:spLocks noGrp="1"/>
          </p:cNvSpPr>
          <p:nvPr>
            <p:ph type="title"/>
          </p:nvPr>
        </p:nvSpPr>
        <p:spPr>
          <a:xfrm>
            <a:off x="1763688" y="220369"/>
            <a:ext cx="6473804" cy="720000"/>
          </a:xfrm>
        </p:spPr>
        <p:txBody>
          <a:bodyPr/>
          <a:lstStyle/>
          <a:p>
            <a:pPr algn="ctr"/>
            <a:r>
              <a:rPr lang="fr-FR" sz="2000" dirty="0"/>
              <a:t>Tranche 1 &amp; 2 du projet NaviForest</a:t>
            </a:r>
            <a:br>
              <a:rPr lang="fr-FR" sz="2000" dirty="0"/>
            </a:br>
            <a:r>
              <a:rPr lang="fr-FR" sz="2000" dirty="0"/>
              <a:t> </a:t>
            </a:r>
            <a:r>
              <a:rPr lang="fr-FR" sz="1600" b="0" dirty="0"/>
              <a:t>(2018 - 2020)</a:t>
            </a:r>
            <a:r>
              <a:rPr lang="fr-FR" sz="2000" b="0" dirty="0"/>
              <a:t> </a:t>
            </a:r>
            <a:r>
              <a:rPr lang="fr-FR" sz="1600" b="0" dirty="0"/>
              <a:t>(2022 - 2023)</a:t>
            </a:r>
            <a:br>
              <a:rPr lang="fr-FR" sz="2000" dirty="0"/>
            </a:br>
            <a:endParaRPr lang="fr-FR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4C0EC5AE-40D3-4793-865D-5374CD4EBB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409" y="4522415"/>
            <a:ext cx="1944216" cy="561536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44D98669-439B-45CC-9B52-558503AC9A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961" y="4339864"/>
            <a:ext cx="824912" cy="795223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3EA702AC-59A7-46E1-8BDE-AA6447CCCE0B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1142" y="4538275"/>
            <a:ext cx="1656184" cy="529816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5EA26449-6DD0-4CF2-ABEE-8A7221E250F4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7371" y="4428942"/>
            <a:ext cx="1224136" cy="744767"/>
          </a:xfrm>
          <a:prstGeom prst="rect">
            <a:avLst/>
          </a:prstGeom>
        </p:spPr>
      </p:pic>
      <p:pic>
        <p:nvPicPr>
          <p:cNvPr id="19" name="Picture 9">
            <a:extLst>
              <a:ext uri="{FF2B5EF4-FFF2-40B4-BE49-F238E27FC236}">
                <a16:creationId xmlns:a16="http://schemas.microsoft.com/office/drawing/2014/main" id="{2CE65B09-D245-430F-A68E-71A3C3FF2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492" y="201175"/>
            <a:ext cx="576064" cy="63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538692E4-9045-4248-A69C-8729D9874EE2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961" y="1898209"/>
            <a:ext cx="827664" cy="80395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CC0E1263-CB68-4FE4-9B64-DF6A11EC4B19}"/>
              </a:ext>
            </a:extLst>
          </p:cNvPr>
          <p:cNvSpPr txBox="1"/>
          <p:nvPr/>
        </p:nvSpPr>
        <p:spPr>
          <a:xfrm>
            <a:off x="7021941" y="2702168"/>
            <a:ext cx="190770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100" i="1">
                <a:solidFill>
                  <a:srgbClr val="7030A0"/>
                </a:solidFill>
              </a:rPr>
              <a:t>naviforest.ign.fr</a:t>
            </a:r>
            <a:endParaRPr lang="fr-FR" sz="900" b="1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8698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359999" y="3795886"/>
            <a:ext cx="8424000" cy="988514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Bouleversements de la Loi Incendie</a:t>
            </a:r>
            <a:br>
              <a:rPr lang="fr-FR" i="1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7" name="Espace réservé de la date 1"/>
          <p:cNvSpPr>
            <a:spLocks noGrp="1"/>
          </p:cNvSpPr>
          <p:nvPr>
            <p:ph type="dt" sz="half" idx="4294967295"/>
          </p:nvPr>
        </p:nvSpPr>
        <p:spPr>
          <a:xfrm>
            <a:off x="7614000" y="4783500"/>
            <a:ext cx="1170000" cy="360000"/>
          </a:xfrm>
          <a:prstGeom prst="rect">
            <a:avLst/>
          </a:prstGeom>
        </p:spPr>
        <p:txBody>
          <a:bodyPr/>
          <a:lstStyle/>
          <a:p>
            <a:r>
              <a:rPr lang="fr-FR" sz="750" b="1"/>
              <a:t>10/06/2025</a:t>
            </a:r>
          </a:p>
        </p:txBody>
      </p:sp>
      <p:sp>
        <p:nvSpPr>
          <p:cNvPr id="8" name="Espace réservé du numéro de diapositive 10"/>
          <p:cNvSpPr txBox="1">
            <a:spLocks/>
          </p:cNvSpPr>
          <p:nvPr/>
        </p:nvSpPr>
        <p:spPr bwMode="gray">
          <a:xfrm>
            <a:off x="4283968" y="4783500"/>
            <a:ext cx="1350000" cy="36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fr-FR"/>
            </a:defPPr>
            <a:lvl1pPr marL="0" algn="r" defTabSz="914400" rtl="0" eaLnBrk="1" latinLnBrk="0" hangingPunct="1">
              <a:defRPr sz="7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33122C9-A0B9-462F-8757-0847AD287B63}" type="slidenum">
              <a:rPr lang="fr-FR" smtClean="0"/>
              <a:pPr algn="ctr"/>
              <a:t>5</a:t>
            </a:fld>
            <a:endParaRPr lang="fr-FR"/>
          </a:p>
        </p:txBody>
      </p:sp>
      <p:pic>
        <p:nvPicPr>
          <p:cNvPr id="1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361" y="58386"/>
            <a:ext cx="576064" cy="63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BA38D45-0A2C-4043-842D-699F7C544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6140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BFDBB4-34FB-4CEE-AA04-C9366B83A511}" type="slidenum">
              <a:rPr>
                <a:solidFill>
                  <a:prstClr val="white"/>
                </a:solidFill>
              </a:rPr>
              <a:pPr>
                <a:defRPr/>
              </a:pPr>
              <a:t>6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1763687" y="267494"/>
            <a:ext cx="7380313" cy="272654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fr-FR" dirty="0"/>
              <a:t>Loi incendie de juillet 2023 </a:t>
            </a: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en-US" dirty="0"/>
          </a:p>
        </p:txBody>
      </p:sp>
      <p:sp>
        <p:nvSpPr>
          <p:cNvPr id="6" name="Espace réservé du numéro de diapositive 10"/>
          <p:cNvSpPr txBox="1">
            <a:spLocks/>
          </p:cNvSpPr>
          <p:nvPr/>
        </p:nvSpPr>
        <p:spPr bwMode="gray">
          <a:xfrm>
            <a:off x="4283968" y="4783500"/>
            <a:ext cx="1350000" cy="36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fr-FR"/>
            </a:defPPr>
            <a:lvl1pPr marL="0" algn="r" defTabSz="914400" rtl="0" eaLnBrk="1" latinLnBrk="0" hangingPunct="1">
              <a:defRPr sz="7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33122C9-A0B9-462F-8757-0847AD287B63}" type="slidenum">
              <a:rPr lang="fr-FR" smtClean="0"/>
              <a:pPr algn="ctr"/>
              <a:t>6</a:t>
            </a:fld>
            <a:endParaRPr lang="fr-FR"/>
          </a:p>
        </p:txBody>
      </p:sp>
      <p:sp>
        <p:nvSpPr>
          <p:cNvPr id="11" name="Espace réservé de la date 1"/>
          <p:cNvSpPr txBox="1">
            <a:spLocks/>
          </p:cNvSpPr>
          <p:nvPr/>
        </p:nvSpPr>
        <p:spPr bwMode="gray">
          <a:xfrm>
            <a:off x="7614000" y="4783500"/>
            <a:ext cx="1170000" cy="36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7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8F37F3-33C1-473A-984F-5010B0F2B67B}" type="datetime1">
              <a:rPr lang="fr-FR" smtClean="0"/>
              <a:pPr/>
              <a:t>12/06/2025</a:t>
            </a:fld>
            <a:endParaRPr lang="fr-FR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DE3E118C-9C5F-40D1-8553-53CD39555ABD}"/>
              </a:ext>
            </a:extLst>
          </p:cNvPr>
          <p:cNvSpPr txBox="1">
            <a:spLocks/>
          </p:cNvSpPr>
          <p:nvPr/>
        </p:nvSpPr>
        <p:spPr>
          <a:xfrm>
            <a:off x="356697" y="675059"/>
            <a:ext cx="8424000" cy="393210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Arial" pitchFamily="34" charset="0"/>
              <a:buNone/>
              <a:defRPr sz="105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2000" indent="-72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7200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Arial" pitchFamily="34" charset="0"/>
              <a:buChar char="•"/>
              <a:defRPr sz="8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12000" indent="-7200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Arial" pitchFamily="34" charset="0"/>
              <a:buChar char="•"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8000" indent="-7200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Arial" pitchFamily="34" charset="0"/>
              <a:buChar char="•"/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lvl="1" indent="-257175" algn="just">
              <a:buClr>
                <a:srgbClr val="554538"/>
              </a:buClr>
              <a:buFont typeface="Webdings" panose="05030102010509060703" pitchFamily="18" charset="2"/>
              <a:buChar char="a"/>
            </a:pPr>
            <a:endParaRPr lang="fr-FR" sz="600" dirty="0">
              <a:solidFill>
                <a:srgbClr val="554538"/>
              </a:solidFill>
            </a:endParaRPr>
          </a:p>
          <a:p>
            <a:pPr marL="285750" lvl="2" indent="-285750" algn="just" fontAlgn="base"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</a:pPr>
            <a:r>
              <a:rPr lang="fr-FR" sz="1400" dirty="0"/>
              <a:t>Loi vise à renforcer la prévention et la lutte contre l’intensification et l’extension du risque incendie</a:t>
            </a:r>
          </a:p>
          <a:p>
            <a:pPr lvl="2" algn="just"/>
            <a:r>
              <a:rPr lang="fr-FR" sz="1050" i="1" dirty="0"/>
              <a:t>Art. L. 153-9. – […] II. – Chaque département établit et met à jour, au moins tous les cinq ans, une carte des </a:t>
            </a:r>
            <a:r>
              <a:rPr lang="fr-FR" sz="1050" i="1" dirty="0">
                <a:solidFill>
                  <a:srgbClr val="00B050"/>
                </a:solidFill>
              </a:rPr>
              <a:t>voies d’accès aux ressources forestières, </a:t>
            </a:r>
            <a:r>
              <a:rPr lang="fr-FR" sz="1050" i="1" dirty="0">
                <a:solidFill>
                  <a:schemeClr val="bg2"/>
                </a:solidFill>
              </a:rPr>
              <a:t>des voies de défense des bois et forêts contre l’incendie et des points d’eau</a:t>
            </a:r>
            <a:r>
              <a:rPr lang="fr-FR" sz="1050" i="1" dirty="0"/>
              <a:t>. Cette carte est mise à disposition gratuitement et librement sous une forme dématérialisée, sur un portail national commun au plus tard le 1</a:t>
            </a:r>
            <a:r>
              <a:rPr lang="fr-FR" sz="1050" i="1" baseline="30000" dirty="0"/>
              <a:t>er</a:t>
            </a:r>
            <a:r>
              <a:rPr lang="fr-FR" sz="1050" i="1" dirty="0"/>
              <a:t> janvier 2026</a:t>
            </a:r>
          </a:p>
          <a:p>
            <a:pPr lvl="2" algn="just"/>
            <a:endParaRPr lang="fr-FR" sz="1050" i="1" dirty="0"/>
          </a:p>
          <a:p>
            <a:pPr lvl="2" algn="just"/>
            <a:endParaRPr lang="fr-FR" sz="400" i="1" dirty="0"/>
          </a:p>
          <a:p>
            <a:pPr marL="285750" lvl="2" indent="-285750" algn="just" fontAlgn="base"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</a:pPr>
            <a:r>
              <a:rPr lang="fr-FR" sz="1400" dirty="0"/>
              <a:t>Décret d’application du 29/03/2024  </a:t>
            </a:r>
          </a:p>
          <a:p>
            <a:pPr lvl="2" algn="just"/>
            <a:r>
              <a:rPr lang="fr-FR" sz="1050" i="1" dirty="0"/>
              <a:t>Article 4 : […] « Art. D. 153-26.-La carte prévue par le II de l'article L. 153-9, établie par chaque département, affiche les informations relatives en particulier à la localisation et aux caractéristiques des dessertes forestières, des points d'eau et des pistes utilisables à des fins de défense contre l'incendie.</a:t>
            </a:r>
          </a:p>
          <a:p>
            <a:pPr lvl="2" algn="just"/>
            <a:r>
              <a:rPr lang="fr-FR" sz="1050" i="1" dirty="0"/>
              <a:t>« Un arrêté du ministre chargé de l'agriculture définit des </a:t>
            </a:r>
            <a:r>
              <a:rPr lang="fr-FR" sz="1050" b="1" i="1" dirty="0"/>
              <a:t>normes cartographiques </a:t>
            </a:r>
            <a:r>
              <a:rPr lang="fr-FR" sz="1050" i="1" dirty="0"/>
              <a:t>en vue d'assurer </a:t>
            </a:r>
            <a:r>
              <a:rPr lang="fr-FR" sz="1050" b="1" i="1" dirty="0"/>
              <a:t>l'harmonisation nationale des cartes départementales</a:t>
            </a:r>
            <a:r>
              <a:rPr lang="fr-FR" sz="1050" i="1" dirty="0"/>
              <a:t>. »</a:t>
            </a:r>
          </a:p>
          <a:p>
            <a:pPr lvl="2" algn="just"/>
            <a:endParaRPr lang="fr-FR" sz="1050" i="1" dirty="0">
              <a:solidFill>
                <a:srgbClr val="00B050"/>
              </a:solidFill>
            </a:endParaRPr>
          </a:p>
          <a:p>
            <a:pPr lvl="2" algn="just"/>
            <a:endParaRPr lang="fr-FR" sz="400" i="1" dirty="0"/>
          </a:p>
          <a:p>
            <a:pPr marL="285750" lvl="2" indent="-285750" algn="just" fontAlgn="base"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</a:pPr>
            <a:r>
              <a:rPr lang="fr-FR" sz="1350" dirty="0"/>
              <a:t> </a:t>
            </a:r>
            <a:r>
              <a:rPr lang="fr-FR" sz="1400" dirty="0"/>
              <a:t>Arrêté ministériel (à paraître)</a:t>
            </a:r>
          </a:p>
          <a:p>
            <a:pPr lvl="2" algn="just"/>
            <a:r>
              <a:rPr lang="fr-FR" sz="1050" i="1" dirty="0"/>
              <a:t>A rédiger par le ministère, en lien avec la stratégie nationale de défense des forêts et des surfaces non boisées contre les incendie en cours de rédaction</a:t>
            </a:r>
          </a:p>
          <a:p>
            <a:pPr lvl="1" algn="just"/>
            <a:endParaRPr lang="fr-FR" sz="1050" dirty="0"/>
          </a:p>
        </p:txBody>
      </p:sp>
      <p:pic>
        <p:nvPicPr>
          <p:cNvPr id="13" name="Picture 9">
            <a:extLst>
              <a:ext uri="{FF2B5EF4-FFF2-40B4-BE49-F238E27FC236}">
                <a16:creationId xmlns:a16="http://schemas.microsoft.com/office/drawing/2014/main" id="{5B9BE025-A333-43E0-9514-B4DD91A1E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492" y="201175"/>
            <a:ext cx="576064" cy="63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E65A8FA-A1C3-4EA6-AC6E-676052C01FB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fr-FR">
                <a:solidFill>
                  <a:srgbClr val="231F20">
                    <a:lumMod val="75000"/>
                    <a:lumOff val="25000"/>
                  </a:srgbClr>
                </a:solidFill>
              </a:rPr>
              <a:t>10/06/2025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395C471-5283-4043-A28E-B4E06034D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242" y="45358"/>
            <a:ext cx="716925" cy="71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335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BE54882D-85A0-450F-9301-E56477D5C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834" y="1767293"/>
            <a:ext cx="459692" cy="59519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5831891-0FD2-4487-AC59-0910FA9FC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383828" flipH="1">
            <a:off x="4253432" y="2227563"/>
            <a:ext cx="866488" cy="593840"/>
          </a:xfrm>
          <a:prstGeom prst="rect">
            <a:avLst/>
          </a:prstGeom>
        </p:spPr>
      </p:pic>
      <p:sp>
        <p:nvSpPr>
          <p:cNvPr id="28" name="Forme libre 27"/>
          <p:cNvSpPr/>
          <p:nvPr/>
        </p:nvSpPr>
        <p:spPr>
          <a:xfrm rot="4910162">
            <a:off x="7100087" y="719008"/>
            <a:ext cx="1872208" cy="2161406"/>
          </a:xfrm>
          <a:custGeom>
            <a:avLst/>
            <a:gdLst>
              <a:gd name="connsiteX0" fmla="*/ 5750 w 780450"/>
              <a:gd name="connsiteY0" fmla="*/ 82550 h 683589"/>
              <a:gd name="connsiteX1" fmla="*/ 5750 w 780450"/>
              <a:gd name="connsiteY1" fmla="*/ 82550 h 683589"/>
              <a:gd name="connsiteX2" fmla="*/ 31150 w 780450"/>
              <a:gd name="connsiteY2" fmla="*/ 254000 h 683589"/>
              <a:gd name="connsiteX3" fmla="*/ 43850 w 780450"/>
              <a:gd name="connsiteY3" fmla="*/ 292100 h 683589"/>
              <a:gd name="connsiteX4" fmla="*/ 50200 w 780450"/>
              <a:gd name="connsiteY4" fmla="*/ 381000 h 683589"/>
              <a:gd name="connsiteX5" fmla="*/ 62900 w 780450"/>
              <a:gd name="connsiteY5" fmla="*/ 406400 h 683589"/>
              <a:gd name="connsiteX6" fmla="*/ 75600 w 780450"/>
              <a:gd name="connsiteY6" fmla="*/ 425450 h 683589"/>
              <a:gd name="connsiteX7" fmla="*/ 75600 w 780450"/>
              <a:gd name="connsiteY7" fmla="*/ 520700 h 683589"/>
              <a:gd name="connsiteX8" fmla="*/ 183550 w 780450"/>
              <a:gd name="connsiteY8" fmla="*/ 552450 h 683589"/>
              <a:gd name="connsiteX9" fmla="*/ 234350 w 780450"/>
              <a:gd name="connsiteY9" fmla="*/ 584200 h 683589"/>
              <a:gd name="connsiteX10" fmla="*/ 285150 w 780450"/>
              <a:gd name="connsiteY10" fmla="*/ 628650 h 683589"/>
              <a:gd name="connsiteX11" fmla="*/ 329600 w 780450"/>
              <a:gd name="connsiteY11" fmla="*/ 635000 h 683589"/>
              <a:gd name="connsiteX12" fmla="*/ 386750 w 780450"/>
              <a:gd name="connsiteY12" fmla="*/ 654050 h 683589"/>
              <a:gd name="connsiteX13" fmla="*/ 456600 w 780450"/>
              <a:gd name="connsiteY13" fmla="*/ 673100 h 683589"/>
              <a:gd name="connsiteX14" fmla="*/ 577250 w 780450"/>
              <a:gd name="connsiteY14" fmla="*/ 673100 h 683589"/>
              <a:gd name="connsiteX15" fmla="*/ 628050 w 780450"/>
              <a:gd name="connsiteY15" fmla="*/ 660400 h 683589"/>
              <a:gd name="connsiteX16" fmla="*/ 666150 w 780450"/>
              <a:gd name="connsiteY16" fmla="*/ 628650 h 683589"/>
              <a:gd name="connsiteX17" fmla="*/ 678850 w 780450"/>
              <a:gd name="connsiteY17" fmla="*/ 603250 h 683589"/>
              <a:gd name="connsiteX18" fmla="*/ 685200 w 780450"/>
              <a:gd name="connsiteY18" fmla="*/ 584200 h 683589"/>
              <a:gd name="connsiteX19" fmla="*/ 723300 w 780450"/>
              <a:gd name="connsiteY19" fmla="*/ 546100 h 683589"/>
              <a:gd name="connsiteX20" fmla="*/ 736000 w 780450"/>
              <a:gd name="connsiteY20" fmla="*/ 514350 h 683589"/>
              <a:gd name="connsiteX21" fmla="*/ 761400 w 780450"/>
              <a:gd name="connsiteY21" fmla="*/ 463550 h 683589"/>
              <a:gd name="connsiteX22" fmla="*/ 780450 w 780450"/>
              <a:gd name="connsiteY22" fmla="*/ 406400 h 683589"/>
              <a:gd name="connsiteX23" fmla="*/ 761400 w 780450"/>
              <a:gd name="connsiteY23" fmla="*/ 311150 h 683589"/>
              <a:gd name="connsiteX24" fmla="*/ 742350 w 780450"/>
              <a:gd name="connsiteY24" fmla="*/ 292100 h 683589"/>
              <a:gd name="connsiteX25" fmla="*/ 716950 w 780450"/>
              <a:gd name="connsiteY25" fmla="*/ 247650 h 683589"/>
              <a:gd name="connsiteX26" fmla="*/ 672500 w 780450"/>
              <a:gd name="connsiteY26" fmla="*/ 196850 h 683589"/>
              <a:gd name="connsiteX27" fmla="*/ 647100 w 780450"/>
              <a:gd name="connsiteY27" fmla="*/ 171450 h 683589"/>
              <a:gd name="connsiteX28" fmla="*/ 634400 w 780450"/>
              <a:gd name="connsiteY28" fmla="*/ 152400 h 683589"/>
              <a:gd name="connsiteX29" fmla="*/ 602650 w 780450"/>
              <a:gd name="connsiteY29" fmla="*/ 139700 h 683589"/>
              <a:gd name="connsiteX30" fmla="*/ 589950 w 780450"/>
              <a:gd name="connsiteY30" fmla="*/ 120650 h 683589"/>
              <a:gd name="connsiteX31" fmla="*/ 570900 w 780450"/>
              <a:gd name="connsiteY31" fmla="*/ 114300 h 683589"/>
              <a:gd name="connsiteX32" fmla="*/ 551850 w 780450"/>
              <a:gd name="connsiteY32" fmla="*/ 101600 h 683589"/>
              <a:gd name="connsiteX33" fmla="*/ 532800 w 780450"/>
              <a:gd name="connsiteY33" fmla="*/ 95250 h 683589"/>
              <a:gd name="connsiteX34" fmla="*/ 443900 w 780450"/>
              <a:gd name="connsiteY34" fmla="*/ 50800 h 683589"/>
              <a:gd name="connsiteX35" fmla="*/ 418500 w 780450"/>
              <a:gd name="connsiteY35" fmla="*/ 38100 h 683589"/>
              <a:gd name="connsiteX36" fmla="*/ 361350 w 780450"/>
              <a:gd name="connsiteY36" fmla="*/ 31750 h 683589"/>
              <a:gd name="connsiteX37" fmla="*/ 221650 w 780450"/>
              <a:gd name="connsiteY37" fmla="*/ 19050 h 683589"/>
              <a:gd name="connsiteX38" fmla="*/ 189900 w 780450"/>
              <a:gd name="connsiteY38" fmla="*/ 6350 h 683589"/>
              <a:gd name="connsiteX39" fmla="*/ 151800 w 780450"/>
              <a:gd name="connsiteY39" fmla="*/ 0 h 683589"/>
              <a:gd name="connsiteX40" fmla="*/ 88300 w 780450"/>
              <a:gd name="connsiteY40" fmla="*/ 6350 h 683589"/>
              <a:gd name="connsiteX41" fmla="*/ 50200 w 780450"/>
              <a:gd name="connsiteY41" fmla="*/ 19050 h 683589"/>
              <a:gd name="connsiteX42" fmla="*/ 31150 w 780450"/>
              <a:gd name="connsiteY42" fmla="*/ 38100 h 683589"/>
              <a:gd name="connsiteX43" fmla="*/ 24800 w 780450"/>
              <a:gd name="connsiteY43" fmla="*/ 57150 h 683589"/>
              <a:gd name="connsiteX44" fmla="*/ 12100 w 780450"/>
              <a:gd name="connsiteY44" fmla="*/ 82550 h 683589"/>
              <a:gd name="connsiteX45" fmla="*/ 5750 w 780450"/>
              <a:gd name="connsiteY45" fmla="*/ 82550 h 683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780450" h="683589">
                <a:moveTo>
                  <a:pt x="5750" y="82550"/>
                </a:moveTo>
                <a:lnTo>
                  <a:pt x="5750" y="82550"/>
                </a:lnTo>
                <a:cubicBezTo>
                  <a:pt x="46934" y="233557"/>
                  <a:pt x="4727" y="60233"/>
                  <a:pt x="31150" y="254000"/>
                </a:cubicBezTo>
                <a:cubicBezTo>
                  <a:pt x="32959" y="267264"/>
                  <a:pt x="43850" y="292100"/>
                  <a:pt x="43850" y="292100"/>
                </a:cubicBezTo>
                <a:cubicBezTo>
                  <a:pt x="45967" y="321733"/>
                  <a:pt x="45316" y="351695"/>
                  <a:pt x="50200" y="381000"/>
                </a:cubicBezTo>
                <a:cubicBezTo>
                  <a:pt x="51756" y="390337"/>
                  <a:pt x="58204" y="398181"/>
                  <a:pt x="62900" y="406400"/>
                </a:cubicBezTo>
                <a:cubicBezTo>
                  <a:pt x="66686" y="413026"/>
                  <a:pt x="74757" y="417865"/>
                  <a:pt x="75600" y="425450"/>
                </a:cubicBezTo>
                <a:cubicBezTo>
                  <a:pt x="79106" y="457006"/>
                  <a:pt x="75600" y="488950"/>
                  <a:pt x="75600" y="520700"/>
                </a:cubicBezTo>
                <a:lnTo>
                  <a:pt x="183550" y="552450"/>
                </a:lnTo>
                <a:cubicBezTo>
                  <a:pt x="200483" y="563033"/>
                  <a:pt x="218757" y="571726"/>
                  <a:pt x="234350" y="584200"/>
                </a:cubicBezTo>
                <a:cubicBezTo>
                  <a:pt x="260348" y="604999"/>
                  <a:pt x="231037" y="620920"/>
                  <a:pt x="285150" y="628650"/>
                </a:cubicBezTo>
                <a:lnTo>
                  <a:pt x="329600" y="635000"/>
                </a:lnTo>
                <a:cubicBezTo>
                  <a:pt x="393444" y="666922"/>
                  <a:pt x="312892" y="629431"/>
                  <a:pt x="386750" y="654050"/>
                </a:cubicBezTo>
                <a:cubicBezTo>
                  <a:pt x="459476" y="678292"/>
                  <a:pt x="349117" y="657745"/>
                  <a:pt x="456600" y="673100"/>
                </a:cubicBezTo>
                <a:cubicBezTo>
                  <a:pt x="504929" y="689210"/>
                  <a:pt x="483735" y="684789"/>
                  <a:pt x="577250" y="673100"/>
                </a:cubicBezTo>
                <a:cubicBezTo>
                  <a:pt x="594570" y="670935"/>
                  <a:pt x="628050" y="660400"/>
                  <a:pt x="628050" y="660400"/>
                </a:cubicBezTo>
                <a:cubicBezTo>
                  <a:pt x="643240" y="650273"/>
                  <a:pt x="655038" y="644207"/>
                  <a:pt x="666150" y="628650"/>
                </a:cubicBezTo>
                <a:cubicBezTo>
                  <a:pt x="671652" y="620947"/>
                  <a:pt x="675121" y="611951"/>
                  <a:pt x="678850" y="603250"/>
                </a:cubicBezTo>
                <a:cubicBezTo>
                  <a:pt x="681487" y="597098"/>
                  <a:pt x="681091" y="589484"/>
                  <a:pt x="685200" y="584200"/>
                </a:cubicBezTo>
                <a:cubicBezTo>
                  <a:pt x="696227" y="570023"/>
                  <a:pt x="723300" y="546100"/>
                  <a:pt x="723300" y="546100"/>
                </a:cubicBezTo>
                <a:cubicBezTo>
                  <a:pt x="727533" y="535517"/>
                  <a:pt x="730902" y="524545"/>
                  <a:pt x="736000" y="514350"/>
                </a:cubicBezTo>
                <a:cubicBezTo>
                  <a:pt x="755656" y="475038"/>
                  <a:pt x="744920" y="518483"/>
                  <a:pt x="761400" y="463550"/>
                </a:cubicBezTo>
                <a:cubicBezTo>
                  <a:pt x="779864" y="402002"/>
                  <a:pt x="753926" y="459447"/>
                  <a:pt x="780450" y="406400"/>
                </a:cubicBezTo>
                <a:cubicBezTo>
                  <a:pt x="775956" y="352472"/>
                  <a:pt x="787493" y="342461"/>
                  <a:pt x="761400" y="311150"/>
                </a:cubicBezTo>
                <a:cubicBezTo>
                  <a:pt x="755651" y="304251"/>
                  <a:pt x="748700" y="298450"/>
                  <a:pt x="742350" y="292100"/>
                </a:cubicBezTo>
                <a:cubicBezTo>
                  <a:pt x="731242" y="247668"/>
                  <a:pt x="744826" y="283490"/>
                  <a:pt x="716950" y="247650"/>
                </a:cubicBezTo>
                <a:cubicBezTo>
                  <a:pt x="644278" y="154214"/>
                  <a:pt x="725769" y="242510"/>
                  <a:pt x="672500" y="196850"/>
                </a:cubicBezTo>
                <a:cubicBezTo>
                  <a:pt x="663409" y="189058"/>
                  <a:pt x="654892" y="180541"/>
                  <a:pt x="647100" y="171450"/>
                </a:cubicBezTo>
                <a:cubicBezTo>
                  <a:pt x="642133" y="165656"/>
                  <a:pt x="640610" y="156836"/>
                  <a:pt x="634400" y="152400"/>
                </a:cubicBezTo>
                <a:cubicBezTo>
                  <a:pt x="625125" y="145775"/>
                  <a:pt x="613233" y="143933"/>
                  <a:pt x="602650" y="139700"/>
                </a:cubicBezTo>
                <a:cubicBezTo>
                  <a:pt x="598417" y="133350"/>
                  <a:pt x="595909" y="125418"/>
                  <a:pt x="589950" y="120650"/>
                </a:cubicBezTo>
                <a:cubicBezTo>
                  <a:pt x="584723" y="116469"/>
                  <a:pt x="576887" y="117293"/>
                  <a:pt x="570900" y="114300"/>
                </a:cubicBezTo>
                <a:cubicBezTo>
                  <a:pt x="564074" y="110887"/>
                  <a:pt x="558676" y="105013"/>
                  <a:pt x="551850" y="101600"/>
                </a:cubicBezTo>
                <a:cubicBezTo>
                  <a:pt x="545863" y="98607"/>
                  <a:pt x="538856" y="98100"/>
                  <a:pt x="532800" y="95250"/>
                </a:cubicBezTo>
                <a:cubicBezTo>
                  <a:pt x="502822" y="81143"/>
                  <a:pt x="473533" y="65617"/>
                  <a:pt x="443900" y="50800"/>
                </a:cubicBezTo>
                <a:cubicBezTo>
                  <a:pt x="435433" y="46567"/>
                  <a:pt x="427908" y="39145"/>
                  <a:pt x="418500" y="38100"/>
                </a:cubicBezTo>
                <a:lnTo>
                  <a:pt x="361350" y="31750"/>
                </a:lnTo>
                <a:cubicBezTo>
                  <a:pt x="296743" y="10214"/>
                  <a:pt x="393216" y="40496"/>
                  <a:pt x="221650" y="19050"/>
                </a:cubicBezTo>
                <a:cubicBezTo>
                  <a:pt x="210339" y="17636"/>
                  <a:pt x="200897" y="9349"/>
                  <a:pt x="189900" y="6350"/>
                </a:cubicBezTo>
                <a:cubicBezTo>
                  <a:pt x="177478" y="2962"/>
                  <a:pt x="164500" y="2117"/>
                  <a:pt x="151800" y="0"/>
                </a:cubicBezTo>
                <a:cubicBezTo>
                  <a:pt x="130633" y="2117"/>
                  <a:pt x="109208" y="2430"/>
                  <a:pt x="88300" y="6350"/>
                </a:cubicBezTo>
                <a:cubicBezTo>
                  <a:pt x="75142" y="8817"/>
                  <a:pt x="50200" y="19050"/>
                  <a:pt x="50200" y="19050"/>
                </a:cubicBezTo>
                <a:cubicBezTo>
                  <a:pt x="43850" y="25400"/>
                  <a:pt x="36131" y="30628"/>
                  <a:pt x="31150" y="38100"/>
                </a:cubicBezTo>
                <a:cubicBezTo>
                  <a:pt x="27437" y="43669"/>
                  <a:pt x="27437" y="50998"/>
                  <a:pt x="24800" y="57150"/>
                </a:cubicBezTo>
                <a:cubicBezTo>
                  <a:pt x="21071" y="65851"/>
                  <a:pt x="15829" y="73849"/>
                  <a:pt x="12100" y="82550"/>
                </a:cubicBezTo>
                <a:cubicBezTo>
                  <a:pt x="-11440" y="137477"/>
                  <a:pt x="6808" y="82550"/>
                  <a:pt x="5750" y="82550"/>
                </a:cubicBezTo>
                <a:close/>
              </a:path>
            </a:pathLst>
          </a:custGeom>
          <a:solidFill>
            <a:srgbClr val="00FF00">
              <a:alpha val="96863"/>
            </a:srgb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DDAD170-8CE0-4D33-9A49-A4C5BBA13C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0304" y="1343343"/>
            <a:ext cx="467327" cy="621815"/>
          </a:xfrm>
          <a:prstGeom prst="rect">
            <a:avLst/>
          </a:prstGeom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669" y="2610924"/>
            <a:ext cx="500534" cy="488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Forme libre 39"/>
          <p:cNvSpPr/>
          <p:nvPr/>
        </p:nvSpPr>
        <p:spPr>
          <a:xfrm>
            <a:off x="4521200" y="914400"/>
            <a:ext cx="1733550" cy="3717596"/>
          </a:xfrm>
          <a:custGeom>
            <a:avLst/>
            <a:gdLst>
              <a:gd name="connsiteX0" fmla="*/ 0 w 1733550"/>
              <a:gd name="connsiteY0" fmla="*/ 0 h 3717596"/>
              <a:gd name="connsiteX1" fmla="*/ 1238250 w 1733550"/>
              <a:gd name="connsiteY1" fmla="*/ 768350 h 3717596"/>
              <a:gd name="connsiteX2" fmla="*/ 1657350 w 1733550"/>
              <a:gd name="connsiteY2" fmla="*/ 2209800 h 3717596"/>
              <a:gd name="connsiteX3" fmla="*/ 1720850 w 1733550"/>
              <a:gd name="connsiteY3" fmla="*/ 3581400 h 3717596"/>
              <a:gd name="connsiteX4" fmla="*/ 1733550 w 1733550"/>
              <a:gd name="connsiteY4" fmla="*/ 3594100 h 3717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3550" h="3717596">
                <a:moveTo>
                  <a:pt x="0" y="0"/>
                </a:moveTo>
                <a:cubicBezTo>
                  <a:pt x="481012" y="200025"/>
                  <a:pt x="962025" y="400050"/>
                  <a:pt x="1238250" y="768350"/>
                </a:cubicBezTo>
                <a:cubicBezTo>
                  <a:pt x="1514475" y="1136650"/>
                  <a:pt x="1576917" y="1740959"/>
                  <a:pt x="1657350" y="2209800"/>
                </a:cubicBezTo>
                <a:cubicBezTo>
                  <a:pt x="1737783" y="2678641"/>
                  <a:pt x="1708150" y="3350683"/>
                  <a:pt x="1720850" y="3581400"/>
                </a:cubicBezTo>
                <a:cubicBezTo>
                  <a:pt x="1733550" y="3812117"/>
                  <a:pt x="1733550" y="3703108"/>
                  <a:pt x="1733550" y="3594100"/>
                </a:cubicBezTo>
              </a:path>
            </a:pathLst>
          </a:cu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itre 6"/>
          <p:cNvSpPr>
            <a:spLocks noGrp="1"/>
          </p:cNvSpPr>
          <p:nvPr>
            <p:ph type="title"/>
          </p:nvPr>
        </p:nvSpPr>
        <p:spPr>
          <a:xfrm>
            <a:off x="1744988" y="236967"/>
            <a:ext cx="5462240" cy="272210"/>
          </a:xfrm>
        </p:spPr>
        <p:txBody>
          <a:bodyPr/>
          <a:lstStyle/>
          <a:p>
            <a:pPr algn="ctr"/>
            <a:r>
              <a:rPr lang="fr-FR" sz="2000" dirty="0"/>
              <a:t>Besoin conjoint en forêt</a:t>
            </a:r>
          </a:p>
        </p:txBody>
      </p:sp>
      <p:cxnSp>
        <p:nvCxnSpPr>
          <p:cNvPr id="11" name="Connecteur droit 10"/>
          <p:cNvCxnSpPr/>
          <p:nvPr/>
        </p:nvCxnSpPr>
        <p:spPr>
          <a:xfrm flipV="1">
            <a:off x="3949655" y="555527"/>
            <a:ext cx="3816424" cy="2880319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8212879" y="3281957"/>
            <a:ext cx="934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>
                <a:solidFill>
                  <a:srgbClr val="FF0000"/>
                </a:solidFill>
              </a:rPr>
              <a:t>N 134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0" y="3281957"/>
            <a:ext cx="934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>
                <a:solidFill>
                  <a:srgbClr val="FF0000"/>
                </a:solidFill>
              </a:rPr>
              <a:t>N 134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7513839" y="339501"/>
            <a:ext cx="934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>
                <a:solidFill>
                  <a:srgbClr val="FF0000"/>
                </a:solidFill>
              </a:rPr>
              <a:t>D</a:t>
            </a:r>
            <a:r>
              <a:rPr lang="fr-FR" sz="1400" b="1"/>
              <a:t> </a:t>
            </a:r>
            <a:r>
              <a:rPr lang="fr-FR" sz="1400" b="1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27" name="Forme libre 26"/>
          <p:cNvSpPr/>
          <p:nvPr/>
        </p:nvSpPr>
        <p:spPr>
          <a:xfrm>
            <a:off x="5231309" y="2355726"/>
            <a:ext cx="2832100" cy="317164"/>
          </a:xfrm>
          <a:custGeom>
            <a:avLst/>
            <a:gdLst>
              <a:gd name="connsiteX0" fmla="*/ 0 w 2832100"/>
              <a:gd name="connsiteY0" fmla="*/ 121499 h 317164"/>
              <a:gd name="connsiteX1" fmla="*/ 419100 w 2832100"/>
              <a:gd name="connsiteY1" fmla="*/ 216749 h 317164"/>
              <a:gd name="connsiteX2" fmla="*/ 1174750 w 2832100"/>
              <a:gd name="connsiteY2" fmla="*/ 849 h 317164"/>
              <a:gd name="connsiteX3" fmla="*/ 1752600 w 2832100"/>
              <a:gd name="connsiteY3" fmla="*/ 311999 h 317164"/>
              <a:gd name="connsiteX4" fmla="*/ 2571750 w 2832100"/>
              <a:gd name="connsiteY4" fmla="*/ 191349 h 317164"/>
              <a:gd name="connsiteX5" fmla="*/ 2832100 w 2832100"/>
              <a:gd name="connsiteY5" fmla="*/ 140549 h 317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32100" h="317164">
                <a:moveTo>
                  <a:pt x="0" y="121499"/>
                </a:moveTo>
                <a:cubicBezTo>
                  <a:pt x="111654" y="179178"/>
                  <a:pt x="223308" y="236857"/>
                  <a:pt x="419100" y="216749"/>
                </a:cubicBezTo>
                <a:cubicBezTo>
                  <a:pt x="614892" y="196641"/>
                  <a:pt x="952500" y="-15026"/>
                  <a:pt x="1174750" y="849"/>
                </a:cubicBezTo>
                <a:cubicBezTo>
                  <a:pt x="1397000" y="16724"/>
                  <a:pt x="1519767" y="280249"/>
                  <a:pt x="1752600" y="311999"/>
                </a:cubicBezTo>
                <a:cubicBezTo>
                  <a:pt x="1985433" y="343749"/>
                  <a:pt x="2391833" y="219924"/>
                  <a:pt x="2571750" y="191349"/>
                </a:cubicBezTo>
                <a:cubicBezTo>
                  <a:pt x="2751667" y="162774"/>
                  <a:pt x="2791883" y="151661"/>
                  <a:pt x="2832100" y="140549"/>
                </a:cubicBez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space réservé de la date 1"/>
          <p:cNvSpPr>
            <a:spLocks noGrp="1"/>
          </p:cNvSpPr>
          <p:nvPr>
            <p:ph type="dt" sz="half" idx="4294967295"/>
          </p:nvPr>
        </p:nvSpPr>
        <p:spPr>
          <a:xfrm>
            <a:off x="7614000" y="4783500"/>
            <a:ext cx="1170000" cy="36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algn="ctr"/>
            <a:r>
              <a:rPr lang="fr-FR" sz="750" b="1"/>
              <a:t>10/06/2025</a:t>
            </a:r>
          </a:p>
        </p:txBody>
      </p:sp>
      <p:sp>
        <p:nvSpPr>
          <p:cNvPr id="39" name="Espace réservé du pied de page 7"/>
          <p:cNvSpPr txBox="1">
            <a:spLocks/>
          </p:cNvSpPr>
          <p:nvPr/>
        </p:nvSpPr>
        <p:spPr>
          <a:xfrm>
            <a:off x="360000" y="4783500"/>
            <a:ext cx="5904000" cy="36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fr-FR"/>
            </a:defPPr>
            <a:lvl1pPr>
              <a:defRPr sz="750" b="1"/>
            </a:lvl1pPr>
          </a:lstStyle>
          <a:p>
            <a:r>
              <a:rPr lang="fr-FR"/>
              <a:t>Institut national de l’information géographique et forestière</a:t>
            </a:r>
          </a:p>
        </p:txBody>
      </p:sp>
      <p:cxnSp>
        <p:nvCxnSpPr>
          <p:cNvPr id="41" name="Connecteur droit 40"/>
          <p:cNvCxnSpPr>
            <a:cxnSpLocks/>
          </p:cNvCxnSpPr>
          <p:nvPr/>
        </p:nvCxnSpPr>
        <p:spPr>
          <a:xfrm flipV="1">
            <a:off x="854354" y="3453921"/>
            <a:ext cx="1838284" cy="1197863"/>
          </a:xfrm>
          <a:prstGeom prst="line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01" y="3697920"/>
            <a:ext cx="854622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74288">
            <a:off x="5919133" y="2443163"/>
            <a:ext cx="360040" cy="113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479682">
            <a:off x="5834318" y="2323255"/>
            <a:ext cx="360040" cy="113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Forme libre 41"/>
          <p:cNvSpPr/>
          <p:nvPr/>
        </p:nvSpPr>
        <p:spPr>
          <a:xfrm>
            <a:off x="6855932" y="1066882"/>
            <a:ext cx="1866333" cy="1575668"/>
          </a:xfrm>
          <a:custGeom>
            <a:avLst/>
            <a:gdLst>
              <a:gd name="connsiteX0" fmla="*/ 78883 w 1386983"/>
              <a:gd name="connsiteY0" fmla="*/ 1295400 h 1295400"/>
              <a:gd name="connsiteX1" fmla="*/ 15383 w 1386983"/>
              <a:gd name="connsiteY1" fmla="*/ 673100 h 1295400"/>
              <a:gd name="connsiteX2" fmla="*/ 332883 w 1386983"/>
              <a:gd name="connsiteY2" fmla="*/ 876300 h 1295400"/>
              <a:gd name="connsiteX3" fmla="*/ 218583 w 1386983"/>
              <a:gd name="connsiteY3" fmla="*/ 463550 h 1295400"/>
              <a:gd name="connsiteX4" fmla="*/ 663083 w 1386983"/>
              <a:gd name="connsiteY4" fmla="*/ 730250 h 1295400"/>
              <a:gd name="connsiteX5" fmla="*/ 574183 w 1386983"/>
              <a:gd name="connsiteY5" fmla="*/ 323850 h 1295400"/>
              <a:gd name="connsiteX6" fmla="*/ 1005983 w 1386983"/>
              <a:gd name="connsiteY6" fmla="*/ 387350 h 1295400"/>
              <a:gd name="connsiteX7" fmla="*/ 1221883 w 1386983"/>
              <a:gd name="connsiteY7" fmla="*/ 177800 h 1295400"/>
              <a:gd name="connsiteX8" fmla="*/ 1386983 w 1386983"/>
              <a:gd name="connsiteY8" fmla="*/ 0 h 1295400"/>
              <a:gd name="connsiteX9" fmla="*/ 1386983 w 1386983"/>
              <a:gd name="connsiteY9" fmla="*/ 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86983" h="1295400">
                <a:moveTo>
                  <a:pt x="78883" y="1295400"/>
                </a:moveTo>
                <a:cubicBezTo>
                  <a:pt x="25966" y="1019175"/>
                  <a:pt x="-26950" y="742950"/>
                  <a:pt x="15383" y="673100"/>
                </a:cubicBezTo>
                <a:cubicBezTo>
                  <a:pt x="57716" y="603250"/>
                  <a:pt x="299016" y="911225"/>
                  <a:pt x="332883" y="876300"/>
                </a:cubicBezTo>
                <a:cubicBezTo>
                  <a:pt x="366750" y="841375"/>
                  <a:pt x="163550" y="487892"/>
                  <a:pt x="218583" y="463550"/>
                </a:cubicBezTo>
                <a:cubicBezTo>
                  <a:pt x="273616" y="439208"/>
                  <a:pt x="603816" y="753533"/>
                  <a:pt x="663083" y="730250"/>
                </a:cubicBezTo>
                <a:cubicBezTo>
                  <a:pt x="722350" y="706967"/>
                  <a:pt x="517033" y="381000"/>
                  <a:pt x="574183" y="323850"/>
                </a:cubicBezTo>
                <a:cubicBezTo>
                  <a:pt x="631333" y="266700"/>
                  <a:pt x="898033" y="411692"/>
                  <a:pt x="1005983" y="387350"/>
                </a:cubicBezTo>
                <a:cubicBezTo>
                  <a:pt x="1113933" y="363008"/>
                  <a:pt x="1158383" y="242358"/>
                  <a:pt x="1221883" y="177800"/>
                </a:cubicBezTo>
                <a:cubicBezTo>
                  <a:pt x="1285383" y="113242"/>
                  <a:pt x="1386983" y="0"/>
                  <a:pt x="1386983" y="0"/>
                </a:cubicBezTo>
                <a:lnTo>
                  <a:pt x="1386983" y="0"/>
                </a:lnTo>
              </a:path>
            </a:pathLst>
          </a:cu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Forme libre 43"/>
          <p:cNvSpPr/>
          <p:nvPr/>
        </p:nvSpPr>
        <p:spPr>
          <a:xfrm>
            <a:off x="7315200" y="2114550"/>
            <a:ext cx="1117600" cy="159601"/>
          </a:xfrm>
          <a:custGeom>
            <a:avLst/>
            <a:gdLst>
              <a:gd name="connsiteX0" fmla="*/ 0 w 1117600"/>
              <a:gd name="connsiteY0" fmla="*/ 0 h 159601"/>
              <a:gd name="connsiteX1" fmla="*/ 165100 w 1117600"/>
              <a:gd name="connsiteY1" fmla="*/ 152400 h 159601"/>
              <a:gd name="connsiteX2" fmla="*/ 685800 w 1117600"/>
              <a:gd name="connsiteY2" fmla="*/ 127000 h 159601"/>
              <a:gd name="connsiteX3" fmla="*/ 1117600 w 1117600"/>
              <a:gd name="connsiteY3" fmla="*/ 57150 h 15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7600" h="159601">
                <a:moveTo>
                  <a:pt x="0" y="0"/>
                </a:moveTo>
                <a:cubicBezTo>
                  <a:pt x="25400" y="65616"/>
                  <a:pt x="50800" y="131233"/>
                  <a:pt x="165100" y="152400"/>
                </a:cubicBezTo>
                <a:cubicBezTo>
                  <a:pt x="279400" y="173567"/>
                  <a:pt x="527050" y="142875"/>
                  <a:pt x="685800" y="127000"/>
                </a:cubicBezTo>
                <a:cubicBezTo>
                  <a:pt x="844550" y="111125"/>
                  <a:pt x="981075" y="84137"/>
                  <a:pt x="1117600" y="57150"/>
                </a:cubicBezTo>
              </a:path>
            </a:pathLst>
          </a:cu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>
            <a:off x="820348" y="3435845"/>
            <a:ext cx="7488832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space réservé du numéro de diapositive 10"/>
          <p:cNvSpPr>
            <a:spLocks noGrp="1"/>
          </p:cNvSpPr>
          <p:nvPr>
            <p:ph type="sldNum" sz="quarter" idx="12"/>
          </p:nvPr>
        </p:nvSpPr>
        <p:spPr>
          <a:xfrm>
            <a:off x="4283968" y="4783500"/>
            <a:ext cx="1350000" cy="360000"/>
          </a:xfrm>
        </p:spPr>
        <p:txBody>
          <a:bodyPr vert="horz" lIns="0" tIns="0" rIns="0" bIns="0" rtlCol="0" anchor="ctr" anchorCtr="0">
            <a:noAutofit/>
          </a:bodyPr>
          <a:lstStyle/>
          <a:p>
            <a:pPr algn="ctr"/>
            <a:fld id="{733122C9-A0B9-462F-8757-0847AD287B63}" type="slidenum">
              <a:rPr lang="fr-FR"/>
              <a:pPr algn="ctr"/>
              <a:t>7</a:t>
            </a:fld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6115548" y="4443958"/>
            <a:ext cx="25665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/>
          <p:cNvSpPr/>
          <p:nvPr/>
        </p:nvSpPr>
        <p:spPr>
          <a:xfrm>
            <a:off x="1569879" y="1997252"/>
            <a:ext cx="906102" cy="365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/>
          <p:cNvSpPr/>
          <p:nvPr/>
        </p:nvSpPr>
        <p:spPr>
          <a:xfrm rot="20323109">
            <a:off x="8561472" y="557178"/>
            <a:ext cx="233868" cy="212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/>
          <p:cNvSpPr/>
          <p:nvPr/>
        </p:nvSpPr>
        <p:spPr>
          <a:xfrm>
            <a:off x="8597053" y="546557"/>
            <a:ext cx="211179" cy="23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3465" y="644455"/>
            <a:ext cx="429534" cy="387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Espace réservé du texte 7">
            <a:extLst>
              <a:ext uri="{FF2B5EF4-FFF2-40B4-BE49-F238E27FC236}">
                <a16:creationId xmlns:a16="http://schemas.microsoft.com/office/drawing/2014/main" id="{5606BA2C-A428-4647-A584-4C97775E2E63}"/>
              </a:ext>
            </a:extLst>
          </p:cNvPr>
          <p:cNvSpPr txBox="1">
            <a:spLocks/>
          </p:cNvSpPr>
          <p:nvPr/>
        </p:nvSpPr>
        <p:spPr>
          <a:xfrm>
            <a:off x="148269" y="876968"/>
            <a:ext cx="3706268" cy="1509031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lnSpc>
                <a:spcPct val="87000"/>
              </a:lnSpc>
              <a:spcBef>
                <a:spcPts val="750"/>
              </a:spcBef>
              <a:spcAft>
                <a:spcPts val="1200"/>
              </a:spcAft>
              <a:buFont typeface="Calibri" panose="020F0502020204030204" pitchFamily="34" charset="0"/>
              <a:buChar char="​"/>
              <a:defRPr sz="2000" kern="1200" cap="none" baseline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1400"/>
              </a:spcAft>
              <a:buFont typeface="Calibri" panose="020F0502020204030204" pitchFamily="34" charset="0"/>
              <a:buChar char="​"/>
              <a:defRPr lang="fr-FR" sz="1400" kern="1200" dirty="0">
                <a:solidFill>
                  <a:srgbClr val="6D6F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360000" indent="-144000" algn="l" defTabSz="6858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chemeClr val="accent6"/>
              </a:buClr>
              <a:buSzPct val="175000"/>
              <a:buFontTx/>
              <a:buBlip>
                <a:blip r:embed="rId9"/>
              </a:buBlip>
              <a:defRPr sz="1200" b="1" kern="1200">
                <a:solidFill>
                  <a:srgbClr val="6D6F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288925" indent="-72000" algn="l" defTabSz="6858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6D6F71"/>
              </a:buClr>
              <a:buSzPct val="110000"/>
              <a:buFont typeface="Arial" panose="020B0604020202020204" pitchFamily="34" charset="0"/>
              <a:buChar char="•"/>
              <a:defRPr sz="1100" b="1" i="0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8800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​"/>
              <a:defRPr sz="1100" i="0" kern="1200">
                <a:solidFill>
                  <a:srgbClr val="6D6F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ctr" defTabSz="914400">
              <a:spcBef>
                <a:spcPts val="0"/>
              </a:spcBef>
              <a:spcAft>
                <a:spcPts val="600"/>
              </a:spcAft>
              <a:buNone/>
            </a:pPr>
            <a:endParaRPr lang="fr-FR" sz="1400" b="0" dirty="0">
              <a:solidFill>
                <a:schemeClr val="tx1"/>
              </a:solidFill>
              <a:latin typeface="+mn-lt"/>
              <a:cs typeface="+mn-cs"/>
              <a:sym typeface="Wingdings" panose="05000000000000000000" pitchFamily="2" charset="2"/>
            </a:endParaRPr>
          </a:p>
          <a:p>
            <a:pPr marL="0" lvl="2" indent="0" algn="ctr" defTabSz="914400">
              <a:spcBef>
                <a:spcPts val="0"/>
              </a:spcBef>
              <a:spcAft>
                <a:spcPts val="600"/>
              </a:spcAft>
              <a:buNone/>
            </a:pPr>
            <a:r>
              <a:rPr lang="fr-FR" sz="1400" b="0" dirty="0">
                <a:solidFill>
                  <a:schemeClr val="tx1"/>
                </a:solidFill>
                <a:latin typeface="+mn-lt"/>
                <a:cs typeface="+mn-cs"/>
                <a:sym typeface="Wingdings" panose="05000000000000000000" pitchFamily="2" charset="2"/>
              </a:rPr>
              <a:t> </a:t>
            </a:r>
            <a:r>
              <a:rPr lang="fr-FR" sz="1400" b="0" dirty="0">
                <a:solidFill>
                  <a:schemeClr val="tx1"/>
                </a:solidFill>
                <a:latin typeface="+mn-lt"/>
                <a:cs typeface="+mn-cs"/>
              </a:rPr>
              <a:t>Disposer de </a:t>
            </a:r>
            <a:r>
              <a:rPr lang="fr-FR" sz="1400" dirty="0">
                <a:solidFill>
                  <a:schemeClr val="tx1"/>
                </a:solidFill>
                <a:latin typeface="+mn-lt"/>
                <a:cs typeface="+mn-cs"/>
              </a:rPr>
              <a:t>toutes les informations utiles à la prévention et à la lutte contre les feux de forêt</a:t>
            </a:r>
          </a:p>
          <a:p>
            <a:pPr marL="285750" lvl="2" indent="-285750" algn="ctr" defTabSz="914400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à"/>
            </a:pPr>
            <a:endParaRPr lang="fr-FR" sz="1400" b="0" dirty="0">
              <a:solidFill>
                <a:schemeClr val="tx1"/>
              </a:solidFill>
              <a:latin typeface="+mn-lt"/>
              <a:cs typeface="+mn-cs"/>
            </a:endParaRPr>
          </a:p>
          <a:p>
            <a:pPr marL="0" lvl="2" indent="0" algn="ctr" defTabSz="914400">
              <a:spcBef>
                <a:spcPts val="0"/>
              </a:spcBef>
              <a:spcAft>
                <a:spcPts val="600"/>
              </a:spcAft>
              <a:buNone/>
            </a:pPr>
            <a:r>
              <a:rPr lang="fr-FR" sz="1400" b="0" dirty="0">
                <a:solidFill>
                  <a:schemeClr val="tx1"/>
                </a:solidFill>
                <a:latin typeface="+mn-lt"/>
                <a:cs typeface="+mn-cs"/>
                <a:sym typeface="Wingdings" panose="05000000000000000000" pitchFamily="2" charset="2"/>
              </a:rPr>
              <a:t> Loi Incendie englobe les </a:t>
            </a:r>
            <a:r>
              <a:rPr lang="fr-FR" sz="1400" b="0" dirty="0">
                <a:solidFill>
                  <a:srgbClr val="00B050"/>
                </a:solidFill>
                <a:latin typeface="+mn-lt"/>
                <a:cs typeface="+mn-cs"/>
                <a:sym typeface="Wingdings" panose="05000000000000000000" pitchFamily="2" charset="2"/>
              </a:rPr>
              <a:t>dessertes forestières</a:t>
            </a:r>
            <a:r>
              <a:rPr lang="fr-FR" sz="1400" b="0" dirty="0">
                <a:solidFill>
                  <a:schemeClr val="tx1"/>
                </a:solidFill>
                <a:latin typeface="+mn-lt"/>
                <a:cs typeface="+mn-cs"/>
                <a:sym typeface="Wingdings" panose="05000000000000000000" pitchFamily="2" charset="2"/>
              </a:rPr>
              <a:t> et </a:t>
            </a:r>
            <a:r>
              <a:rPr lang="fr-FR" sz="1400" b="0" dirty="0">
                <a:solidFill>
                  <a:schemeClr val="bg2"/>
                </a:solidFill>
                <a:latin typeface="+mn-lt"/>
                <a:cs typeface="+mn-cs"/>
                <a:sym typeface="Wingdings" panose="05000000000000000000" pitchFamily="2" charset="2"/>
              </a:rPr>
              <a:t>les pistes DFCI </a:t>
            </a:r>
            <a:r>
              <a:rPr lang="fr-FR" sz="1400" b="0" dirty="0">
                <a:solidFill>
                  <a:schemeClr val="tx1"/>
                </a:solidFill>
                <a:latin typeface="+mn-lt"/>
                <a:cs typeface="+mn-cs"/>
                <a:sym typeface="Wingdings" panose="05000000000000000000" pitchFamily="2" charset="2"/>
              </a:rPr>
              <a:t>dans sa cartographie</a:t>
            </a:r>
          </a:p>
          <a:p>
            <a:pPr marL="0" lvl="2" indent="0" algn="ctr" defTabSz="914400">
              <a:spcBef>
                <a:spcPts val="0"/>
              </a:spcBef>
              <a:spcAft>
                <a:spcPts val="600"/>
              </a:spcAft>
              <a:buNone/>
            </a:pPr>
            <a:endParaRPr lang="fr-FR" sz="14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94016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0" grpId="0" animBg="1"/>
      <p:bldP spid="21" grpId="0"/>
      <p:bldP spid="29" grpId="0"/>
      <p:bldP spid="32" grpId="0"/>
      <p:bldP spid="27" grpId="0" animBg="1"/>
      <p:bldP spid="42" grpId="0" animBg="1"/>
      <p:bldP spid="4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359999" y="3795886"/>
            <a:ext cx="8424000" cy="988514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Aujourd'hui : NaviForest T3</a:t>
            </a:r>
            <a:br>
              <a:rPr lang="fr-FR" dirty="0"/>
            </a:br>
            <a:br>
              <a:rPr lang="fr-FR" i="1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7" name="Espace réservé de la date 1"/>
          <p:cNvSpPr>
            <a:spLocks noGrp="1"/>
          </p:cNvSpPr>
          <p:nvPr>
            <p:ph type="dt" sz="half" idx="4294967295"/>
          </p:nvPr>
        </p:nvSpPr>
        <p:spPr>
          <a:xfrm>
            <a:off x="7614000" y="4783500"/>
            <a:ext cx="1170000" cy="360000"/>
          </a:xfrm>
          <a:prstGeom prst="rect">
            <a:avLst/>
          </a:prstGeom>
        </p:spPr>
        <p:txBody>
          <a:bodyPr/>
          <a:lstStyle/>
          <a:p>
            <a:r>
              <a:rPr lang="fr-FR" sz="750" b="1"/>
              <a:t>10/06/2025</a:t>
            </a:r>
          </a:p>
        </p:txBody>
      </p:sp>
      <p:sp>
        <p:nvSpPr>
          <p:cNvPr id="8" name="Espace réservé du numéro de diapositive 10"/>
          <p:cNvSpPr txBox="1">
            <a:spLocks/>
          </p:cNvSpPr>
          <p:nvPr/>
        </p:nvSpPr>
        <p:spPr bwMode="gray">
          <a:xfrm>
            <a:off x="4283968" y="4783500"/>
            <a:ext cx="1350000" cy="36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fr-FR"/>
            </a:defPPr>
            <a:lvl1pPr marL="0" algn="r" defTabSz="914400" rtl="0" eaLnBrk="1" latinLnBrk="0" hangingPunct="1">
              <a:defRPr sz="7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33122C9-A0B9-462F-8757-0847AD287B63}" type="slidenum">
              <a:rPr lang="fr-FR" smtClean="0"/>
              <a:pPr algn="ctr"/>
              <a:t>8</a:t>
            </a:fld>
            <a:endParaRPr lang="fr-FR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238" y="3606991"/>
            <a:ext cx="824912" cy="795223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908" y="3493853"/>
            <a:ext cx="1440160" cy="876197"/>
          </a:xfrm>
          <a:prstGeom prst="rect">
            <a:avLst/>
          </a:prstGeom>
        </p:spPr>
      </p:pic>
      <p:pic>
        <p:nvPicPr>
          <p:cNvPr id="1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361" y="58386"/>
            <a:ext cx="576064" cy="63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FF73ED2-CD6E-4095-B13E-F490C1558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1597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35696" y="260842"/>
            <a:ext cx="7181307" cy="319196"/>
          </a:xfrm>
        </p:spPr>
        <p:txBody>
          <a:bodyPr vert="horz" lIns="68580" tIns="34290" rIns="68580" bIns="34290" rtlCol="0" anchor="ctr" anchorCtr="0">
            <a:noAutofit/>
          </a:bodyPr>
          <a:lstStyle/>
          <a:p>
            <a:pPr algn="ctr"/>
            <a:r>
              <a:rPr lang="fr-FR" dirty="0"/>
              <a:t>Contexte du standard</a:t>
            </a:r>
            <a:endParaRPr lang="fr-FR" dirty="0">
              <a:latin typeface="+mn-lt"/>
              <a:cs typeface="Arial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685800">
              <a:defRPr/>
            </a:pPr>
            <a:fld id="{5588F01B-8BA8-4E52-9ECA-78FE89B5F248}" type="slidenum">
              <a:rPr lang="fr-FR" b="0"/>
              <a:pPr defTabSz="685800">
                <a:defRPr/>
              </a:pPr>
              <a:t>9</a:t>
            </a:fld>
            <a:endParaRPr lang="fr-FR" b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Encre 11">
                <a:extLst>
                  <a:ext uri="{FF2B5EF4-FFF2-40B4-BE49-F238E27FC236}">
                    <a16:creationId xmlns:a16="http://schemas.microsoft.com/office/drawing/2014/main" id="{3F273C30-FC1D-0545-2F1A-57468750148E}"/>
                  </a:ext>
                </a:extLst>
              </p14:cNvPr>
              <p14:cNvContentPartPr/>
              <p14:nvPr/>
            </p14:nvContentPartPr>
            <p14:xfrm>
              <a:off x="-291022" y="-3765"/>
              <a:ext cx="6197" cy="6197"/>
            </p14:xfrm>
          </p:contentPart>
        </mc:Choice>
        <mc:Fallback xmlns="">
          <p:pic>
            <p:nvPicPr>
              <p:cNvPr id="12" name="Encre 11">
                <a:extLst>
                  <a:ext uri="{FF2B5EF4-FFF2-40B4-BE49-F238E27FC236}">
                    <a16:creationId xmlns:a16="http://schemas.microsoft.com/office/drawing/2014/main" id="{3F273C30-FC1D-0545-2F1A-57468750148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600872" y="-313615"/>
                <a:ext cx="619700" cy="6197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798B54-E5C6-4B77-A65C-B80D7302A6CA}"/>
              </a:ext>
            </a:extLst>
          </p:cNvPr>
          <p:cNvSpPr>
            <a:spLocks noGrp="1"/>
          </p:cNvSpPr>
          <p:nvPr/>
        </p:nvSpPr>
        <p:spPr>
          <a:xfrm>
            <a:off x="165069" y="798060"/>
            <a:ext cx="8663774" cy="4345441"/>
          </a:xfrm>
          <a:prstGeom prst="rect">
            <a:avLst/>
          </a:prstGeom>
        </p:spPr>
        <p:txBody>
          <a:bodyPr lIns="68580" tIns="34290" rIns="68580" bIns="34290" anchor="t"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554538"/>
              </a:buClr>
              <a:buFont typeface="Webdings" panose="05030102010509060703" pitchFamily="18" charset="2"/>
              <a:buChar char="a"/>
              <a:defRPr sz="2200" b="1" kern="1200">
                <a:solidFill>
                  <a:srgbClr val="55453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987D6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85838" indent="-1762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−"/>
              <a:tabLst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just" defTabSz="685800">
              <a:spcBef>
                <a:spcPts val="450"/>
              </a:spcBef>
              <a:defRPr/>
            </a:pPr>
            <a:endParaRPr lang="fr-FR" sz="120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41114B76-0EAD-492D-B12C-3059C9651E4E}"/>
              </a:ext>
            </a:extLst>
          </p:cNvPr>
          <p:cNvSpPr>
            <a:spLocks noGrp="1"/>
          </p:cNvSpPr>
          <p:nvPr/>
        </p:nvSpPr>
        <p:spPr>
          <a:xfrm>
            <a:off x="165069" y="764742"/>
            <a:ext cx="8663774" cy="3839896"/>
          </a:xfrm>
          <a:prstGeom prst="rect">
            <a:avLst/>
          </a:prstGeom>
        </p:spPr>
        <p:txBody>
          <a:bodyPr lIns="68580" tIns="34290" rIns="68580" bIns="34290" anchor="t"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554538"/>
              </a:buClr>
              <a:buFont typeface="Webdings" panose="05030102010509060703" pitchFamily="18" charset="2"/>
              <a:buChar char="a"/>
              <a:defRPr sz="2200" b="1" kern="1200">
                <a:solidFill>
                  <a:srgbClr val="55453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987D6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85838" indent="-1762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−"/>
              <a:tabLst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buFont typeface="Arial" panose="020B0604020202020204" pitchFamily="34" charset="0"/>
              <a:buChar char="•"/>
            </a:pPr>
            <a:r>
              <a:rPr lang="fr-FR" sz="1400" b="0" dirty="0">
                <a:solidFill>
                  <a:srgbClr val="000000"/>
                </a:solidFill>
                <a:latin typeface="+mn-lt"/>
              </a:rPr>
              <a:t>Projet NaviForest a repris dans une Tanche 3 (2024-2026)</a:t>
            </a:r>
          </a:p>
          <a:p>
            <a:pPr lvl="1" algn="just" fontAlgn="base"/>
            <a:r>
              <a:rPr lang="fr-FR" sz="1400" b="0" dirty="0">
                <a:solidFill>
                  <a:srgbClr val="000000"/>
                </a:solidFill>
                <a:latin typeface="+mn-lt"/>
              </a:rPr>
              <a:t>Pilotage MASA &amp; MI</a:t>
            </a:r>
          </a:p>
          <a:p>
            <a:pPr lvl="1" algn="just" fontAlgn="base"/>
            <a:r>
              <a:rPr lang="fr-FR" sz="1400" b="0" dirty="0">
                <a:solidFill>
                  <a:srgbClr val="000000"/>
                </a:solidFill>
                <a:latin typeface="+mn-lt"/>
              </a:rPr>
              <a:t>Le MASA a validé le fait que la </a:t>
            </a:r>
            <a:r>
              <a:rPr lang="fr-FR" sz="1400" dirty="0">
                <a:solidFill>
                  <a:schemeClr val="tx1"/>
                </a:solidFill>
                <a:latin typeface="+mn-lt"/>
              </a:rPr>
              <a:t>BD TOPO </a:t>
            </a:r>
            <a:r>
              <a:rPr lang="fr-FR" sz="1400" b="0" dirty="0">
                <a:solidFill>
                  <a:srgbClr val="000000"/>
                </a:solidFill>
                <a:latin typeface="+mn-lt"/>
              </a:rPr>
              <a:t>sera la base nationale dans laquelle seront intégrées les informations Dessertes, Pistes DFCI et Points d’eau mentionnées par la loi</a:t>
            </a:r>
          </a:p>
          <a:p>
            <a:pPr marL="0" indent="0" algn="just" fontAlgn="base">
              <a:buNone/>
            </a:pPr>
            <a:endParaRPr lang="fr-FR" sz="1400" b="0" dirty="0">
              <a:solidFill>
                <a:srgbClr val="000000"/>
              </a:solidFill>
              <a:latin typeface="+mn-lt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fr-FR" sz="1400" b="0" dirty="0">
                <a:solidFill>
                  <a:srgbClr val="000000"/>
                </a:solidFill>
                <a:latin typeface="+mn-lt"/>
              </a:rPr>
              <a:t>Rappel : Standard v1 publié en 2019 </a:t>
            </a:r>
          </a:p>
          <a:p>
            <a:pPr marL="782241" lvl="2" indent="-214313">
              <a:spcBef>
                <a:spcPts val="225"/>
              </a:spcBef>
              <a:buFont typeface="Courier New" panose="02070309020205020404" pitchFamily="49" charset="0"/>
              <a:buChar char="o"/>
            </a:pPr>
            <a:r>
              <a:rPr lang="fr-FR" sz="1400" b="1" dirty="0">
                <a:latin typeface="+mn-lt"/>
              </a:rPr>
              <a:t>Assurer cohérence </a:t>
            </a:r>
            <a:r>
              <a:rPr lang="fr-FR" sz="1400" dirty="0">
                <a:latin typeface="+mn-lt"/>
              </a:rPr>
              <a:t>entre l’ensemble des données et acteurs</a:t>
            </a:r>
          </a:p>
          <a:p>
            <a:pPr marL="782241" lvl="2" indent="-214313">
              <a:spcBef>
                <a:spcPts val="225"/>
              </a:spcBef>
              <a:buFont typeface="Courier New" panose="02070309020205020404" pitchFamily="49" charset="0"/>
              <a:buChar char="o"/>
            </a:pPr>
            <a:r>
              <a:rPr lang="fr-FR" sz="1400" b="1" dirty="0">
                <a:latin typeface="+mn-lt"/>
              </a:rPr>
              <a:t>Uniformiser les productions </a:t>
            </a:r>
            <a:r>
              <a:rPr lang="fr-FR" sz="1400" dirty="0">
                <a:solidFill>
                  <a:srgbClr val="000000"/>
                </a:solidFill>
                <a:latin typeface="+mn-lt"/>
              </a:rPr>
              <a:t>régionales ou locales de données</a:t>
            </a:r>
            <a:endParaRPr lang="fr-FR" sz="1400" dirty="0">
              <a:solidFill>
                <a:srgbClr val="000000"/>
              </a:solidFill>
              <a:latin typeface="+mn-lt"/>
              <a:cs typeface="Arial"/>
            </a:endParaRPr>
          </a:p>
          <a:p>
            <a:pPr marL="782241" lvl="2" indent="-214313">
              <a:spcBef>
                <a:spcPts val="225"/>
              </a:spcBef>
              <a:buFont typeface="Courier New" panose="02070309020205020404" pitchFamily="49" charset="0"/>
              <a:buChar char="o"/>
            </a:pPr>
            <a:r>
              <a:rPr lang="fr-FR" sz="1400" dirty="0">
                <a:latin typeface="+mn-lt"/>
                <a:cs typeface="Arial"/>
              </a:rPr>
              <a:t>Faciliter leur </a:t>
            </a:r>
            <a:r>
              <a:rPr lang="fr-FR" sz="1400" b="1" dirty="0">
                <a:latin typeface="+mn-lt"/>
                <a:cs typeface="Arial"/>
              </a:rPr>
              <a:t>intégration dans une base nationale unique</a:t>
            </a:r>
          </a:p>
          <a:p>
            <a:pPr marL="567928" lvl="2" indent="0">
              <a:spcBef>
                <a:spcPts val="225"/>
              </a:spcBef>
              <a:buNone/>
            </a:pPr>
            <a:endParaRPr lang="fr-FR" sz="1400" dirty="0">
              <a:solidFill>
                <a:srgbClr val="000000"/>
              </a:solidFill>
              <a:latin typeface="+mn-lt"/>
              <a:cs typeface="Arial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fr-FR" sz="1400" b="0" dirty="0">
                <a:solidFill>
                  <a:srgbClr val="000000"/>
                </a:solidFill>
                <a:latin typeface="+mn-lt"/>
              </a:rPr>
              <a:t>Suite à la loi Incendie, </a:t>
            </a:r>
            <a:r>
              <a:rPr lang="fr-FR" sz="1400" dirty="0">
                <a:solidFill>
                  <a:srgbClr val="C00000"/>
                </a:solidFill>
                <a:latin typeface="+mn-lt"/>
              </a:rPr>
              <a:t>besoin de mettre à jour et élargir le standard CNIG </a:t>
            </a:r>
            <a:r>
              <a:rPr lang="fr-FR" sz="1400" b="0" dirty="0">
                <a:solidFill>
                  <a:srgbClr val="000000"/>
                </a:solidFill>
                <a:latin typeface="+mn-lt"/>
              </a:rPr>
              <a:t>pour :</a:t>
            </a:r>
            <a:r>
              <a:rPr lang="en-US" sz="1400" b="0" dirty="0">
                <a:solidFill>
                  <a:srgbClr val="000000"/>
                </a:solidFill>
                <a:latin typeface="+mn-lt"/>
              </a:rPr>
              <a:t>​</a:t>
            </a:r>
          </a:p>
          <a:p>
            <a:pPr marL="465750" lvl="3" indent="-285750" algn="just" fontAlgn="base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6"/>
              </a:buClr>
            </a:pPr>
            <a:r>
              <a:rPr lang="fr-FR" sz="1400" dirty="0">
                <a:solidFill>
                  <a:srgbClr val="000000"/>
                </a:solidFill>
                <a:cs typeface="Arial" panose="020B0604020202020204" pitchFamily="34" charset="0"/>
              </a:rPr>
              <a:t>Intégrer </a:t>
            </a:r>
            <a:r>
              <a:rPr lang="fr-FR" sz="1400" dirty="0"/>
              <a:t>les </a:t>
            </a:r>
            <a:r>
              <a:rPr lang="fr-FR" sz="1400" b="1" dirty="0"/>
              <a:t>thématiques « Pistes DFCI » et « Points d’eau »</a:t>
            </a:r>
          </a:p>
          <a:p>
            <a:pPr marL="465750" lvl="3" indent="-285750" algn="just" fontAlgn="base"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</a:pPr>
            <a:r>
              <a:rPr lang="fr-FR" sz="1400" dirty="0"/>
              <a:t>Rendre le modèle de données compatible avec celui de la </a:t>
            </a:r>
            <a:r>
              <a:rPr lang="fr-FR" sz="1400" b="1" dirty="0"/>
              <a:t>BD TOPO</a:t>
            </a:r>
          </a:p>
          <a:p>
            <a:pPr marL="465750" lvl="3" indent="-285750" algn="just" fontAlgn="base"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</a:pPr>
            <a:r>
              <a:rPr lang="fr-FR" sz="1400" dirty="0"/>
              <a:t>Prendre en compte le </a:t>
            </a:r>
            <a:r>
              <a:rPr lang="fr-FR" sz="1400" b="1" dirty="0"/>
              <a:t>retour d'expérience </a:t>
            </a:r>
            <a:r>
              <a:rPr lang="fr-FR" sz="1400" dirty="0"/>
              <a:t>de la v1</a:t>
            </a:r>
          </a:p>
          <a:p>
            <a:pPr marL="457200" lvl="1" indent="0" algn="just" fontAlgn="base">
              <a:buNone/>
            </a:pPr>
            <a:endParaRPr lang="fr-FR" sz="1400" b="0" dirty="0">
              <a:solidFill>
                <a:srgbClr val="000000"/>
              </a:solidFill>
              <a:latin typeface="+mn-lt"/>
            </a:endParaRPr>
          </a:p>
        </p:txBody>
      </p:sp>
      <p:pic>
        <p:nvPicPr>
          <p:cNvPr id="14" name="Picture 9">
            <a:extLst>
              <a:ext uri="{FF2B5EF4-FFF2-40B4-BE49-F238E27FC236}">
                <a16:creationId xmlns:a16="http://schemas.microsoft.com/office/drawing/2014/main" id="{640FD984-C4DE-495B-85D2-3524524D6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492" y="201175"/>
            <a:ext cx="576064" cy="63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FE8A9B7-089C-4D0E-A1AC-57715FBBF38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489" y="2056575"/>
            <a:ext cx="1030349" cy="103034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1556035"/>
      </p:ext>
    </p:extLst>
  </p:cSld>
  <p:clrMapOvr>
    <a:masterClrMapping/>
  </p:clrMapOvr>
</p:sld>
</file>

<file path=ppt/theme/theme1.xml><?xml version="1.0" encoding="utf-8"?>
<a:theme xmlns:a="http://schemas.openxmlformats.org/drawingml/2006/main" name="ppt_operateurs_marianne">
  <a:themeElements>
    <a:clrScheme name="GOUVERNEMENT PPT">
      <a:dk1>
        <a:srgbClr val="000000"/>
      </a:dk1>
      <a:lt1>
        <a:srgbClr val="FFFFFF"/>
      </a:lt1>
      <a:dk2>
        <a:srgbClr val="000091"/>
      </a:dk2>
      <a:lt2>
        <a:srgbClr val="E1000F"/>
      </a:lt2>
      <a:accent1>
        <a:srgbClr val="005841"/>
      </a:accent1>
      <a:accent2>
        <a:srgbClr val="21215A"/>
      </a:accent2>
      <a:accent3>
        <a:srgbClr val="FFD500"/>
      </a:accent3>
      <a:accent4>
        <a:srgbClr val="EA5433"/>
      </a:accent4>
      <a:accent5>
        <a:srgbClr val="8C2237"/>
      </a:accent5>
      <a:accent6>
        <a:srgbClr val="49311F"/>
      </a:accent6>
      <a:hlink>
        <a:srgbClr val="000000"/>
      </a:hlink>
      <a:folHlink>
        <a:srgbClr val="000000"/>
      </a:folHlink>
    </a:clrScheme>
    <a:fontScheme name="GOUVERNEMENT PPT">
      <a:majorFont>
        <a:latin typeface="Marianne"/>
        <a:ea typeface=""/>
        <a:cs typeface=""/>
      </a:majorFont>
      <a:minorFont>
        <a:latin typeface="Mariann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486f84b-88b9-4459-bbe1-3ce207c7425f" xsi:nil="true"/>
    <lcf76f155ced4ddcb4097134ff3c332f xmlns="4d568f87-b25f-475a-a26b-5a1bcde8677b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AA600EF525E845A794782CB692D6B7" ma:contentTypeVersion="10" ma:contentTypeDescription="Crée un document." ma:contentTypeScope="" ma:versionID="f3108455c181cfe97f8bcaca529baa4b">
  <xsd:schema xmlns:xsd="http://www.w3.org/2001/XMLSchema" xmlns:xs="http://www.w3.org/2001/XMLSchema" xmlns:p="http://schemas.microsoft.com/office/2006/metadata/properties" xmlns:ns2="4d568f87-b25f-475a-a26b-5a1bcde8677b" xmlns:ns3="a486f84b-88b9-4459-bbe1-3ce207c7425f" targetNamespace="http://schemas.microsoft.com/office/2006/metadata/properties" ma:root="true" ma:fieldsID="b0d91f42a17a717c0951ffb4a6166412" ns2:_="" ns3:_="">
    <xsd:import namespace="4d568f87-b25f-475a-a26b-5a1bcde8677b"/>
    <xsd:import namespace="a486f84b-88b9-4459-bbe1-3ce207c742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SearchPropertie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568f87-b25f-475a-a26b-5a1bcde867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Balises d’images" ma:readOnly="false" ma:fieldId="{5cf76f15-5ced-4ddc-b409-7134ff3c332f}" ma:taxonomyMulti="true" ma:sspId="763f9de7-cc90-4eb3-be2e-7de001983ea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86f84b-88b9-4459-bbe1-3ce207c7425f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bee0ccfe-4488-482a-93ce-8802051c9c2f}" ma:internalName="TaxCatchAll" ma:showField="CatchAllData" ma:web="a486f84b-88b9-4459-bbe1-3ce207c7425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477A47-1286-4B71-9FAA-ADCCF488E6E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BDB2173-9F22-45AA-85BF-1E19B2861E2B}">
  <ds:schemaRefs>
    <ds:schemaRef ds:uri="http://schemas.microsoft.com/office/2006/documentManagement/types"/>
    <ds:schemaRef ds:uri="http://schemas.openxmlformats.org/package/2006/metadata/core-properties"/>
    <ds:schemaRef ds:uri="a486f84b-88b9-4459-bbe1-3ce207c7425f"/>
    <ds:schemaRef ds:uri="http://purl.org/dc/dcmitype/"/>
    <ds:schemaRef ds:uri="http://purl.org/dc/elements/1.1/"/>
    <ds:schemaRef ds:uri="http://www.w3.org/XML/1998/namespace"/>
    <ds:schemaRef ds:uri="http://schemas.microsoft.com/office/infopath/2007/PartnerControls"/>
    <ds:schemaRef ds:uri="4d568f87-b25f-475a-a26b-5a1bcde8677b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4B302C93-0A2E-4973-A1DB-AEB4F15B0B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d568f87-b25f-475a-a26b-5a1bcde8677b"/>
    <ds:schemaRef ds:uri="a486f84b-88b9-4459-bbe1-3ce207c742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</TotalTime>
  <Words>1894</Words>
  <Application>Microsoft Office PowerPoint</Application>
  <PresentationFormat>Affichage à l'écran (16:9)</PresentationFormat>
  <Paragraphs>341</Paragraphs>
  <Slides>22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30" baseType="lpstr">
      <vt:lpstr>Aptos Narrow</vt:lpstr>
      <vt:lpstr>Arial</vt:lpstr>
      <vt:lpstr>Calibri</vt:lpstr>
      <vt:lpstr>Courier New</vt:lpstr>
      <vt:lpstr>Marianne</vt:lpstr>
      <vt:lpstr>Webdings</vt:lpstr>
      <vt:lpstr>Wingdings</vt:lpstr>
      <vt:lpstr>ppt_operateurs_marianne</vt:lpstr>
      <vt:lpstr>Présentation PowerPoint</vt:lpstr>
      <vt:lpstr>Origine du standard : l’outil NaviForest       </vt:lpstr>
      <vt:lpstr>Objectifs initiaux du projet NaviForest</vt:lpstr>
      <vt:lpstr>Tranche 1 &amp; 2 du projet NaviForest  (2018 - 2020) (2022 - 2023) </vt:lpstr>
      <vt:lpstr>Bouleversements de la Loi Incendie       </vt:lpstr>
      <vt:lpstr>Loi incendie de juillet 2023    </vt:lpstr>
      <vt:lpstr>Besoin conjoint en forêt</vt:lpstr>
      <vt:lpstr>Aujourd'hui : NaviForest T3        </vt:lpstr>
      <vt:lpstr>Contexte du standard</vt:lpstr>
      <vt:lpstr>Où en est-on du standard? - Organisation        </vt:lpstr>
      <vt:lpstr>Processus d’élaboration d’un standard</vt:lpstr>
      <vt:lpstr>Livrables attendus</vt:lpstr>
      <vt:lpstr>Organisation et fonctionnement du GT</vt:lpstr>
      <vt:lpstr>Participation</vt:lpstr>
      <vt:lpstr>Bases de travail</vt:lpstr>
      <vt:lpstr>Procédure de travail</vt:lpstr>
      <vt:lpstr>Points d’attention</vt:lpstr>
      <vt:lpstr>Où en est-on du standard? - Etat des travaux        </vt:lpstr>
      <vt:lpstr>Planning prévisionnel</vt:lpstr>
      <vt:lpstr>Travaux</vt:lpstr>
      <vt:lpstr>Bienvenue?</vt:lpstr>
      <vt:lpstr>Présentation PowerPoint</vt:lpstr>
    </vt:vector>
  </TitlesOfParts>
  <Manager>Client</Manager>
  <Company>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>Client</dc:subject>
  <dc:creator>Karine Courtes</dc:creator>
  <cp:lastModifiedBy>Marion Lacroix</cp:lastModifiedBy>
  <cp:revision>33</cp:revision>
  <dcterms:created xsi:type="dcterms:W3CDTF">2020-10-20T13:20:24Z</dcterms:created>
  <dcterms:modified xsi:type="dcterms:W3CDTF">2025-06-12T09:15:45Z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0x01010054AA600EF525E845A794782CB692D6B7</vt:lpwstr>
  </property>
  <property fmtid="{D5CDD505-2E9C-101B-9397-08002B2CF9AE}" pid="3" name="MediaServiceImageTags">
    <vt:lpwstr/>
  </property>
  <property fmtid="{D5CDD505-2E9C-101B-9397-08002B2CF9AE}" pid="4" name="Order">
    <vt:r8>86700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TriggerFlowInfo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_ExtendedDescription">
    <vt:lpwstr/>
  </property>
</Properties>
</file>