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Lst>
  <p:sldIdLst>
    <p:sldId id="256" r:id="rId8"/>
    <p:sldId id="257" r:id="rId9"/>
    <p:sldId id="258" r:id="rId10"/>
    <p:sldId id="259" r:id="rId11"/>
    <p:sldId id="260" r:id="rId12"/>
    <p:sldId id="261" r:id="rId13"/>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uvertur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F099B35-EE47-4A74-8CAE-050E64484F5D}" type="slidenum">
              <a:t>&lt;#&gt;</a:t>
            </a:fld>
          </a:p>
        </p:txBody>
      </p:sp>
      <p:sp>
        <p:nvSpPr>
          <p:cNvPr id="4" name="PlaceHolder 3"/>
          <p:cNvSpPr>
            <a:spLocks noGrp="1"/>
          </p:cNvSpPr>
          <p:nvPr>
            <p:ph type="dt" idx="3"/>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re et sous-titr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D3EAF22A-0219-4C4C-952B-460B0AF74178}" type="slidenum">
              <a:t>&lt;#&gt;</a:t>
            </a:fld>
          </a:p>
        </p:txBody>
      </p:sp>
      <p:sp>
        <p:nvSpPr>
          <p:cNvPr id="4" name="PlaceHolder 3"/>
          <p:cNvSpPr>
            <a:spLocks noGrp="1"/>
          </p:cNvSpPr>
          <p:nvPr>
            <p:ph type="dt" idx="6"/>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ommair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F4EA14C1-B0CE-427E-9881-70CCCC4A7742}" type="slidenum">
              <a:t>&lt;#&gt;</a:t>
            </a:fld>
          </a:p>
        </p:txBody>
      </p:sp>
      <p:sp>
        <p:nvSpPr>
          <p:cNvPr id="4" name="PlaceHolder 3"/>
          <p:cNvSpPr>
            <a:spLocks noGrp="1"/>
          </p:cNvSpPr>
          <p:nvPr>
            <p:ph type="dt" idx="9"/>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hapitr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F1A893B4-9E2B-4956-9CC4-79C6B04D4D8B}" type="slidenum">
              <a:t>&lt;#&gt;</a:t>
            </a:fld>
          </a:p>
        </p:txBody>
      </p:sp>
      <p:sp>
        <p:nvSpPr>
          <p:cNvPr id="4" name="PlaceHolder 3"/>
          <p:cNvSpPr>
            <a:spLocks noGrp="1"/>
          </p:cNvSpPr>
          <p:nvPr>
            <p:ph type="dt" idx="12"/>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re et textes 3 colonnes">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F7A18774-F0AD-4ACD-A228-A94EA010B9CD}" type="slidenum">
              <a:t>&lt;#&gt;</a:t>
            </a:fld>
          </a:p>
        </p:txBody>
      </p:sp>
      <p:sp>
        <p:nvSpPr>
          <p:cNvPr id="4" name="PlaceHolder 3"/>
          <p:cNvSpPr>
            <a:spLocks noGrp="1"/>
          </p:cNvSpPr>
          <p:nvPr>
            <p:ph type="dt" idx="15"/>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exte_2_colonnes">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DECD9E4D-15D5-4B15-86B4-0F5CBE6CADEF}" type="slidenum">
              <a:t>&lt;#&gt;</a:t>
            </a:fld>
          </a:p>
        </p:txBody>
      </p:sp>
      <p:sp>
        <p:nvSpPr>
          <p:cNvPr id="4" name="PlaceHolder 3"/>
          <p:cNvSpPr>
            <a:spLocks noGrp="1"/>
          </p:cNvSpPr>
          <p:nvPr>
            <p:ph type="dt" idx="18"/>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0" name="Connecteur droit 9"/>
          <p:cNvCxnSpPr/>
          <p:nvPr/>
        </p:nvCxnSpPr>
        <p:spPr>
          <a:xfrm>
            <a:off x="360000" y="4784400"/>
            <a:ext cx="8424720" cy="720"/>
          </a:xfrm>
          <a:prstGeom prst="straightConnector1">
            <a:avLst/>
          </a:prstGeom>
          <a:ln w="10160">
            <a:solidFill>
              <a:srgbClr val="000000"/>
            </a:solidFill>
            <a:round/>
          </a:ln>
        </p:spPr>
      </p:cxnSp>
      <p:pic>
        <p:nvPicPr>
          <p:cNvPr id="1" name="Image 6" descr=""/>
          <p:cNvPicPr/>
          <p:nvPr/>
        </p:nvPicPr>
        <p:blipFill>
          <a:blip r:embed="rId2"/>
          <a:stretch/>
        </p:blipFill>
        <p:spPr>
          <a:xfrm>
            <a:off x="288000" y="108000"/>
            <a:ext cx="539280" cy="539280"/>
          </a:xfrm>
          <a:prstGeom prst="rect">
            <a:avLst/>
          </a:prstGeom>
          <a:noFill/>
          <a:ln w="0">
            <a:noFill/>
          </a:ln>
        </p:spPr>
      </p:pic>
      <p:pic>
        <p:nvPicPr>
          <p:cNvPr id="2" name="Picture 2" descr=""/>
          <p:cNvPicPr/>
          <p:nvPr/>
        </p:nvPicPr>
        <p:blipFill>
          <a:blip r:embed="rId3"/>
          <a:srcRect l="0" t="0" r="0" b="50015"/>
          <a:stretch/>
        </p:blipFill>
        <p:spPr>
          <a:xfrm>
            <a:off x="1180800" y="196920"/>
            <a:ext cx="590040" cy="325080"/>
          </a:xfrm>
          <a:prstGeom prst="rect">
            <a:avLst/>
          </a:prstGeom>
          <a:noFill/>
          <a:ln w="0">
            <a:noFill/>
          </a:ln>
        </p:spPr>
      </p:pic>
      <p:pic>
        <p:nvPicPr>
          <p:cNvPr id="3" name="Image 1" descr=""/>
          <p:cNvPicPr/>
          <p:nvPr/>
        </p:nvPicPr>
        <p:blipFill>
          <a:blip r:embed="rId4"/>
          <a:stretch/>
        </p:blipFill>
        <p:spPr>
          <a:xfrm>
            <a:off x="540000" y="360000"/>
            <a:ext cx="2699280" cy="2699280"/>
          </a:xfrm>
          <a:prstGeom prst="rect">
            <a:avLst/>
          </a:prstGeom>
          <a:noFill/>
          <a:ln w="0">
            <a:noFill/>
          </a:ln>
        </p:spPr>
      </p:pic>
      <p:grpSp>
        <p:nvGrpSpPr>
          <p:cNvPr id="4" name="Group 13"/>
          <p:cNvGrpSpPr/>
          <p:nvPr/>
        </p:nvGrpSpPr>
        <p:grpSpPr>
          <a:xfrm>
            <a:off x="7191000" y="540000"/>
            <a:ext cx="1207800" cy="1240200"/>
            <a:chOff x="7191000" y="540000"/>
            <a:chExt cx="1207800" cy="1240200"/>
          </a:xfrm>
        </p:grpSpPr>
        <p:sp>
          <p:nvSpPr>
            <p:cNvPr id="5" name="Rectangle 14"/>
            <p:cNvSpPr/>
            <p:nvPr/>
          </p:nvSpPr>
          <p:spPr>
            <a:xfrm>
              <a:off x="7191000" y="1190880"/>
              <a:ext cx="13320" cy="73440"/>
            </a:xfrm>
            <a:prstGeom prst="rect">
              <a:avLst/>
            </a:prstGeom>
            <a:solidFill>
              <a:srgbClr val="70707a"/>
            </a:solidFill>
            <a:ln w="0">
              <a:noFill/>
            </a:ln>
          </p:spPr>
          <p:style>
            <a:lnRef idx="0"/>
            <a:fillRef idx="0"/>
            <a:effectRef idx="0"/>
            <a:fontRef idx="minor"/>
          </p:style>
          <p:txBody>
            <a:bodyPr numCol="1" spcCol="0" lIns="90000" rIns="90000" tIns="36720" bIns="36720" anchor="t">
              <a:noAutofit/>
            </a:bodyPr>
            <a:p>
              <a:pPr defTabSz="914400">
                <a:lnSpc>
                  <a:spcPct val="100000"/>
                </a:lnSpc>
              </a:pPr>
              <a:endParaRPr b="0" lang="fr-FR" sz="1800" strike="noStrike" u="none">
                <a:solidFill>
                  <a:srgbClr val="231f20"/>
                </a:solidFill>
                <a:uFillTx/>
                <a:latin typeface="Marianne"/>
              </a:endParaRPr>
            </a:p>
          </p:txBody>
        </p:sp>
        <p:sp>
          <p:nvSpPr>
            <p:cNvPr id="6" name="Freeform 15"/>
            <p:cNvSpPr/>
            <p:nvPr/>
          </p:nvSpPr>
          <p:spPr>
            <a:xfrm>
              <a:off x="7226280" y="1190880"/>
              <a:ext cx="69840" cy="73800"/>
            </a:xfrm>
            <a:custGeom>
              <a:avLst/>
              <a:gdLst>
                <a:gd name="textAreaLeft" fmla="*/ 0 w 69840"/>
                <a:gd name="textAreaRight" fmla="*/ 70560 w 69840"/>
                <a:gd name="textAreaTop" fmla="*/ 0 h 73800"/>
                <a:gd name="textAreaBottom" fmla="*/ 74520 h 73800"/>
              </a:gdLst>
              <a:ahLst/>
              <a:rect l="textAreaLeft" t="textAreaTop" r="textAreaRight" b="textAreaBottom"/>
              <a:pathLst>
                <a:path w="66" h="75">
                  <a:moveTo>
                    <a:pt x="66" y="65"/>
                  </a:moveTo>
                  <a:cubicBezTo>
                    <a:pt x="66" y="68"/>
                    <a:pt x="65" y="70"/>
                    <a:pt x="63" y="72"/>
                  </a:cubicBezTo>
                  <a:cubicBezTo>
                    <a:pt x="61" y="74"/>
                    <a:pt x="59" y="75"/>
                    <a:pt x="55" y="75"/>
                  </a:cubicBezTo>
                  <a:cubicBezTo>
                    <a:pt x="52" y="75"/>
                    <a:pt x="50"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5" y="0"/>
                    <a:pt x="17" y="1"/>
                    <a:pt x="19" y="3"/>
                  </a:cubicBezTo>
                  <a:cubicBezTo>
                    <a:pt x="20"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7" name="Freeform 16"/>
            <p:cNvSpPr/>
            <p:nvPr/>
          </p:nvSpPr>
          <p:spPr>
            <a:xfrm>
              <a:off x="7316640" y="1190880"/>
              <a:ext cx="61560" cy="73440"/>
            </a:xfrm>
            <a:custGeom>
              <a:avLst/>
              <a:gdLst>
                <a:gd name="textAreaLeft" fmla="*/ 0 w 61560"/>
                <a:gd name="textAreaRight" fmla="*/ 62280 w 61560"/>
                <a:gd name="textAreaTop" fmla="*/ 0 h 73440"/>
                <a:gd name="textAreaBottom" fmla="*/ 74160 h 73440"/>
              </a:gdLst>
              <a:ahLst/>
              <a:rect l="textAreaLeft" t="textAreaTop" r="textAreaRight" b="textAreaBottom"/>
              <a:pathLst>
                <a:path w="58" h="74">
                  <a:moveTo>
                    <a:pt x="58" y="11"/>
                  </a:moveTo>
                  <a:cubicBezTo>
                    <a:pt x="24" y="11"/>
                    <a:pt x="24" y="11"/>
                    <a:pt x="24" y="11"/>
                  </a:cubicBezTo>
                  <a:cubicBezTo>
                    <a:pt x="19" y="11"/>
                    <a:pt x="15" y="12"/>
                    <a:pt x="14" y="14"/>
                  </a:cubicBezTo>
                  <a:cubicBezTo>
                    <a:pt x="13" y="16"/>
                    <a:pt x="13" y="19"/>
                    <a:pt x="13" y="24"/>
                  </a:cubicBezTo>
                  <a:cubicBezTo>
                    <a:pt x="13" y="26"/>
                    <a:pt x="14" y="28"/>
                    <a:pt x="16" y="30"/>
                  </a:cubicBezTo>
                  <a:cubicBezTo>
                    <a:pt x="18" y="31"/>
                    <a:pt x="21" y="32"/>
                    <a:pt x="24" y="32"/>
                  </a:cubicBezTo>
                  <a:cubicBezTo>
                    <a:pt x="38" y="32"/>
                    <a:pt x="38" y="32"/>
                    <a:pt x="38" y="32"/>
                  </a:cubicBezTo>
                  <a:cubicBezTo>
                    <a:pt x="44" y="32"/>
                    <a:pt x="49" y="33"/>
                    <a:pt x="53" y="36"/>
                  </a:cubicBezTo>
                  <a:cubicBezTo>
                    <a:pt x="56" y="38"/>
                    <a:pt x="58" y="42"/>
                    <a:pt x="58" y="47"/>
                  </a:cubicBezTo>
                  <a:cubicBezTo>
                    <a:pt x="58" y="58"/>
                    <a:pt x="58" y="58"/>
                    <a:pt x="58" y="58"/>
                  </a:cubicBezTo>
                  <a:cubicBezTo>
                    <a:pt x="58" y="64"/>
                    <a:pt x="56"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1" y="42"/>
                    <a:pt x="34" y="42"/>
                  </a:cubicBezTo>
                  <a:cubicBezTo>
                    <a:pt x="20" y="42"/>
                    <a:pt x="20" y="42"/>
                    <a:pt x="20" y="42"/>
                  </a:cubicBezTo>
                  <a:cubicBezTo>
                    <a:pt x="14" y="42"/>
                    <a:pt x="9" y="41"/>
                    <a:pt x="6" y="38"/>
                  </a:cubicBezTo>
                  <a:cubicBezTo>
                    <a:pt x="2" y="36"/>
                    <a:pt x="0" y="32"/>
                    <a:pt x="0" y="27"/>
                  </a:cubicBezTo>
                  <a:cubicBezTo>
                    <a:pt x="0" y="16"/>
                    <a:pt x="0" y="16"/>
                    <a:pt x="0" y="16"/>
                  </a:cubicBezTo>
                  <a:cubicBezTo>
                    <a:pt x="0" y="11"/>
                    <a:pt x="2" y="7"/>
                    <a:pt x="6" y="3"/>
                  </a:cubicBezTo>
                  <a:cubicBezTo>
                    <a:pt x="9" y="1"/>
                    <a:pt x="14" y="0"/>
                    <a:pt x="20" y="0"/>
                  </a:cubicBezTo>
                  <a:cubicBezTo>
                    <a:pt x="58" y="0"/>
                    <a:pt x="58" y="0"/>
                    <a:pt x="58" y="0"/>
                  </a:cubicBezTo>
                  <a:lnTo>
                    <a:pt x="58" y="11"/>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8" name="Freeform 17"/>
            <p:cNvSpPr/>
            <p:nvPr/>
          </p:nvSpPr>
          <p:spPr>
            <a:xfrm>
              <a:off x="7395840" y="1190880"/>
              <a:ext cx="60840" cy="73440"/>
            </a:xfrm>
            <a:custGeom>
              <a:avLst/>
              <a:gdLst>
                <a:gd name="textAreaLeft" fmla="*/ 0 w 60840"/>
                <a:gd name="textAreaRight" fmla="*/ 61560 w 60840"/>
                <a:gd name="textAreaTop" fmla="*/ 0 h 73440"/>
                <a:gd name="textAreaBottom" fmla="*/ 74160 h 73440"/>
              </a:gdLst>
              <a:ahLst/>
              <a:rect l="textAreaLeft" t="textAreaTop" r="textAreaRight" b="textAreaBottom"/>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9" name="Rectangle 18"/>
            <p:cNvSpPr/>
            <p:nvPr/>
          </p:nvSpPr>
          <p:spPr>
            <a:xfrm>
              <a:off x="7472880" y="1190880"/>
              <a:ext cx="14040" cy="73440"/>
            </a:xfrm>
            <a:prstGeom prst="rect">
              <a:avLst/>
            </a:prstGeom>
            <a:solidFill>
              <a:srgbClr val="70707a"/>
            </a:solidFill>
            <a:ln w="0">
              <a:noFill/>
            </a:ln>
          </p:spPr>
          <p:style>
            <a:lnRef idx="0"/>
            <a:fillRef idx="0"/>
            <a:effectRef idx="0"/>
            <a:fontRef idx="minor"/>
          </p:style>
          <p:txBody>
            <a:bodyPr numCol="1" spcCol="0" lIns="90000" rIns="90000" tIns="36720" bIns="36720" anchor="t">
              <a:noAutofit/>
            </a:bodyPr>
            <a:p>
              <a:pPr defTabSz="914400">
                <a:lnSpc>
                  <a:spcPct val="100000"/>
                </a:lnSpc>
              </a:pPr>
              <a:endParaRPr b="0" lang="fr-FR" sz="1800" strike="noStrike" u="none">
                <a:solidFill>
                  <a:srgbClr val="231f20"/>
                </a:solidFill>
                <a:uFillTx/>
                <a:latin typeface="Marianne"/>
              </a:endParaRPr>
            </a:p>
          </p:txBody>
        </p:sp>
        <p:sp>
          <p:nvSpPr>
            <p:cNvPr id="10" name="Freeform 19"/>
            <p:cNvSpPr/>
            <p:nvPr/>
          </p:nvSpPr>
          <p:spPr>
            <a:xfrm>
              <a:off x="7502760" y="1190880"/>
              <a:ext cx="60840" cy="73440"/>
            </a:xfrm>
            <a:custGeom>
              <a:avLst/>
              <a:gdLst>
                <a:gd name="textAreaLeft" fmla="*/ 0 w 60840"/>
                <a:gd name="textAreaRight" fmla="*/ 61560 w 60840"/>
                <a:gd name="textAreaTop" fmla="*/ 0 h 73440"/>
                <a:gd name="textAreaBottom" fmla="*/ 74160 h 73440"/>
              </a:gdLst>
              <a:ahLst/>
              <a:rect l="textAreaLeft" t="textAreaTop" r="textAreaRight" b="textAreaBottom"/>
              <a:pathLst>
                <a:path w="87" h="112">
                  <a:moveTo>
                    <a:pt x="87" y="17"/>
                  </a:moveTo>
                  <a:lnTo>
                    <a:pt x="53" y="17"/>
                  </a:lnTo>
                  <a:lnTo>
                    <a:pt x="53" y="112"/>
                  </a:lnTo>
                  <a:lnTo>
                    <a:pt x="33" y="112"/>
                  </a:lnTo>
                  <a:lnTo>
                    <a:pt x="33" y="17"/>
                  </a:lnTo>
                  <a:lnTo>
                    <a:pt x="0" y="17"/>
                  </a:lnTo>
                  <a:lnTo>
                    <a:pt x="0" y="0"/>
                  </a:lnTo>
                  <a:lnTo>
                    <a:pt x="87" y="0"/>
                  </a:lnTo>
                  <a:lnTo>
                    <a:pt x="87" y="17"/>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11" name="Freeform 20"/>
            <p:cNvSpPr/>
            <p:nvPr/>
          </p:nvSpPr>
          <p:spPr>
            <a:xfrm>
              <a:off x="7579080" y="1190880"/>
              <a:ext cx="69840" cy="73440"/>
            </a:xfrm>
            <a:custGeom>
              <a:avLst/>
              <a:gdLst>
                <a:gd name="textAreaLeft" fmla="*/ 0 w 69840"/>
                <a:gd name="textAreaRight" fmla="*/ 70560 w 69840"/>
                <a:gd name="textAreaTop" fmla="*/ 0 h 73440"/>
                <a:gd name="textAreaBottom" fmla="*/ 74160 h 73440"/>
              </a:gdLst>
              <a:ahLst/>
              <a:rect l="textAreaLeft" t="textAreaTop" r="textAreaRight" b="textAreaBottom"/>
              <a:pathLst>
                <a:path w="66" h="74">
                  <a:moveTo>
                    <a:pt x="66" y="56"/>
                  </a:moveTo>
                  <a:cubicBezTo>
                    <a:pt x="66" y="59"/>
                    <a:pt x="65" y="62"/>
                    <a:pt x="65" y="63"/>
                  </a:cubicBezTo>
                  <a:cubicBezTo>
                    <a:pt x="64" y="66"/>
                    <a:pt x="62" y="68"/>
                    <a:pt x="60" y="70"/>
                  </a:cubicBezTo>
                  <a:cubicBezTo>
                    <a:pt x="58" y="72"/>
                    <a:pt x="55" y="73"/>
                    <a:pt x="52" y="74"/>
                  </a:cubicBezTo>
                  <a:cubicBezTo>
                    <a:pt x="51" y="74"/>
                    <a:pt x="48" y="74"/>
                    <a:pt x="43" y="74"/>
                  </a:cubicBezTo>
                  <a:cubicBezTo>
                    <a:pt x="23" y="74"/>
                    <a:pt x="23" y="74"/>
                    <a:pt x="23" y="74"/>
                  </a:cubicBezTo>
                  <a:cubicBezTo>
                    <a:pt x="19" y="74"/>
                    <a:pt x="16" y="74"/>
                    <a:pt x="14" y="74"/>
                  </a:cubicBezTo>
                  <a:cubicBezTo>
                    <a:pt x="11" y="73"/>
                    <a:pt x="8" y="72"/>
                    <a:pt x="6" y="70"/>
                  </a:cubicBezTo>
                  <a:cubicBezTo>
                    <a:pt x="4" y="68"/>
                    <a:pt x="2" y="66"/>
                    <a:pt x="1" y="63"/>
                  </a:cubicBezTo>
                  <a:cubicBezTo>
                    <a:pt x="1" y="62"/>
                    <a:pt x="0" y="59"/>
                    <a:pt x="0" y="56"/>
                  </a:cubicBezTo>
                  <a:cubicBezTo>
                    <a:pt x="0" y="0"/>
                    <a:pt x="0" y="0"/>
                    <a:pt x="0" y="0"/>
                  </a:cubicBezTo>
                  <a:cubicBezTo>
                    <a:pt x="14" y="0"/>
                    <a:pt x="14" y="0"/>
                    <a:pt x="14" y="0"/>
                  </a:cubicBezTo>
                  <a:cubicBezTo>
                    <a:pt x="14" y="54"/>
                    <a:pt x="14" y="54"/>
                    <a:pt x="14" y="54"/>
                  </a:cubicBezTo>
                  <a:cubicBezTo>
                    <a:pt x="14" y="57"/>
                    <a:pt x="14" y="60"/>
                    <a:pt x="16" y="61"/>
                  </a:cubicBezTo>
                  <a:cubicBezTo>
                    <a:pt x="18" y="63"/>
                    <a:pt x="21" y="63"/>
                    <a:pt x="26" y="63"/>
                  </a:cubicBezTo>
                  <a:cubicBezTo>
                    <a:pt x="40" y="63"/>
                    <a:pt x="40" y="63"/>
                    <a:pt x="40" y="63"/>
                  </a:cubicBezTo>
                  <a:cubicBezTo>
                    <a:pt x="45" y="63"/>
                    <a:pt x="48" y="63"/>
                    <a:pt x="50" y="61"/>
                  </a:cubicBezTo>
                  <a:cubicBezTo>
                    <a:pt x="52" y="60"/>
                    <a:pt x="53" y="58"/>
                    <a:pt x="53" y="54"/>
                  </a:cubicBezTo>
                  <a:cubicBezTo>
                    <a:pt x="53" y="0"/>
                    <a:pt x="53" y="0"/>
                    <a:pt x="53" y="0"/>
                  </a:cubicBezTo>
                  <a:cubicBezTo>
                    <a:pt x="66" y="0"/>
                    <a:pt x="66" y="0"/>
                    <a:pt x="66" y="0"/>
                  </a:cubicBezTo>
                  <a:lnTo>
                    <a:pt x="66" y="56"/>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12" name="Freeform 21"/>
            <p:cNvSpPr/>
            <p:nvPr/>
          </p:nvSpPr>
          <p:spPr>
            <a:xfrm>
              <a:off x="7664400" y="1190880"/>
              <a:ext cx="60840" cy="73440"/>
            </a:xfrm>
            <a:custGeom>
              <a:avLst/>
              <a:gdLst>
                <a:gd name="textAreaLeft" fmla="*/ 0 w 60840"/>
                <a:gd name="textAreaRight" fmla="*/ 61560 w 60840"/>
                <a:gd name="textAreaTop" fmla="*/ 0 h 73440"/>
                <a:gd name="textAreaBottom" fmla="*/ 74160 h 73440"/>
              </a:gdLst>
              <a:ahLst/>
              <a:rect l="textAreaLeft" t="textAreaTop" r="textAreaRight" b="textAreaBottom"/>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13" name="Freeform 22"/>
            <p:cNvSpPr/>
            <p:nvPr/>
          </p:nvSpPr>
          <p:spPr>
            <a:xfrm>
              <a:off x="7776000" y="1190880"/>
              <a:ext cx="69840" cy="73800"/>
            </a:xfrm>
            <a:custGeom>
              <a:avLst/>
              <a:gdLst>
                <a:gd name="textAreaLeft" fmla="*/ 0 w 69840"/>
                <a:gd name="textAreaRight" fmla="*/ 70560 w 69840"/>
                <a:gd name="textAreaTop" fmla="*/ 0 h 73800"/>
                <a:gd name="textAreaBottom" fmla="*/ 74520 h 73800"/>
              </a:gdLst>
              <a:ahLst/>
              <a:rect l="textAreaLeft" t="textAreaTop" r="textAreaRight" b="textAreaBottom"/>
              <a:pathLst>
                <a:path w="66" h="75">
                  <a:moveTo>
                    <a:pt x="66" y="65"/>
                  </a:moveTo>
                  <a:cubicBezTo>
                    <a:pt x="66" y="68"/>
                    <a:pt x="65" y="70"/>
                    <a:pt x="63" y="72"/>
                  </a:cubicBezTo>
                  <a:cubicBezTo>
                    <a:pt x="61" y="74"/>
                    <a:pt x="58" y="75"/>
                    <a:pt x="55" y="75"/>
                  </a:cubicBezTo>
                  <a:cubicBezTo>
                    <a:pt x="52" y="75"/>
                    <a:pt x="49"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7" y="1"/>
                    <a:pt x="18" y="3"/>
                  </a:cubicBezTo>
                  <a:cubicBezTo>
                    <a:pt x="19"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14" name="Freeform 23"/>
            <p:cNvSpPr/>
            <p:nvPr/>
          </p:nvSpPr>
          <p:spPr>
            <a:xfrm>
              <a:off x="7860240" y="1190880"/>
              <a:ext cx="84960" cy="73440"/>
            </a:xfrm>
            <a:custGeom>
              <a:avLst/>
              <a:gdLst>
                <a:gd name="textAreaLeft" fmla="*/ 0 w 84960"/>
                <a:gd name="textAreaRight" fmla="*/ 85680 w 84960"/>
                <a:gd name="textAreaTop" fmla="*/ 0 h 73440"/>
                <a:gd name="textAreaBottom" fmla="*/ 74160 h 73440"/>
              </a:gdLst>
              <a:ahLst/>
              <a:rect l="textAreaLeft" t="textAreaTop" r="textAreaRight" b="textAreaBottom"/>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3"/>
                    <a:pt x="35" y="0"/>
                    <a:pt x="40" y="0"/>
                  </a:cubicBezTo>
                  <a:cubicBezTo>
                    <a:pt x="45" y="0"/>
                    <a:pt x="49" y="3"/>
                    <a:pt x="51"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15" name="Freeform 24"/>
            <p:cNvSpPr/>
            <p:nvPr/>
          </p:nvSpPr>
          <p:spPr>
            <a:xfrm>
              <a:off x="7945920" y="1190880"/>
              <a:ext cx="61560" cy="73440"/>
            </a:xfrm>
            <a:custGeom>
              <a:avLst/>
              <a:gdLst>
                <a:gd name="textAreaLeft" fmla="*/ 0 w 61560"/>
                <a:gd name="textAreaRight" fmla="*/ 62280 w 61560"/>
                <a:gd name="textAreaTop" fmla="*/ 0 h 73440"/>
                <a:gd name="textAreaBottom" fmla="*/ 74160 h 73440"/>
              </a:gdLst>
              <a:ahLst/>
              <a:rect l="textAreaLeft" t="textAreaTop" r="textAreaRight" b="textAreaBottom"/>
              <a:pathLst>
                <a:path w="88" h="112">
                  <a:moveTo>
                    <a:pt x="88" y="17"/>
                  </a:moveTo>
                  <a:lnTo>
                    <a:pt x="54" y="17"/>
                  </a:lnTo>
                  <a:lnTo>
                    <a:pt x="54" y="112"/>
                  </a:lnTo>
                  <a:lnTo>
                    <a:pt x="35" y="112"/>
                  </a:lnTo>
                  <a:lnTo>
                    <a:pt x="35" y="17"/>
                  </a:lnTo>
                  <a:lnTo>
                    <a:pt x="0" y="17"/>
                  </a:lnTo>
                  <a:lnTo>
                    <a:pt x="0" y="0"/>
                  </a:lnTo>
                  <a:lnTo>
                    <a:pt x="88" y="0"/>
                  </a:lnTo>
                  <a:lnTo>
                    <a:pt x="88" y="17"/>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16" name="Rectangle 25"/>
            <p:cNvSpPr/>
            <p:nvPr/>
          </p:nvSpPr>
          <p:spPr>
            <a:xfrm>
              <a:off x="8023680" y="1190880"/>
              <a:ext cx="13320" cy="73440"/>
            </a:xfrm>
            <a:prstGeom prst="rect">
              <a:avLst/>
            </a:prstGeom>
            <a:solidFill>
              <a:srgbClr val="70707a"/>
            </a:solidFill>
            <a:ln w="0">
              <a:noFill/>
            </a:ln>
          </p:spPr>
          <p:style>
            <a:lnRef idx="0"/>
            <a:fillRef idx="0"/>
            <a:effectRef idx="0"/>
            <a:fontRef idx="minor"/>
          </p:style>
          <p:txBody>
            <a:bodyPr numCol="1" spcCol="0" lIns="90000" rIns="90000" tIns="36720" bIns="36720" anchor="t">
              <a:noAutofit/>
            </a:bodyPr>
            <a:p>
              <a:pPr defTabSz="914400">
                <a:lnSpc>
                  <a:spcPct val="100000"/>
                </a:lnSpc>
              </a:pPr>
              <a:endParaRPr b="0" lang="fr-FR" sz="1800" strike="noStrike" u="none">
                <a:solidFill>
                  <a:srgbClr val="231f20"/>
                </a:solidFill>
                <a:uFillTx/>
                <a:latin typeface="Marianne"/>
              </a:endParaRPr>
            </a:p>
          </p:txBody>
        </p:sp>
        <p:sp>
          <p:nvSpPr>
            <p:cNvPr id="17" name="Freeform 26"/>
            <p:cNvSpPr/>
            <p:nvPr/>
          </p:nvSpPr>
          <p:spPr>
            <a:xfrm>
              <a:off x="8058960" y="1190880"/>
              <a:ext cx="66960" cy="73440"/>
            </a:xfrm>
            <a:custGeom>
              <a:avLst/>
              <a:gdLst>
                <a:gd name="textAreaLeft" fmla="*/ 0 w 66960"/>
                <a:gd name="textAreaRight" fmla="*/ 67680 w 66960"/>
                <a:gd name="textAreaTop" fmla="*/ 0 h 73440"/>
                <a:gd name="textAreaBottom" fmla="*/ 74160 h 73440"/>
              </a:gdLst>
              <a:ahLst/>
              <a:rect l="textAreaLeft" t="textAreaTop" r="textAreaRight" b="textAreaBottom"/>
              <a:pathLst>
                <a:path w="64" h="74">
                  <a:moveTo>
                    <a:pt x="64" y="57"/>
                  </a:moveTo>
                  <a:cubicBezTo>
                    <a:pt x="64" y="69"/>
                    <a:pt x="57" y="74"/>
                    <a:pt x="42" y="74"/>
                  </a:cubicBezTo>
                  <a:cubicBezTo>
                    <a:pt x="22" y="74"/>
                    <a:pt x="22" y="74"/>
                    <a:pt x="22" y="74"/>
                  </a:cubicBezTo>
                  <a:cubicBezTo>
                    <a:pt x="15" y="74"/>
                    <a:pt x="10" y="73"/>
                    <a:pt x="7" y="71"/>
                  </a:cubicBezTo>
                  <a:cubicBezTo>
                    <a:pt x="2" y="68"/>
                    <a:pt x="0" y="63"/>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7"/>
                  </a:lnTo>
                  <a:close/>
                  <a:moveTo>
                    <a:pt x="51" y="55"/>
                  </a:moveTo>
                  <a:cubicBezTo>
                    <a:pt x="51" y="20"/>
                    <a:pt x="51" y="20"/>
                    <a:pt x="51" y="20"/>
                  </a:cubicBezTo>
                  <a:cubicBezTo>
                    <a:pt x="51" y="17"/>
                    <a:pt x="50" y="14"/>
                    <a:pt x="48" y="13"/>
                  </a:cubicBezTo>
                  <a:cubicBezTo>
                    <a:pt x="47" y="12"/>
                    <a:pt x="44" y="11"/>
                    <a:pt x="39" y="11"/>
                  </a:cubicBezTo>
                  <a:cubicBezTo>
                    <a:pt x="26" y="11"/>
                    <a:pt x="26" y="11"/>
                    <a:pt x="26" y="11"/>
                  </a:cubicBezTo>
                  <a:cubicBezTo>
                    <a:pt x="21" y="11"/>
                    <a:pt x="18" y="12"/>
                    <a:pt x="16" y="13"/>
                  </a:cubicBezTo>
                  <a:cubicBezTo>
                    <a:pt x="15" y="14"/>
                    <a:pt x="14" y="17"/>
                    <a:pt x="14" y="20"/>
                  </a:cubicBezTo>
                  <a:cubicBezTo>
                    <a:pt x="14" y="54"/>
                    <a:pt x="14" y="54"/>
                    <a:pt x="14" y="54"/>
                  </a:cubicBezTo>
                  <a:cubicBezTo>
                    <a:pt x="14" y="58"/>
                    <a:pt x="15" y="60"/>
                    <a:pt x="17" y="62"/>
                  </a:cubicBezTo>
                  <a:cubicBezTo>
                    <a:pt x="18" y="63"/>
                    <a:pt x="21" y="63"/>
                    <a:pt x="26" y="63"/>
                  </a:cubicBezTo>
                  <a:cubicBezTo>
                    <a:pt x="39" y="63"/>
                    <a:pt x="39" y="63"/>
                    <a:pt x="39" y="63"/>
                  </a:cubicBezTo>
                  <a:cubicBezTo>
                    <a:pt x="44" y="63"/>
                    <a:pt x="46" y="63"/>
                    <a:pt x="48" y="62"/>
                  </a:cubicBezTo>
                  <a:cubicBezTo>
                    <a:pt x="50" y="60"/>
                    <a:pt x="51" y="58"/>
                    <a:pt x="51" y="55"/>
                  </a:cubicBez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18" name="Freeform 27"/>
            <p:cNvSpPr/>
            <p:nvPr/>
          </p:nvSpPr>
          <p:spPr>
            <a:xfrm>
              <a:off x="8149320" y="1190880"/>
              <a:ext cx="69840" cy="73800"/>
            </a:xfrm>
            <a:custGeom>
              <a:avLst/>
              <a:gdLst>
                <a:gd name="textAreaLeft" fmla="*/ 0 w 69840"/>
                <a:gd name="textAreaRight" fmla="*/ 70560 w 69840"/>
                <a:gd name="textAreaTop" fmla="*/ 0 h 73800"/>
                <a:gd name="textAreaBottom" fmla="*/ 74520 h 73800"/>
              </a:gdLst>
              <a:ahLst/>
              <a:rect l="textAreaLeft" t="textAreaTop" r="textAreaRight" b="textAreaBottom"/>
              <a:pathLst>
                <a:path w="66" h="75">
                  <a:moveTo>
                    <a:pt x="66" y="65"/>
                  </a:moveTo>
                  <a:cubicBezTo>
                    <a:pt x="66" y="68"/>
                    <a:pt x="65" y="70"/>
                    <a:pt x="63" y="72"/>
                  </a:cubicBezTo>
                  <a:cubicBezTo>
                    <a:pt x="61" y="74"/>
                    <a:pt x="58" y="75"/>
                    <a:pt x="55" y="75"/>
                  </a:cubicBezTo>
                  <a:cubicBezTo>
                    <a:pt x="52" y="75"/>
                    <a:pt x="49" y="75"/>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6" y="1"/>
                    <a:pt x="18" y="3"/>
                  </a:cubicBezTo>
                  <a:cubicBezTo>
                    <a:pt x="19" y="3"/>
                    <a:pt x="20" y="5"/>
                    <a:pt x="22"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19" name="Freeform 28"/>
            <p:cNvSpPr/>
            <p:nvPr/>
          </p:nvSpPr>
          <p:spPr>
            <a:xfrm>
              <a:off x="8233560" y="1190880"/>
              <a:ext cx="84960" cy="73440"/>
            </a:xfrm>
            <a:custGeom>
              <a:avLst/>
              <a:gdLst>
                <a:gd name="textAreaLeft" fmla="*/ 0 w 84960"/>
                <a:gd name="textAreaRight" fmla="*/ 85680 w 84960"/>
                <a:gd name="textAreaTop" fmla="*/ 0 h 73440"/>
                <a:gd name="textAreaBottom" fmla="*/ 74160 h 73440"/>
              </a:gdLst>
              <a:ahLst/>
              <a:rect l="textAreaLeft" t="textAreaTop" r="textAreaRight" b="textAreaBottom"/>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29" y="7"/>
                    <a:pt x="29" y="7"/>
                    <a:pt x="29" y="7"/>
                  </a:cubicBezTo>
                  <a:cubicBezTo>
                    <a:pt x="31" y="3"/>
                    <a:pt x="35" y="0"/>
                    <a:pt x="40" y="0"/>
                  </a:cubicBezTo>
                  <a:cubicBezTo>
                    <a:pt x="45" y="0"/>
                    <a:pt x="48" y="3"/>
                    <a:pt x="50"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20" name="Freeform 29"/>
            <p:cNvSpPr/>
            <p:nvPr/>
          </p:nvSpPr>
          <p:spPr>
            <a:xfrm>
              <a:off x="8332560" y="1190880"/>
              <a:ext cx="62280" cy="73440"/>
            </a:xfrm>
            <a:custGeom>
              <a:avLst/>
              <a:gdLst>
                <a:gd name="textAreaLeft" fmla="*/ 0 w 62280"/>
                <a:gd name="textAreaRight" fmla="*/ 63000 w 62280"/>
                <a:gd name="textAreaTop" fmla="*/ 0 h 73440"/>
                <a:gd name="textAreaBottom" fmla="*/ 74160 h 73440"/>
              </a:gdLst>
              <a:ahLst/>
              <a:rect l="textAreaLeft" t="textAreaTop" r="textAreaRight" b="textAreaBottom"/>
              <a:pathLst>
                <a:path w="59" h="74">
                  <a:moveTo>
                    <a:pt x="59" y="74"/>
                  </a:moveTo>
                  <a:cubicBezTo>
                    <a:pt x="24" y="74"/>
                    <a:pt x="24" y="74"/>
                    <a:pt x="24" y="74"/>
                  </a:cubicBezTo>
                  <a:cubicBezTo>
                    <a:pt x="16" y="74"/>
                    <a:pt x="10" y="73"/>
                    <a:pt x="6" y="70"/>
                  </a:cubicBezTo>
                  <a:cubicBezTo>
                    <a:pt x="2" y="68"/>
                    <a:pt x="0" y="63"/>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2" y="64"/>
                    <a:pt x="27" y="64"/>
                  </a:cubicBezTo>
                  <a:cubicBezTo>
                    <a:pt x="59" y="64"/>
                    <a:pt x="59" y="64"/>
                    <a:pt x="59" y="64"/>
                  </a:cubicBezTo>
                  <a:lnTo>
                    <a:pt x="59" y="74"/>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21" name="Freeform 30"/>
            <p:cNvSpPr/>
            <p:nvPr/>
          </p:nvSpPr>
          <p:spPr>
            <a:xfrm>
              <a:off x="7191000" y="1363320"/>
              <a:ext cx="69840" cy="73440"/>
            </a:xfrm>
            <a:custGeom>
              <a:avLst/>
              <a:gdLst>
                <a:gd name="textAreaLeft" fmla="*/ 0 w 69840"/>
                <a:gd name="textAreaRight" fmla="*/ 70560 w 69840"/>
                <a:gd name="textAreaTop" fmla="*/ 0 h 73440"/>
                <a:gd name="textAreaBottom" fmla="*/ 74160 h 73440"/>
              </a:gdLst>
              <a:ahLst/>
              <a:rect l="textAreaLeft" t="textAreaTop" r="textAreaRight" b="textAreaBottom"/>
              <a:pathLst>
                <a:path w="66" h="74">
                  <a:moveTo>
                    <a:pt x="66" y="57"/>
                  </a:moveTo>
                  <a:cubicBezTo>
                    <a:pt x="66" y="62"/>
                    <a:pt x="64" y="66"/>
                    <a:pt x="60" y="69"/>
                  </a:cubicBezTo>
                  <a:cubicBezTo>
                    <a:pt x="57" y="72"/>
                    <a:pt x="52" y="74"/>
                    <a:pt x="46" y="74"/>
                  </a:cubicBezTo>
                  <a:cubicBezTo>
                    <a:pt x="0" y="74"/>
                    <a:pt x="0" y="74"/>
                    <a:pt x="0" y="74"/>
                  </a:cubicBezTo>
                  <a:cubicBezTo>
                    <a:pt x="0" y="0"/>
                    <a:pt x="0" y="0"/>
                    <a:pt x="0" y="0"/>
                  </a:cubicBezTo>
                  <a:cubicBezTo>
                    <a:pt x="46" y="0"/>
                    <a:pt x="46" y="0"/>
                    <a:pt x="46" y="0"/>
                  </a:cubicBezTo>
                  <a:cubicBezTo>
                    <a:pt x="59" y="0"/>
                    <a:pt x="66" y="5"/>
                    <a:pt x="66" y="16"/>
                  </a:cubicBezTo>
                  <a:lnTo>
                    <a:pt x="66" y="57"/>
                  </a:lnTo>
                  <a:close/>
                  <a:moveTo>
                    <a:pt x="52" y="53"/>
                  </a:moveTo>
                  <a:cubicBezTo>
                    <a:pt x="52" y="19"/>
                    <a:pt x="52" y="19"/>
                    <a:pt x="52" y="19"/>
                  </a:cubicBezTo>
                  <a:cubicBezTo>
                    <a:pt x="52" y="13"/>
                    <a:pt x="49" y="10"/>
                    <a:pt x="42" y="10"/>
                  </a:cubicBezTo>
                  <a:cubicBezTo>
                    <a:pt x="13" y="10"/>
                    <a:pt x="13" y="10"/>
                    <a:pt x="13" y="10"/>
                  </a:cubicBezTo>
                  <a:cubicBezTo>
                    <a:pt x="13" y="63"/>
                    <a:pt x="13" y="63"/>
                    <a:pt x="13" y="63"/>
                  </a:cubicBezTo>
                  <a:cubicBezTo>
                    <a:pt x="42" y="63"/>
                    <a:pt x="42" y="63"/>
                    <a:pt x="42" y="63"/>
                  </a:cubicBezTo>
                  <a:cubicBezTo>
                    <a:pt x="49" y="63"/>
                    <a:pt x="52" y="60"/>
                    <a:pt x="52" y="53"/>
                  </a:cubicBez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22" name="Freeform 31"/>
            <p:cNvSpPr/>
            <p:nvPr/>
          </p:nvSpPr>
          <p:spPr>
            <a:xfrm>
              <a:off x="7284240" y="1363320"/>
              <a:ext cx="62280" cy="73440"/>
            </a:xfrm>
            <a:custGeom>
              <a:avLst/>
              <a:gdLst>
                <a:gd name="textAreaLeft" fmla="*/ 0 w 62280"/>
                <a:gd name="textAreaRight" fmla="*/ 63000 w 62280"/>
                <a:gd name="textAreaTop" fmla="*/ 0 h 73440"/>
                <a:gd name="textAreaBottom" fmla="*/ 74160 h 73440"/>
              </a:gdLst>
              <a:ahLst/>
              <a:rect l="textAreaLeft" t="textAreaTop" r="textAreaRight" b="textAreaBottom"/>
              <a:pathLst>
                <a:path w="59" h="74">
                  <a:moveTo>
                    <a:pt x="56" y="42"/>
                  </a:moveTo>
                  <a:cubicBezTo>
                    <a:pt x="13" y="42"/>
                    <a:pt x="13" y="42"/>
                    <a:pt x="13" y="42"/>
                  </a:cubicBezTo>
                  <a:cubicBezTo>
                    <a:pt x="13" y="55"/>
                    <a:pt x="13" y="55"/>
                    <a:pt x="13" y="55"/>
                  </a:cubicBezTo>
                  <a:cubicBezTo>
                    <a:pt x="13" y="60"/>
                    <a:pt x="17" y="63"/>
                    <a:pt x="25" y="63"/>
                  </a:cubicBezTo>
                  <a:cubicBezTo>
                    <a:pt x="59" y="63"/>
                    <a:pt x="59" y="63"/>
                    <a:pt x="59" y="63"/>
                  </a:cubicBezTo>
                  <a:cubicBezTo>
                    <a:pt x="59" y="74"/>
                    <a:pt x="59" y="74"/>
                    <a:pt x="59" y="74"/>
                  </a:cubicBezTo>
                  <a:cubicBezTo>
                    <a:pt x="21" y="74"/>
                    <a:pt x="21" y="74"/>
                    <a:pt x="21" y="74"/>
                  </a:cubicBezTo>
                  <a:cubicBezTo>
                    <a:pt x="15" y="74"/>
                    <a:pt x="9" y="73"/>
                    <a:pt x="6" y="70"/>
                  </a:cubicBezTo>
                  <a:cubicBezTo>
                    <a:pt x="2" y="67"/>
                    <a:pt x="0" y="63"/>
                    <a:pt x="0" y="58"/>
                  </a:cubicBezTo>
                  <a:cubicBezTo>
                    <a:pt x="0" y="17"/>
                    <a:pt x="0" y="17"/>
                    <a:pt x="0" y="17"/>
                  </a:cubicBezTo>
                  <a:cubicBezTo>
                    <a:pt x="0" y="11"/>
                    <a:pt x="2" y="7"/>
                    <a:pt x="5" y="4"/>
                  </a:cubicBezTo>
                  <a:cubicBezTo>
                    <a:pt x="9" y="1"/>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2"/>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23" name="Freeform 32"/>
            <p:cNvSpPr/>
            <p:nvPr/>
          </p:nvSpPr>
          <p:spPr>
            <a:xfrm>
              <a:off x="7422840" y="1363320"/>
              <a:ext cx="62280" cy="73440"/>
            </a:xfrm>
            <a:custGeom>
              <a:avLst/>
              <a:gdLst>
                <a:gd name="textAreaLeft" fmla="*/ 0 w 62280"/>
                <a:gd name="textAreaRight" fmla="*/ 63000 w 62280"/>
                <a:gd name="textAreaTop" fmla="*/ 0 h 73440"/>
                <a:gd name="textAreaBottom" fmla="*/ 74160 h 73440"/>
              </a:gdLst>
              <a:ahLst/>
              <a:rect l="textAreaLeft" t="textAreaTop" r="textAreaRight" b="textAreaBottom"/>
              <a:pathLst>
                <a:path w="59" h="74">
                  <a:moveTo>
                    <a:pt x="59" y="74"/>
                  </a:moveTo>
                  <a:cubicBezTo>
                    <a:pt x="24" y="74"/>
                    <a:pt x="24" y="74"/>
                    <a:pt x="24" y="74"/>
                  </a:cubicBezTo>
                  <a:cubicBezTo>
                    <a:pt x="16" y="74"/>
                    <a:pt x="10" y="73"/>
                    <a:pt x="6" y="70"/>
                  </a:cubicBezTo>
                  <a:cubicBezTo>
                    <a:pt x="2" y="67"/>
                    <a:pt x="0" y="63"/>
                    <a:pt x="0" y="56"/>
                  </a:cubicBezTo>
                  <a:cubicBezTo>
                    <a:pt x="0" y="0"/>
                    <a:pt x="0" y="0"/>
                    <a:pt x="0" y="0"/>
                  </a:cubicBezTo>
                  <a:cubicBezTo>
                    <a:pt x="13" y="0"/>
                    <a:pt x="13" y="0"/>
                    <a:pt x="13" y="0"/>
                  </a:cubicBezTo>
                  <a:cubicBezTo>
                    <a:pt x="13" y="54"/>
                    <a:pt x="13" y="54"/>
                    <a:pt x="13" y="54"/>
                  </a:cubicBezTo>
                  <a:cubicBezTo>
                    <a:pt x="13" y="57"/>
                    <a:pt x="14" y="60"/>
                    <a:pt x="17" y="61"/>
                  </a:cubicBezTo>
                  <a:cubicBezTo>
                    <a:pt x="18" y="63"/>
                    <a:pt x="22" y="63"/>
                    <a:pt x="27" y="63"/>
                  </a:cubicBezTo>
                  <a:cubicBezTo>
                    <a:pt x="59" y="63"/>
                    <a:pt x="59" y="63"/>
                    <a:pt x="59" y="63"/>
                  </a:cubicBezTo>
                  <a:lnTo>
                    <a:pt x="59" y="74"/>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24" name="Freeform 33"/>
            <p:cNvSpPr/>
            <p:nvPr/>
          </p:nvSpPr>
          <p:spPr>
            <a:xfrm>
              <a:off x="7484400" y="1352160"/>
              <a:ext cx="13320" cy="25560"/>
            </a:xfrm>
            <a:custGeom>
              <a:avLst/>
              <a:gdLst>
                <a:gd name="textAreaLeft" fmla="*/ 0 w 13320"/>
                <a:gd name="textAreaRight" fmla="*/ 14040 w 13320"/>
                <a:gd name="textAreaTop" fmla="*/ 0 h 25560"/>
                <a:gd name="textAreaBottom" fmla="*/ 26280 h 25560"/>
              </a:gdLst>
              <a:ahLst/>
              <a:rect l="textAreaLeft" t="textAreaTop" r="textAreaRight" b="textAreaBottom"/>
              <a:pathLst>
                <a:path w="13" h="26">
                  <a:moveTo>
                    <a:pt x="13" y="8"/>
                  </a:moveTo>
                  <a:cubicBezTo>
                    <a:pt x="13" y="9"/>
                    <a:pt x="13" y="11"/>
                    <a:pt x="13" y="12"/>
                  </a:cubicBezTo>
                  <a:cubicBezTo>
                    <a:pt x="7" y="26"/>
                    <a:pt x="7" y="26"/>
                    <a:pt x="7" y="26"/>
                  </a:cubicBezTo>
                  <a:cubicBezTo>
                    <a:pt x="0" y="26"/>
                    <a:pt x="0" y="26"/>
                    <a:pt x="0" y="26"/>
                  </a:cubicBezTo>
                  <a:cubicBezTo>
                    <a:pt x="5" y="14"/>
                    <a:pt x="5" y="14"/>
                    <a:pt x="5" y="14"/>
                  </a:cubicBezTo>
                  <a:cubicBezTo>
                    <a:pt x="2" y="11"/>
                    <a:pt x="1" y="9"/>
                    <a:pt x="1" y="7"/>
                  </a:cubicBezTo>
                  <a:cubicBezTo>
                    <a:pt x="1" y="5"/>
                    <a:pt x="1" y="3"/>
                    <a:pt x="3" y="2"/>
                  </a:cubicBezTo>
                  <a:cubicBezTo>
                    <a:pt x="4" y="1"/>
                    <a:pt x="5" y="0"/>
                    <a:pt x="7" y="0"/>
                  </a:cubicBezTo>
                  <a:cubicBezTo>
                    <a:pt x="9" y="0"/>
                    <a:pt x="10" y="1"/>
                    <a:pt x="12" y="2"/>
                  </a:cubicBezTo>
                  <a:cubicBezTo>
                    <a:pt x="13" y="4"/>
                    <a:pt x="13" y="6"/>
                    <a:pt x="13" y="8"/>
                  </a:cubicBezTo>
                  <a:close/>
                </a:path>
              </a:pathLst>
            </a:custGeom>
            <a:solidFill>
              <a:srgbClr val="70707a"/>
            </a:solidFill>
            <a:ln w="0">
              <a:noFill/>
            </a:ln>
          </p:spPr>
          <p:style>
            <a:lnRef idx="0"/>
            <a:fillRef idx="0"/>
            <a:effectRef idx="0"/>
            <a:fontRef idx="minor"/>
          </p:style>
          <p:txBody>
            <a:bodyPr numCol="1" spcCol="0" lIns="90000" rIns="90000" tIns="12960" bIns="12960" anchor="t">
              <a:noAutofit/>
            </a:bodyPr>
            <a:p>
              <a:pPr defTabSz="914400">
                <a:lnSpc>
                  <a:spcPct val="100000"/>
                </a:lnSpc>
              </a:pPr>
              <a:endParaRPr b="0" lang="fr-FR" sz="1800" strike="noStrike" u="none">
                <a:solidFill>
                  <a:srgbClr val="231f20"/>
                </a:solidFill>
                <a:uFillTx/>
                <a:latin typeface="Marianne"/>
              </a:endParaRPr>
            </a:p>
          </p:txBody>
        </p:sp>
        <p:sp>
          <p:nvSpPr>
            <p:cNvPr id="25" name="Rectangle 34"/>
            <p:cNvSpPr/>
            <p:nvPr/>
          </p:nvSpPr>
          <p:spPr>
            <a:xfrm>
              <a:off x="7524720" y="1363320"/>
              <a:ext cx="13320" cy="73440"/>
            </a:xfrm>
            <a:prstGeom prst="rect">
              <a:avLst/>
            </a:prstGeom>
            <a:solidFill>
              <a:srgbClr val="70707a"/>
            </a:solidFill>
            <a:ln w="0">
              <a:noFill/>
            </a:ln>
          </p:spPr>
          <p:style>
            <a:lnRef idx="0"/>
            <a:fillRef idx="0"/>
            <a:effectRef idx="0"/>
            <a:fontRef idx="minor"/>
          </p:style>
          <p:txBody>
            <a:bodyPr numCol="1" spcCol="0" lIns="90000" rIns="90000" tIns="36720" bIns="36720" anchor="t">
              <a:noAutofit/>
            </a:bodyPr>
            <a:p>
              <a:pPr defTabSz="914400">
                <a:lnSpc>
                  <a:spcPct val="100000"/>
                </a:lnSpc>
              </a:pPr>
              <a:endParaRPr b="0" lang="fr-FR" sz="1800" strike="noStrike" u="none">
                <a:solidFill>
                  <a:srgbClr val="231f20"/>
                </a:solidFill>
                <a:uFillTx/>
                <a:latin typeface="Marianne"/>
              </a:endParaRPr>
            </a:p>
          </p:txBody>
        </p:sp>
        <p:sp>
          <p:nvSpPr>
            <p:cNvPr id="26" name="Freeform 35"/>
            <p:cNvSpPr/>
            <p:nvPr/>
          </p:nvSpPr>
          <p:spPr>
            <a:xfrm>
              <a:off x="7561440" y="1363320"/>
              <a:ext cx="69120" cy="73800"/>
            </a:xfrm>
            <a:custGeom>
              <a:avLst/>
              <a:gdLst>
                <a:gd name="textAreaLeft" fmla="*/ 0 w 69120"/>
                <a:gd name="textAreaRight" fmla="*/ 69840 w 69120"/>
                <a:gd name="textAreaTop" fmla="*/ 0 h 73800"/>
                <a:gd name="textAreaBottom" fmla="*/ 74520 h 73800"/>
              </a:gdLst>
              <a:ahLst/>
              <a:rect l="textAreaLeft" t="textAreaTop" r="textAreaRight" b="textAreaBottom"/>
              <a:pathLst>
                <a:path w="66" h="75">
                  <a:moveTo>
                    <a:pt x="66" y="65"/>
                  </a:moveTo>
                  <a:cubicBezTo>
                    <a:pt x="66" y="68"/>
                    <a:pt x="65" y="70"/>
                    <a:pt x="63" y="72"/>
                  </a:cubicBezTo>
                  <a:cubicBezTo>
                    <a:pt x="61" y="74"/>
                    <a:pt x="59" y="75"/>
                    <a:pt x="55" y="75"/>
                  </a:cubicBezTo>
                  <a:cubicBezTo>
                    <a:pt x="52" y="75"/>
                    <a:pt x="50" y="74"/>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5" y="0"/>
                    <a:pt x="17" y="1"/>
                    <a:pt x="19" y="2"/>
                  </a:cubicBezTo>
                  <a:cubicBezTo>
                    <a:pt x="20" y="3"/>
                    <a:pt x="21" y="5"/>
                    <a:pt x="23"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27" name="Freeform 36"/>
            <p:cNvSpPr/>
            <p:nvPr/>
          </p:nvSpPr>
          <p:spPr>
            <a:xfrm>
              <a:off x="7653960" y="1363320"/>
              <a:ext cx="63000" cy="73440"/>
            </a:xfrm>
            <a:custGeom>
              <a:avLst/>
              <a:gdLst>
                <a:gd name="textAreaLeft" fmla="*/ 0 w 63000"/>
                <a:gd name="textAreaRight" fmla="*/ 63720 w 63000"/>
                <a:gd name="textAreaTop" fmla="*/ 0 h 73440"/>
                <a:gd name="textAreaBottom" fmla="*/ 74160 h 73440"/>
              </a:gdLst>
              <a:ahLst/>
              <a:rect l="textAreaLeft" t="textAreaTop" r="textAreaRight" b="textAreaBottom"/>
              <a:pathLst>
                <a:path w="60" h="74">
                  <a:moveTo>
                    <a:pt x="60" y="42"/>
                  </a:moveTo>
                  <a:cubicBezTo>
                    <a:pt x="14" y="42"/>
                    <a:pt x="14" y="42"/>
                    <a:pt x="14" y="42"/>
                  </a:cubicBezTo>
                  <a:cubicBezTo>
                    <a:pt x="14" y="74"/>
                    <a:pt x="14" y="74"/>
                    <a:pt x="14" y="74"/>
                  </a:cubicBezTo>
                  <a:cubicBezTo>
                    <a:pt x="0" y="74"/>
                    <a:pt x="0" y="74"/>
                    <a:pt x="0" y="74"/>
                  </a:cubicBezTo>
                  <a:cubicBezTo>
                    <a:pt x="0" y="15"/>
                    <a:pt x="0" y="15"/>
                    <a:pt x="0" y="15"/>
                  </a:cubicBezTo>
                  <a:cubicBezTo>
                    <a:pt x="0" y="10"/>
                    <a:pt x="2" y="6"/>
                    <a:pt x="6" y="3"/>
                  </a:cubicBezTo>
                  <a:cubicBezTo>
                    <a:pt x="10" y="1"/>
                    <a:pt x="15" y="0"/>
                    <a:pt x="21" y="0"/>
                  </a:cubicBezTo>
                  <a:cubicBezTo>
                    <a:pt x="60" y="0"/>
                    <a:pt x="60" y="0"/>
                    <a:pt x="60" y="0"/>
                  </a:cubicBezTo>
                  <a:cubicBezTo>
                    <a:pt x="60" y="11"/>
                    <a:pt x="60" y="11"/>
                    <a:pt x="60" y="11"/>
                  </a:cubicBezTo>
                  <a:cubicBezTo>
                    <a:pt x="25" y="11"/>
                    <a:pt x="25" y="11"/>
                    <a:pt x="25" y="11"/>
                  </a:cubicBezTo>
                  <a:cubicBezTo>
                    <a:pt x="17" y="11"/>
                    <a:pt x="14" y="13"/>
                    <a:pt x="14" y="18"/>
                  </a:cubicBezTo>
                  <a:cubicBezTo>
                    <a:pt x="14" y="32"/>
                    <a:pt x="14" y="32"/>
                    <a:pt x="14" y="32"/>
                  </a:cubicBezTo>
                  <a:cubicBezTo>
                    <a:pt x="60" y="32"/>
                    <a:pt x="60" y="32"/>
                    <a:pt x="60" y="32"/>
                  </a:cubicBezTo>
                  <a:lnTo>
                    <a:pt x="60" y="42"/>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28" name="Freeform 37"/>
            <p:cNvSpPr/>
            <p:nvPr/>
          </p:nvSpPr>
          <p:spPr>
            <a:xfrm>
              <a:off x="7742160" y="1363320"/>
              <a:ext cx="67680" cy="73440"/>
            </a:xfrm>
            <a:custGeom>
              <a:avLst/>
              <a:gdLst>
                <a:gd name="textAreaLeft" fmla="*/ 0 w 67680"/>
                <a:gd name="textAreaRight" fmla="*/ 68400 w 67680"/>
                <a:gd name="textAreaTop" fmla="*/ 0 h 73440"/>
                <a:gd name="textAreaBottom" fmla="*/ 74160 h 73440"/>
              </a:gdLst>
              <a:ahLst/>
              <a:rect l="textAreaLeft" t="textAreaTop" r="textAreaRight" b="textAreaBottom"/>
              <a:pathLst>
                <a:path w="64" h="74">
                  <a:moveTo>
                    <a:pt x="64" y="57"/>
                  </a:moveTo>
                  <a:cubicBezTo>
                    <a:pt x="64" y="68"/>
                    <a:pt x="56" y="74"/>
                    <a:pt x="42" y="74"/>
                  </a:cubicBezTo>
                  <a:cubicBezTo>
                    <a:pt x="22" y="74"/>
                    <a:pt x="22" y="74"/>
                    <a:pt x="22" y="74"/>
                  </a:cubicBezTo>
                  <a:cubicBezTo>
                    <a:pt x="15" y="74"/>
                    <a:pt x="10"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29" name="Freeform 38"/>
            <p:cNvSpPr/>
            <p:nvPr/>
          </p:nvSpPr>
          <p:spPr>
            <a:xfrm>
              <a:off x="7832880" y="1363320"/>
              <a:ext cx="68400" cy="73440"/>
            </a:xfrm>
            <a:custGeom>
              <a:avLst/>
              <a:gdLst>
                <a:gd name="textAreaLeft" fmla="*/ 0 w 68400"/>
                <a:gd name="textAreaRight" fmla="*/ 69120 w 68400"/>
                <a:gd name="textAreaTop" fmla="*/ 0 h 73440"/>
                <a:gd name="textAreaBottom" fmla="*/ 74160 h 73440"/>
              </a:gdLst>
              <a:ahLst/>
              <a:rect l="textAreaLeft" t="textAreaTop" r="textAreaRight" b="textAreaBottom"/>
              <a:pathLst>
                <a:path w="65" h="74">
                  <a:moveTo>
                    <a:pt x="65" y="74"/>
                  </a:moveTo>
                  <a:cubicBezTo>
                    <a:pt x="48" y="74"/>
                    <a:pt x="48" y="74"/>
                    <a:pt x="48" y="74"/>
                  </a:cubicBezTo>
                  <a:cubicBezTo>
                    <a:pt x="16" y="45"/>
                    <a:pt x="16" y="45"/>
                    <a:pt x="16" y="45"/>
                  </a:cubicBezTo>
                  <a:cubicBezTo>
                    <a:pt x="15" y="45"/>
                    <a:pt x="14" y="43"/>
                    <a:pt x="14" y="41"/>
                  </a:cubicBezTo>
                  <a:cubicBezTo>
                    <a:pt x="14" y="37"/>
                    <a:pt x="17" y="35"/>
                    <a:pt x="23" y="35"/>
                  </a:cubicBezTo>
                  <a:cubicBezTo>
                    <a:pt x="42" y="34"/>
                    <a:pt x="42" y="34"/>
                    <a:pt x="42" y="34"/>
                  </a:cubicBezTo>
                  <a:cubicBezTo>
                    <a:pt x="48" y="34"/>
                    <a:pt x="52" y="32"/>
                    <a:pt x="52" y="27"/>
                  </a:cubicBezTo>
                  <a:cubicBezTo>
                    <a:pt x="52" y="19"/>
                    <a:pt x="52" y="19"/>
                    <a:pt x="52" y="19"/>
                  </a:cubicBezTo>
                  <a:cubicBezTo>
                    <a:pt x="52" y="13"/>
                    <a:pt x="48" y="11"/>
                    <a:pt x="41" y="11"/>
                  </a:cubicBezTo>
                  <a:cubicBezTo>
                    <a:pt x="13" y="11"/>
                    <a:pt x="13" y="11"/>
                    <a:pt x="13" y="11"/>
                  </a:cubicBezTo>
                  <a:cubicBezTo>
                    <a:pt x="13" y="74"/>
                    <a:pt x="13" y="74"/>
                    <a:pt x="13"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3" y="37"/>
                    <a:pt x="60" y="40"/>
                  </a:cubicBezTo>
                  <a:cubicBezTo>
                    <a:pt x="56" y="42"/>
                    <a:pt x="51" y="44"/>
                    <a:pt x="46" y="44"/>
                  </a:cubicBezTo>
                  <a:cubicBezTo>
                    <a:pt x="31" y="44"/>
                    <a:pt x="31" y="44"/>
                    <a:pt x="31" y="44"/>
                  </a:cubicBezTo>
                  <a:lnTo>
                    <a:pt x="65" y="74"/>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30" name="Freeform 39"/>
            <p:cNvSpPr/>
            <p:nvPr/>
          </p:nvSpPr>
          <p:spPr>
            <a:xfrm>
              <a:off x="7922520" y="1363320"/>
              <a:ext cx="96120" cy="75240"/>
            </a:xfrm>
            <a:custGeom>
              <a:avLst/>
              <a:gdLst>
                <a:gd name="textAreaLeft" fmla="*/ 0 w 96120"/>
                <a:gd name="textAreaRight" fmla="*/ 96840 w 96120"/>
                <a:gd name="textAreaTop" fmla="*/ 0 h 75240"/>
                <a:gd name="textAreaBottom" fmla="*/ 75960 h 75240"/>
              </a:gdLst>
              <a:ahLst/>
              <a:rect l="textAreaLeft" t="textAreaTop" r="textAreaRight" b="textAreaBottom"/>
              <a:pathLst>
                <a:path w="91" h="76">
                  <a:moveTo>
                    <a:pt x="91" y="74"/>
                  </a:moveTo>
                  <a:cubicBezTo>
                    <a:pt x="79" y="74"/>
                    <a:pt x="79" y="74"/>
                    <a:pt x="79" y="74"/>
                  </a:cubicBezTo>
                  <a:cubicBezTo>
                    <a:pt x="79" y="16"/>
                    <a:pt x="79" y="16"/>
                    <a:pt x="79" y="16"/>
                  </a:cubicBezTo>
                  <a:cubicBezTo>
                    <a:pt x="55" y="68"/>
                    <a:pt x="55" y="68"/>
                    <a:pt x="55" y="68"/>
                  </a:cubicBezTo>
                  <a:cubicBezTo>
                    <a:pt x="53" y="73"/>
                    <a:pt x="50" y="76"/>
                    <a:pt x="46" y="76"/>
                  </a:cubicBezTo>
                  <a:cubicBezTo>
                    <a:pt x="43" y="76"/>
                    <a:pt x="41" y="75"/>
                    <a:pt x="40" y="73"/>
                  </a:cubicBezTo>
                  <a:cubicBezTo>
                    <a:pt x="39" y="72"/>
                    <a:pt x="38" y="71"/>
                    <a:pt x="37" y="68"/>
                  </a:cubicBezTo>
                  <a:cubicBezTo>
                    <a:pt x="13" y="16"/>
                    <a:pt x="13" y="16"/>
                    <a:pt x="13" y="16"/>
                  </a:cubicBezTo>
                  <a:cubicBezTo>
                    <a:pt x="13" y="74"/>
                    <a:pt x="13" y="74"/>
                    <a:pt x="13" y="74"/>
                  </a:cubicBezTo>
                  <a:cubicBezTo>
                    <a:pt x="0" y="74"/>
                    <a:pt x="0" y="74"/>
                    <a:pt x="0" y="74"/>
                  </a:cubicBezTo>
                  <a:cubicBezTo>
                    <a:pt x="0" y="10"/>
                    <a:pt x="0" y="10"/>
                    <a:pt x="0" y="10"/>
                  </a:cubicBezTo>
                  <a:cubicBezTo>
                    <a:pt x="0" y="7"/>
                    <a:pt x="1" y="5"/>
                    <a:pt x="3" y="3"/>
                  </a:cubicBezTo>
                  <a:cubicBezTo>
                    <a:pt x="5" y="1"/>
                    <a:pt x="8" y="0"/>
                    <a:pt x="12" y="0"/>
                  </a:cubicBezTo>
                  <a:cubicBezTo>
                    <a:pt x="17" y="0"/>
                    <a:pt x="21" y="2"/>
                    <a:pt x="23" y="7"/>
                  </a:cubicBezTo>
                  <a:cubicBezTo>
                    <a:pt x="46" y="59"/>
                    <a:pt x="46" y="59"/>
                    <a:pt x="46" y="59"/>
                  </a:cubicBezTo>
                  <a:cubicBezTo>
                    <a:pt x="69" y="7"/>
                    <a:pt x="69" y="7"/>
                    <a:pt x="69" y="7"/>
                  </a:cubicBezTo>
                  <a:cubicBezTo>
                    <a:pt x="71" y="2"/>
                    <a:pt x="75" y="0"/>
                    <a:pt x="80" y="0"/>
                  </a:cubicBezTo>
                  <a:cubicBezTo>
                    <a:pt x="84" y="0"/>
                    <a:pt x="87" y="1"/>
                    <a:pt x="89" y="3"/>
                  </a:cubicBezTo>
                  <a:cubicBezTo>
                    <a:pt x="90" y="5"/>
                    <a:pt x="91" y="7"/>
                    <a:pt x="91" y="10"/>
                  </a:cubicBezTo>
                  <a:lnTo>
                    <a:pt x="91" y="74"/>
                  </a:lnTo>
                  <a:close/>
                </a:path>
              </a:pathLst>
            </a:custGeom>
            <a:solidFill>
              <a:srgbClr val="70707a"/>
            </a:solidFill>
            <a:ln w="0">
              <a:noFill/>
            </a:ln>
          </p:spPr>
          <p:style>
            <a:lnRef idx="0"/>
            <a:fillRef idx="0"/>
            <a:effectRef idx="0"/>
            <a:fontRef idx="minor"/>
          </p:style>
          <p:txBody>
            <a:bodyPr numCol="1" spcCol="0" lIns="90000" rIns="90000" tIns="37800" bIns="37800" anchor="t">
              <a:noAutofit/>
            </a:bodyPr>
            <a:p>
              <a:pPr defTabSz="914400">
                <a:lnSpc>
                  <a:spcPct val="100000"/>
                </a:lnSpc>
              </a:pPr>
              <a:endParaRPr b="0" lang="fr-FR" sz="1800" strike="noStrike" u="none">
                <a:solidFill>
                  <a:srgbClr val="231f20"/>
                </a:solidFill>
                <a:uFillTx/>
                <a:latin typeface="Marianne"/>
              </a:endParaRPr>
            </a:p>
          </p:txBody>
        </p:sp>
        <p:sp>
          <p:nvSpPr>
            <p:cNvPr id="31" name="Freeform 40"/>
            <p:cNvSpPr/>
            <p:nvPr/>
          </p:nvSpPr>
          <p:spPr>
            <a:xfrm>
              <a:off x="8034120" y="1363320"/>
              <a:ext cx="84960" cy="73440"/>
            </a:xfrm>
            <a:custGeom>
              <a:avLst/>
              <a:gdLst>
                <a:gd name="textAreaLeft" fmla="*/ 0 w 84960"/>
                <a:gd name="textAreaRight" fmla="*/ 85680 w 84960"/>
                <a:gd name="textAreaTop" fmla="*/ 0 h 73440"/>
                <a:gd name="textAreaBottom" fmla="*/ 74160 h 73440"/>
              </a:gdLst>
              <a:ahLst/>
              <a:rect l="textAreaLeft" t="textAreaTop" r="textAreaRight" b="textAreaBottom"/>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2"/>
                    <a:pt x="35" y="0"/>
                    <a:pt x="40" y="0"/>
                  </a:cubicBezTo>
                  <a:cubicBezTo>
                    <a:pt x="45" y="0"/>
                    <a:pt x="49" y="2"/>
                    <a:pt x="51" y="7"/>
                  </a:cubicBezTo>
                  <a:lnTo>
                    <a:pt x="80" y="74"/>
                  </a:lnTo>
                  <a:close/>
                  <a:moveTo>
                    <a:pt x="54" y="46"/>
                  </a:moveTo>
                  <a:cubicBezTo>
                    <a:pt x="40" y="13"/>
                    <a:pt x="40" y="13"/>
                    <a:pt x="40" y="13"/>
                  </a:cubicBezTo>
                  <a:cubicBezTo>
                    <a:pt x="27" y="46"/>
                    <a:pt x="27" y="46"/>
                    <a:pt x="27" y="46"/>
                  </a:cubicBezTo>
                  <a:lnTo>
                    <a:pt x="54" y="46"/>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32" name="Freeform 41"/>
            <p:cNvSpPr/>
            <p:nvPr/>
          </p:nvSpPr>
          <p:spPr>
            <a:xfrm>
              <a:off x="8120520" y="1363320"/>
              <a:ext cx="61560" cy="73440"/>
            </a:xfrm>
            <a:custGeom>
              <a:avLst/>
              <a:gdLst>
                <a:gd name="textAreaLeft" fmla="*/ 0 w 61560"/>
                <a:gd name="textAreaRight" fmla="*/ 62280 w 61560"/>
                <a:gd name="textAreaTop" fmla="*/ 0 h 73440"/>
                <a:gd name="textAreaBottom" fmla="*/ 74160 h 73440"/>
              </a:gdLst>
              <a:ahLst/>
              <a:rect l="textAreaLeft" t="textAreaTop" r="textAreaRight" b="textAreaBottom"/>
              <a:pathLst>
                <a:path w="88" h="112">
                  <a:moveTo>
                    <a:pt x="88" y="15"/>
                  </a:moveTo>
                  <a:lnTo>
                    <a:pt x="55" y="15"/>
                  </a:lnTo>
                  <a:lnTo>
                    <a:pt x="55" y="112"/>
                  </a:lnTo>
                  <a:lnTo>
                    <a:pt x="35" y="112"/>
                  </a:lnTo>
                  <a:lnTo>
                    <a:pt x="35" y="15"/>
                  </a:lnTo>
                  <a:lnTo>
                    <a:pt x="0" y="15"/>
                  </a:lnTo>
                  <a:lnTo>
                    <a:pt x="0" y="0"/>
                  </a:lnTo>
                  <a:lnTo>
                    <a:pt x="88" y="0"/>
                  </a:lnTo>
                  <a:lnTo>
                    <a:pt x="88" y="15"/>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33" name="Rectangle 42"/>
            <p:cNvSpPr/>
            <p:nvPr/>
          </p:nvSpPr>
          <p:spPr>
            <a:xfrm>
              <a:off x="8198280" y="1363320"/>
              <a:ext cx="14760" cy="73440"/>
            </a:xfrm>
            <a:prstGeom prst="rect">
              <a:avLst/>
            </a:prstGeom>
            <a:solidFill>
              <a:srgbClr val="70707a"/>
            </a:solidFill>
            <a:ln w="0">
              <a:noFill/>
            </a:ln>
          </p:spPr>
          <p:style>
            <a:lnRef idx="0"/>
            <a:fillRef idx="0"/>
            <a:effectRef idx="0"/>
            <a:fontRef idx="minor"/>
          </p:style>
          <p:txBody>
            <a:bodyPr numCol="1" spcCol="0" lIns="90000" rIns="90000" tIns="36720" bIns="36720" anchor="t">
              <a:noAutofit/>
            </a:bodyPr>
            <a:p>
              <a:pPr defTabSz="914400">
                <a:lnSpc>
                  <a:spcPct val="100000"/>
                </a:lnSpc>
              </a:pPr>
              <a:endParaRPr b="0" lang="fr-FR" sz="1800" strike="noStrike" u="none">
                <a:solidFill>
                  <a:srgbClr val="231f20"/>
                </a:solidFill>
                <a:uFillTx/>
                <a:latin typeface="Marianne"/>
              </a:endParaRPr>
            </a:p>
          </p:txBody>
        </p:sp>
        <p:sp>
          <p:nvSpPr>
            <p:cNvPr id="34" name="Freeform 43"/>
            <p:cNvSpPr/>
            <p:nvPr/>
          </p:nvSpPr>
          <p:spPr>
            <a:xfrm>
              <a:off x="8235720" y="1363320"/>
              <a:ext cx="67680" cy="73440"/>
            </a:xfrm>
            <a:custGeom>
              <a:avLst/>
              <a:gdLst>
                <a:gd name="textAreaLeft" fmla="*/ 0 w 67680"/>
                <a:gd name="textAreaRight" fmla="*/ 68400 w 67680"/>
                <a:gd name="textAreaTop" fmla="*/ 0 h 73440"/>
                <a:gd name="textAreaBottom" fmla="*/ 74160 h 73440"/>
              </a:gdLst>
              <a:ahLst/>
              <a:rect l="textAreaLeft" t="textAreaTop" r="textAreaRight" b="textAreaBottom"/>
              <a:pathLst>
                <a:path w="64" h="74">
                  <a:moveTo>
                    <a:pt x="64" y="57"/>
                  </a:moveTo>
                  <a:cubicBezTo>
                    <a:pt x="64" y="68"/>
                    <a:pt x="56" y="74"/>
                    <a:pt x="42" y="74"/>
                  </a:cubicBezTo>
                  <a:cubicBezTo>
                    <a:pt x="22" y="74"/>
                    <a:pt x="22" y="74"/>
                    <a:pt x="22" y="74"/>
                  </a:cubicBezTo>
                  <a:cubicBezTo>
                    <a:pt x="15" y="74"/>
                    <a:pt x="9"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35" name="Freeform 44"/>
            <p:cNvSpPr/>
            <p:nvPr/>
          </p:nvSpPr>
          <p:spPr>
            <a:xfrm>
              <a:off x="8326080" y="1363320"/>
              <a:ext cx="69840" cy="73800"/>
            </a:xfrm>
            <a:custGeom>
              <a:avLst/>
              <a:gdLst>
                <a:gd name="textAreaLeft" fmla="*/ 0 w 69840"/>
                <a:gd name="textAreaRight" fmla="*/ 70560 w 69840"/>
                <a:gd name="textAreaTop" fmla="*/ 0 h 73800"/>
                <a:gd name="textAreaBottom" fmla="*/ 74520 h 73800"/>
              </a:gdLst>
              <a:ahLst/>
              <a:rect l="textAreaLeft" t="textAreaTop" r="textAreaRight" b="textAreaBottom"/>
              <a:pathLst>
                <a:path w="66" h="75">
                  <a:moveTo>
                    <a:pt x="66" y="65"/>
                  </a:moveTo>
                  <a:cubicBezTo>
                    <a:pt x="66" y="68"/>
                    <a:pt x="65" y="70"/>
                    <a:pt x="63" y="72"/>
                  </a:cubicBezTo>
                  <a:cubicBezTo>
                    <a:pt x="61" y="74"/>
                    <a:pt x="58" y="75"/>
                    <a:pt x="55" y="75"/>
                  </a:cubicBezTo>
                  <a:cubicBezTo>
                    <a:pt x="52" y="75"/>
                    <a:pt x="49" y="74"/>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4" y="0"/>
                    <a:pt x="17" y="1"/>
                    <a:pt x="18" y="2"/>
                  </a:cubicBezTo>
                  <a:cubicBezTo>
                    <a:pt x="19" y="3"/>
                    <a:pt x="21" y="5"/>
                    <a:pt x="22"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36" name="Freeform 45"/>
            <p:cNvSpPr/>
            <p:nvPr/>
          </p:nvSpPr>
          <p:spPr>
            <a:xfrm>
              <a:off x="7191000" y="1534320"/>
              <a:ext cx="68400" cy="74520"/>
            </a:xfrm>
            <a:custGeom>
              <a:avLst/>
              <a:gdLst>
                <a:gd name="textAreaLeft" fmla="*/ 0 w 68400"/>
                <a:gd name="textAreaRight" fmla="*/ 69120 w 68400"/>
                <a:gd name="textAreaTop" fmla="*/ 0 h 74520"/>
                <a:gd name="textAreaBottom" fmla="*/ 75240 h 74520"/>
              </a:gdLst>
              <a:ahLst/>
              <a:rect l="textAreaLeft" t="textAreaTop" r="textAreaRight" b="textAreaBottom"/>
              <a:pathLst>
                <a:path w="65" h="75">
                  <a:moveTo>
                    <a:pt x="65" y="57"/>
                  </a:moveTo>
                  <a:cubicBezTo>
                    <a:pt x="65" y="62"/>
                    <a:pt x="63" y="67"/>
                    <a:pt x="60" y="70"/>
                  </a:cubicBezTo>
                  <a:cubicBezTo>
                    <a:pt x="56" y="73"/>
                    <a:pt x="51" y="75"/>
                    <a:pt x="45" y="75"/>
                  </a:cubicBezTo>
                  <a:cubicBezTo>
                    <a:pt x="22" y="75"/>
                    <a:pt x="22" y="75"/>
                    <a:pt x="22" y="75"/>
                  </a:cubicBezTo>
                  <a:cubicBezTo>
                    <a:pt x="15" y="75"/>
                    <a:pt x="9" y="73"/>
                    <a:pt x="5" y="70"/>
                  </a:cubicBezTo>
                  <a:cubicBezTo>
                    <a:pt x="3" y="68"/>
                    <a:pt x="1" y="66"/>
                    <a:pt x="0" y="63"/>
                  </a:cubicBezTo>
                  <a:cubicBezTo>
                    <a:pt x="0" y="62"/>
                    <a:pt x="0" y="59"/>
                    <a:pt x="0" y="55"/>
                  </a:cubicBezTo>
                  <a:cubicBezTo>
                    <a:pt x="0" y="18"/>
                    <a:pt x="0" y="18"/>
                    <a:pt x="0" y="18"/>
                  </a:cubicBezTo>
                  <a:cubicBezTo>
                    <a:pt x="0" y="15"/>
                    <a:pt x="0" y="12"/>
                    <a:pt x="1" y="10"/>
                  </a:cubicBezTo>
                  <a:cubicBezTo>
                    <a:pt x="2" y="8"/>
                    <a:pt x="4" y="6"/>
                    <a:pt x="6" y="4"/>
                  </a:cubicBezTo>
                  <a:cubicBezTo>
                    <a:pt x="10" y="2"/>
                    <a:pt x="15" y="0"/>
                    <a:pt x="22" y="0"/>
                  </a:cubicBezTo>
                  <a:cubicBezTo>
                    <a:pt x="60" y="0"/>
                    <a:pt x="60" y="0"/>
                    <a:pt x="60" y="0"/>
                  </a:cubicBezTo>
                  <a:cubicBezTo>
                    <a:pt x="60" y="11"/>
                    <a:pt x="60" y="11"/>
                    <a:pt x="60" y="11"/>
                  </a:cubicBezTo>
                  <a:cubicBezTo>
                    <a:pt x="24" y="11"/>
                    <a:pt x="24" y="11"/>
                    <a:pt x="24" y="11"/>
                  </a:cubicBezTo>
                  <a:cubicBezTo>
                    <a:pt x="20" y="11"/>
                    <a:pt x="17" y="12"/>
                    <a:pt x="16" y="13"/>
                  </a:cubicBezTo>
                  <a:cubicBezTo>
                    <a:pt x="14" y="14"/>
                    <a:pt x="13" y="16"/>
                    <a:pt x="13" y="20"/>
                  </a:cubicBezTo>
                  <a:cubicBezTo>
                    <a:pt x="13" y="55"/>
                    <a:pt x="13" y="55"/>
                    <a:pt x="13" y="55"/>
                  </a:cubicBezTo>
                  <a:cubicBezTo>
                    <a:pt x="13" y="58"/>
                    <a:pt x="14" y="61"/>
                    <a:pt x="16" y="62"/>
                  </a:cubicBezTo>
                  <a:cubicBezTo>
                    <a:pt x="18" y="63"/>
                    <a:pt x="20" y="64"/>
                    <a:pt x="24" y="64"/>
                  </a:cubicBezTo>
                  <a:cubicBezTo>
                    <a:pt x="41" y="64"/>
                    <a:pt x="41" y="64"/>
                    <a:pt x="41" y="64"/>
                  </a:cubicBezTo>
                  <a:cubicBezTo>
                    <a:pt x="48" y="64"/>
                    <a:pt x="51" y="61"/>
                    <a:pt x="51" y="55"/>
                  </a:cubicBezTo>
                  <a:cubicBezTo>
                    <a:pt x="51" y="34"/>
                    <a:pt x="51" y="34"/>
                    <a:pt x="51" y="34"/>
                  </a:cubicBezTo>
                  <a:cubicBezTo>
                    <a:pt x="65" y="34"/>
                    <a:pt x="65" y="34"/>
                    <a:pt x="65" y="34"/>
                  </a:cubicBezTo>
                  <a:lnTo>
                    <a:pt x="65" y="57"/>
                  </a:lnTo>
                  <a:close/>
                </a:path>
              </a:pathLst>
            </a:custGeom>
            <a:solidFill>
              <a:srgbClr val="70707a"/>
            </a:solidFill>
            <a:ln w="0">
              <a:noFill/>
            </a:ln>
          </p:spPr>
          <p:style>
            <a:lnRef idx="0"/>
            <a:fillRef idx="0"/>
            <a:effectRef idx="0"/>
            <a:fontRef idx="minor"/>
          </p:style>
          <p:txBody>
            <a:bodyPr numCol="1" spcCol="0" lIns="90000" rIns="90000" tIns="37440" bIns="37440" anchor="t">
              <a:noAutofit/>
            </a:bodyPr>
            <a:p>
              <a:pPr defTabSz="914400">
                <a:lnSpc>
                  <a:spcPct val="100000"/>
                </a:lnSpc>
              </a:pPr>
              <a:endParaRPr b="0" lang="fr-FR" sz="1800" strike="noStrike" u="none">
                <a:solidFill>
                  <a:srgbClr val="231f20"/>
                </a:solidFill>
                <a:uFillTx/>
                <a:latin typeface="Marianne"/>
              </a:endParaRPr>
            </a:p>
          </p:txBody>
        </p:sp>
        <p:sp>
          <p:nvSpPr>
            <p:cNvPr id="37" name="Freeform 46"/>
            <p:cNvSpPr/>
            <p:nvPr/>
          </p:nvSpPr>
          <p:spPr>
            <a:xfrm>
              <a:off x="7301160" y="1515960"/>
              <a:ext cx="62280" cy="93240"/>
            </a:xfrm>
            <a:custGeom>
              <a:avLst/>
              <a:gdLst>
                <a:gd name="textAreaLeft" fmla="*/ 0 w 62280"/>
                <a:gd name="textAreaRight" fmla="*/ 63000 w 62280"/>
                <a:gd name="textAreaTop" fmla="*/ 0 h 93240"/>
                <a:gd name="textAreaBottom" fmla="*/ 93960 h 93240"/>
              </a:gdLst>
              <a:ahLst/>
              <a:rect l="textAreaLeft" t="textAreaTop" r="textAreaRight" b="textAreaBottom"/>
              <a:pathLst>
                <a:path w="59" h="94">
                  <a:moveTo>
                    <a:pt x="59" y="94"/>
                  </a:moveTo>
                  <a:cubicBezTo>
                    <a:pt x="21" y="94"/>
                    <a:pt x="21" y="94"/>
                    <a:pt x="21" y="94"/>
                  </a:cubicBezTo>
                  <a:cubicBezTo>
                    <a:pt x="14" y="94"/>
                    <a:pt x="9" y="92"/>
                    <a:pt x="6" y="90"/>
                  </a:cubicBezTo>
                  <a:cubicBezTo>
                    <a:pt x="2" y="87"/>
                    <a:pt x="0" y="83"/>
                    <a:pt x="0" y="78"/>
                  </a:cubicBezTo>
                  <a:cubicBezTo>
                    <a:pt x="0" y="36"/>
                    <a:pt x="0" y="36"/>
                    <a:pt x="0" y="36"/>
                  </a:cubicBezTo>
                  <a:cubicBezTo>
                    <a:pt x="0" y="31"/>
                    <a:pt x="1" y="27"/>
                    <a:pt x="5" y="24"/>
                  </a:cubicBezTo>
                  <a:cubicBezTo>
                    <a:pt x="8" y="21"/>
                    <a:pt x="13" y="19"/>
                    <a:pt x="20" y="19"/>
                  </a:cubicBezTo>
                  <a:cubicBezTo>
                    <a:pt x="59" y="19"/>
                    <a:pt x="59" y="19"/>
                    <a:pt x="59" y="19"/>
                  </a:cubicBezTo>
                  <a:cubicBezTo>
                    <a:pt x="59" y="30"/>
                    <a:pt x="59" y="30"/>
                    <a:pt x="59" y="30"/>
                  </a:cubicBezTo>
                  <a:cubicBezTo>
                    <a:pt x="24" y="30"/>
                    <a:pt x="24" y="30"/>
                    <a:pt x="24" y="30"/>
                  </a:cubicBezTo>
                  <a:cubicBezTo>
                    <a:pt x="17" y="30"/>
                    <a:pt x="13" y="33"/>
                    <a:pt x="13" y="39"/>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3"/>
                    <a:pt x="24" y="83"/>
                  </a:cubicBezTo>
                  <a:cubicBezTo>
                    <a:pt x="59" y="83"/>
                    <a:pt x="59" y="83"/>
                    <a:pt x="59" y="83"/>
                  </a:cubicBezTo>
                  <a:lnTo>
                    <a:pt x="59" y="94"/>
                  </a:lnTo>
                  <a:close/>
                  <a:moveTo>
                    <a:pt x="44" y="0"/>
                  </a:moveTo>
                  <a:cubicBezTo>
                    <a:pt x="34" y="13"/>
                    <a:pt x="34" y="13"/>
                    <a:pt x="34" y="13"/>
                  </a:cubicBezTo>
                  <a:cubicBezTo>
                    <a:pt x="24" y="13"/>
                    <a:pt x="24" y="13"/>
                    <a:pt x="24" y="13"/>
                  </a:cubicBezTo>
                  <a:cubicBezTo>
                    <a:pt x="33" y="0"/>
                    <a:pt x="33" y="0"/>
                    <a:pt x="33" y="0"/>
                  </a:cubicBezTo>
                  <a:lnTo>
                    <a:pt x="44" y="0"/>
                  </a:lnTo>
                  <a:close/>
                </a:path>
              </a:pathLst>
            </a:custGeom>
            <a:solidFill>
              <a:srgbClr val="70707a"/>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r-FR" sz="1800" strike="noStrike" u="none">
                <a:solidFill>
                  <a:srgbClr val="231f20"/>
                </a:solidFill>
                <a:uFillTx/>
                <a:latin typeface="Marianne"/>
              </a:endParaRPr>
            </a:p>
          </p:txBody>
        </p:sp>
        <p:sp>
          <p:nvSpPr>
            <p:cNvPr id="38" name="Freeform 47"/>
            <p:cNvSpPr/>
            <p:nvPr/>
          </p:nvSpPr>
          <p:spPr>
            <a:xfrm>
              <a:off x="7402320" y="1534320"/>
              <a:ext cx="67680" cy="74520"/>
            </a:xfrm>
            <a:custGeom>
              <a:avLst/>
              <a:gdLst>
                <a:gd name="textAreaLeft" fmla="*/ 0 w 67680"/>
                <a:gd name="textAreaRight" fmla="*/ 68400 w 67680"/>
                <a:gd name="textAreaTop" fmla="*/ 0 h 74520"/>
                <a:gd name="textAreaBottom" fmla="*/ 75240 h 74520"/>
              </a:gdLst>
              <a:ahLst/>
              <a:rect l="textAreaLeft" t="textAreaTop" r="textAreaRight" b="textAreaBottom"/>
              <a:pathLst>
                <a:path w="64" h="75">
                  <a:moveTo>
                    <a:pt x="64" y="58"/>
                  </a:moveTo>
                  <a:cubicBezTo>
                    <a:pt x="64" y="69"/>
                    <a:pt x="57" y="75"/>
                    <a:pt x="42" y="75"/>
                  </a:cubicBezTo>
                  <a:cubicBezTo>
                    <a:pt x="22" y="75"/>
                    <a:pt x="22" y="75"/>
                    <a:pt x="22" y="75"/>
                  </a:cubicBezTo>
                  <a:cubicBezTo>
                    <a:pt x="15" y="75"/>
                    <a:pt x="10" y="73"/>
                    <a:pt x="7" y="71"/>
                  </a:cubicBezTo>
                  <a:cubicBezTo>
                    <a:pt x="3" y="68"/>
                    <a:pt x="0" y="64"/>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8"/>
                  </a:lnTo>
                  <a:close/>
                  <a:moveTo>
                    <a:pt x="51" y="55"/>
                  </a:moveTo>
                  <a:cubicBezTo>
                    <a:pt x="51" y="21"/>
                    <a:pt x="51" y="21"/>
                    <a:pt x="51" y="21"/>
                  </a:cubicBezTo>
                  <a:cubicBezTo>
                    <a:pt x="51" y="17"/>
                    <a:pt x="50" y="15"/>
                    <a:pt x="48" y="13"/>
                  </a:cubicBezTo>
                  <a:cubicBezTo>
                    <a:pt x="47" y="12"/>
                    <a:pt x="44" y="11"/>
                    <a:pt x="39" y="11"/>
                  </a:cubicBezTo>
                  <a:cubicBezTo>
                    <a:pt x="26" y="11"/>
                    <a:pt x="26" y="11"/>
                    <a:pt x="26" y="11"/>
                  </a:cubicBezTo>
                  <a:cubicBezTo>
                    <a:pt x="21" y="11"/>
                    <a:pt x="18" y="12"/>
                    <a:pt x="16" y="13"/>
                  </a:cubicBezTo>
                  <a:cubicBezTo>
                    <a:pt x="15" y="15"/>
                    <a:pt x="14" y="17"/>
                    <a:pt x="14" y="21"/>
                  </a:cubicBezTo>
                  <a:cubicBezTo>
                    <a:pt x="14" y="55"/>
                    <a:pt x="14" y="55"/>
                    <a:pt x="14" y="55"/>
                  </a:cubicBezTo>
                  <a:cubicBezTo>
                    <a:pt x="14" y="58"/>
                    <a:pt x="15" y="60"/>
                    <a:pt x="17" y="62"/>
                  </a:cubicBezTo>
                  <a:cubicBezTo>
                    <a:pt x="18" y="63"/>
                    <a:pt x="21" y="64"/>
                    <a:pt x="26" y="64"/>
                  </a:cubicBezTo>
                  <a:cubicBezTo>
                    <a:pt x="39" y="64"/>
                    <a:pt x="39" y="64"/>
                    <a:pt x="39" y="64"/>
                  </a:cubicBezTo>
                  <a:cubicBezTo>
                    <a:pt x="44" y="64"/>
                    <a:pt x="47" y="63"/>
                    <a:pt x="48" y="62"/>
                  </a:cubicBezTo>
                  <a:cubicBezTo>
                    <a:pt x="50" y="60"/>
                    <a:pt x="51" y="58"/>
                    <a:pt x="51" y="55"/>
                  </a:cubicBezTo>
                  <a:close/>
                </a:path>
              </a:pathLst>
            </a:custGeom>
            <a:solidFill>
              <a:srgbClr val="70707a"/>
            </a:solidFill>
            <a:ln w="0">
              <a:noFill/>
            </a:ln>
          </p:spPr>
          <p:style>
            <a:lnRef idx="0"/>
            <a:fillRef idx="0"/>
            <a:effectRef idx="0"/>
            <a:fontRef idx="minor"/>
          </p:style>
          <p:txBody>
            <a:bodyPr numCol="1" spcCol="0" lIns="90000" rIns="90000" tIns="37440" bIns="37440" anchor="t">
              <a:noAutofit/>
            </a:bodyPr>
            <a:p>
              <a:pPr defTabSz="914400">
                <a:lnSpc>
                  <a:spcPct val="100000"/>
                </a:lnSpc>
              </a:pPr>
              <a:endParaRPr b="0" lang="fr-FR" sz="1800" strike="noStrike" u="none">
                <a:solidFill>
                  <a:srgbClr val="231f20"/>
                </a:solidFill>
                <a:uFillTx/>
                <a:latin typeface="Marianne"/>
              </a:endParaRPr>
            </a:p>
          </p:txBody>
        </p:sp>
        <p:sp>
          <p:nvSpPr>
            <p:cNvPr id="39" name="Freeform 48"/>
            <p:cNvSpPr/>
            <p:nvPr/>
          </p:nvSpPr>
          <p:spPr>
            <a:xfrm>
              <a:off x="7511040" y="1534320"/>
              <a:ext cx="68400" cy="74520"/>
            </a:xfrm>
            <a:custGeom>
              <a:avLst/>
              <a:gdLst>
                <a:gd name="textAreaLeft" fmla="*/ 0 w 68400"/>
                <a:gd name="textAreaRight" fmla="*/ 69120 w 68400"/>
                <a:gd name="textAreaTop" fmla="*/ 0 h 74520"/>
                <a:gd name="textAreaBottom" fmla="*/ 75240 h 74520"/>
              </a:gdLst>
              <a:ahLst/>
              <a:rect l="textAreaLeft" t="textAreaTop" r="textAreaRight" b="textAreaBottom"/>
              <a:pathLst>
                <a:path w="65" h="75">
                  <a:moveTo>
                    <a:pt x="65" y="57"/>
                  </a:moveTo>
                  <a:cubicBezTo>
                    <a:pt x="65" y="62"/>
                    <a:pt x="64" y="67"/>
                    <a:pt x="60" y="70"/>
                  </a:cubicBezTo>
                  <a:cubicBezTo>
                    <a:pt x="57" y="73"/>
                    <a:pt x="52" y="75"/>
                    <a:pt x="45" y="75"/>
                  </a:cubicBezTo>
                  <a:cubicBezTo>
                    <a:pt x="22" y="75"/>
                    <a:pt x="22" y="75"/>
                    <a:pt x="22" y="75"/>
                  </a:cubicBezTo>
                  <a:cubicBezTo>
                    <a:pt x="15" y="75"/>
                    <a:pt x="10" y="73"/>
                    <a:pt x="6" y="70"/>
                  </a:cubicBezTo>
                  <a:cubicBezTo>
                    <a:pt x="4" y="68"/>
                    <a:pt x="2" y="66"/>
                    <a:pt x="1" y="63"/>
                  </a:cubicBezTo>
                  <a:cubicBezTo>
                    <a:pt x="1" y="62"/>
                    <a:pt x="0" y="59"/>
                    <a:pt x="0" y="55"/>
                  </a:cubicBezTo>
                  <a:cubicBezTo>
                    <a:pt x="0" y="18"/>
                    <a:pt x="0" y="18"/>
                    <a:pt x="0" y="18"/>
                  </a:cubicBezTo>
                  <a:cubicBezTo>
                    <a:pt x="0" y="15"/>
                    <a:pt x="1" y="12"/>
                    <a:pt x="1" y="10"/>
                  </a:cubicBezTo>
                  <a:cubicBezTo>
                    <a:pt x="2" y="8"/>
                    <a:pt x="4" y="6"/>
                    <a:pt x="7" y="4"/>
                  </a:cubicBezTo>
                  <a:cubicBezTo>
                    <a:pt x="11" y="2"/>
                    <a:pt x="16" y="0"/>
                    <a:pt x="22" y="0"/>
                  </a:cubicBezTo>
                  <a:cubicBezTo>
                    <a:pt x="60" y="0"/>
                    <a:pt x="60" y="0"/>
                    <a:pt x="60" y="0"/>
                  </a:cubicBezTo>
                  <a:cubicBezTo>
                    <a:pt x="60" y="11"/>
                    <a:pt x="60" y="11"/>
                    <a:pt x="60" y="11"/>
                  </a:cubicBezTo>
                  <a:cubicBezTo>
                    <a:pt x="25" y="11"/>
                    <a:pt x="25" y="11"/>
                    <a:pt x="25" y="11"/>
                  </a:cubicBezTo>
                  <a:cubicBezTo>
                    <a:pt x="21" y="11"/>
                    <a:pt x="18" y="12"/>
                    <a:pt x="16" y="13"/>
                  </a:cubicBezTo>
                  <a:cubicBezTo>
                    <a:pt x="15" y="14"/>
                    <a:pt x="14" y="16"/>
                    <a:pt x="14" y="20"/>
                  </a:cubicBezTo>
                  <a:cubicBezTo>
                    <a:pt x="14" y="55"/>
                    <a:pt x="14" y="55"/>
                    <a:pt x="14" y="55"/>
                  </a:cubicBezTo>
                  <a:cubicBezTo>
                    <a:pt x="14" y="58"/>
                    <a:pt x="15" y="61"/>
                    <a:pt x="17" y="62"/>
                  </a:cubicBezTo>
                  <a:cubicBezTo>
                    <a:pt x="18" y="63"/>
                    <a:pt x="21" y="64"/>
                    <a:pt x="25" y="64"/>
                  </a:cubicBezTo>
                  <a:cubicBezTo>
                    <a:pt x="42" y="64"/>
                    <a:pt x="42" y="64"/>
                    <a:pt x="42" y="64"/>
                  </a:cubicBezTo>
                  <a:cubicBezTo>
                    <a:pt x="49" y="64"/>
                    <a:pt x="52" y="61"/>
                    <a:pt x="52" y="55"/>
                  </a:cubicBezTo>
                  <a:cubicBezTo>
                    <a:pt x="52" y="34"/>
                    <a:pt x="52" y="34"/>
                    <a:pt x="52" y="34"/>
                  </a:cubicBezTo>
                  <a:cubicBezTo>
                    <a:pt x="65" y="34"/>
                    <a:pt x="65" y="34"/>
                    <a:pt x="65" y="34"/>
                  </a:cubicBezTo>
                  <a:lnTo>
                    <a:pt x="65" y="57"/>
                  </a:lnTo>
                  <a:close/>
                </a:path>
              </a:pathLst>
            </a:custGeom>
            <a:solidFill>
              <a:srgbClr val="70707a"/>
            </a:solidFill>
            <a:ln w="0">
              <a:noFill/>
            </a:ln>
          </p:spPr>
          <p:style>
            <a:lnRef idx="0"/>
            <a:fillRef idx="0"/>
            <a:effectRef idx="0"/>
            <a:fontRef idx="minor"/>
          </p:style>
          <p:txBody>
            <a:bodyPr numCol="1" spcCol="0" lIns="90000" rIns="90000" tIns="37440" bIns="37440" anchor="t">
              <a:noAutofit/>
            </a:bodyPr>
            <a:p>
              <a:pPr defTabSz="914400">
                <a:lnSpc>
                  <a:spcPct val="100000"/>
                </a:lnSpc>
              </a:pPr>
              <a:endParaRPr b="0" lang="fr-FR" sz="1800" strike="noStrike" u="none">
                <a:solidFill>
                  <a:srgbClr val="231f20"/>
                </a:solidFill>
                <a:uFillTx/>
                <a:latin typeface="Marianne"/>
              </a:endParaRPr>
            </a:p>
          </p:txBody>
        </p:sp>
        <p:sp>
          <p:nvSpPr>
            <p:cNvPr id="40" name="Freeform 49"/>
            <p:cNvSpPr/>
            <p:nvPr/>
          </p:nvSpPr>
          <p:spPr>
            <a:xfrm>
              <a:off x="7620840" y="1535760"/>
              <a:ext cx="68400" cy="73440"/>
            </a:xfrm>
            <a:custGeom>
              <a:avLst/>
              <a:gdLst>
                <a:gd name="textAreaLeft" fmla="*/ 0 w 68400"/>
                <a:gd name="textAreaRight" fmla="*/ 69120 w 68400"/>
                <a:gd name="textAreaTop" fmla="*/ 0 h 73440"/>
                <a:gd name="textAreaBottom" fmla="*/ 74160 h 73440"/>
              </a:gdLst>
              <a:ahLst/>
              <a:rect l="textAreaLeft" t="textAreaTop" r="textAreaRight" b="textAreaBottom"/>
              <a:pathLst>
                <a:path w="65" h="74">
                  <a:moveTo>
                    <a:pt x="65" y="74"/>
                  </a:moveTo>
                  <a:cubicBezTo>
                    <a:pt x="49" y="74"/>
                    <a:pt x="49" y="74"/>
                    <a:pt x="49" y="74"/>
                  </a:cubicBezTo>
                  <a:cubicBezTo>
                    <a:pt x="16" y="45"/>
                    <a:pt x="16" y="45"/>
                    <a:pt x="16" y="45"/>
                  </a:cubicBezTo>
                  <a:cubicBezTo>
                    <a:pt x="15" y="44"/>
                    <a:pt x="15" y="43"/>
                    <a:pt x="15" y="40"/>
                  </a:cubicBezTo>
                  <a:cubicBezTo>
                    <a:pt x="15" y="36"/>
                    <a:pt x="17" y="34"/>
                    <a:pt x="23" y="34"/>
                  </a:cubicBezTo>
                  <a:cubicBezTo>
                    <a:pt x="42" y="34"/>
                    <a:pt x="42" y="34"/>
                    <a:pt x="42" y="34"/>
                  </a:cubicBezTo>
                  <a:cubicBezTo>
                    <a:pt x="49" y="34"/>
                    <a:pt x="52" y="32"/>
                    <a:pt x="52" y="27"/>
                  </a:cubicBezTo>
                  <a:cubicBezTo>
                    <a:pt x="52" y="18"/>
                    <a:pt x="52" y="18"/>
                    <a:pt x="52" y="18"/>
                  </a:cubicBezTo>
                  <a:cubicBezTo>
                    <a:pt x="52" y="13"/>
                    <a:pt x="48" y="10"/>
                    <a:pt x="41" y="10"/>
                  </a:cubicBezTo>
                  <a:cubicBezTo>
                    <a:pt x="14" y="10"/>
                    <a:pt x="14" y="10"/>
                    <a:pt x="14" y="10"/>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5"/>
                  </a:cubicBezTo>
                  <a:cubicBezTo>
                    <a:pt x="65" y="28"/>
                    <a:pt x="65" y="28"/>
                    <a:pt x="65" y="28"/>
                  </a:cubicBezTo>
                  <a:cubicBezTo>
                    <a:pt x="65" y="33"/>
                    <a:pt x="63" y="36"/>
                    <a:pt x="60" y="39"/>
                  </a:cubicBezTo>
                  <a:cubicBezTo>
                    <a:pt x="56" y="42"/>
                    <a:pt x="52" y="43"/>
                    <a:pt x="46" y="43"/>
                  </a:cubicBezTo>
                  <a:cubicBezTo>
                    <a:pt x="31" y="43"/>
                    <a:pt x="31" y="43"/>
                    <a:pt x="31" y="43"/>
                  </a:cubicBezTo>
                  <a:lnTo>
                    <a:pt x="65" y="74"/>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41" name="Freeform 50"/>
            <p:cNvSpPr/>
            <p:nvPr/>
          </p:nvSpPr>
          <p:spPr>
            <a:xfrm>
              <a:off x="7720920" y="1535760"/>
              <a:ext cx="84960" cy="73440"/>
            </a:xfrm>
            <a:custGeom>
              <a:avLst/>
              <a:gdLst>
                <a:gd name="textAreaLeft" fmla="*/ 0 w 84960"/>
                <a:gd name="textAreaRight" fmla="*/ 85680 w 84960"/>
                <a:gd name="textAreaTop" fmla="*/ 0 h 73440"/>
                <a:gd name="textAreaBottom" fmla="*/ 74160 h 73440"/>
              </a:gdLst>
              <a:ahLst/>
              <a:rect l="textAreaLeft" t="textAreaTop" r="textAreaRight" b="textAreaBottom"/>
              <a:pathLst>
                <a:path w="80" h="74">
                  <a:moveTo>
                    <a:pt x="80" y="74"/>
                  </a:moveTo>
                  <a:cubicBezTo>
                    <a:pt x="66" y="74"/>
                    <a:pt x="66" y="74"/>
                    <a:pt x="66" y="74"/>
                  </a:cubicBezTo>
                  <a:cubicBezTo>
                    <a:pt x="58" y="55"/>
                    <a:pt x="58" y="55"/>
                    <a:pt x="58" y="55"/>
                  </a:cubicBezTo>
                  <a:cubicBezTo>
                    <a:pt x="22" y="55"/>
                    <a:pt x="22" y="55"/>
                    <a:pt x="22" y="55"/>
                  </a:cubicBezTo>
                  <a:cubicBezTo>
                    <a:pt x="14" y="74"/>
                    <a:pt x="14" y="74"/>
                    <a:pt x="14" y="74"/>
                  </a:cubicBezTo>
                  <a:cubicBezTo>
                    <a:pt x="0" y="74"/>
                    <a:pt x="0" y="74"/>
                    <a:pt x="0" y="74"/>
                  </a:cubicBezTo>
                  <a:cubicBezTo>
                    <a:pt x="29" y="6"/>
                    <a:pt x="29" y="6"/>
                    <a:pt x="29" y="6"/>
                  </a:cubicBezTo>
                  <a:cubicBezTo>
                    <a:pt x="31" y="2"/>
                    <a:pt x="35" y="0"/>
                    <a:pt x="40" y="0"/>
                  </a:cubicBezTo>
                  <a:cubicBezTo>
                    <a:pt x="45" y="0"/>
                    <a:pt x="48" y="2"/>
                    <a:pt x="50" y="6"/>
                  </a:cubicBezTo>
                  <a:lnTo>
                    <a:pt x="80" y="74"/>
                  </a:lnTo>
                  <a:close/>
                  <a:moveTo>
                    <a:pt x="54" y="45"/>
                  </a:moveTo>
                  <a:cubicBezTo>
                    <a:pt x="39" y="12"/>
                    <a:pt x="39" y="12"/>
                    <a:pt x="39" y="12"/>
                  </a:cubicBezTo>
                  <a:cubicBezTo>
                    <a:pt x="26" y="45"/>
                    <a:pt x="26" y="45"/>
                    <a:pt x="26" y="45"/>
                  </a:cubicBezTo>
                  <a:lnTo>
                    <a:pt x="54" y="45"/>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42" name="Freeform 51"/>
            <p:cNvSpPr/>
            <p:nvPr/>
          </p:nvSpPr>
          <p:spPr>
            <a:xfrm>
              <a:off x="7838280" y="1534320"/>
              <a:ext cx="69120" cy="74520"/>
            </a:xfrm>
            <a:custGeom>
              <a:avLst/>
              <a:gdLst>
                <a:gd name="textAreaLeft" fmla="*/ 0 w 69120"/>
                <a:gd name="textAreaRight" fmla="*/ 69840 w 69120"/>
                <a:gd name="textAreaTop" fmla="*/ 0 h 74520"/>
                <a:gd name="textAreaBottom" fmla="*/ 75240 h 74520"/>
              </a:gdLst>
              <a:ahLst/>
              <a:rect l="textAreaLeft" t="textAreaTop" r="textAreaRight" b="textAreaBottom"/>
              <a:pathLst>
                <a:path w="66" h="75">
                  <a:moveTo>
                    <a:pt x="66" y="31"/>
                  </a:moveTo>
                  <a:cubicBezTo>
                    <a:pt x="66" y="36"/>
                    <a:pt x="64" y="40"/>
                    <a:pt x="60" y="42"/>
                  </a:cubicBezTo>
                  <a:cubicBezTo>
                    <a:pt x="57" y="45"/>
                    <a:pt x="52" y="47"/>
                    <a:pt x="46" y="47"/>
                  </a:cubicBezTo>
                  <a:cubicBezTo>
                    <a:pt x="14" y="47"/>
                    <a:pt x="14" y="47"/>
                    <a:pt x="14" y="47"/>
                  </a:cubicBezTo>
                  <a:cubicBezTo>
                    <a:pt x="14" y="75"/>
                    <a:pt x="14" y="75"/>
                    <a:pt x="14" y="75"/>
                  </a:cubicBezTo>
                  <a:cubicBezTo>
                    <a:pt x="0" y="75"/>
                    <a:pt x="0" y="75"/>
                    <a:pt x="0" y="75"/>
                  </a:cubicBezTo>
                  <a:cubicBezTo>
                    <a:pt x="0" y="0"/>
                    <a:pt x="0" y="0"/>
                    <a:pt x="0" y="0"/>
                  </a:cubicBezTo>
                  <a:cubicBezTo>
                    <a:pt x="45" y="0"/>
                    <a:pt x="45" y="0"/>
                    <a:pt x="45" y="0"/>
                  </a:cubicBezTo>
                  <a:cubicBezTo>
                    <a:pt x="51" y="0"/>
                    <a:pt x="56" y="1"/>
                    <a:pt x="60" y="4"/>
                  </a:cubicBezTo>
                  <a:cubicBezTo>
                    <a:pt x="63" y="7"/>
                    <a:pt x="65" y="10"/>
                    <a:pt x="66" y="15"/>
                  </a:cubicBezTo>
                  <a:cubicBezTo>
                    <a:pt x="66" y="20"/>
                    <a:pt x="66" y="25"/>
                    <a:pt x="66" y="31"/>
                  </a:cubicBezTo>
                  <a:close/>
                  <a:moveTo>
                    <a:pt x="52" y="27"/>
                  </a:moveTo>
                  <a:cubicBezTo>
                    <a:pt x="52" y="18"/>
                    <a:pt x="52" y="18"/>
                    <a:pt x="52" y="18"/>
                  </a:cubicBezTo>
                  <a:cubicBezTo>
                    <a:pt x="52" y="14"/>
                    <a:pt x="49" y="11"/>
                    <a:pt x="42" y="11"/>
                  </a:cubicBezTo>
                  <a:cubicBezTo>
                    <a:pt x="14" y="11"/>
                    <a:pt x="14" y="11"/>
                    <a:pt x="14" y="11"/>
                  </a:cubicBezTo>
                  <a:cubicBezTo>
                    <a:pt x="14" y="36"/>
                    <a:pt x="14" y="36"/>
                    <a:pt x="14" y="36"/>
                  </a:cubicBezTo>
                  <a:cubicBezTo>
                    <a:pt x="41" y="36"/>
                    <a:pt x="41" y="36"/>
                    <a:pt x="41" y="36"/>
                  </a:cubicBezTo>
                  <a:cubicBezTo>
                    <a:pt x="49" y="36"/>
                    <a:pt x="52" y="33"/>
                    <a:pt x="52" y="27"/>
                  </a:cubicBezTo>
                  <a:close/>
                </a:path>
              </a:pathLst>
            </a:custGeom>
            <a:solidFill>
              <a:srgbClr val="70707a"/>
            </a:solidFill>
            <a:ln w="0">
              <a:noFill/>
            </a:ln>
          </p:spPr>
          <p:style>
            <a:lnRef idx="0"/>
            <a:fillRef idx="0"/>
            <a:effectRef idx="0"/>
            <a:fontRef idx="minor"/>
          </p:style>
          <p:txBody>
            <a:bodyPr numCol="1" spcCol="0" lIns="90000" rIns="90000" tIns="37440" bIns="37440" anchor="t">
              <a:noAutofit/>
            </a:bodyPr>
            <a:p>
              <a:pPr defTabSz="914400">
                <a:lnSpc>
                  <a:spcPct val="100000"/>
                </a:lnSpc>
              </a:pPr>
              <a:endParaRPr b="0" lang="fr-FR" sz="1800" strike="noStrike" u="none">
                <a:solidFill>
                  <a:srgbClr val="231f20"/>
                </a:solidFill>
                <a:uFillTx/>
                <a:latin typeface="Marianne"/>
              </a:endParaRPr>
            </a:p>
          </p:txBody>
        </p:sp>
        <p:sp>
          <p:nvSpPr>
            <p:cNvPr id="43" name="Freeform 52"/>
            <p:cNvSpPr/>
            <p:nvPr/>
          </p:nvSpPr>
          <p:spPr>
            <a:xfrm>
              <a:off x="7948080" y="1534320"/>
              <a:ext cx="69840" cy="74520"/>
            </a:xfrm>
            <a:custGeom>
              <a:avLst/>
              <a:gdLst>
                <a:gd name="textAreaLeft" fmla="*/ 0 w 69840"/>
                <a:gd name="textAreaRight" fmla="*/ 70560 w 69840"/>
                <a:gd name="textAreaTop" fmla="*/ 0 h 74520"/>
                <a:gd name="textAreaBottom" fmla="*/ 75240 h 74520"/>
              </a:gdLst>
              <a:ahLst/>
              <a:rect l="textAreaLeft" t="textAreaTop" r="textAreaRight" b="textAreaBottom"/>
              <a:pathLst>
                <a:path w="100" h="114">
                  <a:moveTo>
                    <a:pt x="100" y="114"/>
                  </a:moveTo>
                  <a:lnTo>
                    <a:pt x="80" y="114"/>
                  </a:lnTo>
                  <a:lnTo>
                    <a:pt x="80" y="65"/>
                  </a:lnTo>
                  <a:lnTo>
                    <a:pt x="20" y="65"/>
                  </a:lnTo>
                  <a:lnTo>
                    <a:pt x="20" y="114"/>
                  </a:lnTo>
                  <a:lnTo>
                    <a:pt x="0" y="114"/>
                  </a:lnTo>
                  <a:lnTo>
                    <a:pt x="0" y="0"/>
                  </a:lnTo>
                  <a:lnTo>
                    <a:pt x="20" y="0"/>
                  </a:lnTo>
                  <a:lnTo>
                    <a:pt x="20" y="49"/>
                  </a:lnTo>
                  <a:lnTo>
                    <a:pt x="80" y="49"/>
                  </a:lnTo>
                  <a:lnTo>
                    <a:pt x="80" y="0"/>
                  </a:lnTo>
                  <a:lnTo>
                    <a:pt x="100" y="0"/>
                  </a:lnTo>
                  <a:lnTo>
                    <a:pt x="100" y="114"/>
                  </a:lnTo>
                  <a:close/>
                </a:path>
              </a:pathLst>
            </a:custGeom>
            <a:solidFill>
              <a:srgbClr val="70707a"/>
            </a:solidFill>
            <a:ln w="0">
              <a:noFill/>
            </a:ln>
          </p:spPr>
          <p:style>
            <a:lnRef idx="0"/>
            <a:fillRef idx="0"/>
            <a:effectRef idx="0"/>
            <a:fontRef idx="minor"/>
          </p:style>
          <p:txBody>
            <a:bodyPr numCol="1" spcCol="0" lIns="90000" rIns="90000" tIns="37440" bIns="37440" anchor="t">
              <a:noAutofit/>
            </a:bodyPr>
            <a:p>
              <a:pPr defTabSz="914400">
                <a:lnSpc>
                  <a:spcPct val="100000"/>
                </a:lnSpc>
              </a:pPr>
              <a:endParaRPr b="0" lang="fr-FR" sz="1800" strike="noStrike" u="none">
                <a:solidFill>
                  <a:srgbClr val="231f20"/>
                </a:solidFill>
                <a:uFillTx/>
                <a:latin typeface="Marianne"/>
              </a:endParaRPr>
            </a:p>
          </p:txBody>
        </p:sp>
        <p:sp>
          <p:nvSpPr>
            <p:cNvPr id="44" name="Rectangle 53"/>
            <p:cNvSpPr/>
            <p:nvPr/>
          </p:nvSpPr>
          <p:spPr>
            <a:xfrm>
              <a:off x="8058960" y="1534320"/>
              <a:ext cx="13320" cy="74520"/>
            </a:xfrm>
            <a:prstGeom prst="rect">
              <a:avLst/>
            </a:prstGeom>
            <a:solidFill>
              <a:srgbClr val="70707a"/>
            </a:solidFill>
            <a:ln w="0">
              <a:noFill/>
            </a:ln>
          </p:spPr>
          <p:style>
            <a:lnRef idx="0"/>
            <a:fillRef idx="0"/>
            <a:effectRef idx="0"/>
            <a:fontRef idx="minor"/>
          </p:style>
          <p:txBody>
            <a:bodyPr numCol="1" spcCol="0" lIns="90000" rIns="90000" tIns="37440" bIns="37440" anchor="t">
              <a:noAutofit/>
            </a:bodyPr>
            <a:p>
              <a:pPr defTabSz="914400">
                <a:lnSpc>
                  <a:spcPct val="100000"/>
                </a:lnSpc>
              </a:pPr>
              <a:endParaRPr b="0" lang="fr-FR" sz="1800" strike="noStrike" u="none">
                <a:solidFill>
                  <a:srgbClr val="231f20"/>
                </a:solidFill>
                <a:uFillTx/>
                <a:latin typeface="Marianne"/>
              </a:endParaRPr>
            </a:p>
          </p:txBody>
        </p:sp>
        <p:sp>
          <p:nvSpPr>
            <p:cNvPr id="45" name="Freeform 54"/>
            <p:cNvSpPr/>
            <p:nvPr/>
          </p:nvSpPr>
          <p:spPr>
            <a:xfrm>
              <a:off x="8113320" y="1534320"/>
              <a:ext cx="68400" cy="84600"/>
            </a:xfrm>
            <a:custGeom>
              <a:avLst/>
              <a:gdLst>
                <a:gd name="textAreaLeft" fmla="*/ 0 w 68400"/>
                <a:gd name="textAreaRight" fmla="*/ 69120 w 68400"/>
                <a:gd name="textAreaTop" fmla="*/ 0 h 84600"/>
                <a:gd name="textAreaBottom" fmla="*/ 85320 h 84600"/>
              </a:gdLst>
              <a:ahLst/>
              <a:rect l="textAreaLeft" t="textAreaTop" r="textAreaRight" b="textAreaBottom"/>
              <a:pathLst>
                <a:path w="65" h="85">
                  <a:moveTo>
                    <a:pt x="65" y="58"/>
                  </a:moveTo>
                  <a:cubicBezTo>
                    <a:pt x="65" y="67"/>
                    <a:pt x="60" y="72"/>
                    <a:pt x="51" y="74"/>
                  </a:cubicBezTo>
                  <a:cubicBezTo>
                    <a:pt x="64" y="85"/>
                    <a:pt x="64" y="85"/>
                    <a:pt x="64" y="85"/>
                  </a:cubicBezTo>
                  <a:cubicBezTo>
                    <a:pt x="46" y="85"/>
                    <a:pt x="46" y="85"/>
                    <a:pt x="46" y="85"/>
                  </a:cubicBezTo>
                  <a:cubicBezTo>
                    <a:pt x="33" y="75"/>
                    <a:pt x="33" y="75"/>
                    <a:pt x="33" y="75"/>
                  </a:cubicBezTo>
                  <a:cubicBezTo>
                    <a:pt x="22" y="75"/>
                    <a:pt x="22" y="75"/>
                    <a:pt x="22" y="75"/>
                  </a:cubicBezTo>
                  <a:cubicBezTo>
                    <a:pt x="15" y="75"/>
                    <a:pt x="10" y="74"/>
                    <a:pt x="7" y="71"/>
                  </a:cubicBezTo>
                  <a:cubicBezTo>
                    <a:pt x="2" y="69"/>
                    <a:pt x="0" y="64"/>
                    <a:pt x="0" y="58"/>
                  </a:cubicBezTo>
                  <a:cubicBezTo>
                    <a:pt x="0" y="17"/>
                    <a:pt x="0" y="17"/>
                    <a:pt x="0" y="17"/>
                  </a:cubicBezTo>
                  <a:cubicBezTo>
                    <a:pt x="0" y="11"/>
                    <a:pt x="2" y="7"/>
                    <a:pt x="7" y="4"/>
                  </a:cubicBezTo>
                  <a:cubicBezTo>
                    <a:pt x="10" y="2"/>
                    <a:pt x="15" y="0"/>
                    <a:pt x="22" y="0"/>
                  </a:cubicBezTo>
                  <a:cubicBezTo>
                    <a:pt x="43" y="0"/>
                    <a:pt x="43" y="0"/>
                    <a:pt x="43" y="0"/>
                  </a:cubicBezTo>
                  <a:cubicBezTo>
                    <a:pt x="50" y="0"/>
                    <a:pt x="55" y="2"/>
                    <a:pt x="58" y="4"/>
                  </a:cubicBezTo>
                  <a:cubicBezTo>
                    <a:pt x="63" y="7"/>
                    <a:pt x="65" y="11"/>
                    <a:pt x="65" y="17"/>
                  </a:cubicBezTo>
                  <a:lnTo>
                    <a:pt x="65" y="58"/>
                  </a:lnTo>
                  <a:close/>
                  <a:moveTo>
                    <a:pt x="52" y="56"/>
                  </a:moveTo>
                  <a:cubicBezTo>
                    <a:pt x="52" y="20"/>
                    <a:pt x="52" y="20"/>
                    <a:pt x="52" y="20"/>
                  </a:cubicBezTo>
                  <a:cubicBezTo>
                    <a:pt x="52" y="17"/>
                    <a:pt x="51" y="14"/>
                    <a:pt x="49" y="13"/>
                  </a:cubicBezTo>
                  <a:cubicBezTo>
                    <a:pt x="47" y="12"/>
                    <a:pt x="44" y="11"/>
                    <a:pt x="39" y="11"/>
                  </a:cubicBezTo>
                  <a:cubicBezTo>
                    <a:pt x="26" y="11"/>
                    <a:pt x="26" y="11"/>
                    <a:pt x="26" y="11"/>
                  </a:cubicBezTo>
                  <a:cubicBezTo>
                    <a:pt x="21" y="11"/>
                    <a:pt x="18" y="12"/>
                    <a:pt x="16" y="13"/>
                  </a:cubicBezTo>
                  <a:cubicBezTo>
                    <a:pt x="14" y="14"/>
                    <a:pt x="14" y="17"/>
                    <a:pt x="14" y="20"/>
                  </a:cubicBezTo>
                  <a:cubicBezTo>
                    <a:pt x="14" y="55"/>
                    <a:pt x="14" y="55"/>
                    <a:pt x="14" y="55"/>
                  </a:cubicBezTo>
                  <a:cubicBezTo>
                    <a:pt x="14" y="59"/>
                    <a:pt x="15" y="61"/>
                    <a:pt x="17" y="62"/>
                  </a:cubicBezTo>
                  <a:cubicBezTo>
                    <a:pt x="18" y="63"/>
                    <a:pt x="21" y="64"/>
                    <a:pt x="26" y="64"/>
                  </a:cubicBezTo>
                  <a:cubicBezTo>
                    <a:pt x="39" y="64"/>
                    <a:pt x="39" y="64"/>
                    <a:pt x="39" y="64"/>
                  </a:cubicBezTo>
                  <a:cubicBezTo>
                    <a:pt x="44" y="64"/>
                    <a:pt x="47" y="63"/>
                    <a:pt x="49" y="62"/>
                  </a:cubicBezTo>
                  <a:cubicBezTo>
                    <a:pt x="51" y="61"/>
                    <a:pt x="52" y="59"/>
                    <a:pt x="52" y="56"/>
                  </a:cubicBezTo>
                  <a:close/>
                </a:path>
              </a:pathLst>
            </a:custGeom>
            <a:solidFill>
              <a:srgbClr val="70707a"/>
            </a:solidFill>
            <a:ln w="0">
              <a:noFill/>
            </a:ln>
          </p:spPr>
          <p:style>
            <a:lnRef idx="0"/>
            <a:fillRef idx="0"/>
            <a:effectRef idx="0"/>
            <a:fontRef idx="minor"/>
          </p:style>
          <p:txBody>
            <a:bodyPr numCol="1" spcCol="0" lIns="90000" rIns="90000" tIns="42480" bIns="42480" anchor="t">
              <a:noAutofit/>
            </a:bodyPr>
            <a:p>
              <a:pPr defTabSz="914400">
                <a:lnSpc>
                  <a:spcPct val="100000"/>
                </a:lnSpc>
              </a:pPr>
              <a:endParaRPr b="0" lang="fr-FR" sz="1800" strike="noStrike" u="none">
                <a:solidFill>
                  <a:srgbClr val="231f20"/>
                </a:solidFill>
                <a:uFillTx/>
                <a:latin typeface="Marianne"/>
              </a:endParaRPr>
            </a:p>
          </p:txBody>
        </p:sp>
        <p:sp>
          <p:nvSpPr>
            <p:cNvPr id="46" name="Freeform 55"/>
            <p:cNvSpPr/>
            <p:nvPr/>
          </p:nvSpPr>
          <p:spPr>
            <a:xfrm>
              <a:off x="8222760" y="1534320"/>
              <a:ext cx="68400" cy="74520"/>
            </a:xfrm>
            <a:custGeom>
              <a:avLst/>
              <a:gdLst>
                <a:gd name="textAreaLeft" fmla="*/ 0 w 68400"/>
                <a:gd name="textAreaRight" fmla="*/ 69120 w 68400"/>
                <a:gd name="textAreaTop" fmla="*/ 0 h 74520"/>
                <a:gd name="textAreaBottom" fmla="*/ 75240 h 74520"/>
              </a:gdLst>
              <a:ahLst/>
              <a:rect l="textAreaLeft" t="textAreaTop" r="textAreaRight" b="textAreaBottom"/>
              <a:pathLst>
                <a:path w="65" h="75">
                  <a:moveTo>
                    <a:pt x="65" y="56"/>
                  </a:moveTo>
                  <a:cubicBezTo>
                    <a:pt x="65" y="59"/>
                    <a:pt x="65" y="62"/>
                    <a:pt x="64" y="64"/>
                  </a:cubicBezTo>
                  <a:cubicBezTo>
                    <a:pt x="64" y="66"/>
                    <a:pt x="62" y="68"/>
                    <a:pt x="60" y="70"/>
                  </a:cubicBezTo>
                  <a:cubicBezTo>
                    <a:pt x="57" y="72"/>
                    <a:pt x="55" y="73"/>
                    <a:pt x="52" y="74"/>
                  </a:cubicBezTo>
                  <a:cubicBezTo>
                    <a:pt x="50" y="74"/>
                    <a:pt x="47" y="75"/>
                    <a:pt x="43" y="75"/>
                  </a:cubicBezTo>
                  <a:cubicBezTo>
                    <a:pt x="22" y="75"/>
                    <a:pt x="22" y="75"/>
                    <a:pt x="22" y="75"/>
                  </a:cubicBezTo>
                  <a:cubicBezTo>
                    <a:pt x="18" y="75"/>
                    <a:pt x="15" y="74"/>
                    <a:pt x="13" y="74"/>
                  </a:cubicBezTo>
                  <a:cubicBezTo>
                    <a:pt x="11" y="73"/>
                    <a:pt x="8" y="72"/>
                    <a:pt x="6" y="70"/>
                  </a:cubicBezTo>
                  <a:cubicBezTo>
                    <a:pt x="3" y="68"/>
                    <a:pt x="2" y="66"/>
                    <a:pt x="1" y="64"/>
                  </a:cubicBezTo>
                  <a:cubicBezTo>
                    <a:pt x="0" y="62"/>
                    <a:pt x="0" y="59"/>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1" y="64"/>
                    <a:pt x="26" y="64"/>
                  </a:cubicBezTo>
                  <a:cubicBezTo>
                    <a:pt x="40" y="64"/>
                    <a:pt x="40" y="64"/>
                    <a:pt x="40" y="64"/>
                  </a:cubicBezTo>
                  <a:cubicBezTo>
                    <a:pt x="44" y="64"/>
                    <a:pt x="48" y="63"/>
                    <a:pt x="49" y="62"/>
                  </a:cubicBezTo>
                  <a:cubicBezTo>
                    <a:pt x="51" y="60"/>
                    <a:pt x="52" y="58"/>
                    <a:pt x="52" y="54"/>
                  </a:cubicBezTo>
                  <a:cubicBezTo>
                    <a:pt x="52" y="0"/>
                    <a:pt x="52" y="0"/>
                    <a:pt x="52" y="0"/>
                  </a:cubicBezTo>
                  <a:cubicBezTo>
                    <a:pt x="65" y="0"/>
                    <a:pt x="65" y="0"/>
                    <a:pt x="65" y="0"/>
                  </a:cubicBezTo>
                  <a:lnTo>
                    <a:pt x="65" y="56"/>
                  </a:lnTo>
                  <a:close/>
                </a:path>
              </a:pathLst>
            </a:custGeom>
            <a:solidFill>
              <a:srgbClr val="70707a"/>
            </a:solidFill>
            <a:ln w="0">
              <a:noFill/>
            </a:ln>
          </p:spPr>
          <p:style>
            <a:lnRef idx="0"/>
            <a:fillRef idx="0"/>
            <a:effectRef idx="0"/>
            <a:fontRef idx="minor"/>
          </p:style>
          <p:txBody>
            <a:bodyPr numCol="1" spcCol="0" lIns="90000" rIns="90000" tIns="37440" bIns="37440" anchor="t">
              <a:noAutofit/>
            </a:bodyPr>
            <a:p>
              <a:pPr defTabSz="914400">
                <a:lnSpc>
                  <a:spcPct val="100000"/>
                </a:lnSpc>
              </a:pPr>
              <a:endParaRPr b="0" lang="fr-FR" sz="1800" strike="noStrike" u="none">
                <a:solidFill>
                  <a:srgbClr val="231f20"/>
                </a:solidFill>
                <a:uFillTx/>
                <a:latin typeface="Marianne"/>
              </a:endParaRPr>
            </a:p>
          </p:txBody>
        </p:sp>
        <p:sp>
          <p:nvSpPr>
            <p:cNvPr id="47" name="Freeform 56"/>
            <p:cNvSpPr/>
            <p:nvPr/>
          </p:nvSpPr>
          <p:spPr>
            <a:xfrm>
              <a:off x="8332560" y="1535760"/>
              <a:ext cx="62280" cy="73440"/>
            </a:xfrm>
            <a:custGeom>
              <a:avLst/>
              <a:gdLst>
                <a:gd name="textAreaLeft" fmla="*/ 0 w 62280"/>
                <a:gd name="textAreaRight" fmla="*/ 63000 w 62280"/>
                <a:gd name="textAreaTop" fmla="*/ 0 h 73440"/>
                <a:gd name="textAreaBottom" fmla="*/ 74160 h 73440"/>
              </a:gdLst>
              <a:ahLst/>
              <a:rect l="textAreaLeft" t="textAreaTop" r="textAreaRight" b="textAreaBottom"/>
              <a:pathLst>
                <a:path w="59" h="74">
                  <a:moveTo>
                    <a:pt x="57" y="42"/>
                  </a:moveTo>
                  <a:cubicBezTo>
                    <a:pt x="14" y="42"/>
                    <a:pt x="14" y="42"/>
                    <a:pt x="14" y="42"/>
                  </a:cubicBezTo>
                  <a:cubicBezTo>
                    <a:pt x="14" y="54"/>
                    <a:pt x="14" y="54"/>
                    <a:pt x="14" y="54"/>
                  </a:cubicBezTo>
                  <a:cubicBezTo>
                    <a:pt x="14" y="60"/>
                    <a:pt x="17" y="63"/>
                    <a:pt x="25" y="63"/>
                  </a:cubicBezTo>
                  <a:cubicBezTo>
                    <a:pt x="59" y="63"/>
                    <a:pt x="59" y="63"/>
                    <a:pt x="59" y="63"/>
                  </a:cubicBezTo>
                  <a:cubicBezTo>
                    <a:pt x="59" y="74"/>
                    <a:pt x="59" y="74"/>
                    <a:pt x="59" y="74"/>
                  </a:cubicBezTo>
                  <a:cubicBezTo>
                    <a:pt x="22" y="74"/>
                    <a:pt x="22" y="74"/>
                    <a:pt x="22" y="74"/>
                  </a:cubicBezTo>
                  <a:cubicBezTo>
                    <a:pt x="15" y="74"/>
                    <a:pt x="10" y="72"/>
                    <a:pt x="6" y="70"/>
                  </a:cubicBezTo>
                  <a:cubicBezTo>
                    <a:pt x="2" y="67"/>
                    <a:pt x="0" y="63"/>
                    <a:pt x="0" y="58"/>
                  </a:cubicBezTo>
                  <a:cubicBezTo>
                    <a:pt x="0" y="16"/>
                    <a:pt x="0" y="16"/>
                    <a:pt x="0" y="16"/>
                  </a:cubicBezTo>
                  <a:cubicBezTo>
                    <a:pt x="0" y="11"/>
                    <a:pt x="2" y="7"/>
                    <a:pt x="6" y="4"/>
                  </a:cubicBezTo>
                  <a:cubicBezTo>
                    <a:pt x="9" y="1"/>
                    <a:pt x="14" y="0"/>
                    <a:pt x="20" y="0"/>
                  </a:cubicBezTo>
                  <a:cubicBezTo>
                    <a:pt x="59" y="0"/>
                    <a:pt x="59" y="0"/>
                    <a:pt x="59" y="0"/>
                  </a:cubicBezTo>
                  <a:cubicBezTo>
                    <a:pt x="59" y="10"/>
                    <a:pt x="59" y="10"/>
                    <a:pt x="59" y="10"/>
                  </a:cubicBezTo>
                  <a:cubicBezTo>
                    <a:pt x="25" y="10"/>
                    <a:pt x="25" y="10"/>
                    <a:pt x="25" y="10"/>
                  </a:cubicBezTo>
                  <a:cubicBezTo>
                    <a:pt x="17" y="10"/>
                    <a:pt x="14" y="13"/>
                    <a:pt x="14" y="19"/>
                  </a:cubicBezTo>
                  <a:cubicBezTo>
                    <a:pt x="14" y="31"/>
                    <a:pt x="14" y="31"/>
                    <a:pt x="14" y="31"/>
                  </a:cubicBezTo>
                  <a:cubicBezTo>
                    <a:pt x="57" y="31"/>
                    <a:pt x="57" y="31"/>
                    <a:pt x="57" y="31"/>
                  </a:cubicBezTo>
                  <a:lnTo>
                    <a:pt x="57" y="42"/>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48" name="Freeform 57"/>
            <p:cNvSpPr/>
            <p:nvPr/>
          </p:nvSpPr>
          <p:spPr>
            <a:xfrm>
              <a:off x="7191000" y="1706760"/>
              <a:ext cx="62280" cy="73440"/>
            </a:xfrm>
            <a:custGeom>
              <a:avLst/>
              <a:gdLst>
                <a:gd name="textAreaLeft" fmla="*/ 0 w 62280"/>
                <a:gd name="textAreaRight" fmla="*/ 63000 w 62280"/>
                <a:gd name="textAreaTop" fmla="*/ 0 h 73440"/>
                <a:gd name="textAreaBottom" fmla="*/ 74160 h 73440"/>
              </a:gdLst>
              <a:ahLst/>
              <a:rect l="textAreaLeft" t="textAreaTop" r="textAreaRight" b="textAreaBottom"/>
              <a:pathLst>
                <a:path w="59" h="74">
                  <a:moveTo>
                    <a:pt x="56" y="43"/>
                  </a:moveTo>
                  <a:cubicBezTo>
                    <a:pt x="13" y="43"/>
                    <a:pt x="13" y="43"/>
                    <a:pt x="13" y="43"/>
                  </a:cubicBezTo>
                  <a:cubicBezTo>
                    <a:pt x="13" y="55"/>
                    <a:pt x="13" y="55"/>
                    <a:pt x="13" y="55"/>
                  </a:cubicBezTo>
                  <a:cubicBezTo>
                    <a:pt x="13" y="61"/>
                    <a:pt x="17" y="63"/>
                    <a:pt x="24" y="63"/>
                  </a:cubicBezTo>
                  <a:cubicBezTo>
                    <a:pt x="59" y="63"/>
                    <a:pt x="59" y="63"/>
                    <a:pt x="59" y="63"/>
                  </a:cubicBezTo>
                  <a:cubicBezTo>
                    <a:pt x="59" y="74"/>
                    <a:pt x="59" y="74"/>
                    <a:pt x="59" y="74"/>
                  </a:cubicBezTo>
                  <a:cubicBezTo>
                    <a:pt x="21" y="74"/>
                    <a:pt x="21" y="74"/>
                    <a:pt x="21" y="74"/>
                  </a:cubicBezTo>
                  <a:cubicBezTo>
                    <a:pt x="14" y="74"/>
                    <a:pt x="9" y="73"/>
                    <a:pt x="6" y="70"/>
                  </a:cubicBezTo>
                  <a:cubicBezTo>
                    <a:pt x="2" y="68"/>
                    <a:pt x="0" y="64"/>
                    <a:pt x="0" y="58"/>
                  </a:cubicBezTo>
                  <a:cubicBezTo>
                    <a:pt x="0" y="17"/>
                    <a:pt x="0" y="17"/>
                    <a:pt x="0" y="17"/>
                  </a:cubicBezTo>
                  <a:cubicBezTo>
                    <a:pt x="0" y="12"/>
                    <a:pt x="1" y="8"/>
                    <a:pt x="5" y="5"/>
                  </a:cubicBezTo>
                  <a:cubicBezTo>
                    <a:pt x="9" y="2"/>
                    <a:pt x="13" y="0"/>
                    <a:pt x="20" y="0"/>
                  </a:cubicBezTo>
                  <a:cubicBezTo>
                    <a:pt x="59" y="0"/>
                    <a:pt x="59" y="0"/>
                    <a:pt x="59" y="0"/>
                  </a:cubicBezTo>
                  <a:cubicBezTo>
                    <a:pt x="59" y="11"/>
                    <a:pt x="59" y="11"/>
                    <a:pt x="59" y="11"/>
                  </a:cubicBezTo>
                  <a:cubicBezTo>
                    <a:pt x="24" y="11"/>
                    <a:pt x="24" y="11"/>
                    <a:pt x="24"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49" name="Freeform 58"/>
            <p:cNvSpPr/>
            <p:nvPr/>
          </p:nvSpPr>
          <p:spPr>
            <a:xfrm>
              <a:off x="7290720" y="1706760"/>
              <a:ext cx="60840" cy="73440"/>
            </a:xfrm>
            <a:custGeom>
              <a:avLst/>
              <a:gdLst>
                <a:gd name="textAreaLeft" fmla="*/ 0 w 60840"/>
                <a:gd name="textAreaRight" fmla="*/ 61560 w 60840"/>
                <a:gd name="textAreaTop" fmla="*/ 0 h 73440"/>
                <a:gd name="textAreaBottom" fmla="*/ 74160 h 73440"/>
              </a:gdLst>
              <a:ahLst/>
              <a:rect l="textAreaLeft" t="textAreaTop" r="textAreaRight" b="textAreaBottom"/>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50" name="Freeform 59"/>
            <p:cNvSpPr/>
            <p:nvPr/>
          </p:nvSpPr>
          <p:spPr>
            <a:xfrm>
              <a:off x="7453080" y="1706760"/>
              <a:ext cx="62280" cy="73440"/>
            </a:xfrm>
            <a:custGeom>
              <a:avLst/>
              <a:gdLst>
                <a:gd name="textAreaLeft" fmla="*/ 0 w 62280"/>
                <a:gd name="textAreaRight" fmla="*/ 63000 w 62280"/>
                <a:gd name="textAreaTop" fmla="*/ 0 h 73440"/>
                <a:gd name="textAreaBottom" fmla="*/ 74160 h 73440"/>
              </a:gdLst>
              <a:ahLst/>
              <a:rect l="textAreaLeft" t="textAreaTop" r="textAreaRight" b="textAreaBottom"/>
              <a:pathLst>
                <a:path w="59" h="74">
                  <a:moveTo>
                    <a:pt x="59" y="43"/>
                  </a:moveTo>
                  <a:cubicBezTo>
                    <a:pt x="13" y="43"/>
                    <a:pt x="13" y="43"/>
                    <a:pt x="13" y="43"/>
                  </a:cubicBezTo>
                  <a:cubicBezTo>
                    <a:pt x="13" y="74"/>
                    <a:pt x="13" y="74"/>
                    <a:pt x="13" y="74"/>
                  </a:cubicBezTo>
                  <a:cubicBezTo>
                    <a:pt x="0" y="74"/>
                    <a:pt x="0" y="74"/>
                    <a:pt x="0" y="74"/>
                  </a:cubicBezTo>
                  <a:cubicBezTo>
                    <a:pt x="0" y="15"/>
                    <a:pt x="0" y="15"/>
                    <a:pt x="0" y="15"/>
                  </a:cubicBezTo>
                  <a:cubicBezTo>
                    <a:pt x="0" y="11"/>
                    <a:pt x="2" y="7"/>
                    <a:pt x="6" y="4"/>
                  </a:cubicBezTo>
                  <a:cubicBezTo>
                    <a:pt x="9" y="1"/>
                    <a:pt x="14" y="0"/>
                    <a:pt x="20" y="0"/>
                  </a:cubicBezTo>
                  <a:cubicBezTo>
                    <a:pt x="59" y="0"/>
                    <a:pt x="59" y="0"/>
                    <a:pt x="59" y="0"/>
                  </a:cubicBezTo>
                  <a:cubicBezTo>
                    <a:pt x="59" y="11"/>
                    <a:pt x="59" y="11"/>
                    <a:pt x="59" y="11"/>
                  </a:cubicBezTo>
                  <a:cubicBezTo>
                    <a:pt x="24" y="11"/>
                    <a:pt x="24" y="11"/>
                    <a:pt x="24" y="11"/>
                  </a:cubicBezTo>
                  <a:cubicBezTo>
                    <a:pt x="16" y="11"/>
                    <a:pt x="13" y="14"/>
                    <a:pt x="13" y="19"/>
                  </a:cubicBezTo>
                  <a:cubicBezTo>
                    <a:pt x="13" y="32"/>
                    <a:pt x="13" y="32"/>
                    <a:pt x="13" y="32"/>
                  </a:cubicBezTo>
                  <a:cubicBezTo>
                    <a:pt x="59" y="32"/>
                    <a:pt x="59" y="32"/>
                    <a:pt x="59" y="32"/>
                  </a:cubicBezTo>
                  <a:lnTo>
                    <a:pt x="59" y="43"/>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51" name="Freeform 60"/>
            <p:cNvSpPr/>
            <p:nvPr/>
          </p:nvSpPr>
          <p:spPr>
            <a:xfrm>
              <a:off x="7557840" y="1706760"/>
              <a:ext cx="67680" cy="73440"/>
            </a:xfrm>
            <a:custGeom>
              <a:avLst/>
              <a:gdLst>
                <a:gd name="textAreaLeft" fmla="*/ 0 w 67680"/>
                <a:gd name="textAreaRight" fmla="*/ 68400 w 67680"/>
                <a:gd name="textAreaTop" fmla="*/ 0 h 73440"/>
                <a:gd name="textAreaBottom" fmla="*/ 74160 h 73440"/>
              </a:gdLst>
              <a:ahLst/>
              <a:rect l="textAreaLeft" t="textAreaTop" r="textAreaRight" b="textAreaBottom"/>
              <a:pathLst>
                <a:path w="64" h="74">
                  <a:moveTo>
                    <a:pt x="64" y="57"/>
                  </a:moveTo>
                  <a:cubicBezTo>
                    <a:pt x="64" y="69"/>
                    <a:pt x="57" y="74"/>
                    <a:pt x="42" y="74"/>
                  </a:cubicBezTo>
                  <a:cubicBezTo>
                    <a:pt x="22" y="74"/>
                    <a:pt x="22" y="74"/>
                    <a:pt x="22" y="74"/>
                  </a:cubicBezTo>
                  <a:cubicBezTo>
                    <a:pt x="15" y="74"/>
                    <a:pt x="10" y="73"/>
                    <a:pt x="7" y="70"/>
                  </a:cubicBezTo>
                  <a:cubicBezTo>
                    <a:pt x="2" y="67"/>
                    <a:pt x="0" y="63"/>
                    <a:pt x="0" y="57"/>
                  </a:cubicBezTo>
                  <a:cubicBezTo>
                    <a:pt x="0" y="17"/>
                    <a:pt x="0" y="17"/>
                    <a:pt x="0" y="17"/>
                  </a:cubicBezTo>
                  <a:cubicBezTo>
                    <a:pt x="0" y="11"/>
                    <a:pt x="2" y="7"/>
                    <a:pt x="7" y="4"/>
                  </a:cubicBezTo>
                  <a:cubicBezTo>
                    <a:pt x="10" y="1"/>
                    <a:pt x="15" y="0"/>
                    <a:pt x="22" y="0"/>
                  </a:cubicBezTo>
                  <a:cubicBezTo>
                    <a:pt x="42" y="0"/>
                    <a:pt x="42" y="0"/>
                    <a:pt x="42" y="0"/>
                  </a:cubicBezTo>
                  <a:cubicBezTo>
                    <a:pt x="57" y="0"/>
                    <a:pt x="64" y="6"/>
                    <a:pt x="64" y="17"/>
                  </a:cubicBezTo>
                  <a:lnTo>
                    <a:pt x="64" y="57"/>
                  </a:lnTo>
                  <a:close/>
                  <a:moveTo>
                    <a:pt x="51" y="55"/>
                  </a:moveTo>
                  <a:cubicBezTo>
                    <a:pt x="51" y="20"/>
                    <a:pt x="51" y="20"/>
                    <a:pt x="51" y="20"/>
                  </a:cubicBezTo>
                  <a:cubicBezTo>
                    <a:pt x="51" y="17"/>
                    <a:pt x="50" y="14"/>
                    <a:pt x="48" y="13"/>
                  </a:cubicBezTo>
                  <a:cubicBezTo>
                    <a:pt x="46" y="12"/>
                    <a:pt x="43" y="11"/>
                    <a:pt x="39" y="11"/>
                  </a:cubicBezTo>
                  <a:cubicBezTo>
                    <a:pt x="25" y="11"/>
                    <a:pt x="25" y="11"/>
                    <a:pt x="25" y="11"/>
                  </a:cubicBezTo>
                  <a:cubicBezTo>
                    <a:pt x="21" y="11"/>
                    <a:pt x="18" y="12"/>
                    <a:pt x="16" y="13"/>
                  </a:cubicBezTo>
                  <a:cubicBezTo>
                    <a:pt x="14" y="14"/>
                    <a:pt x="14" y="17"/>
                    <a:pt x="14" y="20"/>
                  </a:cubicBezTo>
                  <a:cubicBezTo>
                    <a:pt x="14" y="54"/>
                    <a:pt x="14" y="54"/>
                    <a:pt x="14" y="54"/>
                  </a:cubicBezTo>
                  <a:cubicBezTo>
                    <a:pt x="14" y="57"/>
                    <a:pt x="15" y="60"/>
                    <a:pt x="17" y="61"/>
                  </a:cubicBezTo>
                  <a:cubicBezTo>
                    <a:pt x="18" y="63"/>
                    <a:pt x="21" y="63"/>
                    <a:pt x="25" y="63"/>
                  </a:cubicBezTo>
                  <a:cubicBezTo>
                    <a:pt x="39" y="63"/>
                    <a:pt x="39" y="63"/>
                    <a:pt x="39" y="63"/>
                  </a:cubicBezTo>
                  <a:cubicBezTo>
                    <a:pt x="43" y="63"/>
                    <a:pt x="46" y="63"/>
                    <a:pt x="48" y="61"/>
                  </a:cubicBezTo>
                  <a:cubicBezTo>
                    <a:pt x="50" y="60"/>
                    <a:pt x="51" y="58"/>
                    <a:pt x="51" y="55"/>
                  </a:cubicBez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52" name="Freeform 61"/>
            <p:cNvSpPr/>
            <p:nvPr/>
          </p:nvSpPr>
          <p:spPr>
            <a:xfrm>
              <a:off x="7666560" y="1706760"/>
              <a:ext cx="68400" cy="73440"/>
            </a:xfrm>
            <a:custGeom>
              <a:avLst/>
              <a:gdLst>
                <a:gd name="textAreaLeft" fmla="*/ 0 w 68400"/>
                <a:gd name="textAreaRight" fmla="*/ 69120 w 68400"/>
                <a:gd name="textAreaTop" fmla="*/ 0 h 73440"/>
                <a:gd name="textAreaBottom" fmla="*/ 74160 h 73440"/>
              </a:gdLst>
              <a:ahLst/>
              <a:rect l="textAreaLeft" t="textAreaTop" r="textAreaRight" b="textAreaBottom"/>
              <a:pathLst>
                <a:path w="65" h="74">
                  <a:moveTo>
                    <a:pt x="65" y="74"/>
                  </a:moveTo>
                  <a:cubicBezTo>
                    <a:pt x="48" y="74"/>
                    <a:pt x="48" y="74"/>
                    <a:pt x="48" y="74"/>
                  </a:cubicBezTo>
                  <a:cubicBezTo>
                    <a:pt x="16" y="46"/>
                    <a:pt x="16" y="46"/>
                    <a:pt x="16" y="46"/>
                  </a:cubicBezTo>
                  <a:cubicBezTo>
                    <a:pt x="15" y="45"/>
                    <a:pt x="14" y="43"/>
                    <a:pt x="14" y="41"/>
                  </a:cubicBezTo>
                  <a:cubicBezTo>
                    <a:pt x="14" y="37"/>
                    <a:pt x="17" y="35"/>
                    <a:pt x="22" y="35"/>
                  </a:cubicBezTo>
                  <a:cubicBezTo>
                    <a:pt x="42" y="35"/>
                    <a:pt x="42" y="35"/>
                    <a:pt x="42" y="35"/>
                  </a:cubicBezTo>
                  <a:cubicBezTo>
                    <a:pt x="48" y="35"/>
                    <a:pt x="51" y="32"/>
                    <a:pt x="51" y="27"/>
                  </a:cubicBezTo>
                  <a:cubicBezTo>
                    <a:pt x="51" y="19"/>
                    <a:pt x="51" y="19"/>
                    <a:pt x="51" y="19"/>
                  </a:cubicBezTo>
                  <a:cubicBezTo>
                    <a:pt x="51" y="14"/>
                    <a:pt x="48" y="11"/>
                    <a:pt x="40" y="11"/>
                  </a:cubicBezTo>
                  <a:cubicBezTo>
                    <a:pt x="13" y="11"/>
                    <a:pt x="13" y="11"/>
                    <a:pt x="13" y="11"/>
                  </a:cubicBezTo>
                  <a:cubicBezTo>
                    <a:pt x="13" y="74"/>
                    <a:pt x="13" y="74"/>
                    <a:pt x="13" y="74"/>
                  </a:cubicBezTo>
                  <a:cubicBezTo>
                    <a:pt x="0" y="74"/>
                    <a:pt x="0" y="74"/>
                    <a:pt x="0" y="74"/>
                  </a:cubicBezTo>
                  <a:cubicBezTo>
                    <a:pt x="0" y="0"/>
                    <a:pt x="0" y="0"/>
                    <a:pt x="0" y="0"/>
                  </a:cubicBezTo>
                  <a:cubicBezTo>
                    <a:pt x="44" y="0"/>
                    <a:pt x="44" y="0"/>
                    <a:pt x="44" y="0"/>
                  </a:cubicBezTo>
                  <a:cubicBezTo>
                    <a:pt x="58" y="0"/>
                    <a:pt x="65" y="5"/>
                    <a:pt x="65" y="16"/>
                  </a:cubicBezTo>
                  <a:cubicBezTo>
                    <a:pt x="65" y="29"/>
                    <a:pt x="65" y="29"/>
                    <a:pt x="65" y="29"/>
                  </a:cubicBezTo>
                  <a:cubicBezTo>
                    <a:pt x="65" y="33"/>
                    <a:pt x="63" y="37"/>
                    <a:pt x="59" y="40"/>
                  </a:cubicBezTo>
                  <a:cubicBezTo>
                    <a:pt x="56" y="43"/>
                    <a:pt x="51" y="44"/>
                    <a:pt x="45" y="44"/>
                  </a:cubicBezTo>
                  <a:cubicBezTo>
                    <a:pt x="30" y="44"/>
                    <a:pt x="30" y="44"/>
                    <a:pt x="30" y="44"/>
                  </a:cubicBezTo>
                  <a:lnTo>
                    <a:pt x="65" y="74"/>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53" name="Freeform 62"/>
            <p:cNvSpPr/>
            <p:nvPr/>
          </p:nvSpPr>
          <p:spPr>
            <a:xfrm>
              <a:off x="7773480" y="1706760"/>
              <a:ext cx="62280" cy="73440"/>
            </a:xfrm>
            <a:custGeom>
              <a:avLst/>
              <a:gdLst>
                <a:gd name="textAreaLeft" fmla="*/ 0 w 62280"/>
                <a:gd name="textAreaRight" fmla="*/ 63000 w 62280"/>
                <a:gd name="textAreaTop" fmla="*/ 0 h 73440"/>
                <a:gd name="textAreaBottom" fmla="*/ 74160 h 73440"/>
              </a:gdLst>
              <a:ahLst/>
              <a:rect l="textAreaLeft" t="textAreaTop" r="textAreaRight" b="textAreaBottom"/>
              <a:pathLst>
                <a:path w="59" h="74">
                  <a:moveTo>
                    <a:pt x="57"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6"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7" y="32"/>
                    <a:pt x="57" y="32"/>
                    <a:pt x="57" y="32"/>
                  </a:cubicBezTo>
                  <a:lnTo>
                    <a:pt x="57" y="43"/>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54" name="Freeform 63"/>
            <p:cNvSpPr/>
            <p:nvPr/>
          </p:nvSpPr>
          <p:spPr>
            <a:xfrm>
              <a:off x="7877880" y="1706760"/>
              <a:ext cx="62280" cy="73440"/>
            </a:xfrm>
            <a:custGeom>
              <a:avLst/>
              <a:gdLst>
                <a:gd name="textAreaLeft" fmla="*/ 0 w 62280"/>
                <a:gd name="textAreaRight" fmla="*/ 63000 w 62280"/>
                <a:gd name="textAreaTop" fmla="*/ 0 h 73440"/>
                <a:gd name="textAreaBottom" fmla="*/ 74160 h 73440"/>
              </a:gdLst>
              <a:ahLst/>
              <a:rect l="textAreaLeft" t="textAreaTop" r="textAreaRight" b="textAreaBottom"/>
              <a:pathLst>
                <a:path w="59" h="74">
                  <a:moveTo>
                    <a:pt x="59" y="11"/>
                  </a:moveTo>
                  <a:cubicBezTo>
                    <a:pt x="25" y="11"/>
                    <a:pt x="25" y="11"/>
                    <a:pt x="25" y="11"/>
                  </a:cubicBezTo>
                  <a:cubicBezTo>
                    <a:pt x="19" y="11"/>
                    <a:pt x="16" y="12"/>
                    <a:pt x="14" y="14"/>
                  </a:cubicBezTo>
                  <a:cubicBezTo>
                    <a:pt x="13" y="16"/>
                    <a:pt x="13" y="19"/>
                    <a:pt x="13" y="24"/>
                  </a:cubicBezTo>
                  <a:cubicBezTo>
                    <a:pt x="13" y="26"/>
                    <a:pt x="14" y="28"/>
                    <a:pt x="16" y="30"/>
                  </a:cubicBezTo>
                  <a:cubicBezTo>
                    <a:pt x="18" y="31"/>
                    <a:pt x="21" y="31"/>
                    <a:pt x="25" y="31"/>
                  </a:cubicBezTo>
                  <a:cubicBezTo>
                    <a:pt x="39" y="31"/>
                    <a:pt x="39" y="31"/>
                    <a:pt x="39" y="31"/>
                  </a:cubicBezTo>
                  <a:cubicBezTo>
                    <a:pt x="45" y="31"/>
                    <a:pt x="49" y="33"/>
                    <a:pt x="53" y="35"/>
                  </a:cubicBezTo>
                  <a:cubicBezTo>
                    <a:pt x="57" y="38"/>
                    <a:pt x="58" y="42"/>
                    <a:pt x="58" y="47"/>
                  </a:cubicBezTo>
                  <a:cubicBezTo>
                    <a:pt x="58" y="58"/>
                    <a:pt x="58" y="58"/>
                    <a:pt x="58" y="58"/>
                  </a:cubicBezTo>
                  <a:cubicBezTo>
                    <a:pt x="58" y="63"/>
                    <a:pt x="57"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2" y="42"/>
                    <a:pt x="34" y="42"/>
                  </a:cubicBezTo>
                  <a:cubicBezTo>
                    <a:pt x="20" y="42"/>
                    <a:pt x="20" y="42"/>
                    <a:pt x="20" y="42"/>
                  </a:cubicBezTo>
                  <a:cubicBezTo>
                    <a:pt x="14" y="42"/>
                    <a:pt x="10" y="41"/>
                    <a:pt x="6" y="38"/>
                  </a:cubicBezTo>
                  <a:cubicBezTo>
                    <a:pt x="2" y="36"/>
                    <a:pt x="0" y="32"/>
                    <a:pt x="0" y="27"/>
                  </a:cubicBezTo>
                  <a:cubicBezTo>
                    <a:pt x="0" y="16"/>
                    <a:pt x="0" y="16"/>
                    <a:pt x="0" y="16"/>
                  </a:cubicBezTo>
                  <a:cubicBezTo>
                    <a:pt x="0" y="11"/>
                    <a:pt x="2" y="6"/>
                    <a:pt x="6" y="3"/>
                  </a:cubicBezTo>
                  <a:cubicBezTo>
                    <a:pt x="9" y="1"/>
                    <a:pt x="14" y="0"/>
                    <a:pt x="20" y="0"/>
                  </a:cubicBezTo>
                  <a:cubicBezTo>
                    <a:pt x="59" y="0"/>
                    <a:pt x="59" y="0"/>
                    <a:pt x="59" y="0"/>
                  </a:cubicBezTo>
                  <a:lnTo>
                    <a:pt x="59" y="11"/>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55" name="Freeform 64"/>
            <p:cNvSpPr/>
            <p:nvPr/>
          </p:nvSpPr>
          <p:spPr>
            <a:xfrm>
              <a:off x="7974720" y="1706760"/>
              <a:ext cx="60840" cy="73440"/>
            </a:xfrm>
            <a:custGeom>
              <a:avLst/>
              <a:gdLst>
                <a:gd name="textAreaLeft" fmla="*/ 0 w 60840"/>
                <a:gd name="textAreaRight" fmla="*/ 61560 w 60840"/>
                <a:gd name="textAreaTop" fmla="*/ 0 h 73440"/>
                <a:gd name="textAreaBottom" fmla="*/ 74160 h 73440"/>
              </a:gdLst>
              <a:ahLst/>
              <a:rect l="textAreaLeft" t="textAreaTop" r="textAreaRight" b="textAreaBottom"/>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56" name="Rectangle 65"/>
            <p:cNvSpPr/>
            <p:nvPr/>
          </p:nvSpPr>
          <p:spPr>
            <a:xfrm>
              <a:off x="8069400" y="1706760"/>
              <a:ext cx="14040" cy="73440"/>
            </a:xfrm>
            <a:prstGeom prst="rect">
              <a:avLst/>
            </a:prstGeom>
            <a:solidFill>
              <a:srgbClr val="70707a"/>
            </a:solidFill>
            <a:ln w="0">
              <a:noFill/>
            </a:ln>
          </p:spPr>
          <p:style>
            <a:lnRef idx="0"/>
            <a:fillRef idx="0"/>
            <a:effectRef idx="0"/>
            <a:fontRef idx="minor"/>
          </p:style>
          <p:txBody>
            <a:bodyPr numCol="1" spcCol="0" lIns="90000" rIns="90000" tIns="36720" bIns="36720" anchor="t">
              <a:noAutofit/>
            </a:bodyPr>
            <a:p>
              <a:pPr defTabSz="914400">
                <a:lnSpc>
                  <a:spcPct val="100000"/>
                </a:lnSpc>
              </a:pPr>
              <a:endParaRPr b="0" lang="fr-FR" sz="1800" strike="noStrike" u="none">
                <a:solidFill>
                  <a:srgbClr val="231f20"/>
                </a:solidFill>
                <a:uFillTx/>
                <a:latin typeface="Marianne"/>
              </a:endParaRPr>
            </a:p>
          </p:txBody>
        </p:sp>
        <p:sp>
          <p:nvSpPr>
            <p:cNvPr id="57" name="Freeform 66"/>
            <p:cNvSpPr/>
            <p:nvPr/>
          </p:nvSpPr>
          <p:spPr>
            <a:xfrm>
              <a:off x="8123760" y="1688400"/>
              <a:ext cx="62280" cy="91800"/>
            </a:xfrm>
            <a:custGeom>
              <a:avLst/>
              <a:gdLst>
                <a:gd name="textAreaLeft" fmla="*/ 0 w 62280"/>
                <a:gd name="textAreaRight" fmla="*/ 63000 w 62280"/>
                <a:gd name="textAreaTop" fmla="*/ 0 h 91800"/>
                <a:gd name="textAreaBottom" fmla="*/ 92520 h 91800"/>
              </a:gdLst>
              <a:ahLst/>
              <a:rect l="textAreaLeft" t="textAreaTop" r="textAreaRight" b="textAreaBottom"/>
              <a:pathLst>
                <a:path w="59" h="93">
                  <a:moveTo>
                    <a:pt x="59" y="93"/>
                  </a:moveTo>
                  <a:cubicBezTo>
                    <a:pt x="21" y="93"/>
                    <a:pt x="21" y="93"/>
                    <a:pt x="21" y="93"/>
                  </a:cubicBezTo>
                  <a:cubicBezTo>
                    <a:pt x="15" y="93"/>
                    <a:pt x="10" y="92"/>
                    <a:pt x="6" y="89"/>
                  </a:cubicBezTo>
                  <a:cubicBezTo>
                    <a:pt x="2" y="87"/>
                    <a:pt x="0" y="83"/>
                    <a:pt x="0" y="77"/>
                  </a:cubicBezTo>
                  <a:cubicBezTo>
                    <a:pt x="0" y="36"/>
                    <a:pt x="0" y="36"/>
                    <a:pt x="0" y="36"/>
                  </a:cubicBezTo>
                  <a:cubicBezTo>
                    <a:pt x="0" y="30"/>
                    <a:pt x="2" y="26"/>
                    <a:pt x="5" y="23"/>
                  </a:cubicBezTo>
                  <a:cubicBezTo>
                    <a:pt x="9" y="21"/>
                    <a:pt x="14" y="19"/>
                    <a:pt x="20" y="19"/>
                  </a:cubicBezTo>
                  <a:cubicBezTo>
                    <a:pt x="59" y="19"/>
                    <a:pt x="59" y="19"/>
                    <a:pt x="59" y="19"/>
                  </a:cubicBezTo>
                  <a:cubicBezTo>
                    <a:pt x="59" y="30"/>
                    <a:pt x="59" y="30"/>
                    <a:pt x="59" y="30"/>
                  </a:cubicBezTo>
                  <a:cubicBezTo>
                    <a:pt x="25" y="30"/>
                    <a:pt x="25" y="30"/>
                    <a:pt x="25" y="30"/>
                  </a:cubicBezTo>
                  <a:cubicBezTo>
                    <a:pt x="17" y="30"/>
                    <a:pt x="13" y="33"/>
                    <a:pt x="13" y="38"/>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2"/>
                    <a:pt x="25" y="82"/>
                  </a:cubicBezTo>
                  <a:cubicBezTo>
                    <a:pt x="59" y="82"/>
                    <a:pt x="59" y="82"/>
                    <a:pt x="59" y="82"/>
                  </a:cubicBezTo>
                  <a:lnTo>
                    <a:pt x="59" y="93"/>
                  </a:lnTo>
                  <a:close/>
                  <a:moveTo>
                    <a:pt x="44" y="13"/>
                  </a:moveTo>
                  <a:cubicBezTo>
                    <a:pt x="34" y="13"/>
                    <a:pt x="34" y="13"/>
                    <a:pt x="34" y="13"/>
                  </a:cubicBezTo>
                  <a:cubicBezTo>
                    <a:pt x="24" y="0"/>
                    <a:pt x="24" y="0"/>
                    <a:pt x="24" y="0"/>
                  </a:cubicBezTo>
                  <a:cubicBezTo>
                    <a:pt x="35" y="0"/>
                    <a:pt x="35" y="0"/>
                    <a:pt x="35" y="0"/>
                  </a:cubicBezTo>
                  <a:lnTo>
                    <a:pt x="44" y="13"/>
                  </a:lnTo>
                  <a:close/>
                </a:path>
              </a:pathLst>
            </a:custGeom>
            <a:solidFill>
              <a:srgbClr val="70707a"/>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r-FR" sz="1800" strike="noStrike" u="none">
                <a:solidFill>
                  <a:srgbClr val="231f20"/>
                </a:solidFill>
                <a:uFillTx/>
                <a:latin typeface="Marianne"/>
              </a:endParaRPr>
            </a:p>
          </p:txBody>
        </p:sp>
        <p:sp>
          <p:nvSpPr>
            <p:cNvPr id="58" name="Freeform 67"/>
            <p:cNvSpPr/>
            <p:nvPr/>
          </p:nvSpPr>
          <p:spPr>
            <a:xfrm>
              <a:off x="8224920" y="1706760"/>
              <a:ext cx="68400" cy="73440"/>
            </a:xfrm>
            <a:custGeom>
              <a:avLst/>
              <a:gdLst>
                <a:gd name="textAreaLeft" fmla="*/ 0 w 68400"/>
                <a:gd name="textAreaRight" fmla="*/ 69120 w 68400"/>
                <a:gd name="textAreaTop" fmla="*/ 0 h 73440"/>
                <a:gd name="textAreaBottom" fmla="*/ 74160 h 73440"/>
              </a:gdLst>
              <a:ahLst/>
              <a:rect l="textAreaLeft" t="textAreaTop" r="textAreaRight" b="textAreaBottom"/>
              <a:pathLst>
                <a:path w="65" h="74">
                  <a:moveTo>
                    <a:pt x="65" y="74"/>
                  </a:moveTo>
                  <a:cubicBezTo>
                    <a:pt x="49" y="74"/>
                    <a:pt x="49" y="74"/>
                    <a:pt x="49" y="74"/>
                  </a:cubicBezTo>
                  <a:cubicBezTo>
                    <a:pt x="16" y="46"/>
                    <a:pt x="16" y="46"/>
                    <a:pt x="16" y="46"/>
                  </a:cubicBezTo>
                  <a:cubicBezTo>
                    <a:pt x="15" y="45"/>
                    <a:pt x="15" y="43"/>
                    <a:pt x="15" y="41"/>
                  </a:cubicBezTo>
                  <a:cubicBezTo>
                    <a:pt x="15" y="37"/>
                    <a:pt x="18" y="35"/>
                    <a:pt x="23" y="35"/>
                  </a:cubicBezTo>
                  <a:cubicBezTo>
                    <a:pt x="42" y="35"/>
                    <a:pt x="42" y="35"/>
                    <a:pt x="42" y="35"/>
                  </a:cubicBezTo>
                  <a:cubicBezTo>
                    <a:pt x="49" y="35"/>
                    <a:pt x="52" y="32"/>
                    <a:pt x="52" y="27"/>
                  </a:cubicBezTo>
                  <a:cubicBezTo>
                    <a:pt x="52" y="19"/>
                    <a:pt x="52" y="19"/>
                    <a:pt x="52" y="19"/>
                  </a:cubicBezTo>
                  <a:cubicBezTo>
                    <a:pt x="52" y="14"/>
                    <a:pt x="48" y="11"/>
                    <a:pt x="41" y="11"/>
                  </a:cubicBezTo>
                  <a:cubicBezTo>
                    <a:pt x="14" y="11"/>
                    <a:pt x="14" y="11"/>
                    <a:pt x="14" y="11"/>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4" y="37"/>
                    <a:pt x="60" y="40"/>
                  </a:cubicBezTo>
                  <a:cubicBezTo>
                    <a:pt x="57" y="43"/>
                    <a:pt x="52" y="44"/>
                    <a:pt x="46" y="44"/>
                  </a:cubicBezTo>
                  <a:cubicBezTo>
                    <a:pt x="31" y="44"/>
                    <a:pt x="31" y="44"/>
                    <a:pt x="31" y="44"/>
                  </a:cubicBezTo>
                  <a:lnTo>
                    <a:pt x="65" y="74"/>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59" name="Freeform 68"/>
            <p:cNvSpPr/>
            <p:nvPr/>
          </p:nvSpPr>
          <p:spPr>
            <a:xfrm>
              <a:off x="8332560" y="1706760"/>
              <a:ext cx="62280" cy="73440"/>
            </a:xfrm>
            <a:custGeom>
              <a:avLst/>
              <a:gdLst>
                <a:gd name="textAreaLeft" fmla="*/ 0 w 62280"/>
                <a:gd name="textAreaRight" fmla="*/ 63000 w 62280"/>
                <a:gd name="textAreaTop" fmla="*/ 0 h 73440"/>
                <a:gd name="textAreaBottom" fmla="*/ 74160 h 73440"/>
              </a:gdLst>
              <a:ahLst/>
              <a:rect l="textAreaLeft" t="textAreaTop" r="textAreaRight" b="textAreaBottom"/>
              <a:pathLst>
                <a:path w="59" h="74">
                  <a:moveTo>
                    <a:pt x="56"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5"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fr-FR" sz="1800" strike="noStrike" u="none">
                <a:solidFill>
                  <a:srgbClr val="231f20"/>
                </a:solidFill>
                <a:uFillTx/>
                <a:latin typeface="Marianne"/>
              </a:endParaRPr>
            </a:p>
          </p:txBody>
        </p:sp>
        <p:sp>
          <p:nvSpPr>
            <p:cNvPr id="60" name="Rectangle 69"/>
            <p:cNvSpPr/>
            <p:nvPr/>
          </p:nvSpPr>
          <p:spPr>
            <a:xfrm>
              <a:off x="7191000" y="555840"/>
              <a:ext cx="104040" cy="495360"/>
            </a:xfrm>
            <a:prstGeom prst="rect">
              <a:avLst/>
            </a:prstGeom>
            <a:solidFill>
              <a:srgbClr val="70707a"/>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r-FR" sz="1800" strike="noStrike" u="none">
                <a:solidFill>
                  <a:srgbClr val="231f20"/>
                </a:solidFill>
                <a:uFillTx/>
                <a:latin typeface="Marianne"/>
              </a:endParaRPr>
            </a:p>
          </p:txBody>
        </p:sp>
        <p:sp>
          <p:nvSpPr>
            <p:cNvPr id="61" name="Freeform 70"/>
            <p:cNvSpPr/>
            <p:nvPr/>
          </p:nvSpPr>
          <p:spPr>
            <a:xfrm>
              <a:off x="7984080" y="540000"/>
              <a:ext cx="414720" cy="528480"/>
            </a:xfrm>
            <a:custGeom>
              <a:avLst/>
              <a:gdLst>
                <a:gd name="textAreaLeft" fmla="*/ 0 w 414720"/>
                <a:gd name="textAreaRight" fmla="*/ 415440 w 414720"/>
                <a:gd name="textAreaTop" fmla="*/ 0 h 528480"/>
                <a:gd name="textAreaBottom" fmla="*/ 529200 h 528480"/>
              </a:gdLst>
              <a:ahLst/>
              <a:rect l="textAreaLeft" t="textAreaTop" r="textAreaRight" b="textAreaBottom"/>
              <a:pathLst>
                <a:path w="390" h="531">
                  <a:moveTo>
                    <a:pt x="299" y="16"/>
                  </a:moveTo>
                  <a:cubicBezTo>
                    <a:pt x="299" y="314"/>
                    <a:pt x="299" y="314"/>
                    <a:pt x="299" y="314"/>
                  </a:cubicBezTo>
                  <a:cubicBezTo>
                    <a:pt x="283" y="296"/>
                    <a:pt x="15" y="0"/>
                    <a:pt x="15" y="0"/>
                  </a:cubicBezTo>
                  <a:cubicBezTo>
                    <a:pt x="0" y="0"/>
                    <a:pt x="0" y="0"/>
                    <a:pt x="0" y="0"/>
                  </a:cubicBezTo>
                  <a:cubicBezTo>
                    <a:pt x="0" y="514"/>
                    <a:pt x="0" y="514"/>
                    <a:pt x="0" y="514"/>
                  </a:cubicBezTo>
                  <a:cubicBezTo>
                    <a:pt x="91" y="514"/>
                    <a:pt x="91" y="514"/>
                    <a:pt x="91" y="514"/>
                  </a:cubicBezTo>
                  <a:cubicBezTo>
                    <a:pt x="91" y="220"/>
                    <a:pt x="91" y="220"/>
                    <a:pt x="91" y="220"/>
                  </a:cubicBezTo>
                  <a:cubicBezTo>
                    <a:pt x="107" y="238"/>
                    <a:pt x="374" y="531"/>
                    <a:pt x="374" y="531"/>
                  </a:cubicBezTo>
                  <a:cubicBezTo>
                    <a:pt x="390" y="531"/>
                    <a:pt x="390" y="531"/>
                    <a:pt x="390" y="531"/>
                  </a:cubicBezTo>
                  <a:cubicBezTo>
                    <a:pt x="390" y="16"/>
                    <a:pt x="390" y="16"/>
                    <a:pt x="390" y="16"/>
                  </a:cubicBezTo>
                  <a:lnTo>
                    <a:pt x="299" y="16"/>
                  </a:lnTo>
                  <a:close/>
                </a:path>
              </a:pathLst>
            </a:custGeom>
            <a:solidFill>
              <a:srgbClr val="70707a"/>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r-FR" sz="1800" strike="noStrike" u="none">
                <a:solidFill>
                  <a:srgbClr val="231f20"/>
                </a:solidFill>
                <a:uFillTx/>
                <a:latin typeface="Marianne"/>
              </a:endParaRPr>
            </a:p>
          </p:txBody>
        </p:sp>
        <p:sp>
          <p:nvSpPr>
            <p:cNvPr id="62" name="Freeform 71"/>
            <p:cNvSpPr/>
            <p:nvPr/>
          </p:nvSpPr>
          <p:spPr>
            <a:xfrm>
              <a:off x="7376760" y="540000"/>
              <a:ext cx="484920" cy="528480"/>
            </a:xfrm>
            <a:custGeom>
              <a:avLst/>
              <a:gdLst>
                <a:gd name="textAreaLeft" fmla="*/ 0 w 484920"/>
                <a:gd name="textAreaRight" fmla="*/ 485640 w 484920"/>
                <a:gd name="textAreaTop" fmla="*/ 0 h 528480"/>
                <a:gd name="textAreaBottom" fmla="*/ 529200 h 528480"/>
              </a:gdLst>
              <a:ahLst/>
              <a:rect l="textAreaLeft" t="textAreaTop" r="textAreaRight" b="textAreaBottom"/>
              <a:pathLst>
                <a:path w="456" h="531">
                  <a:moveTo>
                    <a:pt x="365" y="370"/>
                  </a:moveTo>
                  <a:cubicBezTo>
                    <a:pt x="360" y="370"/>
                    <a:pt x="360" y="370"/>
                    <a:pt x="360" y="370"/>
                  </a:cubicBezTo>
                  <a:cubicBezTo>
                    <a:pt x="360" y="422"/>
                    <a:pt x="360" y="422"/>
                    <a:pt x="360" y="422"/>
                  </a:cubicBezTo>
                  <a:cubicBezTo>
                    <a:pt x="327" y="434"/>
                    <a:pt x="302" y="439"/>
                    <a:pt x="272" y="439"/>
                  </a:cubicBezTo>
                  <a:cubicBezTo>
                    <a:pt x="166" y="439"/>
                    <a:pt x="97" y="368"/>
                    <a:pt x="97" y="257"/>
                  </a:cubicBezTo>
                  <a:cubicBezTo>
                    <a:pt x="97" y="153"/>
                    <a:pt x="162" y="88"/>
                    <a:pt x="266" y="88"/>
                  </a:cubicBezTo>
                  <a:cubicBezTo>
                    <a:pt x="325" y="88"/>
                    <a:pt x="374" y="110"/>
                    <a:pt x="411" y="153"/>
                  </a:cubicBezTo>
                  <a:cubicBezTo>
                    <a:pt x="419" y="162"/>
                    <a:pt x="419" y="162"/>
                    <a:pt x="419" y="162"/>
                  </a:cubicBezTo>
                  <a:cubicBezTo>
                    <a:pt x="426" y="49"/>
                    <a:pt x="426" y="49"/>
                    <a:pt x="426" y="49"/>
                  </a:cubicBezTo>
                  <a:cubicBezTo>
                    <a:pt x="424" y="47"/>
                    <a:pt x="424" y="47"/>
                    <a:pt x="424" y="47"/>
                  </a:cubicBezTo>
                  <a:cubicBezTo>
                    <a:pt x="408" y="36"/>
                    <a:pt x="401" y="32"/>
                    <a:pt x="382" y="24"/>
                  </a:cubicBezTo>
                  <a:cubicBezTo>
                    <a:pt x="343" y="7"/>
                    <a:pt x="310" y="0"/>
                    <a:pt x="268" y="0"/>
                  </a:cubicBezTo>
                  <a:cubicBezTo>
                    <a:pt x="192" y="0"/>
                    <a:pt x="124" y="26"/>
                    <a:pt x="75" y="74"/>
                  </a:cubicBezTo>
                  <a:cubicBezTo>
                    <a:pt x="27" y="121"/>
                    <a:pt x="0" y="189"/>
                    <a:pt x="0" y="264"/>
                  </a:cubicBezTo>
                  <a:cubicBezTo>
                    <a:pt x="0" y="418"/>
                    <a:pt x="110" y="531"/>
                    <a:pt x="262" y="531"/>
                  </a:cubicBezTo>
                  <a:cubicBezTo>
                    <a:pt x="300" y="531"/>
                    <a:pt x="343" y="524"/>
                    <a:pt x="380" y="512"/>
                  </a:cubicBezTo>
                  <a:cubicBezTo>
                    <a:pt x="406" y="505"/>
                    <a:pt x="420" y="499"/>
                    <a:pt x="453" y="482"/>
                  </a:cubicBezTo>
                  <a:cubicBezTo>
                    <a:pt x="456" y="481"/>
                    <a:pt x="456" y="481"/>
                    <a:pt x="456" y="481"/>
                  </a:cubicBezTo>
                  <a:cubicBezTo>
                    <a:pt x="456" y="355"/>
                    <a:pt x="456" y="355"/>
                    <a:pt x="456" y="355"/>
                  </a:cubicBezTo>
                  <a:cubicBezTo>
                    <a:pt x="450" y="357"/>
                    <a:pt x="450" y="357"/>
                    <a:pt x="450" y="357"/>
                  </a:cubicBezTo>
                  <a:cubicBezTo>
                    <a:pt x="423" y="367"/>
                    <a:pt x="395" y="371"/>
                    <a:pt x="365" y="370"/>
                  </a:cubicBezTo>
                  <a:close/>
                </a:path>
              </a:pathLst>
            </a:custGeom>
            <a:solidFill>
              <a:srgbClr val="70707a"/>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r-FR" sz="1800" strike="noStrike" u="none">
                <a:solidFill>
                  <a:srgbClr val="231f20"/>
                </a:solidFill>
                <a:uFillTx/>
                <a:latin typeface="Marianne"/>
              </a:endParaRPr>
            </a:p>
          </p:txBody>
        </p:sp>
        <p:sp>
          <p:nvSpPr>
            <p:cNvPr id="63" name="Freeform 72"/>
            <p:cNvSpPr/>
            <p:nvPr/>
          </p:nvSpPr>
          <p:spPr>
            <a:xfrm>
              <a:off x="7561440" y="733680"/>
              <a:ext cx="330840" cy="158400"/>
            </a:xfrm>
            <a:custGeom>
              <a:avLst/>
              <a:gdLst>
                <a:gd name="textAreaLeft" fmla="*/ 0 w 330840"/>
                <a:gd name="textAreaRight" fmla="*/ 331560 w 330840"/>
                <a:gd name="textAreaTop" fmla="*/ 0 h 158400"/>
                <a:gd name="textAreaBottom" fmla="*/ 159120 h 158400"/>
              </a:gdLst>
              <a:ahLst/>
              <a:rect l="textAreaLeft" t="textAreaTop" r="textAreaRight" b="textAreaBottom"/>
              <a:pathLst>
                <a:path w="311" h="160">
                  <a:moveTo>
                    <a:pt x="173" y="16"/>
                  </a:moveTo>
                  <a:cubicBezTo>
                    <a:pt x="172" y="16"/>
                    <a:pt x="172" y="16"/>
                    <a:pt x="172" y="16"/>
                  </a:cubicBezTo>
                  <a:cubicBezTo>
                    <a:pt x="110" y="0"/>
                    <a:pt x="47" y="9"/>
                    <a:pt x="0" y="40"/>
                  </a:cubicBezTo>
                  <a:cubicBezTo>
                    <a:pt x="26" y="89"/>
                    <a:pt x="77" y="127"/>
                    <a:pt x="139" y="144"/>
                  </a:cubicBezTo>
                  <a:cubicBezTo>
                    <a:pt x="139" y="144"/>
                    <a:pt x="139" y="144"/>
                    <a:pt x="139" y="144"/>
                  </a:cubicBezTo>
                  <a:cubicBezTo>
                    <a:pt x="201" y="160"/>
                    <a:pt x="264" y="151"/>
                    <a:pt x="311" y="120"/>
                  </a:cubicBezTo>
                  <a:cubicBezTo>
                    <a:pt x="285" y="71"/>
                    <a:pt x="234" y="32"/>
                    <a:pt x="173" y="16"/>
                  </a:cubicBezTo>
                  <a:close/>
                </a:path>
              </a:pathLst>
            </a:custGeom>
            <a:solidFill>
              <a:srgbClr val="94c006"/>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r-FR" sz="1800" strike="noStrike" u="none">
                <a:solidFill>
                  <a:srgbClr val="231f20"/>
                </a:solidFill>
                <a:uFillTx/>
                <a:latin typeface="Marianne"/>
              </a:endParaRPr>
            </a:p>
          </p:txBody>
        </p:sp>
      </p:grpSp>
      <p:sp>
        <p:nvSpPr>
          <p:cNvPr id="64" name="PlaceHolder 1"/>
          <p:cNvSpPr>
            <a:spLocks noGrp="1"/>
          </p:cNvSpPr>
          <p:nvPr>
            <p:ph type="ftr" idx="1"/>
          </p:nvPr>
        </p:nvSpPr>
        <p:spPr>
          <a:xfrm>
            <a:off x="720000" y="3920040"/>
            <a:ext cx="3239280" cy="899280"/>
          </a:xfrm>
          <a:prstGeom prst="rect">
            <a:avLst/>
          </a:prstGeom>
          <a:noFill/>
          <a:ln w="0">
            <a:noFill/>
          </a:ln>
        </p:spPr>
        <p:txBody>
          <a:bodyPr lIns="0" rIns="0" tIns="0" bIns="0" anchor="b">
            <a:noAutofit/>
          </a:bodyPr>
          <a:lstStyle>
            <a:lvl1pPr indent="0" defTabSz="914400">
              <a:lnSpc>
                <a:spcPct val="100000"/>
              </a:lnSpc>
              <a:buNone/>
              <a:tabLst>
                <a:tab algn="l" pos="0"/>
              </a:tabLst>
              <a:defRPr b="1" lang="fr-FR" sz="1150" strike="noStrike" u="none">
                <a:solidFill>
                  <a:schemeClr val="dk1"/>
                </a:solidFill>
                <a:uFillTx/>
                <a:latin typeface="Marianne"/>
              </a:defRPr>
            </a:lvl1pPr>
          </a:lstStyle>
          <a:p>
            <a:pPr indent="0" defTabSz="914400">
              <a:lnSpc>
                <a:spcPct val="100000"/>
              </a:lnSpc>
              <a:buNone/>
              <a:tabLst>
                <a:tab algn="l" pos="0"/>
              </a:tabLst>
            </a:pPr>
            <a:r>
              <a:rPr b="1" lang="fr-FR" sz="1150" strike="noStrike" u="none">
                <a:solidFill>
                  <a:schemeClr val="dk1"/>
                </a:solidFill>
                <a:uFillTx/>
                <a:latin typeface="Marianne"/>
              </a:rPr>
              <a:t>Institut national de l’information  géographique et forestière</a:t>
            </a:r>
            <a:endParaRPr b="0" lang="fr-FR" sz="1150" strike="noStrike" u="none">
              <a:solidFill>
                <a:srgbClr val="000000"/>
              </a:solidFill>
              <a:uFillTx/>
              <a:latin typeface="Times New Roman"/>
            </a:endParaRPr>
          </a:p>
        </p:txBody>
      </p:sp>
      <p:sp>
        <p:nvSpPr>
          <p:cNvPr id="65" name="PlaceHolder 2"/>
          <p:cNvSpPr>
            <a:spLocks noGrp="1"/>
          </p:cNvSpPr>
          <p:nvPr>
            <p:ph type="sldNum" idx="2"/>
          </p:nvPr>
        </p:nvSpPr>
        <p:spPr>
          <a:xfrm>
            <a:off x="0" y="4963680"/>
            <a:ext cx="179280" cy="179280"/>
          </a:xfrm>
          <a:prstGeom prst="rect">
            <a:avLst/>
          </a:prstGeom>
          <a:noFill/>
          <a:ln w="0">
            <a:solidFill>
              <a:srgbClr val="000000">
                <a:alpha val="0"/>
              </a:srgbClr>
            </a:solidFill>
          </a:ln>
        </p:spPr>
        <p:txBody>
          <a:bodyPr lIns="0" rIns="0" tIns="0" bIns="0" anchor="ctr">
            <a:noAutofit/>
          </a:bodyPr>
          <a:lstStyle>
            <a:lvl1pPr indent="0" algn="r" defTabSz="914400">
              <a:lnSpc>
                <a:spcPct val="100000"/>
              </a:lnSpc>
              <a:buNone/>
              <a:tabLst>
                <a:tab algn="l" pos="0"/>
              </a:tabLst>
              <a:defRPr b="1" lang="fr-FR" sz="100" strike="noStrike" u="none">
                <a:solidFill>
                  <a:schemeClr val="dk1">
                    <a:alpha val="0"/>
                  </a:schemeClr>
                </a:solidFill>
                <a:uFillTx/>
                <a:latin typeface="Marianne"/>
              </a:defRPr>
            </a:lvl1pPr>
          </a:lstStyle>
          <a:p>
            <a:pPr indent="0" algn="r" defTabSz="914400">
              <a:lnSpc>
                <a:spcPct val="100000"/>
              </a:lnSpc>
              <a:buNone/>
              <a:tabLst>
                <a:tab algn="l" pos="0"/>
              </a:tabLst>
            </a:pPr>
            <a:fld id="{B3DE382D-78E1-4FB0-A6FC-7E73CD25F70F}" type="slidenum">
              <a:rPr b="1" lang="fr-FR" sz="100" strike="noStrike" u="none">
                <a:solidFill>
                  <a:schemeClr val="dk1">
                    <a:alpha val="0"/>
                  </a:schemeClr>
                </a:solidFill>
                <a:uFillTx/>
                <a:latin typeface="Marianne"/>
              </a:rPr>
              <a:t>6</a:t>
            </a:fld>
            <a:endParaRPr b="0" lang="fr-FR" sz="100" strike="noStrike" u="none">
              <a:solidFill>
                <a:srgbClr val="000000"/>
              </a:solidFill>
              <a:uFillTx/>
              <a:latin typeface="Times New Roman"/>
            </a:endParaRPr>
          </a:p>
        </p:txBody>
      </p:sp>
      <p:sp>
        <p:nvSpPr>
          <p:cNvPr id="66" name="PlaceHolder 3"/>
          <p:cNvSpPr>
            <a:spLocks noGrp="1"/>
          </p:cNvSpPr>
          <p:nvPr>
            <p:ph type="dt" idx="3"/>
          </p:nvPr>
        </p:nvSpPr>
        <p:spPr>
          <a:xfrm>
            <a:off x="0" y="4963680"/>
            <a:ext cx="179280" cy="179280"/>
          </a:xfrm>
          <a:prstGeom prst="rect">
            <a:avLst/>
          </a:prstGeom>
          <a:noFill/>
          <a:ln w="0">
            <a:solidFill>
              <a:srgbClr val="000000">
                <a:alpha val="0"/>
              </a:srgbClr>
            </a:solidFill>
          </a:ln>
        </p:spPr>
        <p:txBody>
          <a:bodyPr lIns="0" rIns="0" tIns="0" bIns="0" anchor="ctr">
            <a:noAutofit/>
          </a:bodyPr>
          <a:lstStyle>
            <a:lvl1pPr indent="0">
              <a:buNone/>
              <a:defRPr b="0" lang="fr-FR" sz="1400" strike="noStrike" u="none">
                <a:solidFill>
                  <a:srgbClr val="000000"/>
                </a:solidFill>
                <a:uFillTx/>
                <a:latin typeface="Times New Roman"/>
              </a:defRPr>
            </a:lvl1pPr>
          </a:lstStyle>
          <a:p>
            <a:pPr indent="0">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
        <p:nvSpPr>
          <p:cNvPr id="67"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fr-FR" sz="4400" strike="noStrike" u="none">
                <a:solidFill>
                  <a:srgbClr val="000000"/>
                </a:solidFill>
                <a:uFillTx/>
                <a:latin typeface="Arial"/>
              </a:rPr>
              <a:t>Cliquez pour éditer le format du texte-titre</a:t>
            </a:r>
            <a:endParaRPr b="0" lang="fr-FR" sz="4400" strike="noStrike" u="none">
              <a:solidFill>
                <a:srgbClr val="000000"/>
              </a:solidFill>
              <a:uFillTx/>
              <a:latin typeface="Arial"/>
            </a:endParaRPr>
          </a:p>
        </p:txBody>
      </p:sp>
      <p:sp>
        <p:nvSpPr>
          <p:cNvPr id="68"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fr-FR" sz="3200" strike="noStrike" u="none">
                <a:solidFill>
                  <a:srgbClr val="000000"/>
                </a:solidFill>
                <a:uFillTx/>
                <a:latin typeface="Arial"/>
              </a:rPr>
              <a:t>Cliquez pour éditer le format du plan de texte</a:t>
            </a:r>
            <a:endParaRPr b="0" lang="fr-FR"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2800" strike="noStrike" u="none">
                <a:solidFill>
                  <a:srgbClr val="000000"/>
                </a:solidFill>
                <a:uFillTx/>
                <a:latin typeface="Arial"/>
              </a:rPr>
              <a:t>Second niveau de plan</a:t>
            </a:r>
            <a:endParaRPr b="0" lang="fr-FR"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2400" strike="noStrike" u="none">
                <a:solidFill>
                  <a:srgbClr val="000000"/>
                </a:solidFill>
                <a:uFillTx/>
                <a:latin typeface="Arial"/>
              </a:rPr>
              <a:t>Troisième niveau de plan</a:t>
            </a:r>
            <a:endParaRPr b="0" lang="fr-FR"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2000" strike="noStrike" u="none">
                <a:solidFill>
                  <a:srgbClr val="000000"/>
                </a:solidFill>
                <a:uFillTx/>
                <a:latin typeface="Arial"/>
              </a:rPr>
              <a:t>Quatrième niveau de plan</a:t>
            </a:r>
            <a:endParaRPr b="0" lang="fr-FR"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uFillTx/>
                <a:latin typeface="Arial"/>
              </a:rPr>
              <a:t>Cinquième niveau de plan</a:t>
            </a:r>
            <a:endParaRPr b="0" lang="fr-FR"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uFillTx/>
                <a:latin typeface="Arial"/>
              </a:rPr>
              <a:t>Sixième niveau de plan</a:t>
            </a:r>
            <a:endParaRPr b="0" lang="fr-FR"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uFillTx/>
                <a:latin typeface="Arial"/>
              </a:rPr>
              <a:t>Septième niveau de plan</a:t>
            </a:r>
            <a:endParaRPr b="0" lang="fr-FR"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69" name="Connecteur droit 9"/>
          <p:cNvCxnSpPr/>
          <p:nvPr/>
        </p:nvCxnSpPr>
        <p:spPr>
          <a:xfrm>
            <a:off x="360000" y="4784400"/>
            <a:ext cx="8424720" cy="720"/>
          </a:xfrm>
          <a:prstGeom prst="straightConnector1">
            <a:avLst/>
          </a:prstGeom>
          <a:ln w="10160">
            <a:solidFill>
              <a:srgbClr val="000000"/>
            </a:solidFill>
            <a:round/>
          </a:ln>
        </p:spPr>
      </p:cxnSp>
      <p:pic>
        <p:nvPicPr>
          <p:cNvPr id="70" name="Image 6" descr=""/>
          <p:cNvPicPr/>
          <p:nvPr/>
        </p:nvPicPr>
        <p:blipFill>
          <a:blip r:embed="rId2"/>
          <a:stretch/>
        </p:blipFill>
        <p:spPr>
          <a:xfrm>
            <a:off x="288000" y="108000"/>
            <a:ext cx="539280" cy="539280"/>
          </a:xfrm>
          <a:prstGeom prst="rect">
            <a:avLst/>
          </a:prstGeom>
          <a:noFill/>
          <a:ln w="0">
            <a:noFill/>
          </a:ln>
        </p:spPr>
      </p:pic>
      <p:pic>
        <p:nvPicPr>
          <p:cNvPr id="71" name="Picture 2" descr=""/>
          <p:cNvPicPr/>
          <p:nvPr/>
        </p:nvPicPr>
        <p:blipFill>
          <a:blip r:embed="rId3"/>
          <a:srcRect l="0" t="0" r="0" b="50015"/>
          <a:stretch/>
        </p:blipFill>
        <p:spPr>
          <a:xfrm>
            <a:off x="1180800" y="196920"/>
            <a:ext cx="590040" cy="325080"/>
          </a:xfrm>
          <a:prstGeom prst="rect">
            <a:avLst/>
          </a:prstGeom>
          <a:noFill/>
          <a:ln w="0">
            <a:noFill/>
          </a:ln>
        </p:spPr>
      </p:pic>
      <p:cxnSp>
        <p:nvCxnSpPr>
          <p:cNvPr id="72" name="Connecteur droit 11"/>
          <p:cNvCxnSpPr/>
          <p:nvPr/>
        </p:nvCxnSpPr>
        <p:spPr>
          <a:xfrm>
            <a:off x="360000" y="4784400"/>
            <a:ext cx="8424720" cy="720"/>
          </a:xfrm>
          <a:prstGeom prst="straightConnector1">
            <a:avLst/>
          </a:prstGeom>
          <a:ln w="10160">
            <a:solidFill>
              <a:srgbClr val="000000"/>
            </a:solidFill>
            <a:round/>
          </a:ln>
        </p:spPr>
      </p:cxnSp>
      <p:pic>
        <p:nvPicPr>
          <p:cNvPr id="73" name="Image 5" descr=""/>
          <p:cNvPicPr/>
          <p:nvPr/>
        </p:nvPicPr>
        <p:blipFill>
          <a:blip r:embed="rId4"/>
          <a:stretch/>
        </p:blipFill>
        <p:spPr>
          <a:xfrm>
            <a:off x="180000" y="180000"/>
            <a:ext cx="1439280" cy="1439280"/>
          </a:xfrm>
          <a:prstGeom prst="rect">
            <a:avLst/>
          </a:prstGeom>
          <a:noFill/>
          <a:ln w="0">
            <a:noFill/>
          </a:ln>
        </p:spPr>
      </p:pic>
      <p:grpSp>
        <p:nvGrpSpPr>
          <p:cNvPr id="74" name="Group 13"/>
          <p:cNvGrpSpPr/>
          <p:nvPr/>
        </p:nvGrpSpPr>
        <p:grpSpPr>
          <a:xfrm>
            <a:off x="7780320" y="360000"/>
            <a:ext cx="1018080" cy="1045080"/>
            <a:chOff x="7780320" y="360000"/>
            <a:chExt cx="1018080" cy="1045080"/>
          </a:xfrm>
        </p:grpSpPr>
        <p:sp>
          <p:nvSpPr>
            <p:cNvPr id="75" name="Rectangle 14"/>
            <p:cNvSpPr/>
            <p:nvPr/>
          </p:nvSpPr>
          <p:spPr>
            <a:xfrm>
              <a:off x="7780320" y="908280"/>
              <a:ext cx="11160" cy="61560"/>
            </a:xfrm>
            <a:prstGeom prst="rect">
              <a:avLst/>
            </a:pr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76" name="Freeform 15"/>
            <p:cNvSpPr/>
            <p:nvPr/>
          </p:nvSpPr>
          <p:spPr>
            <a:xfrm>
              <a:off x="7810200" y="908280"/>
              <a:ext cx="58680" cy="62280"/>
            </a:xfrm>
            <a:custGeom>
              <a:avLst/>
              <a:gdLst>
                <a:gd name="textAreaLeft" fmla="*/ 0 w 58680"/>
                <a:gd name="textAreaRight" fmla="*/ 59400 w 58680"/>
                <a:gd name="textAreaTop" fmla="*/ 0 h 62280"/>
                <a:gd name="textAreaBottom" fmla="*/ 63000 h 62280"/>
              </a:gdLst>
              <a:ahLst/>
              <a:rect l="textAreaLeft" t="textAreaTop" r="textAreaRight" b="textAreaBottom"/>
              <a:pathLst>
                <a:path w="66" h="75">
                  <a:moveTo>
                    <a:pt x="66" y="65"/>
                  </a:moveTo>
                  <a:cubicBezTo>
                    <a:pt x="66" y="68"/>
                    <a:pt x="65" y="70"/>
                    <a:pt x="63" y="72"/>
                  </a:cubicBezTo>
                  <a:cubicBezTo>
                    <a:pt x="61" y="74"/>
                    <a:pt x="59" y="75"/>
                    <a:pt x="55" y="75"/>
                  </a:cubicBezTo>
                  <a:cubicBezTo>
                    <a:pt x="52" y="75"/>
                    <a:pt x="50"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5" y="0"/>
                    <a:pt x="17" y="1"/>
                    <a:pt x="19" y="3"/>
                  </a:cubicBezTo>
                  <a:cubicBezTo>
                    <a:pt x="20"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w="0">
              <a:noFill/>
            </a:ln>
          </p:spPr>
          <p:style>
            <a:lnRef idx="0"/>
            <a:fillRef idx="0"/>
            <a:effectRef idx="0"/>
            <a:fontRef idx="minor"/>
          </p:style>
          <p:txBody>
            <a:bodyPr numCol="1" spcCol="0" lIns="90000" rIns="90000" tIns="31320" bIns="31320" anchor="t">
              <a:noAutofit/>
            </a:bodyPr>
            <a:p>
              <a:pPr defTabSz="914400">
                <a:lnSpc>
                  <a:spcPct val="100000"/>
                </a:lnSpc>
              </a:pPr>
              <a:endParaRPr b="0" lang="fr-FR" sz="1800" strike="noStrike" u="none">
                <a:solidFill>
                  <a:srgbClr val="231f20"/>
                </a:solidFill>
                <a:uFillTx/>
                <a:latin typeface="Marianne"/>
              </a:endParaRPr>
            </a:p>
          </p:txBody>
        </p:sp>
        <p:sp>
          <p:nvSpPr>
            <p:cNvPr id="77" name="Freeform 16"/>
            <p:cNvSpPr/>
            <p:nvPr/>
          </p:nvSpPr>
          <p:spPr>
            <a:xfrm>
              <a:off x="7886520" y="908280"/>
              <a:ext cx="51840" cy="61560"/>
            </a:xfrm>
            <a:custGeom>
              <a:avLst/>
              <a:gdLst>
                <a:gd name="textAreaLeft" fmla="*/ 0 w 51840"/>
                <a:gd name="textAreaRight" fmla="*/ 52560 w 51840"/>
                <a:gd name="textAreaTop" fmla="*/ 0 h 61560"/>
                <a:gd name="textAreaBottom" fmla="*/ 62280 h 61560"/>
              </a:gdLst>
              <a:ahLst/>
              <a:rect l="textAreaLeft" t="textAreaTop" r="textAreaRight" b="textAreaBottom"/>
              <a:pathLst>
                <a:path w="58" h="74">
                  <a:moveTo>
                    <a:pt x="58" y="11"/>
                  </a:moveTo>
                  <a:cubicBezTo>
                    <a:pt x="24" y="11"/>
                    <a:pt x="24" y="11"/>
                    <a:pt x="24" y="11"/>
                  </a:cubicBezTo>
                  <a:cubicBezTo>
                    <a:pt x="19" y="11"/>
                    <a:pt x="15" y="12"/>
                    <a:pt x="14" y="14"/>
                  </a:cubicBezTo>
                  <a:cubicBezTo>
                    <a:pt x="13" y="16"/>
                    <a:pt x="13" y="19"/>
                    <a:pt x="13" y="24"/>
                  </a:cubicBezTo>
                  <a:cubicBezTo>
                    <a:pt x="13" y="26"/>
                    <a:pt x="14" y="28"/>
                    <a:pt x="16" y="30"/>
                  </a:cubicBezTo>
                  <a:cubicBezTo>
                    <a:pt x="18" y="31"/>
                    <a:pt x="21" y="32"/>
                    <a:pt x="24" y="32"/>
                  </a:cubicBezTo>
                  <a:cubicBezTo>
                    <a:pt x="38" y="32"/>
                    <a:pt x="38" y="32"/>
                    <a:pt x="38" y="32"/>
                  </a:cubicBezTo>
                  <a:cubicBezTo>
                    <a:pt x="44" y="32"/>
                    <a:pt x="49" y="33"/>
                    <a:pt x="53" y="36"/>
                  </a:cubicBezTo>
                  <a:cubicBezTo>
                    <a:pt x="56" y="38"/>
                    <a:pt x="58" y="42"/>
                    <a:pt x="58" y="47"/>
                  </a:cubicBezTo>
                  <a:cubicBezTo>
                    <a:pt x="58" y="58"/>
                    <a:pt x="58" y="58"/>
                    <a:pt x="58" y="58"/>
                  </a:cubicBezTo>
                  <a:cubicBezTo>
                    <a:pt x="58" y="64"/>
                    <a:pt x="56"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1" y="42"/>
                    <a:pt x="34" y="42"/>
                  </a:cubicBezTo>
                  <a:cubicBezTo>
                    <a:pt x="20" y="42"/>
                    <a:pt x="20" y="42"/>
                    <a:pt x="20" y="42"/>
                  </a:cubicBezTo>
                  <a:cubicBezTo>
                    <a:pt x="14" y="42"/>
                    <a:pt x="9" y="41"/>
                    <a:pt x="6" y="38"/>
                  </a:cubicBezTo>
                  <a:cubicBezTo>
                    <a:pt x="2" y="36"/>
                    <a:pt x="0" y="32"/>
                    <a:pt x="0" y="27"/>
                  </a:cubicBezTo>
                  <a:cubicBezTo>
                    <a:pt x="0" y="16"/>
                    <a:pt x="0" y="16"/>
                    <a:pt x="0" y="16"/>
                  </a:cubicBezTo>
                  <a:cubicBezTo>
                    <a:pt x="0" y="11"/>
                    <a:pt x="2" y="7"/>
                    <a:pt x="6" y="3"/>
                  </a:cubicBezTo>
                  <a:cubicBezTo>
                    <a:pt x="9" y="1"/>
                    <a:pt x="14" y="0"/>
                    <a:pt x="20" y="0"/>
                  </a:cubicBezTo>
                  <a:cubicBezTo>
                    <a:pt x="58" y="0"/>
                    <a:pt x="58" y="0"/>
                    <a:pt x="58" y="0"/>
                  </a:cubicBezTo>
                  <a:lnTo>
                    <a:pt x="58" y="11"/>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78" name="Freeform 17"/>
            <p:cNvSpPr/>
            <p:nvPr/>
          </p:nvSpPr>
          <p:spPr>
            <a:xfrm>
              <a:off x="7953120" y="908280"/>
              <a:ext cx="51120" cy="61560"/>
            </a:xfrm>
            <a:custGeom>
              <a:avLst/>
              <a:gdLst>
                <a:gd name="textAreaLeft" fmla="*/ 0 w 51120"/>
                <a:gd name="textAreaRight" fmla="*/ 51840 w 51120"/>
                <a:gd name="textAreaTop" fmla="*/ 0 h 61560"/>
                <a:gd name="textAreaBottom" fmla="*/ 62280 h 61560"/>
              </a:gdLst>
              <a:ahLst/>
              <a:rect l="textAreaLeft" t="textAreaTop" r="textAreaRight" b="textAreaBottom"/>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79" name="Rectangle 18"/>
            <p:cNvSpPr/>
            <p:nvPr/>
          </p:nvSpPr>
          <p:spPr>
            <a:xfrm>
              <a:off x="8017920" y="908280"/>
              <a:ext cx="11880" cy="61560"/>
            </a:xfrm>
            <a:prstGeom prst="rect">
              <a:avLst/>
            </a:pr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80" name="Freeform 19"/>
            <p:cNvSpPr/>
            <p:nvPr/>
          </p:nvSpPr>
          <p:spPr>
            <a:xfrm>
              <a:off x="8043120" y="908280"/>
              <a:ext cx="51120" cy="61560"/>
            </a:xfrm>
            <a:custGeom>
              <a:avLst/>
              <a:gdLst>
                <a:gd name="textAreaLeft" fmla="*/ 0 w 51120"/>
                <a:gd name="textAreaRight" fmla="*/ 51840 w 51120"/>
                <a:gd name="textAreaTop" fmla="*/ 0 h 61560"/>
                <a:gd name="textAreaBottom" fmla="*/ 62280 h 61560"/>
              </a:gdLst>
              <a:ahLst/>
              <a:rect l="textAreaLeft" t="textAreaTop" r="textAreaRight" b="textAreaBottom"/>
              <a:pathLst>
                <a:path w="87" h="112">
                  <a:moveTo>
                    <a:pt x="87" y="17"/>
                  </a:moveTo>
                  <a:lnTo>
                    <a:pt x="53" y="17"/>
                  </a:lnTo>
                  <a:lnTo>
                    <a:pt x="53" y="112"/>
                  </a:lnTo>
                  <a:lnTo>
                    <a:pt x="33" y="112"/>
                  </a:lnTo>
                  <a:lnTo>
                    <a:pt x="33" y="17"/>
                  </a:lnTo>
                  <a:lnTo>
                    <a:pt x="0" y="17"/>
                  </a:lnTo>
                  <a:lnTo>
                    <a:pt x="0" y="0"/>
                  </a:lnTo>
                  <a:lnTo>
                    <a:pt x="87" y="0"/>
                  </a:lnTo>
                  <a:lnTo>
                    <a:pt x="87" y="17"/>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81" name="Freeform 20"/>
            <p:cNvSpPr/>
            <p:nvPr/>
          </p:nvSpPr>
          <p:spPr>
            <a:xfrm>
              <a:off x="8107560" y="908280"/>
              <a:ext cx="58680" cy="61560"/>
            </a:xfrm>
            <a:custGeom>
              <a:avLst/>
              <a:gdLst>
                <a:gd name="textAreaLeft" fmla="*/ 0 w 58680"/>
                <a:gd name="textAreaRight" fmla="*/ 59400 w 58680"/>
                <a:gd name="textAreaTop" fmla="*/ 0 h 61560"/>
                <a:gd name="textAreaBottom" fmla="*/ 62280 h 61560"/>
              </a:gdLst>
              <a:ahLst/>
              <a:rect l="textAreaLeft" t="textAreaTop" r="textAreaRight" b="textAreaBottom"/>
              <a:pathLst>
                <a:path w="66" h="74">
                  <a:moveTo>
                    <a:pt x="66" y="56"/>
                  </a:moveTo>
                  <a:cubicBezTo>
                    <a:pt x="66" y="59"/>
                    <a:pt x="65" y="62"/>
                    <a:pt x="65" y="63"/>
                  </a:cubicBezTo>
                  <a:cubicBezTo>
                    <a:pt x="64" y="66"/>
                    <a:pt x="62" y="68"/>
                    <a:pt x="60" y="70"/>
                  </a:cubicBezTo>
                  <a:cubicBezTo>
                    <a:pt x="58" y="72"/>
                    <a:pt x="55" y="73"/>
                    <a:pt x="52" y="74"/>
                  </a:cubicBezTo>
                  <a:cubicBezTo>
                    <a:pt x="51" y="74"/>
                    <a:pt x="48" y="74"/>
                    <a:pt x="43" y="74"/>
                  </a:cubicBezTo>
                  <a:cubicBezTo>
                    <a:pt x="23" y="74"/>
                    <a:pt x="23" y="74"/>
                    <a:pt x="23" y="74"/>
                  </a:cubicBezTo>
                  <a:cubicBezTo>
                    <a:pt x="19" y="74"/>
                    <a:pt x="16" y="74"/>
                    <a:pt x="14" y="74"/>
                  </a:cubicBezTo>
                  <a:cubicBezTo>
                    <a:pt x="11" y="73"/>
                    <a:pt x="8" y="72"/>
                    <a:pt x="6" y="70"/>
                  </a:cubicBezTo>
                  <a:cubicBezTo>
                    <a:pt x="4" y="68"/>
                    <a:pt x="2" y="66"/>
                    <a:pt x="1" y="63"/>
                  </a:cubicBezTo>
                  <a:cubicBezTo>
                    <a:pt x="1" y="62"/>
                    <a:pt x="0" y="59"/>
                    <a:pt x="0" y="56"/>
                  </a:cubicBezTo>
                  <a:cubicBezTo>
                    <a:pt x="0" y="0"/>
                    <a:pt x="0" y="0"/>
                    <a:pt x="0" y="0"/>
                  </a:cubicBezTo>
                  <a:cubicBezTo>
                    <a:pt x="14" y="0"/>
                    <a:pt x="14" y="0"/>
                    <a:pt x="14" y="0"/>
                  </a:cubicBezTo>
                  <a:cubicBezTo>
                    <a:pt x="14" y="54"/>
                    <a:pt x="14" y="54"/>
                    <a:pt x="14" y="54"/>
                  </a:cubicBezTo>
                  <a:cubicBezTo>
                    <a:pt x="14" y="57"/>
                    <a:pt x="14" y="60"/>
                    <a:pt x="16" y="61"/>
                  </a:cubicBezTo>
                  <a:cubicBezTo>
                    <a:pt x="18" y="63"/>
                    <a:pt x="21" y="63"/>
                    <a:pt x="26" y="63"/>
                  </a:cubicBezTo>
                  <a:cubicBezTo>
                    <a:pt x="40" y="63"/>
                    <a:pt x="40" y="63"/>
                    <a:pt x="40" y="63"/>
                  </a:cubicBezTo>
                  <a:cubicBezTo>
                    <a:pt x="45" y="63"/>
                    <a:pt x="48" y="63"/>
                    <a:pt x="50" y="61"/>
                  </a:cubicBezTo>
                  <a:cubicBezTo>
                    <a:pt x="52" y="60"/>
                    <a:pt x="53" y="58"/>
                    <a:pt x="53" y="54"/>
                  </a:cubicBezTo>
                  <a:cubicBezTo>
                    <a:pt x="53" y="0"/>
                    <a:pt x="53" y="0"/>
                    <a:pt x="53" y="0"/>
                  </a:cubicBezTo>
                  <a:cubicBezTo>
                    <a:pt x="66" y="0"/>
                    <a:pt x="66" y="0"/>
                    <a:pt x="66" y="0"/>
                  </a:cubicBezTo>
                  <a:lnTo>
                    <a:pt x="66" y="56"/>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82" name="Freeform 21"/>
            <p:cNvSpPr/>
            <p:nvPr/>
          </p:nvSpPr>
          <p:spPr>
            <a:xfrm>
              <a:off x="8179560" y="908280"/>
              <a:ext cx="51120" cy="61560"/>
            </a:xfrm>
            <a:custGeom>
              <a:avLst/>
              <a:gdLst>
                <a:gd name="textAreaLeft" fmla="*/ 0 w 51120"/>
                <a:gd name="textAreaRight" fmla="*/ 51840 w 51120"/>
                <a:gd name="textAreaTop" fmla="*/ 0 h 61560"/>
                <a:gd name="textAreaBottom" fmla="*/ 62280 h 61560"/>
              </a:gdLst>
              <a:ahLst/>
              <a:rect l="textAreaLeft" t="textAreaTop" r="textAreaRight" b="textAreaBottom"/>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83" name="Freeform 22"/>
            <p:cNvSpPr/>
            <p:nvPr/>
          </p:nvSpPr>
          <p:spPr>
            <a:xfrm>
              <a:off x="8273520" y="908280"/>
              <a:ext cx="58680" cy="62280"/>
            </a:xfrm>
            <a:custGeom>
              <a:avLst/>
              <a:gdLst>
                <a:gd name="textAreaLeft" fmla="*/ 0 w 58680"/>
                <a:gd name="textAreaRight" fmla="*/ 59400 w 58680"/>
                <a:gd name="textAreaTop" fmla="*/ 0 h 62280"/>
                <a:gd name="textAreaBottom" fmla="*/ 63000 h 62280"/>
              </a:gdLst>
              <a:ahLst/>
              <a:rect l="textAreaLeft" t="textAreaTop" r="textAreaRight" b="textAreaBottom"/>
              <a:pathLst>
                <a:path w="66" h="75">
                  <a:moveTo>
                    <a:pt x="66" y="65"/>
                  </a:moveTo>
                  <a:cubicBezTo>
                    <a:pt x="66" y="68"/>
                    <a:pt x="65" y="70"/>
                    <a:pt x="63" y="72"/>
                  </a:cubicBezTo>
                  <a:cubicBezTo>
                    <a:pt x="61" y="74"/>
                    <a:pt x="58" y="75"/>
                    <a:pt x="55" y="75"/>
                  </a:cubicBezTo>
                  <a:cubicBezTo>
                    <a:pt x="52" y="75"/>
                    <a:pt x="49"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7" y="1"/>
                    <a:pt x="18" y="3"/>
                  </a:cubicBezTo>
                  <a:cubicBezTo>
                    <a:pt x="19"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w="0">
              <a:noFill/>
            </a:ln>
          </p:spPr>
          <p:style>
            <a:lnRef idx="0"/>
            <a:fillRef idx="0"/>
            <a:effectRef idx="0"/>
            <a:fontRef idx="minor"/>
          </p:style>
          <p:txBody>
            <a:bodyPr numCol="1" spcCol="0" lIns="90000" rIns="90000" tIns="31320" bIns="31320" anchor="t">
              <a:noAutofit/>
            </a:bodyPr>
            <a:p>
              <a:pPr defTabSz="914400">
                <a:lnSpc>
                  <a:spcPct val="100000"/>
                </a:lnSpc>
              </a:pPr>
              <a:endParaRPr b="0" lang="fr-FR" sz="1800" strike="noStrike" u="none">
                <a:solidFill>
                  <a:srgbClr val="231f20"/>
                </a:solidFill>
                <a:uFillTx/>
                <a:latin typeface="Marianne"/>
              </a:endParaRPr>
            </a:p>
          </p:txBody>
        </p:sp>
        <p:sp>
          <p:nvSpPr>
            <p:cNvPr id="84" name="Freeform 23"/>
            <p:cNvSpPr/>
            <p:nvPr/>
          </p:nvSpPr>
          <p:spPr>
            <a:xfrm>
              <a:off x="8344440" y="908280"/>
              <a:ext cx="71280" cy="61560"/>
            </a:xfrm>
            <a:custGeom>
              <a:avLst/>
              <a:gdLst>
                <a:gd name="textAreaLeft" fmla="*/ 0 w 71280"/>
                <a:gd name="textAreaRight" fmla="*/ 72000 w 71280"/>
                <a:gd name="textAreaTop" fmla="*/ 0 h 61560"/>
                <a:gd name="textAreaBottom" fmla="*/ 62280 h 61560"/>
              </a:gdLst>
              <a:ahLst/>
              <a:rect l="textAreaLeft" t="textAreaTop" r="textAreaRight" b="textAreaBottom"/>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3"/>
                    <a:pt x="35" y="0"/>
                    <a:pt x="40" y="0"/>
                  </a:cubicBezTo>
                  <a:cubicBezTo>
                    <a:pt x="45" y="0"/>
                    <a:pt x="49" y="3"/>
                    <a:pt x="51"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85" name="Freeform 24"/>
            <p:cNvSpPr/>
            <p:nvPr/>
          </p:nvSpPr>
          <p:spPr>
            <a:xfrm>
              <a:off x="8416440" y="908280"/>
              <a:ext cx="51840" cy="61560"/>
            </a:xfrm>
            <a:custGeom>
              <a:avLst/>
              <a:gdLst>
                <a:gd name="textAreaLeft" fmla="*/ 0 w 51840"/>
                <a:gd name="textAreaRight" fmla="*/ 52560 w 51840"/>
                <a:gd name="textAreaTop" fmla="*/ 0 h 61560"/>
                <a:gd name="textAreaBottom" fmla="*/ 62280 h 61560"/>
              </a:gdLst>
              <a:ahLst/>
              <a:rect l="textAreaLeft" t="textAreaTop" r="textAreaRight" b="textAreaBottom"/>
              <a:pathLst>
                <a:path w="88" h="112">
                  <a:moveTo>
                    <a:pt x="88" y="17"/>
                  </a:moveTo>
                  <a:lnTo>
                    <a:pt x="54" y="17"/>
                  </a:lnTo>
                  <a:lnTo>
                    <a:pt x="54" y="112"/>
                  </a:lnTo>
                  <a:lnTo>
                    <a:pt x="35" y="112"/>
                  </a:lnTo>
                  <a:lnTo>
                    <a:pt x="35" y="17"/>
                  </a:lnTo>
                  <a:lnTo>
                    <a:pt x="0" y="17"/>
                  </a:lnTo>
                  <a:lnTo>
                    <a:pt x="0" y="0"/>
                  </a:lnTo>
                  <a:lnTo>
                    <a:pt x="88" y="0"/>
                  </a:lnTo>
                  <a:lnTo>
                    <a:pt x="88" y="17"/>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86" name="Rectangle 25"/>
            <p:cNvSpPr/>
            <p:nvPr/>
          </p:nvSpPr>
          <p:spPr>
            <a:xfrm>
              <a:off x="8481960" y="908280"/>
              <a:ext cx="11160" cy="61560"/>
            </a:xfrm>
            <a:prstGeom prst="rect">
              <a:avLst/>
            </a:pr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87" name="Freeform 26"/>
            <p:cNvSpPr/>
            <p:nvPr/>
          </p:nvSpPr>
          <p:spPr>
            <a:xfrm>
              <a:off x="8511840" y="908280"/>
              <a:ext cx="56520" cy="61560"/>
            </a:xfrm>
            <a:custGeom>
              <a:avLst/>
              <a:gdLst>
                <a:gd name="textAreaLeft" fmla="*/ 0 w 56520"/>
                <a:gd name="textAreaRight" fmla="*/ 57240 w 56520"/>
                <a:gd name="textAreaTop" fmla="*/ 0 h 61560"/>
                <a:gd name="textAreaBottom" fmla="*/ 62280 h 61560"/>
              </a:gdLst>
              <a:ahLst/>
              <a:rect l="textAreaLeft" t="textAreaTop" r="textAreaRight" b="textAreaBottom"/>
              <a:pathLst>
                <a:path w="64" h="74">
                  <a:moveTo>
                    <a:pt x="64" y="57"/>
                  </a:moveTo>
                  <a:cubicBezTo>
                    <a:pt x="64" y="69"/>
                    <a:pt x="57" y="74"/>
                    <a:pt x="42" y="74"/>
                  </a:cubicBezTo>
                  <a:cubicBezTo>
                    <a:pt x="22" y="74"/>
                    <a:pt x="22" y="74"/>
                    <a:pt x="22" y="74"/>
                  </a:cubicBezTo>
                  <a:cubicBezTo>
                    <a:pt x="15" y="74"/>
                    <a:pt x="10" y="73"/>
                    <a:pt x="7" y="71"/>
                  </a:cubicBezTo>
                  <a:cubicBezTo>
                    <a:pt x="2" y="68"/>
                    <a:pt x="0" y="63"/>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7"/>
                  </a:lnTo>
                  <a:close/>
                  <a:moveTo>
                    <a:pt x="51" y="55"/>
                  </a:moveTo>
                  <a:cubicBezTo>
                    <a:pt x="51" y="20"/>
                    <a:pt x="51" y="20"/>
                    <a:pt x="51" y="20"/>
                  </a:cubicBezTo>
                  <a:cubicBezTo>
                    <a:pt x="51" y="17"/>
                    <a:pt x="50" y="14"/>
                    <a:pt x="48" y="13"/>
                  </a:cubicBezTo>
                  <a:cubicBezTo>
                    <a:pt x="47" y="12"/>
                    <a:pt x="44" y="11"/>
                    <a:pt x="39" y="11"/>
                  </a:cubicBezTo>
                  <a:cubicBezTo>
                    <a:pt x="26" y="11"/>
                    <a:pt x="26" y="11"/>
                    <a:pt x="26" y="11"/>
                  </a:cubicBezTo>
                  <a:cubicBezTo>
                    <a:pt x="21" y="11"/>
                    <a:pt x="18" y="12"/>
                    <a:pt x="16" y="13"/>
                  </a:cubicBezTo>
                  <a:cubicBezTo>
                    <a:pt x="15" y="14"/>
                    <a:pt x="14" y="17"/>
                    <a:pt x="14" y="20"/>
                  </a:cubicBezTo>
                  <a:cubicBezTo>
                    <a:pt x="14" y="54"/>
                    <a:pt x="14" y="54"/>
                    <a:pt x="14" y="54"/>
                  </a:cubicBezTo>
                  <a:cubicBezTo>
                    <a:pt x="14" y="58"/>
                    <a:pt x="15" y="60"/>
                    <a:pt x="17" y="62"/>
                  </a:cubicBezTo>
                  <a:cubicBezTo>
                    <a:pt x="18" y="63"/>
                    <a:pt x="21" y="63"/>
                    <a:pt x="26" y="63"/>
                  </a:cubicBezTo>
                  <a:cubicBezTo>
                    <a:pt x="39" y="63"/>
                    <a:pt x="39" y="63"/>
                    <a:pt x="39" y="63"/>
                  </a:cubicBezTo>
                  <a:cubicBezTo>
                    <a:pt x="44" y="63"/>
                    <a:pt x="46" y="63"/>
                    <a:pt x="48" y="62"/>
                  </a:cubicBezTo>
                  <a:cubicBezTo>
                    <a:pt x="50" y="60"/>
                    <a:pt x="51" y="58"/>
                    <a:pt x="51" y="55"/>
                  </a:cubicBez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88" name="Freeform 27"/>
            <p:cNvSpPr/>
            <p:nvPr/>
          </p:nvSpPr>
          <p:spPr>
            <a:xfrm>
              <a:off x="8588160" y="908280"/>
              <a:ext cx="58680" cy="62280"/>
            </a:xfrm>
            <a:custGeom>
              <a:avLst/>
              <a:gdLst>
                <a:gd name="textAreaLeft" fmla="*/ 0 w 58680"/>
                <a:gd name="textAreaRight" fmla="*/ 59400 w 58680"/>
                <a:gd name="textAreaTop" fmla="*/ 0 h 62280"/>
                <a:gd name="textAreaBottom" fmla="*/ 63000 h 62280"/>
              </a:gdLst>
              <a:ahLst/>
              <a:rect l="textAreaLeft" t="textAreaTop" r="textAreaRight" b="textAreaBottom"/>
              <a:pathLst>
                <a:path w="66" h="75">
                  <a:moveTo>
                    <a:pt x="66" y="65"/>
                  </a:moveTo>
                  <a:cubicBezTo>
                    <a:pt x="66" y="68"/>
                    <a:pt x="65" y="70"/>
                    <a:pt x="63" y="72"/>
                  </a:cubicBezTo>
                  <a:cubicBezTo>
                    <a:pt x="61" y="74"/>
                    <a:pt x="58" y="75"/>
                    <a:pt x="55" y="75"/>
                  </a:cubicBezTo>
                  <a:cubicBezTo>
                    <a:pt x="52" y="75"/>
                    <a:pt x="49" y="75"/>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6" y="1"/>
                    <a:pt x="18" y="3"/>
                  </a:cubicBezTo>
                  <a:cubicBezTo>
                    <a:pt x="19" y="3"/>
                    <a:pt x="20" y="5"/>
                    <a:pt x="22"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w="0">
              <a:noFill/>
            </a:ln>
          </p:spPr>
          <p:style>
            <a:lnRef idx="0"/>
            <a:fillRef idx="0"/>
            <a:effectRef idx="0"/>
            <a:fontRef idx="minor"/>
          </p:style>
          <p:txBody>
            <a:bodyPr numCol="1" spcCol="0" lIns="90000" rIns="90000" tIns="31320" bIns="31320" anchor="t">
              <a:noAutofit/>
            </a:bodyPr>
            <a:p>
              <a:pPr defTabSz="914400">
                <a:lnSpc>
                  <a:spcPct val="100000"/>
                </a:lnSpc>
              </a:pPr>
              <a:endParaRPr b="0" lang="fr-FR" sz="1800" strike="noStrike" u="none">
                <a:solidFill>
                  <a:srgbClr val="231f20"/>
                </a:solidFill>
                <a:uFillTx/>
                <a:latin typeface="Marianne"/>
              </a:endParaRPr>
            </a:p>
          </p:txBody>
        </p:sp>
        <p:sp>
          <p:nvSpPr>
            <p:cNvPr id="89" name="Freeform 28"/>
            <p:cNvSpPr/>
            <p:nvPr/>
          </p:nvSpPr>
          <p:spPr>
            <a:xfrm>
              <a:off x="8659080" y="908280"/>
              <a:ext cx="71280" cy="61560"/>
            </a:xfrm>
            <a:custGeom>
              <a:avLst/>
              <a:gdLst>
                <a:gd name="textAreaLeft" fmla="*/ 0 w 71280"/>
                <a:gd name="textAreaRight" fmla="*/ 72000 w 71280"/>
                <a:gd name="textAreaTop" fmla="*/ 0 h 61560"/>
                <a:gd name="textAreaBottom" fmla="*/ 62280 h 61560"/>
              </a:gdLst>
              <a:ahLst/>
              <a:rect l="textAreaLeft" t="textAreaTop" r="textAreaRight" b="textAreaBottom"/>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29" y="7"/>
                    <a:pt x="29" y="7"/>
                    <a:pt x="29" y="7"/>
                  </a:cubicBezTo>
                  <a:cubicBezTo>
                    <a:pt x="31" y="3"/>
                    <a:pt x="35" y="0"/>
                    <a:pt x="40" y="0"/>
                  </a:cubicBezTo>
                  <a:cubicBezTo>
                    <a:pt x="45" y="0"/>
                    <a:pt x="48" y="3"/>
                    <a:pt x="50"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90" name="Freeform 29"/>
            <p:cNvSpPr/>
            <p:nvPr/>
          </p:nvSpPr>
          <p:spPr>
            <a:xfrm>
              <a:off x="8742240" y="908280"/>
              <a:ext cx="52200" cy="61560"/>
            </a:xfrm>
            <a:custGeom>
              <a:avLst/>
              <a:gdLst>
                <a:gd name="textAreaLeft" fmla="*/ 0 w 52200"/>
                <a:gd name="textAreaRight" fmla="*/ 52920 w 52200"/>
                <a:gd name="textAreaTop" fmla="*/ 0 h 61560"/>
                <a:gd name="textAreaBottom" fmla="*/ 62280 h 61560"/>
              </a:gdLst>
              <a:ahLst/>
              <a:rect l="textAreaLeft" t="textAreaTop" r="textAreaRight" b="textAreaBottom"/>
              <a:pathLst>
                <a:path w="59" h="74">
                  <a:moveTo>
                    <a:pt x="59" y="74"/>
                  </a:moveTo>
                  <a:cubicBezTo>
                    <a:pt x="24" y="74"/>
                    <a:pt x="24" y="74"/>
                    <a:pt x="24" y="74"/>
                  </a:cubicBezTo>
                  <a:cubicBezTo>
                    <a:pt x="16" y="74"/>
                    <a:pt x="10" y="73"/>
                    <a:pt x="6" y="70"/>
                  </a:cubicBezTo>
                  <a:cubicBezTo>
                    <a:pt x="2" y="68"/>
                    <a:pt x="0" y="63"/>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2" y="64"/>
                    <a:pt x="27" y="64"/>
                  </a:cubicBezTo>
                  <a:cubicBezTo>
                    <a:pt x="59" y="64"/>
                    <a:pt x="59" y="64"/>
                    <a:pt x="59" y="64"/>
                  </a:cubicBezTo>
                  <a:lnTo>
                    <a:pt x="59" y="74"/>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91" name="Freeform 30"/>
            <p:cNvSpPr/>
            <p:nvPr/>
          </p:nvSpPr>
          <p:spPr>
            <a:xfrm>
              <a:off x="7780320" y="1053720"/>
              <a:ext cx="58680" cy="61560"/>
            </a:xfrm>
            <a:custGeom>
              <a:avLst/>
              <a:gdLst>
                <a:gd name="textAreaLeft" fmla="*/ 0 w 58680"/>
                <a:gd name="textAreaRight" fmla="*/ 59400 w 58680"/>
                <a:gd name="textAreaTop" fmla="*/ 0 h 61560"/>
                <a:gd name="textAreaBottom" fmla="*/ 62280 h 61560"/>
              </a:gdLst>
              <a:ahLst/>
              <a:rect l="textAreaLeft" t="textAreaTop" r="textAreaRight" b="textAreaBottom"/>
              <a:pathLst>
                <a:path w="66" h="74">
                  <a:moveTo>
                    <a:pt x="66" y="57"/>
                  </a:moveTo>
                  <a:cubicBezTo>
                    <a:pt x="66" y="62"/>
                    <a:pt x="64" y="66"/>
                    <a:pt x="60" y="69"/>
                  </a:cubicBezTo>
                  <a:cubicBezTo>
                    <a:pt x="57" y="72"/>
                    <a:pt x="52" y="74"/>
                    <a:pt x="46" y="74"/>
                  </a:cubicBezTo>
                  <a:cubicBezTo>
                    <a:pt x="0" y="74"/>
                    <a:pt x="0" y="74"/>
                    <a:pt x="0" y="74"/>
                  </a:cubicBezTo>
                  <a:cubicBezTo>
                    <a:pt x="0" y="0"/>
                    <a:pt x="0" y="0"/>
                    <a:pt x="0" y="0"/>
                  </a:cubicBezTo>
                  <a:cubicBezTo>
                    <a:pt x="46" y="0"/>
                    <a:pt x="46" y="0"/>
                    <a:pt x="46" y="0"/>
                  </a:cubicBezTo>
                  <a:cubicBezTo>
                    <a:pt x="59" y="0"/>
                    <a:pt x="66" y="5"/>
                    <a:pt x="66" y="16"/>
                  </a:cubicBezTo>
                  <a:lnTo>
                    <a:pt x="66" y="57"/>
                  </a:lnTo>
                  <a:close/>
                  <a:moveTo>
                    <a:pt x="52" y="53"/>
                  </a:moveTo>
                  <a:cubicBezTo>
                    <a:pt x="52" y="19"/>
                    <a:pt x="52" y="19"/>
                    <a:pt x="52" y="19"/>
                  </a:cubicBezTo>
                  <a:cubicBezTo>
                    <a:pt x="52" y="13"/>
                    <a:pt x="49" y="10"/>
                    <a:pt x="42" y="10"/>
                  </a:cubicBezTo>
                  <a:cubicBezTo>
                    <a:pt x="13" y="10"/>
                    <a:pt x="13" y="10"/>
                    <a:pt x="13" y="10"/>
                  </a:cubicBezTo>
                  <a:cubicBezTo>
                    <a:pt x="13" y="63"/>
                    <a:pt x="13" y="63"/>
                    <a:pt x="13" y="63"/>
                  </a:cubicBezTo>
                  <a:cubicBezTo>
                    <a:pt x="42" y="63"/>
                    <a:pt x="42" y="63"/>
                    <a:pt x="42" y="63"/>
                  </a:cubicBezTo>
                  <a:cubicBezTo>
                    <a:pt x="49" y="63"/>
                    <a:pt x="52" y="60"/>
                    <a:pt x="52" y="53"/>
                  </a:cubicBez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92" name="Freeform 31"/>
            <p:cNvSpPr/>
            <p:nvPr/>
          </p:nvSpPr>
          <p:spPr>
            <a:xfrm>
              <a:off x="7859160" y="1053720"/>
              <a:ext cx="52200" cy="61560"/>
            </a:xfrm>
            <a:custGeom>
              <a:avLst/>
              <a:gdLst>
                <a:gd name="textAreaLeft" fmla="*/ 0 w 52200"/>
                <a:gd name="textAreaRight" fmla="*/ 52920 w 52200"/>
                <a:gd name="textAreaTop" fmla="*/ 0 h 61560"/>
                <a:gd name="textAreaBottom" fmla="*/ 62280 h 61560"/>
              </a:gdLst>
              <a:ahLst/>
              <a:rect l="textAreaLeft" t="textAreaTop" r="textAreaRight" b="textAreaBottom"/>
              <a:pathLst>
                <a:path w="59" h="74">
                  <a:moveTo>
                    <a:pt x="56" y="42"/>
                  </a:moveTo>
                  <a:cubicBezTo>
                    <a:pt x="13" y="42"/>
                    <a:pt x="13" y="42"/>
                    <a:pt x="13" y="42"/>
                  </a:cubicBezTo>
                  <a:cubicBezTo>
                    <a:pt x="13" y="55"/>
                    <a:pt x="13" y="55"/>
                    <a:pt x="13" y="55"/>
                  </a:cubicBezTo>
                  <a:cubicBezTo>
                    <a:pt x="13" y="60"/>
                    <a:pt x="17" y="63"/>
                    <a:pt x="25" y="63"/>
                  </a:cubicBezTo>
                  <a:cubicBezTo>
                    <a:pt x="59" y="63"/>
                    <a:pt x="59" y="63"/>
                    <a:pt x="59" y="63"/>
                  </a:cubicBezTo>
                  <a:cubicBezTo>
                    <a:pt x="59" y="74"/>
                    <a:pt x="59" y="74"/>
                    <a:pt x="59" y="74"/>
                  </a:cubicBezTo>
                  <a:cubicBezTo>
                    <a:pt x="21" y="74"/>
                    <a:pt x="21" y="74"/>
                    <a:pt x="21" y="74"/>
                  </a:cubicBezTo>
                  <a:cubicBezTo>
                    <a:pt x="15" y="74"/>
                    <a:pt x="9" y="73"/>
                    <a:pt x="6" y="70"/>
                  </a:cubicBezTo>
                  <a:cubicBezTo>
                    <a:pt x="2" y="67"/>
                    <a:pt x="0" y="63"/>
                    <a:pt x="0" y="58"/>
                  </a:cubicBezTo>
                  <a:cubicBezTo>
                    <a:pt x="0" y="17"/>
                    <a:pt x="0" y="17"/>
                    <a:pt x="0" y="17"/>
                  </a:cubicBezTo>
                  <a:cubicBezTo>
                    <a:pt x="0" y="11"/>
                    <a:pt x="2" y="7"/>
                    <a:pt x="5" y="4"/>
                  </a:cubicBezTo>
                  <a:cubicBezTo>
                    <a:pt x="9" y="1"/>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2"/>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93" name="Freeform 32"/>
            <p:cNvSpPr/>
            <p:nvPr/>
          </p:nvSpPr>
          <p:spPr>
            <a:xfrm>
              <a:off x="7975800" y="1053720"/>
              <a:ext cx="52200" cy="61560"/>
            </a:xfrm>
            <a:custGeom>
              <a:avLst/>
              <a:gdLst>
                <a:gd name="textAreaLeft" fmla="*/ 0 w 52200"/>
                <a:gd name="textAreaRight" fmla="*/ 52920 w 52200"/>
                <a:gd name="textAreaTop" fmla="*/ 0 h 61560"/>
                <a:gd name="textAreaBottom" fmla="*/ 62280 h 61560"/>
              </a:gdLst>
              <a:ahLst/>
              <a:rect l="textAreaLeft" t="textAreaTop" r="textAreaRight" b="textAreaBottom"/>
              <a:pathLst>
                <a:path w="59" h="74">
                  <a:moveTo>
                    <a:pt x="59" y="74"/>
                  </a:moveTo>
                  <a:cubicBezTo>
                    <a:pt x="24" y="74"/>
                    <a:pt x="24" y="74"/>
                    <a:pt x="24" y="74"/>
                  </a:cubicBezTo>
                  <a:cubicBezTo>
                    <a:pt x="16" y="74"/>
                    <a:pt x="10" y="73"/>
                    <a:pt x="6" y="70"/>
                  </a:cubicBezTo>
                  <a:cubicBezTo>
                    <a:pt x="2" y="67"/>
                    <a:pt x="0" y="63"/>
                    <a:pt x="0" y="56"/>
                  </a:cubicBezTo>
                  <a:cubicBezTo>
                    <a:pt x="0" y="0"/>
                    <a:pt x="0" y="0"/>
                    <a:pt x="0" y="0"/>
                  </a:cubicBezTo>
                  <a:cubicBezTo>
                    <a:pt x="13" y="0"/>
                    <a:pt x="13" y="0"/>
                    <a:pt x="13" y="0"/>
                  </a:cubicBezTo>
                  <a:cubicBezTo>
                    <a:pt x="13" y="54"/>
                    <a:pt x="13" y="54"/>
                    <a:pt x="13" y="54"/>
                  </a:cubicBezTo>
                  <a:cubicBezTo>
                    <a:pt x="13" y="57"/>
                    <a:pt x="14" y="60"/>
                    <a:pt x="17" y="61"/>
                  </a:cubicBezTo>
                  <a:cubicBezTo>
                    <a:pt x="18" y="63"/>
                    <a:pt x="22" y="63"/>
                    <a:pt x="27" y="63"/>
                  </a:cubicBezTo>
                  <a:cubicBezTo>
                    <a:pt x="59" y="63"/>
                    <a:pt x="59" y="63"/>
                    <a:pt x="59" y="63"/>
                  </a:cubicBezTo>
                  <a:lnTo>
                    <a:pt x="59" y="74"/>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94" name="Freeform 33"/>
            <p:cNvSpPr/>
            <p:nvPr/>
          </p:nvSpPr>
          <p:spPr>
            <a:xfrm>
              <a:off x="8027640" y="1044360"/>
              <a:ext cx="11160" cy="21600"/>
            </a:xfrm>
            <a:custGeom>
              <a:avLst/>
              <a:gdLst>
                <a:gd name="textAreaLeft" fmla="*/ 0 w 11160"/>
                <a:gd name="textAreaRight" fmla="*/ 11880 w 11160"/>
                <a:gd name="textAreaTop" fmla="*/ 0 h 21600"/>
                <a:gd name="textAreaBottom" fmla="*/ 22320 h 21600"/>
              </a:gdLst>
              <a:ahLst/>
              <a:rect l="textAreaLeft" t="textAreaTop" r="textAreaRight" b="textAreaBottom"/>
              <a:pathLst>
                <a:path w="13" h="26">
                  <a:moveTo>
                    <a:pt x="13" y="8"/>
                  </a:moveTo>
                  <a:cubicBezTo>
                    <a:pt x="13" y="9"/>
                    <a:pt x="13" y="11"/>
                    <a:pt x="13" y="12"/>
                  </a:cubicBezTo>
                  <a:cubicBezTo>
                    <a:pt x="7" y="26"/>
                    <a:pt x="7" y="26"/>
                    <a:pt x="7" y="26"/>
                  </a:cubicBezTo>
                  <a:cubicBezTo>
                    <a:pt x="0" y="26"/>
                    <a:pt x="0" y="26"/>
                    <a:pt x="0" y="26"/>
                  </a:cubicBezTo>
                  <a:cubicBezTo>
                    <a:pt x="5" y="14"/>
                    <a:pt x="5" y="14"/>
                    <a:pt x="5" y="14"/>
                  </a:cubicBezTo>
                  <a:cubicBezTo>
                    <a:pt x="2" y="11"/>
                    <a:pt x="1" y="9"/>
                    <a:pt x="1" y="7"/>
                  </a:cubicBezTo>
                  <a:cubicBezTo>
                    <a:pt x="1" y="5"/>
                    <a:pt x="1" y="3"/>
                    <a:pt x="3" y="2"/>
                  </a:cubicBezTo>
                  <a:cubicBezTo>
                    <a:pt x="4" y="1"/>
                    <a:pt x="5" y="0"/>
                    <a:pt x="7" y="0"/>
                  </a:cubicBezTo>
                  <a:cubicBezTo>
                    <a:pt x="9" y="0"/>
                    <a:pt x="10" y="1"/>
                    <a:pt x="12" y="2"/>
                  </a:cubicBezTo>
                  <a:cubicBezTo>
                    <a:pt x="13" y="4"/>
                    <a:pt x="13" y="6"/>
                    <a:pt x="13" y="8"/>
                  </a:cubicBezTo>
                  <a:close/>
                </a:path>
              </a:pathLst>
            </a:custGeom>
            <a:solidFill>
              <a:srgbClr val="70707a"/>
            </a:solidFill>
            <a:ln w="0">
              <a:noFill/>
            </a:ln>
          </p:spPr>
          <p:style>
            <a:lnRef idx="0"/>
            <a:fillRef idx="0"/>
            <a:effectRef idx="0"/>
            <a:fontRef idx="minor"/>
          </p:style>
          <p:txBody>
            <a:bodyPr numCol="1" spcCol="0" lIns="90000" rIns="90000" tIns="11160" bIns="11160" anchor="t">
              <a:noAutofit/>
            </a:bodyPr>
            <a:p>
              <a:pPr defTabSz="914400">
                <a:lnSpc>
                  <a:spcPct val="100000"/>
                </a:lnSpc>
              </a:pPr>
              <a:endParaRPr b="0" lang="fr-FR" sz="1800" strike="noStrike" u="none">
                <a:solidFill>
                  <a:srgbClr val="231f20"/>
                </a:solidFill>
                <a:uFillTx/>
                <a:latin typeface="Marianne"/>
              </a:endParaRPr>
            </a:p>
          </p:txBody>
        </p:sp>
        <p:sp>
          <p:nvSpPr>
            <p:cNvPr id="95" name="Rectangle 34"/>
            <p:cNvSpPr/>
            <p:nvPr/>
          </p:nvSpPr>
          <p:spPr>
            <a:xfrm>
              <a:off x="8061480" y="1053720"/>
              <a:ext cx="11160" cy="61560"/>
            </a:xfrm>
            <a:prstGeom prst="rect">
              <a:avLst/>
            </a:pr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96" name="Freeform 35"/>
            <p:cNvSpPr/>
            <p:nvPr/>
          </p:nvSpPr>
          <p:spPr>
            <a:xfrm>
              <a:off x="8092440" y="1053720"/>
              <a:ext cx="58320" cy="62280"/>
            </a:xfrm>
            <a:custGeom>
              <a:avLst/>
              <a:gdLst>
                <a:gd name="textAreaLeft" fmla="*/ 0 w 58320"/>
                <a:gd name="textAreaRight" fmla="*/ 59040 w 58320"/>
                <a:gd name="textAreaTop" fmla="*/ 0 h 62280"/>
                <a:gd name="textAreaBottom" fmla="*/ 63000 h 62280"/>
              </a:gdLst>
              <a:ahLst/>
              <a:rect l="textAreaLeft" t="textAreaTop" r="textAreaRight" b="textAreaBottom"/>
              <a:pathLst>
                <a:path w="66" h="75">
                  <a:moveTo>
                    <a:pt x="66" y="65"/>
                  </a:moveTo>
                  <a:cubicBezTo>
                    <a:pt x="66" y="68"/>
                    <a:pt x="65" y="70"/>
                    <a:pt x="63" y="72"/>
                  </a:cubicBezTo>
                  <a:cubicBezTo>
                    <a:pt x="61" y="74"/>
                    <a:pt x="59" y="75"/>
                    <a:pt x="55" y="75"/>
                  </a:cubicBezTo>
                  <a:cubicBezTo>
                    <a:pt x="52" y="75"/>
                    <a:pt x="50" y="74"/>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5" y="0"/>
                    <a:pt x="17" y="1"/>
                    <a:pt x="19" y="2"/>
                  </a:cubicBezTo>
                  <a:cubicBezTo>
                    <a:pt x="20" y="3"/>
                    <a:pt x="21" y="5"/>
                    <a:pt x="23"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w="0">
              <a:noFill/>
            </a:ln>
          </p:spPr>
          <p:style>
            <a:lnRef idx="0"/>
            <a:fillRef idx="0"/>
            <a:effectRef idx="0"/>
            <a:fontRef idx="minor"/>
          </p:style>
          <p:txBody>
            <a:bodyPr numCol="1" spcCol="0" lIns="90000" rIns="90000" tIns="31320" bIns="31320" anchor="t">
              <a:noAutofit/>
            </a:bodyPr>
            <a:p>
              <a:pPr defTabSz="914400">
                <a:lnSpc>
                  <a:spcPct val="100000"/>
                </a:lnSpc>
              </a:pPr>
              <a:endParaRPr b="0" lang="fr-FR" sz="1800" strike="noStrike" u="none">
                <a:solidFill>
                  <a:srgbClr val="231f20"/>
                </a:solidFill>
                <a:uFillTx/>
                <a:latin typeface="Marianne"/>
              </a:endParaRPr>
            </a:p>
          </p:txBody>
        </p:sp>
        <p:sp>
          <p:nvSpPr>
            <p:cNvPr id="97" name="Freeform 36"/>
            <p:cNvSpPr/>
            <p:nvPr/>
          </p:nvSpPr>
          <p:spPr>
            <a:xfrm>
              <a:off x="8170560" y="1053720"/>
              <a:ext cx="52920" cy="61560"/>
            </a:xfrm>
            <a:custGeom>
              <a:avLst/>
              <a:gdLst>
                <a:gd name="textAreaLeft" fmla="*/ 0 w 52920"/>
                <a:gd name="textAreaRight" fmla="*/ 53640 w 52920"/>
                <a:gd name="textAreaTop" fmla="*/ 0 h 61560"/>
                <a:gd name="textAreaBottom" fmla="*/ 62280 h 61560"/>
              </a:gdLst>
              <a:ahLst/>
              <a:rect l="textAreaLeft" t="textAreaTop" r="textAreaRight" b="textAreaBottom"/>
              <a:pathLst>
                <a:path w="60" h="74">
                  <a:moveTo>
                    <a:pt x="60" y="42"/>
                  </a:moveTo>
                  <a:cubicBezTo>
                    <a:pt x="14" y="42"/>
                    <a:pt x="14" y="42"/>
                    <a:pt x="14" y="42"/>
                  </a:cubicBezTo>
                  <a:cubicBezTo>
                    <a:pt x="14" y="74"/>
                    <a:pt x="14" y="74"/>
                    <a:pt x="14" y="74"/>
                  </a:cubicBezTo>
                  <a:cubicBezTo>
                    <a:pt x="0" y="74"/>
                    <a:pt x="0" y="74"/>
                    <a:pt x="0" y="74"/>
                  </a:cubicBezTo>
                  <a:cubicBezTo>
                    <a:pt x="0" y="15"/>
                    <a:pt x="0" y="15"/>
                    <a:pt x="0" y="15"/>
                  </a:cubicBezTo>
                  <a:cubicBezTo>
                    <a:pt x="0" y="10"/>
                    <a:pt x="2" y="6"/>
                    <a:pt x="6" y="3"/>
                  </a:cubicBezTo>
                  <a:cubicBezTo>
                    <a:pt x="10" y="1"/>
                    <a:pt x="15" y="0"/>
                    <a:pt x="21" y="0"/>
                  </a:cubicBezTo>
                  <a:cubicBezTo>
                    <a:pt x="60" y="0"/>
                    <a:pt x="60" y="0"/>
                    <a:pt x="60" y="0"/>
                  </a:cubicBezTo>
                  <a:cubicBezTo>
                    <a:pt x="60" y="11"/>
                    <a:pt x="60" y="11"/>
                    <a:pt x="60" y="11"/>
                  </a:cubicBezTo>
                  <a:cubicBezTo>
                    <a:pt x="25" y="11"/>
                    <a:pt x="25" y="11"/>
                    <a:pt x="25" y="11"/>
                  </a:cubicBezTo>
                  <a:cubicBezTo>
                    <a:pt x="17" y="11"/>
                    <a:pt x="14" y="13"/>
                    <a:pt x="14" y="18"/>
                  </a:cubicBezTo>
                  <a:cubicBezTo>
                    <a:pt x="14" y="32"/>
                    <a:pt x="14" y="32"/>
                    <a:pt x="14" y="32"/>
                  </a:cubicBezTo>
                  <a:cubicBezTo>
                    <a:pt x="60" y="32"/>
                    <a:pt x="60" y="32"/>
                    <a:pt x="60" y="32"/>
                  </a:cubicBezTo>
                  <a:lnTo>
                    <a:pt x="60" y="42"/>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98" name="Freeform 37"/>
            <p:cNvSpPr/>
            <p:nvPr/>
          </p:nvSpPr>
          <p:spPr>
            <a:xfrm>
              <a:off x="8245080" y="1053720"/>
              <a:ext cx="56880" cy="61560"/>
            </a:xfrm>
            <a:custGeom>
              <a:avLst/>
              <a:gdLst>
                <a:gd name="textAreaLeft" fmla="*/ 0 w 56880"/>
                <a:gd name="textAreaRight" fmla="*/ 57600 w 56880"/>
                <a:gd name="textAreaTop" fmla="*/ 0 h 61560"/>
                <a:gd name="textAreaBottom" fmla="*/ 62280 h 61560"/>
              </a:gdLst>
              <a:ahLst/>
              <a:rect l="textAreaLeft" t="textAreaTop" r="textAreaRight" b="textAreaBottom"/>
              <a:pathLst>
                <a:path w="64" h="74">
                  <a:moveTo>
                    <a:pt x="64" y="57"/>
                  </a:moveTo>
                  <a:cubicBezTo>
                    <a:pt x="64" y="68"/>
                    <a:pt x="56" y="74"/>
                    <a:pt x="42" y="74"/>
                  </a:cubicBezTo>
                  <a:cubicBezTo>
                    <a:pt x="22" y="74"/>
                    <a:pt x="22" y="74"/>
                    <a:pt x="22" y="74"/>
                  </a:cubicBezTo>
                  <a:cubicBezTo>
                    <a:pt x="15" y="74"/>
                    <a:pt x="10"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99" name="Freeform 38"/>
            <p:cNvSpPr/>
            <p:nvPr/>
          </p:nvSpPr>
          <p:spPr>
            <a:xfrm>
              <a:off x="8321400" y="1053720"/>
              <a:ext cx="57600" cy="61560"/>
            </a:xfrm>
            <a:custGeom>
              <a:avLst/>
              <a:gdLst>
                <a:gd name="textAreaLeft" fmla="*/ 0 w 57600"/>
                <a:gd name="textAreaRight" fmla="*/ 58320 w 57600"/>
                <a:gd name="textAreaTop" fmla="*/ 0 h 61560"/>
                <a:gd name="textAreaBottom" fmla="*/ 62280 h 61560"/>
              </a:gdLst>
              <a:ahLst/>
              <a:rect l="textAreaLeft" t="textAreaTop" r="textAreaRight" b="textAreaBottom"/>
              <a:pathLst>
                <a:path w="65" h="74">
                  <a:moveTo>
                    <a:pt x="65" y="74"/>
                  </a:moveTo>
                  <a:cubicBezTo>
                    <a:pt x="48" y="74"/>
                    <a:pt x="48" y="74"/>
                    <a:pt x="48" y="74"/>
                  </a:cubicBezTo>
                  <a:cubicBezTo>
                    <a:pt x="16" y="45"/>
                    <a:pt x="16" y="45"/>
                    <a:pt x="16" y="45"/>
                  </a:cubicBezTo>
                  <a:cubicBezTo>
                    <a:pt x="15" y="45"/>
                    <a:pt x="14" y="43"/>
                    <a:pt x="14" y="41"/>
                  </a:cubicBezTo>
                  <a:cubicBezTo>
                    <a:pt x="14" y="37"/>
                    <a:pt x="17" y="35"/>
                    <a:pt x="23" y="35"/>
                  </a:cubicBezTo>
                  <a:cubicBezTo>
                    <a:pt x="42" y="34"/>
                    <a:pt x="42" y="34"/>
                    <a:pt x="42" y="34"/>
                  </a:cubicBezTo>
                  <a:cubicBezTo>
                    <a:pt x="48" y="34"/>
                    <a:pt x="52" y="32"/>
                    <a:pt x="52" y="27"/>
                  </a:cubicBezTo>
                  <a:cubicBezTo>
                    <a:pt x="52" y="19"/>
                    <a:pt x="52" y="19"/>
                    <a:pt x="52" y="19"/>
                  </a:cubicBezTo>
                  <a:cubicBezTo>
                    <a:pt x="52" y="13"/>
                    <a:pt x="48" y="11"/>
                    <a:pt x="41" y="11"/>
                  </a:cubicBezTo>
                  <a:cubicBezTo>
                    <a:pt x="13" y="11"/>
                    <a:pt x="13" y="11"/>
                    <a:pt x="13" y="11"/>
                  </a:cubicBezTo>
                  <a:cubicBezTo>
                    <a:pt x="13" y="74"/>
                    <a:pt x="13" y="74"/>
                    <a:pt x="13"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3" y="37"/>
                    <a:pt x="60" y="40"/>
                  </a:cubicBezTo>
                  <a:cubicBezTo>
                    <a:pt x="56" y="42"/>
                    <a:pt x="51" y="44"/>
                    <a:pt x="46" y="44"/>
                  </a:cubicBezTo>
                  <a:cubicBezTo>
                    <a:pt x="31" y="44"/>
                    <a:pt x="31" y="44"/>
                    <a:pt x="31" y="44"/>
                  </a:cubicBezTo>
                  <a:lnTo>
                    <a:pt x="65" y="74"/>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100" name="Freeform 39"/>
            <p:cNvSpPr/>
            <p:nvPr/>
          </p:nvSpPr>
          <p:spPr>
            <a:xfrm>
              <a:off x="8397000" y="1053720"/>
              <a:ext cx="81000" cy="63360"/>
            </a:xfrm>
            <a:custGeom>
              <a:avLst/>
              <a:gdLst>
                <a:gd name="textAreaLeft" fmla="*/ 0 w 81000"/>
                <a:gd name="textAreaRight" fmla="*/ 81720 w 81000"/>
                <a:gd name="textAreaTop" fmla="*/ 0 h 63360"/>
                <a:gd name="textAreaBottom" fmla="*/ 64080 h 63360"/>
              </a:gdLst>
              <a:ahLst/>
              <a:rect l="textAreaLeft" t="textAreaTop" r="textAreaRight" b="textAreaBottom"/>
              <a:pathLst>
                <a:path w="91" h="76">
                  <a:moveTo>
                    <a:pt x="91" y="74"/>
                  </a:moveTo>
                  <a:cubicBezTo>
                    <a:pt x="79" y="74"/>
                    <a:pt x="79" y="74"/>
                    <a:pt x="79" y="74"/>
                  </a:cubicBezTo>
                  <a:cubicBezTo>
                    <a:pt x="79" y="16"/>
                    <a:pt x="79" y="16"/>
                    <a:pt x="79" y="16"/>
                  </a:cubicBezTo>
                  <a:cubicBezTo>
                    <a:pt x="55" y="68"/>
                    <a:pt x="55" y="68"/>
                    <a:pt x="55" y="68"/>
                  </a:cubicBezTo>
                  <a:cubicBezTo>
                    <a:pt x="53" y="73"/>
                    <a:pt x="50" y="76"/>
                    <a:pt x="46" y="76"/>
                  </a:cubicBezTo>
                  <a:cubicBezTo>
                    <a:pt x="43" y="76"/>
                    <a:pt x="41" y="75"/>
                    <a:pt x="40" y="73"/>
                  </a:cubicBezTo>
                  <a:cubicBezTo>
                    <a:pt x="39" y="72"/>
                    <a:pt x="38" y="71"/>
                    <a:pt x="37" y="68"/>
                  </a:cubicBezTo>
                  <a:cubicBezTo>
                    <a:pt x="13" y="16"/>
                    <a:pt x="13" y="16"/>
                    <a:pt x="13" y="16"/>
                  </a:cubicBezTo>
                  <a:cubicBezTo>
                    <a:pt x="13" y="74"/>
                    <a:pt x="13" y="74"/>
                    <a:pt x="13" y="74"/>
                  </a:cubicBezTo>
                  <a:cubicBezTo>
                    <a:pt x="0" y="74"/>
                    <a:pt x="0" y="74"/>
                    <a:pt x="0" y="74"/>
                  </a:cubicBezTo>
                  <a:cubicBezTo>
                    <a:pt x="0" y="10"/>
                    <a:pt x="0" y="10"/>
                    <a:pt x="0" y="10"/>
                  </a:cubicBezTo>
                  <a:cubicBezTo>
                    <a:pt x="0" y="7"/>
                    <a:pt x="1" y="5"/>
                    <a:pt x="3" y="3"/>
                  </a:cubicBezTo>
                  <a:cubicBezTo>
                    <a:pt x="5" y="1"/>
                    <a:pt x="8" y="0"/>
                    <a:pt x="12" y="0"/>
                  </a:cubicBezTo>
                  <a:cubicBezTo>
                    <a:pt x="17" y="0"/>
                    <a:pt x="21" y="2"/>
                    <a:pt x="23" y="7"/>
                  </a:cubicBezTo>
                  <a:cubicBezTo>
                    <a:pt x="46" y="59"/>
                    <a:pt x="46" y="59"/>
                    <a:pt x="46" y="59"/>
                  </a:cubicBezTo>
                  <a:cubicBezTo>
                    <a:pt x="69" y="7"/>
                    <a:pt x="69" y="7"/>
                    <a:pt x="69" y="7"/>
                  </a:cubicBezTo>
                  <a:cubicBezTo>
                    <a:pt x="71" y="2"/>
                    <a:pt x="75" y="0"/>
                    <a:pt x="80" y="0"/>
                  </a:cubicBezTo>
                  <a:cubicBezTo>
                    <a:pt x="84" y="0"/>
                    <a:pt x="87" y="1"/>
                    <a:pt x="89" y="3"/>
                  </a:cubicBezTo>
                  <a:cubicBezTo>
                    <a:pt x="90" y="5"/>
                    <a:pt x="91" y="7"/>
                    <a:pt x="91" y="10"/>
                  </a:cubicBezTo>
                  <a:lnTo>
                    <a:pt x="91" y="74"/>
                  </a:lnTo>
                  <a:close/>
                </a:path>
              </a:pathLst>
            </a:custGeom>
            <a:solidFill>
              <a:srgbClr val="70707a"/>
            </a:solidFill>
            <a:ln w="0">
              <a:noFill/>
            </a:ln>
          </p:spPr>
          <p:style>
            <a:lnRef idx="0"/>
            <a:fillRef idx="0"/>
            <a:effectRef idx="0"/>
            <a:fontRef idx="minor"/>
          </p:style>
          <p:txBody>
            <a:bodyPr numCol="1" spcCol="0" lIns="90000" rIns="90000" tIns="32040" bIns="32040" anchor="t">
              <a:noAutofit/>
            </a:bodyPr>
            <a:p>
              <a:pPr defTabSz="914400">
                <a:lnSpc>
                  <a:spcPct val="100000"/>
                </a:lnSpc>
              </a:pPr>
              <a:endParaRPr b="0" lang="fr-FR" sz="1800" strike="noStrike" u="none">
                <a:solidFill>
                  <a:srgbClr val="231f20"/>
                </a:solidFill>
                <a:uFillTx/>
                <a:latin typeface="Marianne"/>
              </a:endParaRPr>
            </a:p>
          </p:txBody>
        </p:sp>
        <p:sp>
          <p:nvSpPr>
            <p:cNvPr id="101" name="Freeform 40"/>
            <p:cNvSpPr/>
            <p:nvPr/>
          </p:nvSpPr>
          <p:spPr>
            <a:xfrm>
              <a:off x="8490960" y="1053720"/>
              <a:ext cx="71280" cy="61560"/>
            </a:xfrm>
            <a:custGeom>
              <a:avLst/>
              <a:gdLst>
                <a:gd name="textAreaLeft" fmla="*/ 0 w 71280"/>
                <a:gd name="textAreaRight" fmla="*/ 72000 w 71280"/>
                <a:gd name="textAreaTop" fmla="*/ 0 h 61560"/>
                <a:gd name="textAreaBottom" fmla="*/ 62280 h 61560"/>
              </a:gdLst>
              <a:ahLst/>
              <a:rect l="textAreaLeft" t="textAreaTop" r="textAreaRight" b="textAreaBottom"/>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2"/>
                    <a:pt x="35" y="0"/>
                    <a:pt x="40" y="0"/>
                  </a:cubicBezTo>
                  <a:cubicBezTo>
                    <a:pt x="45" y="0"/>
                    <a:pt x="49" y="2"/>
                    <a:pt x="51" y="7"/>
                  </a:cubicBezTo>
                  <a:lnTo>
                    <a:pt x="80" y="74"/>
                  </a:lnTo>
                  <a:close/>
                  <a:moveTo>
                    <a:pt x="54" y="46"/>
                  </a:moveTo>
                  <a:cubicBezTo>
                    <a:pt x="40" y="13"/>
                    <a:pt x="40" y="13"/>
                    <a:pt x="40" y="13"/>
                  </a:cubicBezTo>
                  <a:cubicBezTo>
                    <a:pt x="27" y="46"/>
                    <a:pt x="27" y="46"/>
                    <a:pt x="27" y="46"/>
                  </a:cubicBezTo>
                  <a:lnTo>
                    <a:pt x="54" y="46"/>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102" name="Freeform 41"/>
            <p:cNvSpPr/>
            <p:nvPr/>
          </p:nvSpPr>
          <p:spPr>
            <a:xfrm>
              <a:off x="8563680" y="1053720"/>
              <a:ext cx="51840" cy="61560"/>
            </a:xfrm>
            <a:custGeom>
              <a:avLst/>
              <a:gdLst>
                <a:gd name="textAreaLeft" fmla="*/ 0 w 51840"/>
                <a:gd name="textAreaRight" fmla="*/ 52560 w 51840"/>
                <a:gd name="textAreaTop" fmla="*/ 0 h 61560"/>
                <a:gd name="textAreaBottom" fmla="*/ 62280 h 61560"/>
              </a:gdLst>
              <a:ahLst/>
              <a:rect l="textAreaLeft" t="textAreaTop" r="textAreaRight" b="textAreaBottom"/>
              <a:pathLst>
                <a:path w="88" h="112">
                  <a:moveTo>
                    <a:pt x="88" y="15"/>
                  </a:moveTo>
                  <a:lnTo>
                    <a:pt x="55" y="15"/>
                  </a:lnTo>
                  <a:lnTo>
                    <a:pt x="55" y="112"/>
                  </a:lnTo>
                  <a:lnTo>
                    <a:pt x="35" y="112"/>
                  </a:lnTo>
                  <a:lnTo>
                    <a:pt x="35" y="15"/>
                  </a:lnTo>
                  <a:lnTo>
                    <a:pt x="0" y="15"/>
                  </a:lnTo>
                  <a:lnTo>
                    <a:pt x="0" y="0"/>
                  </a:lnTo>
                  <a:lnTo>
                    <a:pt x="88" y="0"/>
                  </a:lnTo>
                  <a:lnTo>
                    <a:pt x="88" y="15"/>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103" name="Rectangle 42"/>
            <p:cNvSpPr/>
            <p:nvPr/>
          </p:nvSpPr>
          <p:spPr>
            <a:xfrm>
              <a:off x="8629200" y="1053720"/>
              <a:ext cx="12240" cy="61560"/>
            </a:xfrm>
            <a:prstGeom prst="rect">
              <a:avLst/>
            </a:pr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104" name="Freeform 43"/>
            <p:cNvSpPr/>
            <p:nvPr/>
          </p:nvSpPr>
          <p:spPr>
            <a:xfrm>
              <a:off x="8660880" y="1053720"/>
              <a:ext cx="56880" cy="61560"/>
            </a:xfrm>
            <a:custGeom>
              <a:avLst/>
              <a:gdLst>
                <a:gd name="textAreaLeft" fmla="*/ 0 w 56880"/>
                <a:gd name="textAreaRight" fmla="*/ 57600 w 56880"/>
                <a:gd name="textAreaTop" fmla="*/ 0 h 61560"/>
                <a:gd name="textAreaBottom" fmla="*/ 62280 h 61560"/>
              </a:gdLst>
              <a:ahLst/>
              <a:rect l="textAreaLeft" t="textAreaTop" r="textAreaRight" b="textAreaBottom"/>
              <a:pathLst>
                <a:path w="64" h="74">
                  <a:moveTo>
                    <a:pt x="64" y="57"/>
                  </a:moveTo>
                  <a:cubicBezTo>
                    <a:pt x="64" y="68"/>
                    <a:pt x="56" y="74"/>
                    <a:pt x="42" y="74"/>
                  </a:cubicBezTo>
                  <a:cubicBezTo>
                    <a:pt x="22" y="74"/>
                    <a:pt x="22" y="74"/>
                    <a:pt x="22" y="74"/>
                  </a:cubicBezTo>
                  <a:cubicBezTo>
                    <a:pt x="15" y="74"/>
                    <a:pt x="9"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105" name="Freeform 44"/>
            <p:cNvSpPr/>
            <p:nvPr/>
          </p:nvSpPr>
          <p:spPr>
            <a:xfrm>
              <a:off x="8736840" y="1053720"/>
              <a:ext cx="58680" cy="62280"/>
            </a:xfrm>
            <a:custGeom>
              <a:avLst/>
              <a:gdLst>
                <a:gd name="textAreaLeft" fmla="*/ 0 w 58680"/>
                <a:gd name="textAreaRight" fmla="*/ 59400 w 58680"/>
                <a:gd name="textAreaTop" fmla="*/ 0 h 62280"/>
                <a:gd name="textAreaBottom" fmla="*/ 63000 h 62280"/>
              </a:gdLst>
              <a:ahLst/>
              <a:rect l="textAreaLeft" t="textAreaTop" r="textAreaRight" b="textAreaBottom"/>
              <a:pathLst>
                <a:path w="66" h="75">
                  <a:moveTo>
                    <a:pt x="66" y="65"/>
                  </a:moveTo>
                  <a:cubicBezTo>
                    <a:pt x="66" y="68"/>
                    <a:pt x="65" y="70"/>
                    <a:pt x="63" y="72"/>
                  </a:cubicBezTo>
                  <a:cubicBezTo>
                    <a:pt x="61" y="74"/>
                    <a:pt x="58" y="75"/>
                    <a:pt x="55" y="75"/>
                  </a:cubicBezTo>
                  <a:cubicBezTo>
                    <a:pt x="52" y="75"/>
                    <a:pt x="49" y="74"/>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4" y="0"/>
                    <a:pt x="17" y="1"/>
                    <a:pt x="18" y="2"/>
                  </a:cubicBezTo>
                  <a:cubicBezTo>
                    <a:pt x="19" y="3"/>
                    <a:pt x="21" y="5"/>
                    <a:pt x="22"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w="0">
              <a:noFill/>
            </a:ln>
          </p:spPr>
          <p:style>
            <a:lnRef idx="0"/>
            <a:fillRef idx="0"/>
            <a:effectRef idx="0"/>
            <a:fontRef idx="minor"/>
          </p:style>
          <p:txBody>
            <a:bodyPr numCol="1" spcCol="0" lIns="90000" rIns="90000" tIns="31320" bIns="31320" anchor="t">
              <a:noAutofit/>
            </a:bodyPr>
            <a:p>
              <a:pPr defTabSz="914400">
                <a:lnSpc>
                  <a:spcPct val="100000"/>
                </a:lnSpc>
              </a:pPr>
              <a:endParaRPr b="0" lang="fr-FR" sz="1800" strike="noStrike" u="none">
                <a:solidFill>
                  <a:srgbClr val="231f20"/>
                </a:solidFill>
                <a:uFillTx/>
                <a:latin typeface="Marianne"/>
              </a:endParaRPr>
            </a:p>
          </p:txBody>
        </p:sp>
        <p:sp>
          <p:nvSpPr>
            <p:cNvPr id="106" name="Freeform 45"/>
            <p:cNvSpPr/>
            <p:nvPr/>
          </p:nvSpPr>
          <p:spPr>
            <a:xfrm>
              <a:off x="7780320" y="1198080"/>
              <a:ext cx="57600" cy="62640"/>
            </a:xfrm>
            <a:custGeom>
              <a:avLst/>
              <a:gdLst>
                <a:gd name="textAreaLeft" fmla="*/ 0 w 57600"/>
                <a:gd name="textAreaRight" fmla="*/ 58320 w 57600"/>
                <a:gd name="textAreaTop" fmla="*/ 0 h 62640"/>
                <a:gd name="textAreaBottom" fmla="*/ 63360 h 62640"/>
              </a:gdLst>
              <a:ahLst/>
              <a:rect l="textAreaLeft" t="textAreaTop" r="textAreaRight" b="textAreaBottom"/>
              <a:pathLst>
                <a:path w="65" h="75">
                  <a:moveTo>
                    <a:pt x="65" y="57"/>
                  </a:moveTo>
                  <a:cubicBezTo>
                    <a:pt x="65" y="62"/>
                    <a:pt x="63" y="67"/>
                    <a:pt x="60" y="70"/>
                  </a:cubicBezTo>
                  <a:cubicBezTo>
                    <a:pt x="56" y="73"/>
                    <a:pt x="51" y="75"/>
                    <a:pt x="45" y="75"/>
                  </a:cubicBezTo>
                  <a:cubicBezTo>
                    <a:pt x="22" y="75"/>
                    <a:pt x="22" y="75"/>
                    <a:pt x="22" y="75"/>
                  </a:cubicBezTo>
                  <a:cubicBezTo>
                    <a:pt x="15" y="75"/>
                    <a:pt x="9" y="73"/>
                    <a:pt x="5" y="70"/>
                  </a:cubicBezTo>
                  <a:cubicBezTo>
                    <a:pt x="3" y="68"/>
                    <a:pt x="1" y="66"/>
                    <a:pt x="0" y="63"/>
                  </a:cubicBezTo>
                  <a:cubicBezTo>
                    <a:pt x="0" y="62"/>
                    <a:pt x="0" y="59"/>
                    <a:pt x="0" y="55"/>
                  </a:cubicBezTo>
                  <a:cubicBezTo>
                    <a:pt x="0" y="18"/>
                    <a:pt x="0" y="18"/>
                    <a:pt x="0" y="18"/>
                  </a:cubicBezTo>
                  <a:cubicBezTo>
                    <a:pt x="0" y="15"/>
                    <a:pt x="0" y="12"/>
                    <a:pt x="1" y="10"/>
                  </a:cubicBezTo>
                  <a:cubicBezTo>
                    <a:pt x="2" y="8"/>
                    <a:pt x="4" y="6"/>
                    <a:pt x="6" y="4"/>
                  </a:cubicBezTo>
                  <a:cubicBezTo>
                    <a:pt x="10" y="2"/>
                    <a:pt x="15" y="0"/>
                    <a:pt x="22" y="0"/>
                  </a:cubicBezTo>
                  <a:cubicBezTo>
                    <a:pt x="60" y="0"/>
                    <a:pt x="60" y="0"/>
                    <a:pt x="60" y="0"/>
                  </a:cubicBezTo>
                  <a:cubicBezTo>
                    <a:pt x="60" y="11"/>
                    <a:pt x="60" y="11"/>
                    <a:pt x="60" y="11"/>
                  </a:cubicBezTo>
                  <a:cubicBezTo>
                    <a:pt x="24" y="11"/>
                    <a:pt x="24" y="11"/>
                    <a:pt x="24" y="11"/>
                  </a:cubicBezTo>
                  <a:cubicBezTo>
                    <a:pt x="20" y="11"/>
                    <a:pt x="17" y="12"/>
                    <a:pt x="16" y="13"/>
                  </a:cubicBezTo>
                  <a:cubicBezTo>
                    <a:pt x="14" y="14"/>
                    <a:pt x="13" y="16"/>
                    <a:pt x="13" y="20"/>
                  </a:cubicBezTo>
                  <a:cubicBezTo>
                    <a:pt x="13" y="55"/>
                    <a:pt x="13" y="55"/>
                    <a:pt x="13" y="55"/>
                  </a:cubicBezTo>
                  <a:cubicBezTo>
                    <a:pt x="13" y="58"/>
                    <a:pt x="14" y="61"/>
                    <a:pt x="16" y="62"/>
                  </a:cubicBezTo>
                  <a:cubicBezTo>
                    <a:pt x="18" y="63"/>
                    <a:pt x="20" y="64"/>
                    <a:pt x="24" y="64"/>
                  </a:cubicBezTo>
                  <a:cubicBezTo>
                    <a:pt x="41" y="64"/>
                    <a:pt x="41" y="64"/>
                    <a:pt x="41" y="64"/>
                  </a:cubicBezTo>
                  <a:cubicBezTo>
                    <a:pt x="48" y="64"/>
                    <a:pt x="51" y="61"/>
                    <a:pt x="51" y="55"/>
                  </a:cubicBezTo>
                  <a:cubicBezTo>
                    <a:pt x="51" y="34"/>
                    <a:pt x="51" y="34"/>
                    <a:pt x="51" y="34"/>
                  </a:cubicBezTo>
                  <a:cubicBezTo>
                    <a:pt x="65" y="34"/>
                    <a:pt x="65" y="34"/>
                    <a:pt x="65" y="34"/>
                  </a:cubicBezTo>
                  <a:lnTo>
                    <a:pt x="65" y="57"/>
                  </a:lnTo>
                  <a:close/>
                </a:path>
              </a:pathLst>
            </a:custGeom>
            <a:solidFill>
              <a:srgbClr val="70707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fr-FR" sz="1800" strike="noStrike" u="none">
                <a:solidFill>
                  <a:srgbClr val="231f20"/>
                </a:solidFill>
                <a:uFillTx/>
                <a:latin typeface="Marianne"/>
              </a:endParaRPr>
            </a:p>
          </p:txBody>
        </p:sp>
        <p:sp>
          <p:nvSpPr>
            <p:cNvPr id="107" name="Freeform 46"/>
            <p:cNvSpPr/>
            <p:nvPr/>
          </p:nvSpPr>
          <p:spPr>
            <a:xfrm>
              <a:off x="7873200" y="1182240"/>
              <a:ext cx="52200" cy="78480"/>
            </a:xfrm>
            <a:custGeom>
              <a:avLst/>
              <a:gdLst>
                <a:gd name="textAreaLeft" fmla="*/ 0 w 52200"/>
                <a:gd name="textAreaRight" fmla="*/ 52920 w 52200"/>
                <a:gd name="textAreaTop" fmla="*/ 0 h 78480"/>
                <a:gd name="textAreaBottom" fmla="*/ 79200 h 78480"/>
              </a:gdLst>
              <a:ahLst/>
              <a:rect l="textAreaLeft" t="textAreaTop" r="textAreaRight" b="textAreaBottom"/>
              <a:pathLst>
                <a:path w="59" h="94">
                  <a:moveTo>
                    <a:pt x="59" y="94"/>
                  </a:moveTo>
                  <a:cubicBezTo>
                    <a:pt x="21" y="94"/>
                    <a:pt x="21" y="94"/>
                    <a:pt x="21" y="94"/>
                  </a:cubicBezTo>
                  <a:cubicBezTo>
                    <a:pt x="14" y="94"/>
                    <a:pt x="9" y="92"/>
                    <a:pt x="6" y="90"/>
                  </a:cubicBezTo>
                  <a:cubicBezTo>
                    <a:pt x="2" y="87"/>
                    <a:pt x="0" y="83"/>
                    <a:pt x="0" y="78"/>
                  </a:cubicBezTo>
                  <a:cubicBezTo>
                    <a:pt x="0" y="36"/>
                    <a:pt x="0" y="36"/>
                    <a:pt x="0" y="36"/>
                  </a:cubicBezTo>
                  <a:cubicBezTo>
                    <a:pt x="0" y="31"/>
                    <a:pt x="1" y="27"/>
                    <a:pt x="5" y="24"/>
                  </a:cubicBezTo>
                  <a:cubicBezTo>
                    <a:pt x="8" y="21"/>
                    <a:pt x="13" y="19"/>
                    <a:pt x="20" y="19"/>
                  </a:cubicBezTo>
                  <a:cubicBezTo>
                    <a:pt x="59" y="19"/>
                    <a:pt x="59" y="19"/>
                    <a:pt x="59" y="19"/>
                  </a:cubicBezTo>
                  <a:cubicBezTo>
                    <a:pt x="59" y="30"/>
                    <a:pt x="59" y="30"/>
                    <a:pt x="59" y="30"/>
                  </a:cubicBezTo>
                  <a:cubicBezTo>
                    <a:pt x="24" y="30"/>
                    <a:pt x="24" y="30"/>
                    <a:pt x="24" y="30"/>
                  </a:cubicBezTo>
                  <a:cubicBezTo>
                    <a:pt x="17" y="30"/>
                    <a:pt x="13" y="33"/>
                    <a:pt x="13" y="39"/>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3"/>
                    <a:pt x="24" y="83"/>
                  </a:cubicBezTo>
                  <a:cubicBezTo>
                    <a:pt x="59" y="83"/>
                    <a:pt x="59" y="83"/>
                    <a:pt x="59" y="83"/>
                  </a:cubicBezTo>
                  <a:lnTo>
                    <a:pt x="59" y="94"/>
                  </a:lnTo>
                  <a:close/>
                  <a:moveTo>
                    <a:pt x="44" y="0"/>
                  </a:moveTo>
                  <a:cubicBezTo>
                    <a:pt x="34" y="13"/>
                    <a:pt x="34" y="13"/>
                    <a:pt x="34" y="13"/>
                  </a:cubicBezTo>
                  <a:cubicBezTo>
                    <a:pt x="24" y="13"/>
                    <a:pt x="24" y="13"/>
                    <a:pt x="24" y="13"/>
                  </a:cubicBezTo>
                  <a:cubicBezTo>
                    <a:pt x="33" y="0"/>
                    <a:pt x="33" y="0"/>
                    <a:pt x="33" y="0"/>
                  </a:cubicBezTo>
                  <a:lnTo>
                    <a:pt x="44" y="0"/>
                  </a:lnTo>
                  <a:close/>
                </a:path>
              </a:pathLst>
            </a:custGeom>
            <a:solidFill>
              <a:srgbClr val="70707a"/>
            </a:solidFill>
            <a:ln w="0">
              <a:noFill/>
            </a:ln>
          </p:spPr>
          <p:style>
            <a:lnRef idx="0"/>
            <a:fillRef idx="0"/>
            <a:effectRef idx="0"/>
            <a:fontRef idx="minor"/>
          </p:style>
          <p:txBody>
            <a:bodyPr numCol="1" spcCol="0" lIns="90000" rIns="90000" tIns="39600" bIns="39600" anchor="t">
              <a:noAutofit/>
            </a:bodyPr>
            <a:p>
              <a:pPr defTabSz="914400">
                <a:lnSpc>
                  <a:spcPct val="100000"/>
                </a:lnSpc>
              </a:pPr>
              <a:endParaRPr b="0" lang="fr-FR" sz="1800" strike="noStrike" u="none">
                <a:solidFill>
                  <a:srgbClr val="231f20"/>
                </a:solidFill>
                <a:uFillTx/>
                <a:latin typeface="Marianne"/>
              </a:endParaRPr>
            </a:p>
          </p:txBody>
        </p:sp>
        <p:sp>
          <p:nvSpPr>
            <p:cNvPr id="108" name="Freeform 47"/>
            <p:cNvSpPr/>
            <p:nvPr/>
          </p:nvSpPr>
          <p:spPr>
            <a:xfrm>
              <a:off x="7958520" y="1198080"/>
              <a:ext cx="56880" cy="62640"/>
            </a:xfrm>
            <a:custGeom>
              <a:avLst/>
              <a:gdLst>
                <a:gd name="textAreaLeft" fmla="*/ 0 w 56880"/>
                <a:gd name="textAreaRight" fmla="*/ 57600 w 56880"/>
                <a:gd name="textAreaTop" fmla="*/ 0 h 62640"/>
                <a:gd name="textAreaBottom" fmla="*/ 63360 h 62640"/>
              </a:gdLst>
              <a:ahLst/>
              <a:rect l="textAreaLeft" t="textAreaTop" r="textAreaRight" b="textAreaBottom"/>
              <a:pathLst>
                <a:path w="64" h="75">
                  <a:moveTo>
                    <a:pt x="64" y="58"/>
                  </a:moveTo>
                  <a:cubicBezTo>
                    <a:pt x="64" y="69"/>
                    <a:pt x="57" y="75"/>
                    <a:pt x="42" y="75"/>
                  </a:cubicBezTo>
                  <a:cubicBezTo>
                    <a:pt x="22" y="75"/>
                    <a:pt x="22" y="75"/>
                    <a:pt x="22" y="75"/>
                  </a:cubicBezTo>
                  <a:cubicBezTo>
                    <a:pt x="15" y="75"/>
                    <a:pt x="10" y="73"/>
                    <a:pt x="7" y="71"/>
                  </a:cubicBezTo>
                  <a:cubicBezTo>
                    <a:pt x="3" y="68"/>
                    <a:pt x="0" y="64"/>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8"/>
                  </a:lnTo>
                  <a:close/>
                  <a:moveTo>
                    <a:pt x="51" y="55"/>
                  </a:moveTo>
                  <a:cubicBezTo>
                    <a:pt x="51" y="21"/>
                    <a:pt x="51" y="21"/>
                    <a:pt x="51" y="21"/>
                  </a:cubicBezTo>
                  <a:cubicBezTo>
                    <a:pt x="51" y="17"/>
                    <a:pt x="50" y="15"/>
                    <a:pt x="48" y="13"/>
                  </a:cubicBezTo>
                  <a:cubicBezTo>
                    <a:pt x="47" y="12"/>
                    <a:pt x="44" y="11"/>
                    <a:pt x="39" y="11"/>
                  </a:cubicBezTo>
                  <a:cubicBezTo>
                    <a:pt x="26" y="11"/>
                    <a:pt x="26" y="11"/>
                    <a:pt x="26" y="11"/>
                  </a:cubicBezTo>
                  <a:cubicBezTo>
                    <a:pt x="21" y="11"/>
                    <a:pt x="18" y="12"/>
                    <a:pt x="16" y="13"/>
                  </a:cubicBezTo>
                  <a:cubicBezTo>
                    <a:pt x="15" y="15"/>
                    <a:pt x="14" y="17"/>
                    <a:pt x="14" y="21"/>
                  </a:cubicBezTo>
                  <a:cubicBezTo>
                    <a:pt x="14" y="55"/>
                    <a:pt x="14" y="55"/>
                    <a:pt x="14" y="55"/>
                  </a:cubicBezTo>
                  <a:cubicBezTo>
                    <a:pt x="14" y="58"/>
                    <a:pt x="15" y="60"/>
                    <a:pt x="17" y="62"/>
                  </a:cubicBezTo>
                  <a:cubicBezTo>
                    <a:pt x="18" y="63"/>
                    <a:pt x="21" y="64"/>
                    <a:pt x="26" y="64"/>
                  </a:cubicBezTo>
                  <a:cubicBezTo>
                    <a:pt x="39" y="64"/>
                    <a:pt x="39" y="64"/>
                    <a:pt x="39" y="64"/>
                  </a:cubicBezTo>
                  <a:cubicBezTo>
                    <a:pt x="44" y="64"/>
                    <a:pt x="47" y="63"/>
                    <a:pt x="48" y="62"/>
                  </a:cubicBezTo>
                  <a:cubicBezTo>
                    <a:pt x="50" y="60"/>
                    <a:pt x="51" y="58"/>
                    <a:pt x="51" y="55"/>
                  </a:cubicBezTo>
                  <a:close/>
                </a:path>
              </a:pathLst>
            </a:custGeom>
            <a:solidFill>
              <a:srgbClr val="70707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fr-FR" sz="1800" strike="noStrike" u="none">
                <a:solidFill>
                  <a:srgbClr val="231f20"/>
                </a:solidFill>
                <a:uFillTx/>
                <a:latin typeface="Marianne"/>
              </a:endParaRPr>
            </a:p>
          </p:txBody>
        </p:sp>
        <p:sp>
          <p:nvSpPr>
            <p:cNvPr id="109" name="Freeform 48"/>
            <p:cNvSpPr/>
            <p:nvPr/>
          </p:nvSpPr>
          <p:spPr>
            <a:xfrm>
              <a:off x="8050320" y="1198080"/>
              <a:ext cx="57600" cy="62640"/>
            </a:xfrm>
            <a:custGeom>
              <a:avLst/>
              <a:gdLst>
                <a:gd name="textAreaLeft" fmla="*/ 0 w 57600"/>
                <a:gd name="textAreaRight" fmla="*/ 58320 w 57600"/>
                <a:gd name="textAreaTop" fmla="*/ 0 h 62640"/>
                <a:gd name="textAreaBottom" fmla="*/ 63360 h 62640"/>
              </a:gdLst>
              <a:ahLst/>
              <a:rect l="textAreaLeft" t="textAreaTop" r="textAreaRight" b="textAreaBottom"/>
              <a:pathLst>
                <a:path w="65" h="75">
                  <a:moveTo>
                    <a:pt x="65" y="57"/>
                  </a:moveTo>
                  <a:cubicBezTo>
                    <a:pt x="65" y="62"/>
                    <a:pt x="64" y="67"/>
                    <a:pt x="60" y="70"/>
                  </a:cubicBezTo>
                  <a:cubicBezTo>
                    <a:pt x="57" y="73"/>
                    <a:pt x="52" y="75"/>
                    <a:pt x="45" y="75"/>
                  </a:cubicBezTo>
                  <a:cubicBezTo>
                    <a:pt x="22" y="75"/>
                    <a:pt x="22" y="75"/>
                    <a:pt x="22" y="75"/>
                  </a:cubicBezTo>
                  <a:cubicBezTo>
                    <a:pt x="15" y="75"/>
                    <a:pt x="10" y="73"/>
                    <a:pt x="6" y="70"/>
                  </a:cubicBezTo>
                  <a:cubicBezTo>
                    <a:pt x="4" y="68"/>
                    <a:pt x="2" y="66"/>
                    <a:pt x="1" y="63"/>
                  </a:cubicBezTo>
                  <a:cubicBezTo>
                    <a:pt x="1" y="62"/>
                    <a:pt x="0" y="59"/>
                    <a:pt x="0" y="55"/>
                  </a:cubicBezTo>
                  <a:cubicBezTo>
                    <a:pt x="0" y="18"/>
                    <a:pt x="0" y="18"/>
                    <a:pt x="0" y="18"/>
                  </a:cubicBezTo>
                  <a:cubicBezTo>
                    <a:pt x="0" y="15"/>
                    <a:pt x="1" y="12"/>
                    <a:pt x="1" y="10"/>
                  </a:cubicBezTo>
                  <a:cubicBezTo>
                    <a:pt x="2" y="8"/>
                    <a:pt x="4" y="6"/>
                    <a:pt x="7" y="4"/>
                  </a:cubicBezTo>
                  <a:cubicBezTo>
                    <a:pt x="11" y="2"/>
                    <a:pt x="16" y="0"/>
                    <a:pt x="22" y="0"/>
                  </a:cubicBezTo>
                  <a:cubicBezTo>
                    <a:pt x="60" y="0"/>
                    <a:pt x="60" y="0"/>
                    <a:pt x="60" y="0"/>
                  </a:cubicBezTo>
                  <a:cubicBezTo>
                    <a:pt x="60" y="11"/>
                    <a:pt x="60" y="11"/>
                    <a:pt x="60" y="11"/>
                  </a:cubicBezTo>
                  <a:cubicBezTo>
                    <a:pt x="25" y="11"/>
                    <a:pt x="25" y="11"/>
                    <a:pt x="25" y="11"/>
                  </a:cubicBezTo>
                  <a:cubicBezTo>
                    <a:pt x="21" y="11"/>
                    <a:pt x="18" y="12"/>
                    <a:pt x="16" y="13"/>
                  </a:cubicBezTo>
                  <a:cubicBezTo>
                    <a:pt x="15" y="14"/>
                    <a:pt x="14" y="16"/>
                    <a:pt x="14" y="20"/>
                  </a:cubicBezTo>
                  <a:cubicBezTo>
                    <a:pt x="14" y="55"/>
                    <a:pt x="14" y="55"/>
                    <a:pt x="14" y="55"/>
                  </a:cubicBezTo>
                  <a:cubicBezTo>
                    <a:pt x="14" y="58"/>
                    <a:pt x="15" y="61"/>
                    <a:pt x="17" y="62"/>
                  </a:cubicBezTo>
                  <a:cubicBezTo>
                    <a:pt x="18" y="63"/>
                    <a:pt x="21" y="64"/>
                    <a:pt x="25" y="64"/>
                  </a:cubicBezTo>
                  <a:cubicBezTo>
                    <a:pt x="42" y="64"/>
                    <a:pt x="42" y="64"/>
                    <a:pt x="42" y="64"/>
                  </a:cubicBezTo>
                  <a:cubicBezTo>
                    <a:pt x="49" y="64"/>
                    <a:pt x="52" y="61"/>
                    <a:pt x="52" y="55"/>
                  </a:cubicBezTo>
                  <a:cubicBezTo>
                    <a:pt x="52" y="34"/>
                    <a:pt x="52" y="34"/>
                    <a:pt x="52" y="34"/>
                  </a:cubicBezTo>
                  <a:cubicBezTo>
                    <a:pt x="65" y="34"/>
                    <a:pt x="65" y="34"/>
                    <a:pt x="65" y="34"/>
                  </a:cubicBezTo>
                  <a:lnTo>
                    <a:pt x="65" y="57"/>
                  </a:lnTo>
                  <a:close/>
                </a:path>
              </a:pathLst>
            </a:custGeom>
            <a:solidFill>
              <a:srgbClr val="70707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fr-FR" sz="1800" strike="noStrike" u="none">
                <a:solidFill>
                  <a:srgbClr val="231f20"/>
                </a:solidFill>
                <a:uFillTx/>
                <a:latin typeface="Marianne"/>
              </a:endParaRPr>
            </a:p>
          </p:txBody>
        </p:sp>
        <p:sp>
          <p:nvSpPr>
            <p:cNvPr id="110" name="Freeform 49"/>
            <p:cNvSpPr/>
            <p:nvPr/>
          </p:nvSpPr>
          <p:spPr>
            <a:xfrm>
              <a:off x="8142480" y="1199160"/>
              <a:ext cx="57600" cy="61560"/>
            </a:xfrm>
            <a:custGeom>
              <a:avLst/>
              <a:gdLst>
                <a:gd name="textAreaLeft" fmla="*/ 0 w 57600"/>
                <a:gd name="textAreaRight" fmla="*/ 58320 w 57600"/>
                <a:gd name="textAreaTop" fmla="*/ 0 h 61560"/>
                <a:gd name="textAreaBottom" fmla="*/ 62280 h 61560"/>
              </a:gdLst>
              <a:ahLst/>
              <a:rect l="textAreaLeft" t="textAreaTop" r="textAreaRight" b="textAreaBottom"/>
              <a:pathLst>
                <a:path w="65" h="74">
                  <a:moveTo>
                    <a:pt x="65" y="74"/>
                  </a:moveTo>
                  <a:cubicBezTo>
                    <a:pt x="49" y="74"/>
                    <a:pt x="49" y="74"/>
                    <a:pt x="49" y="74"/>
                  </a:cubicBezTo>
                  <a:cubicBezTo>
                    <a:pt x="16" y="45"/>
                    <a:pt x="16" y="45"/>
                    <a:pt x="16" y="45"/>
                  </a:cubicBezTo>
                  <a:cubicBezTo>
                    <a:pt x="15" y="44"/>
                    <a:pt x="15" y="43"/>
                    <a:pt x="15" y="40"/>
                  </a:cubicBezTo>
                  <a:cubicBezTo>
                    <a:pt x="15" y="36"/>
                    <a:pt x="17" y="34"/>
                    <a:pt x="23" y="34"/>
                  </a:cubicBezTo>
                  <a:cubicBezTo>
                    <a:pt x="42" y="34"/>
                    <a:pt x="42" y="34"/>
                    <a:pt x="42" y="34"/>
                  </a:cubicBezTo>
                  <a:cubicBezTo>
                    <a:pt x="49" y="34"/>
                    <a:pt x="52" y="32"/>
                    <a:pt x="52" y="27"/>
                  </a:cubicBezTo>
                  <a:cubicBezTo>
                    <a:pt x="52" y="18"/>
                    <a:pt x="52" y="18"/>
                    <a:pt x="52" y="18"/>
                  </a:cubicBezTo>
                  <a:cubicBezTo>
                    <a:pt x="52" y="13"/>
                    <a:pt x="48" y="10"/>
                    <a:pt x="41" y="10"/>
                  </a:cubicBezTo>
                  <a:cubicBezTo>
                    <a:pt x="14" y="10"/>
                    <a:pt x="14" y="10"/>
                    <a:pt x="14" y="10"/>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5"/>
                  </a:cubicBezTo>
                  <a:cubicBezTo>
                    <a:pt x="65" y="28"/>
                    <a:pt x="65" y="28"/>
                    <a:pt x="65" y="28"/>
                  </a:cubicBezTo>
                  <a:cubicBezTo>
                    <a:pt x="65" y="33"/>
                    <a:pt x="63" y="36"/>
                    <a:pt x="60" y="39"/>
                  </a:cubicBezTo>
                  <a:cubicBezTo>
                    <a:pt x="56" y="42"/>
                    <a:pt x="52" y="43"/>
                    <a:pt x="46" y="43"/>
                  </a:cubicBezTo>
                  <a:cubicBezTo>
                    <a:pt x="31" y="43"/>
                    <a:pt x="31" y="43"/>
                    <a:pt x="31" y="43"/>
                  </a:cubicBezTo>
                  <a:lnTo>
                    <a:pt x="65" y="74"/>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111" name="Freeform 50"/>
            <p:cNvSpPr/>
            <p:nvPr/>
          </p:nvSpPr>
          <p:spPr>
            <a:xfrm>
              <a:off x="8227080" y="1199160"/>
              <a:ext cx="71280" cy="61560"/>
            </a:xfrm>
            <a:custGeom>
              <a:avLst/>
              <a:gdLst>
                <a:gd name="textAreaLeft" fmla="*/ 0 w 71280"/>
                <a:gd name="textAreaRight" fmla="*/ 72000 w 71280"/>
                <a:gd name="textAreaTop" fmla="*/ 0 h 61560"/>
                <a:gd name="textAreaBottom" fmla="*/ 62280 h 61560"/>
              </a:gdLst>
              <a:ahLst/>
              <a:rect l="textAreaLeft" t="textAreaTop" r="textAreaRight" b="textAreaBottom"/>
              <a:pathLst>
                <a:path w="80" h="74">
                  <a:moveTo>
                    <a:pt x="80" y="74"/>
                  </a:moveTo>
                  <a:cubicBezTo>
                    <a:pt x="66" y="74"/>
                    <a:pt x="66" y="74"/>
                    <a:pt x="66" y="74"/>
                  </a:cubicBezTo>
                  <a:cubicBezTo>
                    <a:pt x="58" y="55"/>
                    <a:pt x="58" y="55"/>
                    <a:pt x="58" y="55"/>
                  </a:cubicBezTo>
                  <a:cubicBezTo>
                    <a:pt x="22" y="55"/>
                    <a:pt x="22" y="55"/>
                    <a:pt x="22" y="55"/>
                  </a:cubicBezTo>
                  <a:cubicBezTo>
                    <a:pt x="14" y="74"/>
                    <a:pt x="14" y="74"/>
                    <a:pt x="14" y="74"/>
                  </a:cubicBezTo>
                  <a:cubicBezTo>
                    <a:pt x="0" y="74"/>
                    <a:pt x="0" y="74"/>
                    <a:pt x="0" y="74"/>
                  </a:cubicBezTo>
                  <a:cubicBezTo>
                    <a:pt x="29" y="6"/>
                    <a:pt x="29" y="6"/>
                    <a:pt x="29" y="6"/>
                  </a:cubicBezTo>
                  <a:cubicBezTo>
                    <a:pt x="31" y="2"/>
                    <a:pt x="35" y="0"/>
                    <a:pt x="40" y="0"/>
                  </a:cubicBezTo>
                  <a:cubicBezTo>
                    <a:pt x="45" y="0"/>
                    <a:pt x="48" y="2"/>
                    <a:pt x="50" y="6"/>
                  </a:cubicBezTo>
                  <a:lnTo>
                    <a:pt x="80" y="74"/>
                  </a:lnTo>
                  <a:close/>
                  <a:moveTo>
                    <a:pt x="54" y="45"/>
                  </a:moveTo>
                  <a:cubicBezTo>
                    <a:pt x="39" y="12"/>
                    <a:pt x="39" y="12"/>
                    <a:pt x="39" y="12"/>
                  </a:cubicBezTo>
                  <a:cubicBezTo>
                    <a:pt x="26" y="45"/>
                    <a:pt x="26" y="45"/>
                    <a:pt x="26" y="45"/>
                  </a:cubicBezTo>
                  <a:lnTo>
                    <a:pt x="54" y="45"/>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112" name="Freeform 51"/>
            <p:cNvSpPr/>
            <p:nvPr/>
          </p:nvSpPr>
          <p:spPr>
            <a:xfrm>
              <a:off x="8326080" y="1198080"/>
              <a:ext cx="58320" cy="62640"/>
            </a:xfrm>
            <a:custGeom>
              <a:avLst/>
              <a:gdLst>
                <a:gd name="textAreaLeft" fmla="*/ 0 w 58320"/>
                <a:gd name="textAreaRight" fmla="*/ 59040 w 58320"/>
                <a:gd name="textAreaTop" fmla="*/ 0 h 62640"/>
                <a:gd name="textAreaBottom" fmla="*/ 63360 h 62640"/>
              </a:gdLst>
              <a:ahLst/>
              <a:rect l="textAreaLeft" t="textAreaTop" r="textAreaRight" b="textAreaBottom"/>
              <a:pathLst>
                <a:path w="66" h="75">
                  <a:moveTo>
                    <a:pt x="66" y="31"/>
                  </a:moveTo>
                  <a:cubicBezTo>
                    <a:pt x="66" y="36"/>
                    <a:pt x="64" y="40"/>
                    <a:pt x="60" y="42"/>
                  </a:cubicBezTo>
                  <a:cubicBezTo>
                    <a:pt x="57" y="45"/>
                    <a:pt x="52" y="47"/>
                    <a:pt x="46" y="47"/>
                  </a:cubicBezTo>
                  <a:cubicBezTo>
                    <a:pt x="14" y="47"/>
                    <a:pt x="14" y="47"/>
                    <a:pt x="14" y="47"/>
                  </a:cubicBezTo>
                  <a:cubicBezTo>
                    <a:pt x="14" y="75"/>
                    <a:pt x="14" y="75"/>
                    <a:pt x="14" y="75"/>
                  </a:cubicBezTo>
                  <a:cubicBezTo>
                    <a:pt x="0" y="75"/>
                    <a:pt x="0" y="75"/>
                    <a:pt x="0" y="75"/>
                  </a:cubicBezTo>
                  <a:cubicBezTo>
                    <a:pt x="0" y="0"/>
                    <a:pt x="0" y="0"/>
                    <a:pt x="0" y="0"/>
                  </a:cubicBezTo>
                  <a:cubicBezTo>
                    <a:pt x="45" y="0"/>
                    <a:pt x="45" y="0"/>
                    <a:pt x="45" y="0"/>
                  </a:cubicBezTo>
                  <a:cubicBezTo>
                    <a:pt x="51" y="0"/>
                    <a:pt x="56" y="1"/>
                    <a:pt x="60" y="4"/>
                  </a:cubicBezTo>
                  <a:cubicBezTo>
                    <a:pt x="63" y="7"/>
                    <a:pt x="65" y="10"/>
                    <a:pt x="66" y="15"/>
                  </a:cubicBezTo>
                  <a:cubicBezTo>
                    <a:pt x="66" y="20"/>
                    <a:pt x="66" y="25"/>
                    <a:pt x="66" y="31"/>
                  </a:cubicBezTo>
                  <a:close/>
                  <a:moveTo>
                    <a:pt x="52" y="27"/>
                  </a:moveTo>
                  <a:cubicBezTo>
                    <a:pt x="52" y="18"/>
                    <a:pt x="52" y="18"/>
                    <a:pt x="52" y="18"/>
                  </a:cubicBezTo>
                  <a:cubicBezTo>
                    <a:pt x="52" y="14"/>
                    <a:pt x="49" y="11"/>
                    <a:pt x="42" y="11"/>
                  </a:cubicBezTo>
                  <a:cubicBezTo>
                    <a:pt x="14" y="11"/>
                    <a:pt x="14" y="11"/>
                    <a:pt x="14" y="11"/>
                  </a:cubicBezTo>
                  <a:cubicBezTo>
                    <a:pt x="14" y="36"/>
                    <a:pt x="14" y="36"/>
                    <a:pt x="14" y="36"/>
                  </a:cubicBezTo>
                  <a:cubicBezTo>
                    <a:pt x="41" y="36"/>
                    <a:pt x="41" y="36"/>
                    <a:pt x="41" y="36"/>
                  </a:cubicBezTo>
                  <a:cubicBezTo>
                    <a:pt x="49" y="36"/>
                    <a:pt x="52" y="33"/>
                    <a:pt x="52" y="27"/>
                  </a:cubicBezTo>
                  <a:close/>
                </a:path>
              </a:pathLst>
            </a:custGeom>
            <a:solidFill>
              <a:srgbClr val="70707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fr-FR" sz="1800" strike="noStrike" u="none">
                <a:solidFill>
                  <a:srgbClr val="231f20"/>
                </a:solidFill>
                <a:uFillTx/>
                <a:latin typeface="Marianne"/>
              </a:endParaRPr>
            </a:p>
          </p:txBody>
        </p:sp>
        <p:sp>
          <p:nvSpPr>
            <p:cNvPr id="113" name="Freeform 52"/>
            <p:cNvSpPr/>
            <p:nvPr/>
          </p:nvSpPr>
          <p:spPr>
            <a:xfrm>
              <a:off x="8418240" y="1198080"/>
              <a:ext cx="58680" cy="62640"/>
            </a:xfrm>
            <a:custGeom>
              <a:avLst/>
              <a:gdLst>
                <a:gd name="textAreaLeft" fmla="*/ 0 w 58680"/>
                <a:gd name="textAreaRight" fmla="*/ 59400 w 58680"/>
                <a:gd name="textAreaTop" fmla="*/ 0 h 62640"/>
                <a:gd name="textAreaBottom" fmla="*/ 63360 h 62640"/>
              </a:gdLst>
              <a:ahLst/>
              <a:rect l="textAreaLeft" t="textAreaTop" r="textAreaRight" b="textAreaBottom"/>
              <a:pathLst>
                <a:path w="100" h="114">
                  <a:moveTo>
                    <a:pt x="100" y="114"/>
                  </a:moveTo>
                  <a:lnTo>
                    <a:pt x="80" y="114"/>
                  </a:lnTo>
                  <a:lnTo>
                    <a:pt x="80" y="65"/>
                  </a:lnTo>
                  <a:lnTo>
                    <a:pt x="20" y="65"/>
                  </a:lnTo>
                  <a:lnTo>
                    <a:pt x="20" y="114"/>
                  </a:lnTo>
                  <a:lnTo>
                    <a:pt x="0" y="114"/>
                  </a:lnTo>
                  <a:lnTo>
                    <a:pt x="0" y="0"/>
                  </a:lnTo>
                  <a:lnTo>
                    <a:pt x="20" y="0"/>
                  </a:lnTo>
                  <a:lnTo>
                    <a:pt x="20" y="49"/>
                  </a:lnTo>
                  <a:lnTo>
                    <a:pt x="80" y="49"/>
                  </a:lnTo>
                  <a:lnTo>
                    <a:pt x="80" y="0"/>
                  </a:lnTo>
                  <a:lnTo>
                    <a:pt x="100" y="0"/>
                  </a:lnTo>
                  <a:lnTo>
                    <a:pt x="100" y="114"/>
                  </a:lnTo>
                  <a:close/>
                </a:path>
              </a:pathLst>
            </a:custGeom>
            <a:solidFill>
              <a:srgbClr val="70707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fr-FR" sz="1800" strike="noStrike" u="none">
                <a:solidFill>
                  <a:srgbClr val="231f20"/>
                </a:solidFill>
                <a:uFillTx/>
                <a:latin typeface="Marianne"/>
              </a:endParaRPr>
            </a:p>
          </p:txBody>
        </p:sp>
        <p:sp>
          <p:nvSpPr>
            <p:cNvPr id="114" name="Rectangle 53"/>
            <p:cNvSpPr/>
            <p:nvPr/>
          </p:nvSpPr>
          <p:spPr>
            <a:xfrm>
              <a:off x="8511840" y="1198080"/>
              <a:ext cx="11160" cy="62640"/>
            </a:xfrm>
            <a:prstGeom prst="rect">
              <a:avLst/>
            </a:prstGeom>
            <a:solidFill>
              <a:srgbClr val="70707a"/>
            </a:solidFill>
            <a:ln w="0">
              <a:noFill/>
            </a:ln>
          </p:spPr>
          <p:style>
            <a:lnRef idx="0"/>
            <a:fillRef idx="0"/>
            <a:effectRef idx="0"/>
            <a:fontRef idx="minor"/>
          </p:style>
          <p:txBody>
            <a:bodyPr numCol="1" spcCol="0" lIns="90000" rIns="90000" tIns="31320" bIns="31320" anchor="t">
              <a:noAutofit/>
            </a:bodyPr>
            <a:p>
              <a:pPr defTabSz="914400">
                <a:lnSpc>
                  <a:spcPct val="100000"/>
                </a:lnSpc>
              </a:pPr>
              <a:endParaRPr b="0" lang="fr-FR" sz="1800" strike="noStrike" u="none">
                <a:solidFill>
                  <a:srgbClr val="231f20"/>
                </a:solidFill>
                <a:uFillTx/>
                <a:latin typeface="Marianne"/>
              </a:endParaRPr>
            </a:p>
          </p:txBody>
        </p:sp>
        <p:sp>
          <p:nvSpPr>
            <p:cNvPr id="115" name="Freeform 54"/>
            <p:cNvSpPr/>
            <p:nvPr/>
          </p:nvSpPr>
          <p:spPr>
            <a:xfrm>
              <a:off x="8557560" y="1198080"/>
              <a:ext cx="57600" cy="71280"/>
            </a:xfrm>
            <a:custGeom>
              <a:avLst/>
              <a:gdLst>
                <a:gd name="textAreaLeft" fmla="*/ 0 w 57600"/>
                <a:gd name="textAreaRight" fmla="*/ 58320 w 57600"/>
                <a:gd name="textAreaTop" fmla="*/ 0 h 71280"/>
                <a:gd name="textAreaBottom" fmla="*/ 72000 h 71280"/>
              </a:gdLst>
              <a:ahLst/>
              <a:rect l="textAreaLeft" t="textAreaTop" r="textAreaRight" b="textAreaBottom"/>
              <a:pathLst>
                <a:path w="65" h="85">
                  <a:moveTo>
                    <a:pt x="65" y="58"/>
                  </a:moveTo>
                  <a:cubicBezTo>
                    <a:pt x="65" y="67"/>
                    <a:pt x="60" y="72"/>
                    <a:pt x="51" y="74"/>
                  </a:cubicBezTo>
                  <a:cubicBezTo>
                    <a:pt x="64" y="85"/>
                    <a:pt x="64" y="85"/>
                    <a:pt x="64" y="85"/>
                  </a:cubicBezTo>
                  <a:cubicBezTo>
                    <a:pt x="46" y="85"/>
                    <a:pt x="46" y="85"/>
                    <a:pt x="46" y="85"/>
                  </a:cubicBezTo>
                  <a:cubicBezTo>
                    <a:pt x="33" y="75"/>
                    <a:pt x="33" y="75"/>
                    <a:pt x="33" y="75"/>
                  </a:cubicBezTo>
                  <a:cubicBezTo>
                    <a:pt x="22" y="75"/>
                    <a:pt x="22" y="75"/>
                    <a:pt x="22" y="75"/>
                  </a:cubicBezTo>
                  <a:cubicBezTo>
                    <a:pt x="15" y="75"/>
                    <a:pt x="10" y="74"/>
                    <a:pt x="7" y="71"/>
                  </a:cubicBezTo>
                  <a:cubicBezTo>
                    <a:pt x="2" y="69"/>
                    <a:pt x="0" y="64"/>
                    <a:pt x="0" y="58"/>
                  </a:cubicBezTo>
                  <a:cubicBezTo>
                    <a:pt x="0" y="17"/>
                    <a:pt x="0" y="17"/>
                    <a:pt x="0" y="17"/>
                  </a:cubicBezTo>
                  <a:cubicBezTo>
                    <a:pt x="0" y="11"/>
                    <a:pt x="2" y="7"/>
                    <a:pt x="7" y="4"/>
                  </a:cubicBezTo>
                  <a:cubicBezTo>
                    <a:pt x="10" y="2"/>
                    <a:pt x="15" y="0"/>
                    <a:pt x="22" y="0"/>
                  </a:cubicBezTo>
                  <a:cubicBezTo>
                    <a:pt x="43" y="0"/>
                    <a:pt x="43" y="0"/>
                    <a:pt x="43" y="0"/>
                  </a:cubicBezTo>
                  <a:cubicBezTo>
                    <a:pt x="50" y="0"/>
                    <a:pt x="55" y="2"/>
                    <a:pt x="58" y="4"/>
                  </a:cubicBezTo>
                  <a:cubicBezTo>
                    <a:pt x="63" y="7"/>
                    <a:pt x="65" y="11"/>
                    <a:pt x="65" y="17"/>
                  </a:cubicBezTo>
                  <a:lnTo>
                    <a:pt x="65" y="58"/>
                  </a:lnTo>
                  <a:close/>
                  <a:moveTo>
                    <a:pt x="52" y="56"/>
                  </a:moveTo>
                  <a:cubicBezTo>
                    <a:pt x="52" y="20"/>
                    <a:pt x="52" y="20"/>
                    <a:pt x="52" y="20"/>
                  </a:cubicBezTo>
                  <a:cubicBezTo>
                    <a:pt x="52" y="17"/>
                    <a:pt x="51" y="14"/>
                    <a:pt x="49" y="13"/>
                  </a:cubicBezTo>
                  <a:cubicBezTo>
                    <a:pt x="47" y="12"/>
                    <a:pt x="44" y="11"/>
                    <a:pt x="39" y="11"/>
                  </a:cubicBezTo>
                  <a:cubicBezTo>
                    <a:pt x="26" y="11"/>
                    <a:pt x="26" y="11"/>
                    <a:pt x="26" y="11"/>
                  </a:cubicBezTo>
                  <a:cubicBezTo>
                    <a:pt x="21" y="11"/>
                    <a:pt x="18" y="12"/>
                    <a:pt x="16" y="13"/>
                  </a:cubicBezTo>
                  <a:cubicBezTo>
                    <a:pt x="14" y="14"/>
                    <a:pt x="14" y="17"/>
                    <a:pt x="14" y="20"/>
                  </a:cubicBezTo>
                  <a:cubicBezTo>
                    <a:pt x="14" y="55"/>
                    <a:pt x="14" y="55"/>
                    <a:pt x="14" y="55"/>
                  </a:cubicBezTo>
                  <a:cubicBezTo>
                    <a:pt x="14" y="59"/>
                    <a:pt x="15" y="61"/>
                    <a:pt x="17" y="62"/>
                  </a:cubicBezTo>
                  <a:cubicBezTo>
                    <a:pt x="18" y="63"/>
                    <a:pt x="21" y="64"/>
                    <a:pt x="26" y="64"/>
                  </a:cubicBezTo>
                  <a:cubicBezTo>
                    <a:pt x="39" y="64"/>
                    <a:pt x="39" y="64"/>
                    <a:pt x="39" y="64"/>
                  </a:cubicBezTo>
                  <a:cubicBezTo>
                    <a:pt x="44" y="64"/>
                    <a:pt x="47" y="63"/>
                    <a:pt x="49" y="62"/>
                  </a:cubicBezTo>
                  <a:cubicBezTo>
                    <a:pt x="51" y="61"/>
                    <a:pt x="52" y="59"/>
                    <a:pt x="52" y="56"/>
                  </a:cubicBezTo>
                  <a:close/>
                </a:path>
              </a:pathLst>
            </a:custGeom>
            <a:solidFill>
              <a:srgbClr val="70707a"/>
            </a:solidFill>
            <a:ln w="0">
              <a:noFill/>
            </a:ln>
          </p:spPr>
          <p:style>
            <a:lnRef idx="0"/>
            <a:fillRef idx="0"/>
            <a:effectRef idx="0"/>
            <a:fontRef idx="minor"/>
          </p:style>
          <p:txBody>
            <a:bodyPr numCol="1" spcCol="0" lIns="90000" rIns="90000" tIns="36000" bIns="36000" anchor="t">
              <a:noAutofit/>
            </a:bodyPr>
            <a:p>
              <a:pPr defTabSz="914400">
                <a:lnSpc>
                  <a:spcPct val="100000"/>
                </a:lnSpc>
              </a:pPr>
              <a:endParaRPr b="0" lang="fr-FR" sz="1800" strike="noStrike" u="none">
                <a:solidFill>
                  <a:srgbClr val="231f20"/>
                </a:solidFill>
                <a:uFillTx/>
                <a:latin typeface="Marianne"/>
              </a:endParaRPr>
            </a:p>
          </p:txBody>
        </p:sp>
        <p:sp>
          <p:nvSpPr>
            <p:cNvPr id="116" name="Freeform 55"/>
            <p:cNvSpPr/>
            <p:nvPr/>
          </p:nvSpPr>
          <p:spPr>
            <a:xfrm>
              <a:off x="8650080" y="1198080"/>
              <a:ext cx="57600" cy="62640"/>
            </a:xfrm>
            <a:custGeom>
              <a:avLst/>
              <a:gdLst>
                <a:gd name="textAreaLeft" fmla="*/ 0 w 57600"/>
                <a:gd name="textAreaRight" fmla="*/ 58320 w 57600"/>
                <a:gd name="textAreaTop" fmla="*/ 0 h 62640"/>
                <a:gd name="textAreaBottom" fmla="*/ 63360 h 62640"/>
              </a:gdLst>
              <a:ahLst/>
              <a:rect l="textAreaLeft" t="textAreaTop" r="textAreaRight" b="textAreaBottom"/>
              <a:pathLst>
                <a:path w="65" h="75">
                  <a:moveTo>
                    <a:pt x="65" y="56"/>
                  </a:moveTo>
                  <a:cubicBezTo>
                    <a:pt x="65" y="59"/>
                    <a:pt x="65" y="62"/>
                    <a:pt x="64" y="64"/>
                  </a:cubicBezTo>
                  <a:cubicBezTo>
                    <a:pt x="64" y="66"/>
                    <a:pt x="62" y="68"/>
                    <a:pt x="60" y="70"/>
                  </a:cubicBezTo>
                  <a:cubicBezTo>
                    <a:pt x="57" y="72"/>
                    <a:pt x="55" y="73"/>
                    <a:pt x="52" y="74"/>
                  </a:cubicBezTo>
                  <a:cubicBezTo>
                    <a:pt x="50" y="74"/>
                    <a:pt x="47" y="75"/>
                    <a:pt x="43" y="75"/>
                  </a:cubicBezTo>
                  <a:cubicBezTo>
                    <a:pt x="22" y="75"/>
                    <a:pt x="22" y="75"/>
                    <a:pt x="22" y="75"/>
                  </a:cubicBezTo>
                  <a:cubicBezTo>
                    <a:pt x="18" y="75"/>
                    <a:pt x="15" y="74"/>
                    <a:pt x="13" y="74"/>
                  </a:cubicBezTo>
                  <a:cubicBezTo>
                    <a:pt x="11" y="73"/>
                    <a:pt x="8" y="72"/>
                    <a:pt x="6" y="70"/>
                  </a:cubicBezTo>
                  <a:cubicBezTo>
                    <a:pt x="3" y="68"/>
                    <a:pt x="2" y="66"/>
                    <a:pt x="1" y="64"/>
                  </a:cubicBezTo>
                  <a:cubicBezTo>
                    <a:pt x="0" y="62"/>
                    <a:pt x="0" y="59"/>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1" y="64"/>
                    <a:pt x="26" y="64"/>
                  </a:cubicBezTo>
                  <a:cubicBezTo>
                    <a:pt x="40" y="64"/>
                    <a:pt x="40" y="64"/>
                    <a:pt x="40" y="64"/>
                  </a:cubicBezTo>
                  <a:cubicBezTo>
                    <a:pt x="44" y="64"/>
                    <a:pt x="48" y="63"/>
                    <a:pt x="49" y="62"/>
                  </a:cubicBezTo>
                  <a:cubicBezTo>
                    <a:pt x="51" y="60"/>
                    <a:pt x="52" y="58"/>
                    <a:pt x="52" y="54"/>
                  </a:cubicBezTo>
                  <a:cubicBezTo>
                    <a:pt x="52" y="0"/>
                    <a:pt x="52" y="0"/>
                    <a:pt x="52" y="0"/>
                  </a:cubicBezTo>
                  <a:cubicBezTo>
                    <a:pt x="65" y="0"/>
                    <a:pt x="65" y="0"/>
                    <a:pt x="65" y="0"/>
                  </a:cubicBezTo>
                  <a:lnTo>
                    <a:pt x="65" y="56"/>
                  </a:lnTo>
                  <a:close/>
                </a:path>
              </a:pathLst>
            </a:custGeom>
            <a:solidFill>
              <a:srgbClr val="70707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fr-FR" sz="1800" strike="noStrike" u="none">
                <a:solidFill>
                  <a:srgbClr val="231f20"/>
                </a:solidFill>
                <a:uFillTx/>
                <a:latin typeface="Marianne"/>
              </a:endParaRPr>
            </a:p>
          </p:txBody>
        </p:sp>
        <p:sp>
          <p:nvSpPr>
            <p:cNvPr id="117" name="Freeform 56"/>
            <p:cNvSpPr/>
            <p:nvPr/>
          </p:nvSpPr>
          <p:spPr>
            <a:xfrm>
              <a:off x="8742240" y="1199160"/>
              <a:ext cx="52200" cy="61560"/>
            </a:xfrm>
            <a:custGeom>
              <a:avLst/>
              <a:gdLst>
                <a:gd name="textAreaLeft" fmla="*/ 0 w 52200"/>
                <a:gd name="textAreaRight" fmla="*/ 52920 w 52200"/>
                <a:gd name="textAreaTop" fmla="*/ 0 h 61560"/>
                <a:gd name="textAreaBottom" fmla="*/ 62280 h 61560"/>
              </a:gdLst>
              <a:ahLst/>
              <a:rect l="textAreaLeft" t="textAreaTop" r="textAreaRight" b="textAreaBottom"/>
              <a:pathLst>
                <a:path w="59" h="74">
                  <a:moveTo>
                    <a:pt x="57" y="42"/>
                  </a:moveTo>
                  <a:cubicBezTo>
                    <a:pt x="14" y="42"/>
                    <a:pt x="14" y="42"/>
                    <a:pt x="14" y="42"/>
                  </a:cubicBezTo>
                  <a:cubicBezTo>
                    <a:pt x="14" y="54"/>
                    <a:pt x="14" y="54"/>
                    <a:pt x="14" y="54"/>
                  </a:cubicBezTo>
                  <a:cubicBezTo>
                    <a:pt x="14" y="60"/>
                    <a:pt x="17" y="63"/>
                    <a:pt x="25" y="63"/>
                  </a:cubicBezTo>
                  <a:cubicBezTo>
                    <a:pt x="59" y="63"/>
                    <a:pt x="59" y="63"/>
                    <a:pt x="59" y="63"/>
                  </a:cubicBezTo>
                  <a:cubicBezTo>
                    <a:pt x="59" y="74"/>
                    <a:pt x="59" y="74"/>
                    <a:pt x="59" y="74"/>
                  </a:cubicBezTo>
                  <a:cubicBezTo>
                    <a:pt x="22" y="74"/>
                    <a:pt x="22" y="74"/>
                    <a:pt x="22" y="74"/>
                  </a:cubicBezTo>
                  <a:cubicBezTo>
                    <a:pt x="15" y="74"/>
                    <a:pt x="10" y="72"/>
                    <a:pt x="6" y="70"/>
                  </a:cubicBezTo>
                  <a:cubicBezTo>
                    <a:pt x="2" y="67"/>
                    <a:pt x="0" y="63"/>
                    <a:pt x="0" y="58"/>
                  </a:cubicBezTo>
                  <a:cubicBezTo>
                    <a:pt x="0" y="16"/>
                    <a:pt x="0" y="16"/>
                    <a:pt x="0" y="16"/>
                  </a:cubicBezTo>
                  <a:cubicBezTo>
                    <a:pt x="0" y="11"/>
                    <a:pt x="2" y="7"/>
                    <a:pt x="6" y="4"/>
                  </a:cubicBezTo>
                  <a:cubicBezTo>
                    <a:pt x="9" y="1"/>
                    <a:pt x="14" y="0"/>
                    <a:pt x="20" y="0"/>
                  </a:cubicBezTo>
                  <a:cubicBezTo>
                    <a:pt x="59" y="0"/>
                    <a:pt x="59" y="0"/>
                    <a:pt x="59" y="0"/>
                  </a:cubicBezTo>
                  <a:cubicBezTo>
                    <a:pt x="59" y="10"/>
                    <a:pt x="59" y="10"/>
                    <a:pt x="59" y="10"/>
                  </a:cubicBezTo>
                  <a:cubicBezTo>
                    <a:pt x="25" y="10"/>
                    <a:pt x="25" y="10"/>
                    <a:pt x="25" y="10"/>
                  </a:cubicBezTo>
                  <a:cubicBezTo>
                    <a:pt x="17" y="10"/>
                    <a:pt x="14" y="13"/>
                    <a:pt x="14" y="19"/>
                  </a:cubicBezTo>
                  <a:cubicBezTo>
                    <a:pt x="14" y="31"/>
                    <a:pt x="14" y="31"/>
                    <a:pt x="14" y="31"/>
                  </a:cubicBezTo>
                  <a:cubicBezTo>
                    <a:pt x="57" y="31"/>
                    <a:pt x="57" y="31"/>
                    <a:pt x="57" y="31"/>
                  </a:cubicBezTo>
                  <a:lnTo>
                    <a:pt x="57" y="42"/>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118" name="Freeform 57"/>
            <p:cNvSpPr/>
            <p:nvPr/>
          </p:nvSpPr>
          <p:spPr>
            <a:xfrm>
              <a:off x="7780320" y="1343160"/>
              <a:ext cx="52200" cy="61560"/>
            </a:xfrm>
            <a:custGeom>
              <a:avLst/>
              <a:gdLst>
                <a:gd name="textAreaLeft" fmla="*/ 0 w 52200"/>
                <a:gd name="textAreaRight" fmla="*/ 52920 w 52200"/>
                <a:gd name="textAreaTop" fmla="*/ 0 h 61560"/>
                <a:gd name="textAreaBottom" fmla="*/ 62280 h 61560"/>
              </a:gdLst>
              <a:ahLst/>
              <a:rect l="textAreaLeft" t="textAreaTop" r="textAreaRight" b="textAreaBottom"/>
              <a:pathLst>
                <a:path w="59" h="74">
                  <a:moveTo>
                    <a:pt x="56" y="43"/>
                  </a:moveTo>
                  <a:cubicBezTo>
                    <a:pt x="13" y="43"/>
                    <a:pt x="13" y="43"/>
                    <a:pt x="13" y="43"/>
                  </a:cubicBezTo>
                  <a:cubicBezTo>
                    <a:pt x="13" y="55"/>
                    <a:pt x="13" y="55"/>
                    <a:pt x="13" y="55"/>
                  </a:cubicBezTo>
                  <a:cubicBezTo>
                    <a:pt x="13" y="61"/>
                    <a:pt x="17" y="63"/>
                    <a:pt x="24" y="63"/>
                  </a:cubicBezTo>
                  <a:cubicBezTo>
                    <a:pt x="59" y="63"/>
                    <a:pt x="59" y="63"/>
                    <a:pt x="59" y="63"/>
                  </a:cubicBezTo>
                  <a:cubicBezTo>
                    <a:pt x="59" y="74"/>
                    <a:pt x="59" y="74"/>
                    <a:pt x="59" y="74"/>
                  </a:cubicBezTo>
                  <a:cubicBezTo>
                    <a:pt x="21" y="74"/>
                    <a:pt x="21" y="74"/>
                    <a:pt x="21" y="74"/>
                  </a:cubicBezTo>
                  <a:cubicBezTo>
                    <a:pt x="14" y="74"/>
                    <a:pt x="9" y="73"/>
                    <a:pt x="6" y="70"/>
                  </a:cubicBezTo>
                  <a:cubicBezTo>
                    <a:pt x="2" y="68"/>
                    <a:pt x="0" y="64"/>
                    <a:pt x="0" y="58"/>
                  </a:cubicBezTo>
                  <a:cubicBezTo>
                    <a:pt x="0" y="17"/>
                    <a:pt x="0" y="17"/>
                    <a:pt x="0" y="17"/>
                  </a:cubicBezTo>
                  <a:cubicBezTo>
                    <a:pt x="0" y="12"/>
                    <a:pt x="1" y="8"/>
                    <a:pt x="5" y="5"/>
                  </a:cubicBezTo>
                  <a:cubicBezTo>
                    <a:pt x="9" y="2"/>
                    <a:pt x="13" y="0"/>
                    <a:pt x="20" y="0"/>
                  </a:cubicBezTo>
                  <a:cubicBezTo>
                    <a:pt x="59" y="0"/>
                    <a:pt x="59" y="0"/>
                    <a:pt x="59" y="0"/>
                  </a:cubicBezTo>
                  <a:cubicBezTo>
                    <a:pt x="59" y="11"/>
                    <a:pt x="59" y="11"/>
                    <a:pt x="59" y="11"/>
                  </a:cubicBezTo>
                  <a:cubicBezTo>
                    <a:pt x="24" y="11"/>
                    <a:pt x="24" y="11"/>
                    <a:pt x="24"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119" name="Freeform 58"/>
            <p:cNvSpPr/>
            <p:nvPr/>
          </p:nvSpPr>
          <p:spPr>
            <a:xfrm>
              <a:off x="7864560" y="1343160"/>
              <a:ext cx="51120" cy="61560"/>
            </a:xfrm>
            <a:custGeom>
              <a:avLst/>
              <a:gdLst>
                <a:gd name="textAreaLeft" fmla="*/ 0 w 51120"/>
                <a:gd name="textAreaRight" fmla="*/ 51840 w 51120"/>
                <a:gd name="textAreaTop" fmla="*/ 0 h 61560"/>
                <a:gd name="textAreaBottom" fmla="*/ 62280 h 61560"/>
              </a:gdLst>
              <a:ahLst/>
              <a:rect l="textAreaLeft" t="textAreaTop" r="textAreaRight" b="textAreaBottom"/>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120" name="Freeform 59"/>
            <p:cNvSpPr/>
            <p:nvPr/>
          </p:nvSpPr>
          <p:spPr>
            <a:xfrm>
              <a:off x="8001360" y="1343160"/>
              <a:ext cx="52200" cy="61560"/>
            </a:xfrm>
            <a:custGeom>
              <a:avLst/>
              <a:gdLst>
                <a:gd name="textAreaLeft" fmla="*/ 0 w 52200"/>
                <a:gd name="textAreaRight" fmla="*/ 52920 w 52200"/>
                <a:gd name="textAreaTop" fmla="*/ 0 h 61560"/>
                <a:gd name="textAreaBottom" fmla="*/ 62280 h 61560"/>
              </a:gdLst>
              <a:ahLst/>
              <a:rect l="textAreaLeft" t="textAreaTop" r="textAreaRight" b="textAreaBottom"/>
              <a:pathLst>
                <a:path w="59" h="74">
                  <a:moveTo>
                    <a:pt x="59" y="43"/>
                  </a:moveTo>
                  <a:cubicBezTo>
                    <a:pt x="13" y="43"/>
                    <a:pt x="13" y="43"/>
                    <a:pt x="13" y="43"/>
                  </a:cubicBezTo>
                  <a:cubicBezTo>
                    <a:pt x="13" y="74"/>
                    <a:pt x="13" y="74"/>
                    <a:pt x="13" y="74"/>
                  </a:cubicBezTo>
                  <a:cubicBezTo>
                    <a:pt x="0" y="74"/>
                    <a:pt x="0" y="74"/>
                    <a:pt x="0" y="74"/>
                  </a:cubicBezTo>
                  <a:cubicBezTo>
                    <a:pt x="0" y="15"/>
                    <a:pt x="0" y="15"/>
                    <a:pt x="0" y="15"/>
                  </a:cubicBezTo>
                  <a:cubicBezTo>
                    <a:pt x="0" y="11"/>
                    <a:pt x="2" y="7"/>
                    <a:pt x="6" y="4"/>
                  </a:cubicBezTo>
                  <a:cubicBezTo>
                    <a:pt x="9" y="1"/>
                    <a:pt x="14" y="0"/>
                    <a:pt x="20" y="0"/>
                  </a:cubicBezTo>
                  <a:cubicBezTo>
                    <a:pt x="59" y="0"/>
                    <a:pt x="59" y="0"/>
                    <a:pt x="59" y="0"/>
                  </a:cubicBezTo>
                  <a:cubicBezTo>
                    <a:pt x="59" y="11"/>
                    <a:pt x="59" y="11"/>
                    <a:pt x="59" y="11"/>
                  </a:cubicBezTo>
                  <a:cubicBezTo>
                    <a:pt x="24" y="11"/>
                    <a:pt x="24" y="11"/>
                    <a:pt x="24" y="11"/>
                  </a:cubicBezTo>
                  <a:cubicBezTo>
                    <a:pt x="16" y="11"/>
                    <a:pt x="13" y="14"/>
                    <a:pt x="13" y="19"/>
                  </a:cubicBezTo>
                  <a:cubicBezTo>
                    <a:pt x="13" y="32"/>
                    <a:pt x="13" y="32"/>
                    <a:pt x="13" y="32"/>
                  </a:cubicBezTo>
                  <a:cubicBezTo>
                    <a:pt x="59" y="32"/>
                    <a:pt x="59" y="32"/>
                    <a:pt x="59" y="32"/>
                  </a:cubicBezTo>
                  <a:lnTo>
                    <a:pt x="59" y="43"/>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121" name="Freeform 60"/>
            <p:cNvSpPr/>
            <p:nvPr/>
          </p:nvSpPr>
          <p:spPr>
            <a:xfrm>
              <a:off x="8089560" y="1343160"/>
              <a:ext cx="56880" cy="61560"/>
            </a:xfrm>
            <a:custGeom>
              <a:avLst/>
              <a:gdLst>
                <a:gd name="textAreaLeft" fmla="*/ 0 w 56880"/>
                <a:gd name="textAreaRight" fmla="*/ 57600 w 56880"/>
                <a:gd name="textAreaTop" fmla="*/ 0 h 61560"/>
                <a:gd name="textAreaBottom" fmla="*/ 62280 h 61560"/>
              </a:gdLst>
              <a:ahLst/>
              <a:rect l="textAreaLeft" t="textAreaTop" r="textAreaRight" b="textAreaBottom"/>
              <a:pathLst>
                <a:path w="64" h="74">
                  <a:moveTo>
                    <a:pt x="64" y="57"/>
                  </a:moveTo>
                  <a:cubicBezTo>
                    <a:pt x="64" y="69"/>
                    <a:pt x="57" y="74"/>
                    <a:pt x="42" y="74"/>
                  </a:cubicBezTo>
                  <a:cubicBezTo>
                    <a:pt x="22" y="74"/>
                    <a:pt x="22" y="74"/>
                    <a:pt x="22" y="74"/>
                  </a:cubicBezTo>
                  <a:cubicBezTo>
                    <a:pt x="15" y="74"/>
                    <a:pt x="10" y="73"/>
                    <a:pt x="7" y="70"/>
                  </a:cubicBezTo>
                  <a:cubicBezTo>
                    <a:pt x="2" y="67"/>
                    <a:pt x="0" y="63"/>
                    <a:pt x="0" y="57"/>
                  </a:cubicBezTo>
                  <a:cubicBezTo>
                    <a:pt x="0" y="17"/>
                    <a:pt x="0" y="17"/>
                    <a:pt x="0" y="17"/>
                  </a:cubicBezTo>
                  <a:cubicBezTo>
                    <a:pt x="0" y="11"/>
                    <a:pt x="2" y="7"/>
                    <a:pt x="7" y="4"/>
                  </a:cubicBezTo>
                  <a:cubicBezTo>
                    <a:pt x="10" y="1"/>
                    <a:pt x="15" y="0"/>
                    <a:pt x="22" y="0"/>
                  </a:cubicBezTo>
                  <a:cubicBezTo>
                    <a:pt x="42" y="0"/>
                    <a:pt x="42" y="0"/>
                    <a:pt x="42" y="0"/>
                  </a:cubicBezTo>
                  <a:cubicBezTo>
                    <a:pt x="57" y="0"/>
                    <a:pt x="64" y="6"/>
                    <a:pt x="64" y="17"/>
                  </a:cubicBezTo>
                  <a:lnTo>
                    <a:pt x="64" y="57"/>
                  </a:lnTo>
                  <a:close/>
                  <a:moveTo>
                    <a:pt x="51" y="55"/>
                  </a:moveTo>
                  <a:cubicBezTo>
                    <a:pt x="51" y="20"/>
                    <a:pt x="51" y="20"/>
                    <a:pt x="51" y="20"/>
                  </a:cubicBezTo>
                  <a:cubicBezTo>
                    <a:pt x="51" y="17"/>
                    <a:pt x="50" y="14"/>
                    <a:pt x="48" y="13"/>
                  </a:cubicBezTo>
                  <a:cubicBezTo>
                    <a:pt x="46" y="12"/>
                    <a:pt x="43" y="11"/>
                    <a:pt x="39" y="11"/>
                  </a:cubicBezTo>
                  <a:cubicBezTo>
                    <a:pt x="25" y="11"/>
                    <a:pt x="25" y="11"/>
                    <a:pt x="25" y="11"/>
                  </a:cubicBezTo>
                  <a:cubicBezTo>
                    <a:pt x="21" y="11"/>
                    <a:pt x="18" y="12"/>
                    <a:pt x="16" y="13"/>
                  </a:cubicBezTo>
                  <a:cubicBezTo>
                    <a:pt x="14" y="14"/>
                    <a:pt x="14" y="17"/>
                    <a:pt x="14" y="20"/>
                  </a:cubicBezTo>
                  <a:cubicBezTo>
                    <a:pt x="14" y="54"/>
                    <a:pt x="14" y="54"/>
                    <a:pt x="14" y="54"/>
                  </a:cubicBezTo>
                  <a:cubicBezTo>
                    <a:pt x="14" y="57"/>
                    <a:pt x="15" y="60"/>
                    <a:pt x="17" y="61"/>
                  </a:cubicBezTo>
                  <a:cubicBezTo>
                    <a:pt x="18" y="63"/>
                    <a:pt x="21" y="63"/>
                    <a:pt x="25" y="63"/>
                  </a:cubicBezTo>
                  <a:cubicBezTo>
                    <a:pt x="39" y="63"/>
                    <a:pt x="39" y="63"/>
                    <a:pt x="39" y="63"/>
                  </a:cubicBezTo>
                  <a:cubicBezTo>
                    <a:pt x="43" y="63"/>
                    <a:pt x="46" y="63"/>
                    <a:pt x="48" y="61"/>
                  </a:cubicBezTo>
                  <a:cubicBezTo>
                    <a:pt x="50" y="60"/>
                    <a:pt x="51" y="58"/>
                    <a:pt x="51" y="55"/>
                  </a:cubicBez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122" name="Freeform 61"/>
            <p:cNvSpPr/>
            <p:nvPr/>
          </p:nvSpPr>
          <p:spPr>
            <a:xfrm>
              <a:off x="8181360" y="1343160"/>
              <a:ext cx="57600" cy="61560"/>
            </a:xfrm>
            <a:custGeom>
              <a:avLst/>
              <a:gdLst>
                <a:gd name="textAreaLeft" fmla="*/ 0 w 57600"/>
                <a:gd name="textAreaRight" fmla="*/ 58320 w 57600"/>
                <a:gd name="textAreaTop" fmla="*/ 0 h 61560"/>
                <a:gd name="textAreaBottom" fmla="*/ 62280 h 61560"/>
              </a:gdLst>
              <a:ahLst/>
              <a:rect l="textAreaLeft" t="textAreaTop" r="textAreaRight" b="textAreaBottom"/>
              <a:pathLst>
                <a:path w="65" h="74">
                  <a:moveTo>
                    <a:pt x="65" y="74"/>
                  </a:moveTo>
                  <a:cubicBezTo>
                    <a:pt x="48" y="74"/>
                    <a:pt x="48" y="74"/>
                    <a:pt x="48" y="74"/>
                  </a:cubicBezTo>
                  <a:cubicBezTo>
                    <a:pt x="16" y="46"/>
                    <a:pt x="16" y="46"/>
                    <a:pt x="16" y="46"/>
                  </a:cubicBezTo>
                  <a:cubicBezTo>
                    <a:pt x="15" y="45"/>
                    <a:pt x="14" y="43"/>
                    <a:pt x="14" y="41"/>
                  </a:cubicBezTo>
                  <a:cubicBezTo>
                    <a:pt x="14" y="37"/>
                    <a:pt x="17" y="35"/>
                    <a:pt x="22" y="35"/>
                  </a:cubicBezTo>
                  <a:cubicBezTo>
                    <a:pt x="42" y="35"/>
                    <a:pt x="42" y="35"/>
                    <a:pt x="42" y="35"/>
                  </a:cubicBezTo>
                  <a:cubicBezTo>
                    <a:pt x="48" y="35"/>
                    <a:pt x="51" y="32"/>
                    <a:pt x="51" y="27"/>
                  </a:cubicBezTo>
                  <a:cubicBezTo>
                    <a:pt x="51" y="19"/>
                    <a:pt x="51" y="19"/>
                    <a:pt x="51" y="19"/>
                  </a:cubicBezTo>
                  <a:cubicBezTo>
                    <a:pt x="51" y="14"/>
                    <a:pt x="48" y="11"/>
                    <a:pt x="40" y="11"/>
                  </a:cubicBezTo>
                  <a:cubicBezTo>
                    <a:pt x="13" y="11"/>
                    <a:pt x="13" y="11"/>
                    <a:pt x="13" y="11"/>
                  </a:cubicBezTo>
                  <a:cubicBezTo>
                    <a:pt x="13" y="74"/>
                    <a:pt x="13" y="74"/>
                    <a:pt x="13" y="74"/>
                  </a:cubicBezTo>
                  <a:cubicBezTo>
                    <a:pt x="0" y="74"/>
                    <a:pt x="0" y="74"/>
                    <a:pt x="0" y="74"/>
                  </a:cubicBezTo>
                  <a:cubicBezTo>
                    <a:pt x="0" y="0"/>
                    <a:pt x="0" y="0"/>
                    <a:pt x="0" y="0"/>
                  </a:cubicBezTo>
                  <a:cubicBezTo>
                    <a:pt x="44" y="0"/>
                    <a:pt x="44" y="0"/>
                    <a:pt x="44" y="0"/>
                  </a:cubicBezTo>
                  <a:cubicBezTo>
                    <a:pt x="58" y="0"/>
                    <a:pt x="65" y="5"/>
                    <a:pt x="65" y="16"/>
                  </a:cubicBezTo>
                  <a:cubicBezTo>
                    <a:pt x="65" y="29"/>
                    <a:pt x="65" y="29"/>
                    <a:pt x="65" y="29"/>
                  </a:cubicBezTo>
                  <a:cubicBezTo>
                    <a:pt x="65" y="33"/>
                    <a:pt x="63" y="37"/>
                    <a:pt x="59" y="40"/>
                  </a:cubicBezTo>
                  <a:cubicBezTo>
                    <a:pt x="56" y="43"/>
                    <a:pt x="51" y="44"/>
                    <a:pt x="45" y="44"/>
                  </a:cubicBezTo>
                  <a:cubicBezTo>
                    <a:pt x="30" y="44"/>
                    <a:pt x="30" y="44"/>
                    <a:pt x="30" y="44"/>
                  </a:cubicBezTo>
                  <a:lnTo>
                    <a:pt x="65" y="74"/>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123" name="Freeform 62"/>
            <p:cNvSpPr/>
            <p:nvPr/>
          </p:nvSpPr>
          <p:spPr>
            <a:xfrm>
              <a:off x="8271360" y="1343160"/>
              <a:ext cx="52200" cy="61560"/>
            </a:xfrm>
            <a:custGeom>
              <a:avLst/>
              <a:gdLst>
                <a:gd name="textAreaLeft" fmla="*/ 0 w 52200"/>
                <a:gd name="textAreaRight" fmla="*/ 52920 w 52200"/>
                <a:gd name="textAreaTop" fmla="*/ 0 h 61560"/>
                <a:gd name="textAreaBottom" fmla="*/ 62280 h 61560"/>
              </a:gdLst>
              <a:ahLst/>
              <a:rect l="textAreaLeft" t="textAreaTop" r="textAreaRight" b="textAreaBottom"/>
              <a:pathLst>
                <a:path w="59" h="74">
                  <a:moveTo>
                    <a:pt x="57"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6"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7" y="32"/>
                    <a:pt x="57" y="32"/>
                    <a:pt x="57" y="32"/>
                  </a:cubicBezTo>
                  <a:lnTo>
                    <a:pt x="57" y="43"/>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124" name="Freeform 63"/>
            <p:cNvSpPr/>
            <p:nvPr/>
          </p:nvSpPr>
          <p:spPr>
            <a:xfrm>
              <a:off x="8359560" y="1343160"/>
              <a:ext cx="52200" cy="61560"/>
            </a:xfrm>
            <a:custGeom>
              <a:avLst/>
              <a:gdLst>
                <a:gd name="textAreaLeft" fmla="*/ 0 w 52200"/>
                <a:gd name="textAreaRight" fmla="*/ 52920 w 52200"/>
                <a:gd name="textAreaTop" fmla="*/ 0 h 61560"/>
                <a:gd name="textAreaBottom" fmla="*/ 62280 h 61560"/>
              </a:gdLst>
              <a:ahLst/>
              <a:rect l="textAreaLeft" t="textAreaTop" r="textAreaRight" b="textAreaBottom"/>
              <a:pathLst>
                <a:path w="59" h="74">
                  <a:moveTo>
                    <a:pt x="59" y="11"/>
                  </a:moveTo>
                  <a:cubicBezTo>
                    <a:pt x="25" y="11"/>
                    <a:pt x="25" y="11"/>
                    <a:pt x="25" y="11"/>
                  </a:cubicBezTo>
                  <a:cubicBezTo>
                    <a:pt x="19" y="11"/>
                    <a:pt x="16" y="12"/>
                    <a:pt x="14" y="14"/>
                  </a:cubicBezTo>
                  <a:cubicBezTo>
                    <a:pt x="13" y="16"/>
                    <a:pt x="13" y="19"/>
                    <a:pt x="13" y="24"/>
                  </a:cubicBezTo>
                  <a:cubicBezTo>
                    <a:pt x="13" y="26"/>
                    <a:pt x="14" y="28"/>
                    <a:pt x="16" y="30"/>
                  </a:cubicBezTo>
                  <a:cubicBezTo>
                    <a:pt x="18" y="31"/>
                    <a:pt x="21" y="31"/>
                    <a:pt x="25" y="31"/>
                  </a:cubicBezTo>
                  <a:cubicBezTo>
                    <a:pt x="39" y="31"/>
                    <a:pt x="39" y="31"/>
                    <a:pt x="39" y="31"/>
                  </a:cubicBezTo>
                  <a:cubicBezTo>
                    <a:pt x="45" y="31"/>
                    <a:pt x="49" y="33"/>
                    <a:pt x="53" y="35"/>
                  </a:cubicBezTo>
                  <a:cubicBezTo>
                    <a:pt x="57" y="38"/>
                    <a:pt x="58" y="42"/>
                    <a:pt x="58" y="47"/>
                  </a:cubicBezTo>
                  <a:cubicBezTo>
                    <a:pt x="58" y="58"/>
                    <a:pt x="58" y="58"/>
                    <a:pt x="58" y="58"/>
                  </a:cubicBezTo>
                  <a:cubicBezTo>
                    <a:pt x="58" y="63"/>
                    <a:pt x="57"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2" y="42"/>
                    <a:pt x="34" y="42"/>
                  </a:cubicBezTo>
                  <a:cubicBezTo>
                    <a:pt x="20" y="42"/>
                    <a:pt x="20" y="42"/>
                    <a:pt x="20" y="42"/>
                  </a:cubicBezTo>
                  <a:cubicBezTo>
                    <a:pt x="14" y="42"/>
                    <a:pt x="10" y="41"/>
                    <a:pt x="6" y="38"/>
                  </a:cubicBezTo>
                  <a:cubicBezTo>
                    <a:pt x="2" y="36"/>
                    <a:pt x="0" y="32"/>
                    <a:pt x="0" y="27"/>
                  </a:cubicBezTo>
                  <a:cubicBezTo>
                    <a:pt x="0" y="16"/>
                    <a:pt x="0" y="16"/>
                    <a:pt x="0" y="16"/>
                  </a:cubicBezTo>
                  <a:cubicBezTo>
                    <a:pt x="0" y="11"/>
                    <a:pt x="2" y="6"/>
                    <a:pt x="6" y="3"/>
                  </a:cubicBezTo>
                  <a:cubicBezTo>
                    <a:pt x="9" y="1"/>
                    <a:pt x="14" y="0"/>
                    <a:pt x="20" y="0"/>
                  </a:cubicBezTo>
                  <a:cubicBezTo>
                    <a:pt x="59" y="0"/>
                    <a:pt x="59" y="0"/>
                    <a:pt x="59" y="0"/>
                  </a:cubicBezTo>
                  <a:lnTo>
                    <a:pt x="59" y="11"/>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125" name="Freeform 64"/>
            <p:cNvSpPr/>
            <p:nvPr/>
          </p:nvSpPr>
          <p:spPr>
            <a:xfrm>
              <a:off x="8440920" y="1343160"/>
              <a:ext cx="51120" cy="61560"/>
            </a:xfrm>
            <a:custGeom>
              <a:avLst/>
              <a:gdLst>
                <a:gd name="textAreaLeft" fmla="*/ 0 w 51120"/>
                <a:gd name="textAreaRight" fmla="*/ 51840 w 51120"/>
                <a:gd name="textAreaTop" fmla="*/ 0 h 61560"/>
                <a:gd name="textAreaBottom" fmla="*/ 62280 h 61560"/>
              </a:gdLst>
              <a:ahLst/>
              <a:rect l="textAreaLeft" t="textAreaTop" r="textAreaRight" b="textAreaBottom"/>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126" name="Rectangle 65"/>
            <p:cNvSpPr/>
            <p:nvPr/>
          </p:nvSpPr>
          <p:spPr>
            <a:xfrm>
              <a:off x="8520840" y="1343160"/>
              <a:ext cx="11880" cy="61560"/>
            </a:xfrm>
            <a:prstGeom prst="rect">
              <a:avLst/>
            </a:pr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127" name="Freeform 66"/>
            <p:cNvSpPr/>
            <p:nvPr/>
          </p:nvSpPr>
          <p:spPr>
            <a:xfrm>
              <a:off x="8566560" y="1327680"/>
              <a:ext cx="52200" cy="77400"/>
            </a:xfrm>
            <a:custGeom>
              <a:avLst/>
              <a:gdLst>
                <a:gd name="textAreaLeft" fmla="*/ 0 w 52200"/>
                <a:gd name="textAreaRight" fmla="*/ 52920 w 52200"/>
                <a:gd name="textAreaTop" fmla="*/ 0 h 77400"/>
                <a:gd name="textAreaBottom" fmla="*/ 78120 h 77400"/>
              </a:gdLst>
              <a:ahLst/>
              <a:rect l="textAreaLeft" t="textAreaTop" r="textAreaRight" b="textAreaBottom"/>
              <a:pathLst>
                <a:path w="59" h="93">
                  <a:moveTo>
                    <a:pt x="59" y="93"/>
                  </a:moveTo>
                  <a:cubicBezTo>
                    <a:pt x="21" y="93"/>
                    <a:pt x="21" y="93"/>
                    <a:pt x="21" y="93"/>
                  </a:cubicBezTo>
                  <a:cubicBezTo>
                    <a:pt x="15" y="93"/>
                    <a:pt x="10" y="92"/>
                    <a:pt x="6" y="89"/>
                  </a:cubicBezTo>
                  <a:cubicBezTo>
                    <a:pt x="2" y="87"/>
                    <a:pt x="0" y="83"/>
                    <a:pt x="0" y="77"/>
                  </a:cubicBezTo>
                  <a:cubicBezTo>
                    <a:pt x="0" y="36"/>
                    <a:pt x="0" y="36"/>
                    <a:pt x="0" y="36"/>
                  </a:cubicBezTo>
                  <a:cubicBezTo>
                    <a:pt x="0" y="30"/>
                    <a:pt x="2" y="26"/>
                    <a:pt x="5" y="23"/>
                  </a:cubicBezTo>
                  <a:cubicBezTo>
                    <a:pt x="9" y="21"/>
                    <a:pt x="14" y="19"/>
                    <a:pt x="20" y="19"/>
                  </a:cubicBezTo>
                  <a:cubicBezTo>
                    <a:pt x="59" y="19"/>
                    <a:pt x="59" y="19"/>
                    <a:pt x="59" y="19"/>
                  </a:cubicBezTo>
                  <a:cubicBezTo>
                    <a:pt x="59" y="30"/>
                    <a:pt x="59" y="30"/>
                    <a:pt x="59" y="30"/>
                  </a:cubicBezTo>
                  <a:cubicBezTo>
                    <a:pt x="25" y="30"/>
                    <a:pt x="25" y="30"/>
                    <a:pt x="25" y="30"/>
                  </a:cubicBezTo>
                  <a:cubicBezTo>
                    <a:pt x="17" y="30"/>
                    <a:pt x="13" y="33"/>
                    <a:pt x="13" y="38"/>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2"/>
                    <a:pt x="25" y="82"/>
                  </a:cubicBezTo>
                  <a:cubicBezTo>
                    <a:pt x="59" y="82"/>
                    <a:pt x="59" y="82"/>
                    <a:pt x="59" y="82"/>
                  </a:cubicBezTo>
                  <a:lnTo>
                    <a:pt x="59" y="93"/>
                  </a:lnTo>
                  <a:close/>
                  <a:moveTo>
                    <a:pt x="44" y="13"/>
                  </a:moveTo>
                  <a:cubicBezTo>
                    <a:pt x="34" y="13"/>
                    <a:pt x="34" y="13"/>
                    <a:pt x="34" y="13"/>
                  </a:cubicBezTo>
                  <a:cubicBezTo>
                    <a:pt x="24" y="0"/>
                    <a:pt x="24" y="0"/>
                    <a:pt x="24" y="0"/>
                  </a:cubicBezTo>
                  <a:cubicBezTo>
                    <a:pt x="35" y="0"/>
                    <a:pt x="35" y="0"/>
                    <a:pt x="35" y="0"/>
                  </a:cubicBezTo>
                  <a:lnTo>
                    <a:pt x="44" y="13"/>
                  </a:lnTo>
                  <a:close/>
                </a:path>
              </a:pathLst>
            </a:custGeom>
            <a:solidFill>
              <a:srgbClr val="70707a"/>
            </a:solidFill>
            <a:ln w="0">
              <a:noFill/>
            </a:ln>
          </p:spPr>
          <p:style>
            <a:lnRef idx="0"/>
            <a:fillRef idx="0"/>
            <a:effectRef idx="0"/>
            <a:fontRef idx="minor"/>
          </p:style>
          <p:txBody>
            <a:bodyPr numCol="1" spcCol="0" lIns="90000" rIns="90000" tIns="38880" bIns="38880" anchor="t">
              <a:noAutofit/>
            </a:bodyPr>
            <a:p>
              <a:pPr defTabSz="914400">
                <a:lnSpc>
                  <a:spcPct val="100000"/>
                </a:lnSpc>
              </a:pPr>
              <a:endParaRPr b="0" lang="fr-FR" sz="1800" strike="noStrike" u="none">
                <a:solidFill>
                  <a:srgbClr val="231f20"/>
                </a:solidFill>
                <a:uFillTx/>
                <a:latin typeface="Marianne"/>
              </a:endParaRPr>
            </a:p>
          </p:txBody>
        </p:sp>
        <p:sp>
          <p:nvSpPr>
            <p:cNvPr id="128" name="Freeform 67"/>
            <p:cNvSpPr/>
            <p:nvPr/>
          </p:nvSpPr>
          <p:spPr>
            <a:xfrm>
              <a:off x="8651880" y="1343160"/>
              <a:ext cx="57600" cy="61560"/>
            </a:xfrm>
            <a:custGeom>
              <a:avLst/>
              <a:gdLst>
                <a:gd name="textAreaLeft" fmla="*/ 0 w 57600"/>
                <a:gd name="textAreaRight" fmla="*/ 58320 w 57600"/>
                <a:gd name="textAreaTop" fmla="*/ 0 h 61560"/>
                <a:gd name="textAreaBottom" fmla="*/ 62280 h 61560"/>
              </a:gdLst>
              <a:ahLst/>
              <a:rect l="textAreaLeft" t="textAreaTop" r="textAreaRight" b="textAreaBottom"/>
              <a:pathLst>
                <a:path w="65" h="74">
                  <a:moveTo>
                    <a:pt x="65" y="74"/>
                  </a:moveTo>
                  <a:cubicBezTo>
                    <a:pt x="49" y="74"/>
                    <a:pt x="49" y="74"/>
                    <a:pt x="49" y="74"/>
                  </a:cubicBezTo>
                  <a:cubicBezTo>
                    <a:pt x="16" y="46"/>
                    <a:pt x="16" y="46"/>
                    <a:pt x="16" y="46"/>
                  </a:cubicBezTo>
                  <a:cubicBezTo>
                    <a:pt x="15" y="45"/>
                    <a:pt x="15" y="43"/>
                    <a:pt x="15" y="41"/>
                  </a:cubicBezTo>
                  <a:cubicBezTo>
                    <a:pt x="15" y="37"/>
                    <a:pt x="18" y="35"/>
                    <a:pt x="23" y="35"/>
                  </a:cubicBezTo>
                  <a:cubicBezTo>
                    <a:pt x="42" y="35"/>
                    <a:pt x="42" y="35"/>
                    <a:pt x="42" y="35"/>
                  </a:cubicBezTo>
                  <a:cubicBezTo>
                    <a:pt x="49" y="35"/>
                    <a:pt x="52" y="32"/>
                    <a:pt x="52" y="27"/>
                  </a:cubicBezTo>
                  <a:cubicBezTo>
                    <a:pt x="52" y="19"/>
                    <a:pt x="52" y="19"/>
                    <a:pt x="52" y="19"/>
                  </a:cubicBezTo>
                  <a:cubicBezTo>
                    <a:pt x="52" y="14"/>
                    <a:pt x="48" y="11"/>
                    <a:pt x="41" y="11"/>
                  </a:cubicBezTo>
                  <a:cubicBezTo>
                    <a:pt x="14" y="11"/>
                    <a:pt x="14" y="11"/>
                    <a:pt x="14" y="11"/>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4" y="37"/>
                    <a:pt x="60" y="40"/>
                  </a:cubicBezTo>
                  <a:cubicBezTo>
                    <a:pt x="57" y="43"/>
                    <a:pt x="52" y="44"/>
                    <a:pt x="46" y="44"/>
                  </a:cubicBezTo>
                  <a:cubicBezTo>
                    <a:pt x="31" y="44"/>
                    <a:pt x="31" y="44"/>
                    <a:pt x="31" y="44"/>
                  </a:cubicBezTo>
                  <a:lnTo>
                    <a:pt x="65" y="74"/>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129" name="Freeform 68"/>
            <p:cNvSpPr/>
            <p:nvPr/>
          </p:nvSpPr>
          <p:spPr>
            <a:xfrm>
              <a:off x="8742240" y="1343160"/>
              <a:ext cx="52200" cy="61560"/>
            </a:xfrm>
            <a:custGeom>
              <a:avLst/>
              <a:gdLst>
                <a:gd name="textAreaLeft" fmla="*/ 0 w 52200"/>
                <a:gd name="textAreaRight" fmla="*/ 52920 w 52200"/>
                <a:gd name="textAreaTop" fmla="*/ 0 h 61560"/>
                <a:gd name="textAreaBottom" fmla="*/ 62280 h 61560"/>
              </a:gdLst>
              <a:ahLst/>
              <a:rect l="textAreaLeft" t="textAreaTop" r="textAreaRight" b="textAreaBottom"/>
              <a:pathLst>
                <a:path w="59" h="74">
                  <a:moveTo>
                    <a:pt x="56"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5"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fr-FR" sz="1800" strike="noStrike" u="none">
                <a:solidFill>
                  <a:srgbClr val="231f20"/>
                </a:solidFill>
                <a:uFillTx/>
                <a:latin typeface="Marianne"/>
              </a:endParaRPr>
            </a:p>
          </p:txBody>
        </p:sp>
        <p:sp>
          <p:nvSpPr>
            <p:cNvPr id="130" name="Rectangle 69"/>
            <p:cNvSpPr/>
            <p:nvPr/>
          </p:nvSpPr>
          <p:spPr>
            <a:xfrm>
              <a:off x="7780320" y="373320"/>
              <a:ext cx="87480" cy="417240"/>
            </a:xfrm>
            <a:prstGeom prst="rect">
              <a:avLst/>
            </a:prstGeom>
            <a:solidFill>
              <a:srgbClr val="70707a"/>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r-FR" sz="1800" strike="noStrike" u="none">
                <a:solidFill>
                  <a:srgbClr val="231f20"/>
                </a:solidFill>
                <a:uFillTx/>
                <a:latin typeface="Marianne"/>
              </a:endParaRPr>
            </a:p>
          </p:txBody>
        </p:sp>
        <p:sp>
          <p:nvSpPr>
            <p:cNvPr id="131" name="Freeform 70"/>
            <p:cNvSpPr/>
            <p:nvPr/>
          </p:nvSpPr>
          <p:spPr>
            <a:xfrm>
              <a:off x="8448840" y="360000"/>
              <a:ext cx="349560" cy="445320"/>
            </a:xfrm>
            <a:custGeom>
              <a:avLst/>
              <a:gdLst>
                <a:gd name="textAreaLeft" fmla="*/ 0 w 349560"/>
                <a:gd name="textAreaRight" fmla="*/ 350280 w 349560"/>
                <a:gd name="textAreaTop" fmla="*/ 0 h 445320"/>
                <a:gd name="textAreaBottom" fmla="*/ 446040 h 445320"/>
              </a:gdLst>
              <a:ahLst/>
              <a:rect l="textAreaLeft" t="textAreaTop" r="textAreaRight" b="textAreaBottom"/>
              <a:pathLst>
                <a:path w="390" h="531">
                  <a:moveTo>
                    <a:pt x="299" y="16"/>
                  </a:moveTo>
                  <a:cubicBezTo>
                    <a:pt x="299" y="314"/>
                    <a:pt x="299" y="314"/>
                    <a:pt x="299" y="314"/>
                  </a:cubicBezTo>
                  <a:cubicBezTo>
                    <a:pt x="283" y="296"/>
                    <a:pt x="15" y="0"/>
                    <a:pt x="15" y="0"/>
                  </a:cubicBezTo>
                  <a:cubicBezTo>
                    <a:pt x="0" y="0"/>
                    <a:pt x="0" y="0"/>
                    <a:pt x="0" y="0"/>
                  </a:cubicBezTo>
                  <a:cubicBezTo>
                    <a:pt x="0" y="514"/>
                    <a:pt x="0" y="514"/>
                    <a:pt x="0" y="514"/>
                  </a:cubicBezTo>
                  <a:cubicBezTo>
                    <a:pt x="91" y="514"/>
                    <a:pt x="91" y="514"/>
                    <a:pt x="91" y="514"/>
                  </a:cubicBezTo>
                  <a:cubicBezTo>
                    <a:pt x="91" y="220"/>
                    <a:pt x="91" y="220"/>
                    <a:pt x="91" y="220"/>
                  </a:cubicBezTo>
                  <a:cubicBezTo>
                    <a:pt x="107" y="238"/>
                    <a:pt x="374" y="531"/>
                    <a:pt x="374" y="531"/>
                  </a:cubicBezTo>
                  <a:cubicBezTo>
                    <a:pt x="390" y="531"/>
                    <a:pt x="390" y="531"/>
                    <a:pt x="390" y="531"/>
                  </a:cubicBezTo>
                  <a:cubicBezTo>
                    <a:pt x="390" y="16"/>
                    <a:pt x="390" y="16"/>
                    <a:pt x="390" y="16"/>
                  </a:cubicBezTo>
                  <a:lnTo>
                    <a:pt x="299" y="16"/>
                  </a:lnTo>
                  <a:close/>
                </a:path>
              </a:pathLst>
            </a:custGeom>
            <a:solidFill>
              <a:srgbClr val="70707a"/>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r-FR" sz="1800" strike="noStrike" u="none">
                <a:solidFill>
                  <a:srgbClr val="231f20"/>
                </a:solidFill>
                <a:uFillTx/>
                <a:latin typeface="Marianne"/>
              </a:endParaRPr>
            </a:p>
          </p:txBody>
        </p:sp>
        <p:sp>
          <p:nvSpPr>
            <p:cNvPr id="132" name="Freeform 71"/>
            <p:cNvSpPr/>
            <p:nvPr/>
          </p:nvSpPr>
          <p:spPr>
            <a:xfrm>
              <a:off x="7936920" y="360000"/>
              <a:ext cx="408600" cy="445320"/>
            </a:xfrm>
            <a:custGeom>
              <a:avLst/>
              <a:gdLst>
                <a:gd name="textAreaLeft" fmla="*/ 0 w 408600"/>
                <a:gd name="textAreaRight" fmla="*/ 409320 w 408600"/>
                <a:gd name="textAreaTop" fmla="*/ 0 h 445320"/>
                <a:gd name="textAreaBottom" fmla="*/ 446040 h 445320"/>
              </a:gdLst>
              <a:ahLst/>
              <a:rect l="textAreaLeft" t="textAreaTop" r="textAreaRight" b="textAreaBottom"/>
              <a:pathLst>
                <a:path w="456" h="531">
                  <a:moveTo>
                    <a:pt x="365" y="370"/>
                  </a:moveTo>
                  <a:cubicBezTo>
                    <a:pt x="360" y="370"/>
                    <a:pt x="360" y="370"/>
                    <a:pt x="360" y="370"/>
                  </a:cubicBezTo>
                  <a:cubicBezTo>
                    <a:pt x="360" y="422"/>
                    <a:pt x="360" y="422"/>
                    <a:pt x="360" y="422"/>
                  </a:cubicBezTo>
                  <a:cubicBezTo>
                    <a:pt x="327" y="434"/>
                    <a:pt x="302" y="439"/>
                    <a:pt x="272" y="439"/>
                  </a:cubicBezTo>
                  <a:cubicBezTo>
                    <a:pt x="166" y="439"/>
                    <a:pt x="97" y="368"/>
                    <a:pt x="97" y="257"/>
                  </a:cubicBezTo>
                  <a:cubicBezTo>
                    <a:pt x="97" y="153"/>
                    <a:pt x="162" y="88"/>
                    <a:pt x="266" y="88"/>
                  </a:cubicBezTo>
                  <a:cubicBezTo>
                    <a:pt x="325" y="88"/>
                    <a:pt x="374" y="110"/>
                    <a:pt x="411" y="153"/>
                  </a:cubicBezTo>
                  <a:cubicBezTo>
                    <a:pt x="419" y="162"/>
                    <a:pt x="419" y="162"/>
                    <a:pt x="419" y="162"/>
                  </a:cubicBezTo>
                  <a:cubicBezTo>
                    <a:pt x="426" y="49"/>
                    <a:pt x="426" y="49"/>
                    <a:pt x="426" y="49"/>
                  </a:cubicBezTo>
                  <a:cubicBezTo>
                    <a:pt x="424" y="47"/>
                    <a:pt x="424" y="47"/>
                    <a:pt x="424" y="47"/>
                  </a:cubicBezTo>
                  <a:cubicBezTo>
                    <a:pt x="408" y="36"/>
                    <a:pt x="401" y="32"/>
                    <a:pt x="382" y="24"/>
                  </a:cubicBezTo>
                  <a:cubicBezTo>
                    <a:pt x="343" y="7"/>
                    <a:pt x="310" y="0"/>
                    <a:pt x="268" y="0"/>
                  </a:cubicBezTo>
                  <a:cubicBezTo>
                    <a:pt x="192" y="0"/>
                    <a:pt x="124" y="26"/>
                    <a:pt x="75" y="74"/>
                  </a:cubicBezTo>
                  <a:cubicBezTo>
                    <a:pt x="27" y="121"/>
                    <a:pt x="0" y="189"/>
                    <a:pt x="0" y="264"/>
                  </a:cubicBezTo>
                  <a:cubicBezTo>
                    <a:pt x="0" y="418"/>
                    <a:pt x="110" y="531"/>
                    <a:pt x="262" y="531"/>
                  </a:cubicBezTo>
                  <a:cubicBezTo>
                    <a:pt x="300" y="531"/>
                    <a:pt x="343" y="524"/>
                    <a:pt x="380" y="512"/>
                  </a:cubicBezTo>
                  <a:cubicBezTo>
                    <a:pt x="406" y="505"/>
                    <a:pt x="420" y="499"/>
                    <a:pt x="453" y="482"/>
                  </a:cubicBezTo>
                  <a:cubicBezTo>
                    <a:pt x="456" y="481"/>
                    <a:pt x="456" y="481"/>
                    <a:pt x="456" y="481"/>
                  </a:cubicBezTo>
                  <a:cubicBezTo>
                    <a:pt x="456" y="355"/>
                    <a:pt x="456" y="355"/>
                    <a:pt x="456" y="355"/>
                  </a:cubicBezTo>
                  <a:cubicBezTo>
                    <a:pt x="450" y="357"/>
                    <a:pt x="450" y="357"/>
                    <a:pt x="450" y="357"/>
                  </a:cubicBezTo>
                  <a:cubicBezTo>
                    <a:pt x="423" y="367"/>
                    <a:pt x="395" y="371"/>
                    <a:pt x="365" y="370"/>
                  </a:cubicBezTo>
                  <a:close/>
                </a:path>
              </a:pathLst>
            </a:custGeom>
            <a:solidFill>
              <a:srgbClr val="70707a"/>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r-FR" sz="1800" strike="noStrike" u="none">
                <a:solidFill>
                  <a:srgbClr val="231f20"/>
                </a:solidFill>
                <a:uFillTx/>
                <a:latin typeface="Marianne"/>
              </a:endParaRPr>
            </a:p>
          </p:txBody>
        </p:sp>
        <p:sp>
          <p:nvSpPr>
            <p:cNvPr id="133" name="Freeform 72"/>
            <p:cNvSpPr/>
            <p:nvPr/>
          </p:nvSpPr>
          <p:spPr>
            <a:xfrm>
              <a:off x="8092440" y="523080"/>
              <a:ext cx="278640" cy="133560"/>
            </a:xfrm>
            <a:custGeom>
              <a:avLst/>
              <a:gdLst>
                <a:gd name="textAreaLeft" fmla="*/ 0 w 278640"/>
                <a:gd name="textAreaRight" fmla="*/ 279360 w 278640"/>
                <a:gd name="textAreaTop" fmla="*/ 0 h 133560"/>
                <a:gd name="textAreaBottom" fmla="*/ 134280 h 133560"/>
              </a:gdLst>
              <a:ahLst/>
              <a:rect l="textAreaLeft" t="textAreaTop" r="textAreaRight" b="textAreaBottom"/>
              <a:pathLst>
                <a:path w="311" h="160">
                  <a:moveTo>
                    <a:pt x="173" y="16"/>
                  </a:moveTo>
                  <a:cubicBezTo>
                    <a:pt x="172" y="16"/>
                    <a:pt x="172" y="16"/>
                    <a:pt x="172" y="16"/>
                  </a:cubicBezTo>
                  <a:cubicBezTo>
                    <a:pt x="110" y="0"/>
                    <a:pt x="47" y="9"/>
                    <a:pt x="0" y="40"/>
                  </a:cubicBezTo>
                  <a:cubicBezTo>
                    <a:pt x="26" y="89"/>
                    <a:pt x="77" y="127"/>
                    <a:pt x="139" y="144"/>
                  </a:cubicBezTo>
                  <a:cubicBezTo>
                    <a:pt x="139" y="144"/>
                    <a:pt x="139" y="144"/>
                    <a:pt x="139" y="144"/>
                  </a:cubicBezTo>
                  <a:cubicBezTo>
                    <a:pt x="201" y="160"/>
                    <a:pt x="264" y="151"/>
                    <a:pt x="311" y="120"/>
                  </a:cubicBezTo>
                  <a:cubicBezTo>
                    <a:pt x="285" y="71"/>
                    <a:pt x="234" y="32"/>
                    <a:pt x="173" y="16"/>
                  </a:cubicBezTo>
                  <a:close/>
                </a:path>
              </a:pathLst>
            </a:custGeom>
            <a:solidFill>
              <a:srgbClr val="94c006"/>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fr-FR" sz="1800" strike="noStrike" u="none">
                <a:solidFill>
                  <a:srgbClr val="231f20"/>
                </a:solidFill>
                <a:uFillTx/>
                <a:latin typeface="Marianne"/>
              </a:endParaRPr>
            </a:p>
          </p:txBody>
        </p:sp>
      </p:grpSp>
      <p:sp>
        <p:nvSpPr>
          <p:cNvPr id="134" name="PlaceHolder 1"/>
          <p:cNvSpPr>
            <a:spLocks noGrp="1"/>
          </p:cNvSpPr>
          <p:nvPr>
            <p:ph type="ftr" idx="4"/>
          </p:nvPr>
        </p:nvSpPr>
        <p:spPr>
          <a:xfrm>
            <a:off x="360000" y="4783680"/>
            <a:ext cx="5903280" cy="359280"/>
          </a:xfrm>
          <a:prstGeom prst="rect">
            <a:avLst/>
          </a:prstGeom>
          <a:noFill/>
          <a:ln w="0">
            <a:noFill/>
          </a:ln>
        </p:spPr>
        <p:txBody>
          <a:bodyPr lIns="0" rIns="0" tIns="0" bIns="0" anchor="ctr">
            <a:noAutofit/>
          </a:bodyPr>
          <a:lstStyle>
            <a:lvl1pPr indent="0" defTabSz="914400">
              <a:lnSpc>
                <a:spcPct val="100000"/>
              </a:lnSpc>
              <a:buNone/>
              <a:tabLst>
                <a:tab algn="l" pos="0"/>
              </a:tabLst>
              <a:defRPr b="1" lang="fr-FR" sz="750" strike="noStrike" u="none">
                <a:solidFill>
                  <a:schemeClr val="dk1"/>
                </a:solidFill>
                <a:uFillTx/>
                <a:latin typeface="Marianne"/>
              </a:defRPr>
            </a:lvl1pPr>
          </a:lstStyle>
          <a:p>
            <a:pPr indent="0" defTabSz="914400">
              <a:lnSpc>
                <a:spcPct val="100000"/>
              </a:lnSpc>
              <a:buNone/>
              <a:tabLst>
                <a:tab algn="l" pos="0"/>
              </a:tabLst>
            </a:pPr>
            <a:r>
              <a:rPr b="1" lang="fr-FR" sz="750" strike="noStrike" u="none">
                <a:solidFill>
                  <a:schemeClr val="dk1"/>
                </a:solidFill>
                <a:uFillTx/>
                <a:latin typeface="Marianne"/>
              </a:rPr>
              <a:t> </a:t>
            </a:r>
            <a:endParaRPr b="0" lang="fr-FR" sz="750" strike="noStrike" u="none">
              <a:solidFill>
                <a:srgbClr val="000000"/>
              </a:solidFill>
              <a:uFillTx/>
              <a:latin typeface="Times New Roman"/>
            </a:endParaRPr>
          </a:p>
        </p:txBody>
      </p:sp>
      <p:sp>
        <p:nvSpPr>
          <p:cNvPr id="135" name="PlaceHolder 2"/>
          <p:cNvSpPr>
            <a:spLocks noGrp="1"/>
          </p:cNvSpPr>
          <p:nvPr>
            <p:ph type="sldNum" idx="5"/>
          </p:nvPr>
        </p:nvSpPr>
        <p:spPr>
          <a:xfrm>
            <a:off x="6264000" y="4783680"/>
            <a:ext cx="1349280" cy="359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r-FR" sz="750" strike="noStrike" u="none">
                <a:solidFill>
                  <a:schemeClr val="dk1"/>
                </a:solidFill>
                <a:uFillTx/>
                <a:latin typeface="Marianne"/>
              </a:defRPr>
            </a:lvl1pPr>
          </a:lstStyle>
          <a:p>
            <a:pPr indent="0" algn="r" defTabSz="914400">
              <a:lnSpc>
                <a:spcPct val="100000"/>
              </a:lnSpc>
              <a:buNone/>
              <a:tabLst>
                <a:tab algn="l" pos="0"/>
              </a:tabLst>
            </a:pPr>
            <a:fld id="{F5FD12E2-D1FC-405F-9B19-581D12D1568E}" type="slidenum">
              <a:rPr b="1" lang="fr-FR" sz="750" strike="noStrike" u="none">
                <a:solidFill>
                  <a:schemeClr val="dk1"/>
                </a:solidFill>
                <a:uFillTx/>
                <a:latin typeface="Marianne"/>
              </a:rPr>
              <a:t>1</a:t>
            </a:fld>
            <a:endParaRPr b="0" lang="fr-FR" sz="750" strike="noStrike" u="none">
              <a:solidFill>
                <a:srgbClr val="000000"/>
              </a:solidFill>
              <a:uFillTx/>
              <a:latin typeface="Times New Roman"/>
            </a:endParaRPr>
          </a:p>
        </p:txBody>
      </p:sp>
      <p:sp>
        <p:nvSpPr>
          <p:cNvPr id="136" name="PlaceHolder 3"/>
          <p:cNvSpPr>
            <a:spLocks noGrp="1"/>
          </p:cNvSpPr>
          <p:nvPr>
            <p:ph type="dt" idx="6"/>
          </p:nvPr>
        </p:nvSpPr>
        <p:spPr>
          <a:xfrm>
            <a:off x="7614000" y="4783680"/>
            <a:ext cx="1169280" cy="359280"/>
          </a:xfrm>
          <a:prstGeom prst="rect">
            <a:avLst/>
          </a:prstGeom>
          <a:noFill/>
          <a:ln w="0">
            <a:noFill/>
          </a:ln>
        </p:spPr>
        <p:txBody>
          <a:bodyPr lIns="0" rIns="0" tIns="0" bIns="0" anchor="ctr">
            <a:noAutofit/>
          </a:bodyPr>
          <a:lstStyle>
            <a:lvl1pPr indent="0">
              <a:buNone/>
              <a:defRPr b="0" lang="fr-FR" sz="1400" strike="noStrike" u="none">
                <a:solidFill>
                  <a:srgbClr val="000000"/>
                </a:solidFill>
                <a:uFillTx/>
                <a:latin typeface="Times New Roman"/>
              </a:defRPr>
            </a:lvl1pPr>
          </a:lstStyle>
          <a:p>
            <a:pPr indent="0">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
        <p:nvSpPr>
          <p:cNvPr id="137"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fr-FR" sz="4400" strike="noStrike" u="none">
                <a:solidFill>
                  <a:srgbClr val="000000"/>
                </a:solidFill>
                <a:uFillTx/>
                <a:latin typeface="Arial"/>
              </a:rPr>
              <a:t>Cliquez pour éditer le format du texte-titre</a:t>
            </a:r>
            <a:endParaRPr b="0" lang="fr-FR" sz="4400" strike="noStrike" u="none">
              <a:solidFill>
                <a:srgbClr val="000000"/>
              </a:solidFill>
              <a:uFillTx/>
              <a:latin typeface="Arial"/>
            </a:endParaRPr>
          </a:p>
        </p:txBody>
      </p:sp>
      <p:sp>
        <p:nvSpPr>
          <p:cNvPr id="138"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fr-FR" sz="3200" strike="noStrike" u="none">
                <a:solidFill>
                  <a:srgbClr val="000000"/>
                </a:solidFill>
                <a:uFillTx/>
                <a:latin typeface="Arial"/>
              </a:rPr>
              <a:t>Cliquez pour éditer le format du plan de texte</a:t>
            </a:r>
            <a:endParaRPr b="0" lang="fr-FR"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2800" strike="noStrike" u="none">
                <a:solidFill>
                  <a:srgbClr val="000000"/>
                </a:solidFill>
                <a:uFillTx/>
                <a:latin typeface="Arial"/>
              </a:rPr>
              <a:t>Second niveau de plan</a:t>
            </a:r>
            <a:endParaRPr b="0" lang="fr-FR"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2400" strike="noStrike" u="none">
                <a:solidFill>
                  <a:srgbClr val="000000"/>
                </a:solidFill>
                <a:uFillTx/>
                <a:latin typeface="Arial"/>
              </a:rPr>
              <a:t>Troisième niveau de plan</a:t>
            </a:r>
            <a:endParaRPr b="0" lang="fr-FR"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2000" strike="noStrike" u="none">
                <a:solidFill>
                  <a:srgbClr val="000000"/>
                </a:solidFill>
                <a:uFillTx/>
                <a:latin typeface="Arial"/>
              </a:rPr>
              <a:t>Quatrième niveau de plan</a:t>
            </a:r>
            <a:endParaRPr b="0" lang="fr-FR"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uFillTx/>
                <a:latin typeface="Arial"/>
              </a:rPr>
              <a:t>Cinquième niveau de plan</a:t>
            </a:r>
            <a:endParaRPr b="0" lang="fr-FR"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uFillTx/>
                <a:latin typeface="Arial"/>
              </a:rPr>
              <a:t>Sixième niveau de plan</a:t>
            </a:r>
            <a:endParaRPr b="0" lang="fr-FR"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uFillTx/>
                <a:latin typeface="Arial"/>
              </a:rPr>
              <a:t>Septième niveau de plan</a:t>
            </a:r>
            <a:endParaRPr b="0" lang="fr-FR"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1" r:id="rId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139" name="Connecteur droit 9"/>
          <p:cNvCxnSpPr/>
          <p:nvPr/>
        </p:nvCxnSpPr>
        <p:spPr>
          <a:xfrm>
            <a:off x="360000" y="4784400"/>
            <a:ext cx="8424720" cy="720"/>
          </a:xfrm>
          <a:prstGeom prst="straightConnector1">
            <a:avLst/>
          </a:prstGeom>
          <a:ln w="10160">
            <a:solidFill>
              <a:srgbClr val="000000"/>
            </a:solidFill>
            <a:round/>
          </a:ln>
        </p:spPr>
      </p:cxnSp>
      <p:pic>
        <p:nvPicPr>
          <p:cNvPr id="140" name="Image 6" descr=""/>
          <p:cNvPicPr/>
          <p:nvPr/>
        </p:nvPicPr>
        <p:blipFill>
          <a:blip r:embed="rId2"/>
          <a:stretch/>
        </p:blipFill>
        <p:spPr>
          <a:xfrm>
            <a:off x="288000" y="108000"/>
            <a:ext cx="539280" cy="539280"/>
          </a:xfrm>
          <a:prstGeom prst="rect">
            <a:avLst/>
          </a:prstGeom>
          <a:noFill/>
          <a:ln w="0">
            <a:noFill/>
          </a:ln>
        </p:spPr>
      </p:pic>
      <p:pic>
        <p:nvPicPr>
          <p:cNvPr id="141" name="Picture 2" descr=""/>
          <p:cNvPicPr/>
          <p:nvPr/>
        </p:nvPicPr>
        <p:blipFill>
          <a:blip r:embed="rId3"/>
          <a:srcRect l="0" t="0" r="0" b="50015"/>
          <a:stretch/>
        </p:blipFill>
        <p:spPr>
          <a:xfrm>
            <a:off x="1180800" y="196920"/>
            <a:ext cx="590040" cy="325080"/>
          </a:xfrm>
          <a:prstGeom prst="rect">
            <a:avLst/>
          </a:prstGeom>
          <a:noFill/>
          <a:ln w="0">
            <a:noFill/>
          </a:ln>
        </p:spPr>
      </p:pic>
      <p:sp>
        <p:nvSpPr>
          <p:cNvPr id="142" name="PlaceHolder 1"/>
          <p:cNvSpPr>
            <a:spLocks noGrp="1"/>
          </p:cNvSpPr>
          <p:nvPr>
            <p:ph type="ftr" idx="7"/>
          </p:nvPr>
        </p:nvSpPr>
        <p:spPr>
          <a:xfrm>
            <a:off x="360000" y="4783680"/>
            <a:ext cx="5903280" cy="359280"/>
          </a:xfrm>
          <a:prstGeom prst="rect">
            <a:avLst/>
          </a:prstGeom>
          <a:noFill/>
          <a:ln w="0">
            <a:noFill/>
          </a:ln>
        </p:spPr>
        <p:txBody>
          <a:bodyPr lIns="0" rIns="0" tIns="0" bIns="0" anchor="ctr">
            <a:noAutofit/>
          </a:bodyPr>
          <a:lstStyle>
            <a:lvl1pPr indent="0" defTabSz="914400">
              <a:lnSpc>
                <a:spcPct val="100000"/>
              </a:lnSpc>
              <a:buNone/>
              <a:tabLst>
                <a:tab algn="l" pos="0"/>
              </a:tabLst>
              <a:defRPr b="1" lang="fr-FR" sz="750" strike="noStrike" u="none">
                <a:solidFill>
                  <a:schemeClr val="dk1"/>
                </a:solidFill>
                <a:uFillTx/>
                <a:latin typeface="Marianne"/>
              </a:defRPr>
            </a:lvl1pPr>
          </a:lstStyle>
          <a:p>
            <a:pPr indent="0" defTabSz="914400">
              <a:lnSpc>
                <a:spcPct val="100000"/>
              </a:lnSpc>
              <a:buNone/>
              <a:tabLst>
                <a:tab algn="l" pos="0"/>
              </a:tabLst>
            </a:pPr>
            <a:r>
              <a:rPr b="1" lang="fr-FR" sz="750" strike="noStrike" u="none">
                <a:solidFill>
                  <a:schemeClr val="dk1"/>
                </a:solidFill>
                <a:uFillTx/>
                <a:latin typeface="Marianne"/>
              </a:rPr>
              <a:t> </a:t>
            </a:r>
            <a:endParaRPr b="0" lang="fr-FR" sz="750" strike="noStrike" u="none">
              <a:solidFill>
                <a:srgbClr val="000000"/>
              </a:solidFill>
              <a:uFillTx/>
              <a:latin typeface="Times New Roman"/>
            </a:endParaRPr>
          </a:p>
        </p:txBody>
      </p:sp>
      <p:sp>
        <p:nvSpPr>
          <p:cNvPr id="143" name="PlaceHolder 2"/>
          <p:cNvSpPr>
            <a:spLocks noGrp="1"/>
          </p:cNvSpPr>
          <p:nvPr>
            <p:ph type="sldNum" idx="8"/>
          </p:nvPr>
        </p:nvSpPr>
        <p:spPr>
          <a:xfrm>
            <a:off x="6264000" y="4783680"/>
            <a:ext cx="1349280" cy="359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r-FR" sz="750" strike="noStrike" u="none">
                <a:solidFill>
                  <a:schemeClr val="dk1"/>
                </a:solidFill>
                <a:uFillTx/>
                <a:latin typeface="Marianne"/>
              </a:defRPr>
            </a:lvl1pPr>
          </a:lstStyle>
          <a:p>
            <a:pPr indent="0" algn="r" defTabSz="914400">
              <a:lnSpc>
                <a:spcPct val="100000"/>
              </a:lnSpc>
              <a:buNone/>
              <a:tabLst>
                <a:tab algn="l" pos="0"/>
              </a:tabLst>
            </a:pPr>
            <a:fld id="{485DB8F6-811A-44D5-ADB6-CC0BF32E2DE0}" type="slidenum">
              <a:rPr b="1" lang="fr-FR" sz="750" strike="noStrike" u="none">
                <a:solidFill>
                  <a:schemeClr val="dk1"/>
                </a:solidFill>
                <a:uFillTx/>
                <a:latin typeface="Marianne"/>
              </a:rPr>
              <a:t>1</a:t>
            </a:fld>
            <a:endParaRPr b="0" lang="fr-FR" sz="750" strike="noStrike" u="none">
              <a:solidFill>
                <a:srgbClr val="000000"/>
              </a:solidFill>
              <a:uFillTx/>
              <a:latin typeface="Times New Roman"/>
            </a:endParaRPr>
          </a:p>
        </p:txBody>
      </p:sp>
      <p:sp>
        <p:nvSpPr>
          <p:cNvPr id="144" name="PlaceHolder 3"/>
          <p:cNvSpPr>
            <a:spLocks noGrp="1"/>
          </p:cNvSpPr>
          <p:nvPr>
            <p:ph type="dt" idx="9"/>
          </p:nvPr>
        </p:nvSpPr>
        <p:spPr>
          <a:xfrm>
            <a:off x="7614000" y="4783680"/>
            <a:ext cx="1169280" cy="359280"/>
          </a:xfrm>
          <a:prstGeom prst="rect">
            <a:avLst/>
          </a:prstGeom>
          <a:noFill/>
          <a:ln w="0">
            <a:noFill/>
          </a:ln>
        </p:spPr>
        <p:txBody>
          <a:bodyPr lIns="0" rIns="0" tIns="0" bIns="0" anchor="ctr">
            <a:noAutofit/>
          </a:bodyPr>
          <a:lstStyle>
            <a:lvl1pPr indent="0">
              <a:buNone/>
              <a:defRPr b="0" lang="fr-FR" sz="1400" strike="noStrike" u="none">
                <a:solidFill>
                  <a:srgbClr val="000000"/>
                </a:solidFill>
                <a:uFillTx/>
                <a:latin typeface="Times New Roman"/>
              </a:defRPr>
            </a:lvl1pPr>
          </a:lstStyle>
          <a:p>
            <a:pPr indent="0">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145" name="Connecteur droit 9"/>
          <p:cNvCxnSpPr/>
          <p:nvPr/>
        </p:nvCxnSpPr>
        <p:spPr>
          <a:xfrm>
            <a:off x="360000" y="4784400"/>
            <a:ext cx="8424720" cy="720"/>
          </a:xfrm>
          <a:prstGeom prst="straightConnector1">
            <a:avLst/>
          </a:prstGeom>
          <a:ln w="10160">
            <a:solidFill>
              <a:srgbClr val="000000"/>
            </a:solidFill>
            <a:round/>
          </a:ln>
        </p:spPr>
      </p:cxnSp>
      <p:pic>
        <p:nvPicPr>
          <p:cNvPr id="146" name="Image 6" descr=""/>
          <p:cNvPicPr/>
          <p:nvPr/>
        </p:nvPicPr>
        <p:blipFill>
          <a:blip r:embed="rId2"/>
          <a:stretch/>
        </p:blipFill>
        <p:spPr>
          <a:xfrm>
            <a:off x="288000" y="108000"/>
            <a:ext cx="539280" cy="539280"/>
          </a:xfrm>
          <a:prstGeom prst="rect">
            <a:avLst/>
          </a:prstGeom>
          <a:noFill/>
          <a:ln w="0">
            <a:noFill/>
          </a:ln>
        </p:spPr>
      </p:pic>
      <p:pic>
        <p:nvPicPr>
          <p:cNvPr id="147" name="Picture 2" descr=""/>
          <p:cNvPicPr/>
          <p:nvPr/>
        </p:nvPicPr>
        <p:blipFill>
          <a:blip r:embed="rId3"/>
          <a:srcRect l="0" t="0" r="0" b="50015"/>
          <a:stretch/>
        </p:blipFill>
        <p:spPr>
          <a:xfrm>
            <a:off x="1180800" y="196920"/>
            <a:ext cx="590040" cy="325080"/>
          </a:xfrm>
          <a:prstGeom prst="rect">
            <a:avLst/>
          </a:prstGeom>
          <a:noFill/>
          <a:ln w="0">
            <a:noFill/>
          </a:ln>
        </p:spPr>
      </p:pic>
      <p:sp>
        <p:nvSpPr>
          <p:cNvPr id="148" name="PlaceHolder 1"/>
          <p:cNvSpPr>
            <a:spLocks noGrp="1"/>
          </p:cNvSpPr>
          <p:nvPr>
            <p:ph type="ftr" idx="10"/>
          </p:nvPr>
        </p:nvSpPr>
        <p:spPr>
          <a:xfrm>
            <a:off x="360000" y="4783680"/>
            <a:ext cx="5903280" cy="359280"/>
          </a:xfrm>
          <a:prstGeom prst="rect">
            <a:avLst/>
          </a:prstGeom>
          <a:noFill/>
          <a:ln w="0">
            <a:noFill/>
          </a:ln>
        </p:spPr>
        <p:txBody>
          <a:bodyPr lIns="0" rIns="0" tIns="0" bIns="0" anchor="ctr">
            <a:noAutofit/>
          </a:bodyPr>
          <a:lstStyle>
            <a:lvl1pPr indent="0" defTabSz="914400">
              <a:lnSpc>
                <a:spcPct val="100000"/>
              </a:lnSpc>
              <a:buNone/>
              <a:tabLst>
                <a:tab algn="l" pos="0"/>
              </a:tabLst>
              <a:defRPr b="1" lang="fr-FR" sz="750" strike="noStrike" u="none">
                <a:solidFill>
                  <a:schemeClr val="dk1"/>
                </a:solidFill>
                <a:uFillTx/>
                <a:latin typeface="Marianne"/>
              </a:defRPr>
            </a:lvl1pPr>
          </a:lstStyle>
          <a:p>
            <a:pPr indent="0" defTabSz="914400">
              <a:lnSpc>
                <a:spcPct val="100000"/>
              </a:lnSpc>
              <a:buNone/>
              <a:tabLst>
                <a:tab algn="l" pos="0"/>
              </a:tabLst>
            </a:pPr>
            <a:r>
              <a:rPr b="1" lang="fr-FR" sz="750" strike="noStrike" u="none">
                <a:solidFill>
                  <a:schemeClr val="dk1"/>
                </a:solidFill>
                <a:uFillTx/>
                <a:latin typeface="Marianne"/>
              </a:rPr>
              <a:t> </a:t>
            </a:r>
            <a:endParaRPr b="0" lang="fr-FR" sz="750" strike="noStrike" u="none">
              <a:solidFill>
                <a:srgbClr val="000000"/>
              </a:solidFill>
              <a:uFillTx/>
              <a:latin typeface="Times New Roman"/>
            </a:endParaRPr>
          </a:p>
        </p:txBody>
      </p:sp>
      <p:sp>
        <p:nvSpPr>
          <p:cNvPr id="149" name="PlaceHolder 2"/>
          <p:cNvSpPr>
            <a:spLocks noGrp="1"/>
          </p:cNvSpPr>
          <p:nvPr>
            <p:ph type="sldNum" idx="11"/>
          </p:nvPr>
        </p:nvSpPr>
        <p:spPr>
          <a:xfrm>
            <a:off x="6264000" y="4783680"/>
            <a:ext cx="1349280" cy="359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r-FR" sz="750" strike="noStrike" u="none">
                <a:solidFill>
                  <a:schemeClr val="dk1"/>
                </a:solidFill>
                <a:uFillTx/>
                <a:latin typeface="Marianne"/>
              </a:defRPr>
            </a:lvl1pPr>
          </a:lstStyle>
          <a:p>
            <a:pPr indent="0" algn="r" defTabSz="914400">
              <a:lnSpc>
                <a:spcPct val="100000"/>
              </a:lnSpc>
              <a:buNone/>
              <a:tabLst>
                <a:tab algn="l" pos="0"/>
              </a:tabLst>
            </a:pPr>
            <a:fld id="{25F54A0A-BBAF-4B92-ABA6-81D8F64C711D}" type="slidenum">
              <a:rPr b="1" lang="fr-FR" sz="750" strike="noStrike" u="none">
                <a:solidFill>
                  <a:schemeClr val="dk1"/>
                </a:solidFill>
                <a:uFillTx/>
                <a:latin typeface="Marianne"/>
              </a:rPr>
              <a:t>1</a:t>
            </a:fld>
            <a:endParaRPr b="0" lang="fr-FR" sz="750" strike="noStrike" u="none">
              <a:solidFill>
                <a:srgbClr val="000000"/>
              </a:solidFill>
              <a:uFillTx/>
              <a:latin typeface="Times New Roman"/>
            </a:endParaRPr>
          </a:p>
        </p:txBody>
      </p:sp>
      <p:sp>
        <p:nvSpPr>
          <p:cNvPr id="150" name="PlaceHolder 3"/>
          <p:cNvSpPr>
            <a:spLocks noGrp="1"/>
          </p:cNvSpPr>
          <p:nvPr>
            <p:ph type="dt" idx="12"/>
          </p:nvPr>
        </p:nvSpPr>
        <p:spPr>
          <a:xfrm>
            <a:off x="7614000" y="4783680"/>
            <a:ext cx="1169280" cy="359280"/>
          </a:xfrm>
          <a:prstGeom prst="rect">
            <a:avLst/>
          </a:prstGeom>
          <a:noFill/>
          <a:ln w="0">
            <a:noFill/>
          </a:ln>
        </p:spPr>
        <p:txBody>
          <a:bodyPr lIns="0" rIns="0" tIns="0" bIns="0" anchor="ctr">
            <a:noAutofit/>
          </a:bodyPr>
          <a:lstStyle>
            <a:lvl1pPr indent="0">
              <a:buNone/>
              <a:defRPr b="0" lang="fr-FR" sz="1400" strike="noStrike" u="none">
                <a:solidFill>
                  <a:srgbClr val="000000"/>
                </a:solidFill>
                <a:uFillTx/>
                <a:latin typeface="Times New Roman"/>
              </a:defRPr>
            </a:lvl1pPr>
          </a:lstStyle>
          <a:p>
            <a:pPr indent="0">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151" name="Connecteur droit 9"/>
          <p:cNvCxnSpPr/>
          <p:nvPr/>
        </p:nvCxnSpPr>
        <p:spPr>
          <a:xfrm>
            <a:off x="360000" y="4784400"/>
            <a:ext cx="8424720" cy="720"/>
          </a:xfrm>
          <a:prstGeom prst="straightConnector1">
            <a:avLst/>
          </a:prstGeom>
          <a:ln w="10160">
            <a:solidFill>
              <a:srgbClr val="000000"/>
            </a:solidFill>
            <a:round/>
          </a:ln>
        </p:spPr>
      </p:cxnSp>
      <p:pic>
        <p:nvPicPr>
          <p:cNvPr id="152" name="Image 6" descr=""/>
          <p:cNvPicPr/>
          <p:nvPr/>
        </p:nvPicPr>
        <p:blipFill>
          <a:blip r:embed="rId2"/>
          <a:stretch/>
        </p:blipFill>
        <p:spPr>
          <a:xfrm>
            <a:off x="288000" y="108000"/>
            <a:ext cx="539280" cy="539280"/>
          </a:xfrm>
          <a:prstGeom prst="rect">
            <a:avLst/>
          </a:prstGeom>
          <a:noFill/>
          <a:ln w="0">
            <a:noFill/>
          </a:ln>
        </p:spPr>
      </p:pic>
      <p:pic>
        <p:nvPicPr>
          <p:cNvPr id="153" name="Picture 2" descr=""/>
          <p:cNvPicPr/>
          <p:nvPr/>
        </p:nvPicPr>
        <p:blipFill>
          <a:blip r:embed="rId3"/>
          <a:srcRect l="0" t="0" r="0" b="50015"/>
          <a:stretch/>
        </p:blipFill>
        <p:spPr>
          <a:xfrm>
            <a:off x="1180800" y="196920"/>
            <a:ext cx="590040" cy="325080"/>
          </a:xfrm>
          <a:prstGeom prst="rect">
            <a:avLst/>
          </a:prstGeom>
          <a:noFill/>
          <a:ln w="0">
            <a:noFill/>
          </a:ln>
        </p:spPr>
      </p:pic>
      <p:sp>
        <p:nvSpPr>
          <p:cNvPr id="154" name="PlaceHolder 1"/>
          <p:cNvSpPr>
            <a:spLocks noGrp="1"/>
          </p:cNvSpPr>
          <p:nvPr>
            <p:ph type="ftr" idx="13"/>
          </p:nvPr>
        </p:nvSpPr>
        <p:spPr>
          <a:xfrm>
            <a:off x="360000" y="4783680"/>
            <a:ext cx="5903280" cy="359280"/>
          </a:xfrm>
          <a:prstGeom prst="rect">
            <a:avLst/>
          </a:prstGeom>
          <a:noFill/>
          <a:ln w="0">
            <a:noFill/>
          </a:ln>
        </p:spPr>
        <p:txBody>
          <a:bodyPr lIns="0" rIns="0" tIns="0" bIns="0" anchor="ctr">
            <a:noAutofit/>
          </a:bodyPr>
          <a:lstStyle>
            <a:lvl1pPr indent="0" defTabSz="914400">
              <a:lnSpc>
                <a:spcPct val="100000"/>
              </a:lnSpc>
              <a:buNone/>
              <a:tabLst>
                <a:tab algn="l" pos="0"/>
              </a:tabLst>
              <a:defRPr b="1" lang="fr-FR" sz="750" strike="noStrike" u="none">
                <a:solidFill>
                  <a:schemeClr val="dk1"/>
                </a:solidFill>
                <a:uFillTx/>
                <a:latin typeface="Marianne"/>
              </a:defRPr>
            </a:lvl1pPr>
          </a:lstStyle>
          <a:p>
            <a:pPr indent="0" defTabSz="914400">
              <a:lnSpc>
                <a:spcPct val="100000"/>
              </a:lnSpc>
              <a:buNone/>
              <a:tabLst>
                <a:tab algn="l" pos="0"/>
              </a:tabLst>
            </a:pPr>
            <a:r>
              <a:rPr b="1" lang="fr-FR" sz="750" strike="noStrike" u="none">
                <a:solidFill>
                  <a:schemeClr val="dk1"/>
                </a:solidFill>
                <a:uFillTx/>
                <a:latin typeface="Marianne"/>
              </a:rPr>
              <a:t> </a:t>
            </a:r>
            <a:endParaRPr b="0" lang="fr-FR" sz="750" strike="noStrike" u="none">
              <a:solidFill>
                <a:srgbClr val="000000"/>
              </a:solidFill>
              <a:uFillTx/>
              <a:latin typeface="Times New Roman"/>
            </a:endParaRPr>
          </a:p>
        </p:txBody>
      </p:sp>
      <p:sp>
        <p:nvSpPr>
          <p:cNvPr id="155" name="PlaceHolder 2"/>
          <p:cNvSpPr>
            <a:spLocks noGrp="1"/>
          </p:cNvSpPr>
          <p:nvPr>
            <p:ph type="sldNum" idx="14"/>
          </p:nvPr>
        </p:nvSpPr>
        <p:spPr>
          <a:xfrm>
            <a:off x="6264000" y="4783680"/>
            <a:ext cx="1349280" cy="359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r-FR" sz="750" strike="noStrike" u="none">
                <a:solidFill>
                  <a:schemeClr val="dk1"/>
                </a:solidFill>
                <a:uFillTx/>
                <a:latin typeface="Marianne"/>
              </a:defRPr>
            </a:lvl1pPr>
          </a:lstStyle>
          <a:p>
            <a:pPr indent="0" algn="r" defTabSz="914400">
              <a:lnSpc>
                <a:spcPct val="100000"/>
              </a:lnSpc>
              <a:buNone/>
              <a:tabLst>
                <a:tab algn="l" pos="0"/>
              </a:tabLst>
            </a:pPr>
            <a:fld id="{6039BBA2-1FEF-4FDD-ADE7-6EDD2D3265C7}" type="slidenum">
              <a:rPr b="1" lang="fr-FR" sz="750" strike="noStrike" u="none">
                <a:solidFill>
                  <a:schemeClr val="dk1"/>
                </a:solidFill>
                <a:uFillTx/>
                <a:latin typeface="Marianne"/>
              </a:rPr>
              <a:t>1</a:t>
            </a:fld>
            <a:endParaRPr b="0" lang="fr-FR" sz="750" strike="noStrike" u="none">
              <a:solidFill>
                <a:srgbClr val="000000"/>
              </a:solidFill>
              <a:uFillTx/>
              <a:latin typeface="Times New Roman"/>
            </a:endParaRPr>
          </a:p>
        </p:txBody>
      </p:sp>
      <p:sp>
        <p:nvSpPr>
          <p:cNvPr id="156" name="PlaceHolder 3"/>
          <p:cNvSpPr>
            <a:spLocks noGrp="1"/>
          </p:cNvSpPr>
          <p:nvPr>
            <p:ph type="dt" idx="15"/>
          </p:nvPr>
        </p:nvSpPr>
        <p:spPr>
          <a:xfrm>
            <a:off x="7614000" y="4783680"/>
            <a:ext cx="1169280" cy="359280"/>
          </a:xfrm>
          <a:prstGeom prst="rect">
            <a:avLst/>
          </a:prstGeom>
          <a:noFill/>
          <a:ln w="0">
            <a:noFill/>
          </a:ln>
        </p:spPr>
        <p:txBody>
          <a:bodyPr lIns="0" rIns="0" tIns="0" bIns="0" anchor="ctr">
            <a:noAutofit/>
          </a:bodyPr>
          <a:lstStyle>
            <a:lvl1pPr indent="0">
              <a:buNone/>
              <a:defRPr b="0" lang="fr-FR" sz="1400" strike="noStrike" u="none">
                <a:solidFill>
                  <a:srgbClr val="000000"/>
                </a:solidFill>
                <a:uFillTx/>
                <a:latin typeface="Times New Roman"/>
              </a:defRPr>
            </a:lvl1pPr>
          </a:lstStyle>
          <a:p>
            <a:pPr indent="0">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157" name="Connecteur droit 9"/>
          <p:cNvCxnSpPr/>
          <p:nvPr/>
        </p:nvCxnSpPr>
        <p:spPr>
          <a:xfrm>
            <a:off x="360000" y="4784400"/>
            <a:ext cx="8424720" cy="720"/>
          </a:xfrm>
          <a:prstGeom prst="straightConnector1">
            <a:avLst/>
          </a:prstGeom>
          <a:ln w="10160">
            <a:solidFill>
              <a:srgbClr val="000000"/>
            </a:solidFill>
            <a:round/>
          </a:ln>
        </p:spPr>
      </p:cxnSp>
      <p:pic>
        <p:nvPicPr>
          <p:cNvPr id="158" name="Image 6" descr=""/>
          <p:cNvPicPr/>
          <p:nvPr/>
        </p:nvPicPr>
        <p:blipFill>
          <a:blip r:embed="rId2"/>
          <a:stretch/>
        </p:blipFill>
        <p:spPr>
          <a:xfrm>
            <a:off x="288000" y="108000"/>
            <a:ext cx="539280" cy="539280"/>
          </a:xfrm>
          <a:prstGeom prst="rect">
            <a:avLst/>
          </a:prstGeom>
          <a:noFill/>
          <a:ln w="0">
            <a:noFill/>
          </a:ln>
        </p:spPr>
      </p:pic>
      <p:pic>
        <p:nvPicPr>
          <p:cNvPr id="159" name="Picture 2" descr=""/>
          <p:cNvPicPr/>
          <p:nvPr/>
        </p:nvPicPr>
        <p:blipFill>
          <a:blip r:embed="rId3"/>
          <a:srcRect l="0" t="0" r="0" b="50015"/>
          <a:stretch/>
        </p:blipFill>
        <p:spPr>
          <a:xfrm>
            <a:off x="1180800" y="196920"/>
            <a:ext cx="590040" cy="325080"/>
          </a:xfrm>
          <a:prstGeom prst="rect">
            <a:avLst/>
          </a:prstGeom>
          <a:noFill/>
          <a:ln w="0">
            <a:noFill/>
          </a:ln>
        </p:spPr>
      </p:pic>
      <p:sp>
        <p:nvSpPr>
          <p:cNvPr id="160" name="PlaceHolder 1"/>
          <p:cNvSpPr>
            <a:spLocks noGrp="1"/>
          </p:cNvSpPr>
          <p:nvPr>
            <p:ph type="ftr" idx="16"/>
          </p:nvPr>
        </p:nvSpPr>
        <p:spPr>
          <a:xfrm>
            <a:off x="3204000" y="4783680"/>
            <a:ext cx="3743640" cy="359280"/>
          </a:xfrm>
          <a:prstGeom prst="rect">
            <a:avLst/>
          </a:prstGeom>
          <a:noFill/>
          <a:ln w="0">
            <a:noFill/>
          </a:ln>
        </p:spPr>
        <p:txBody>
          <a:bodyPr lIns="0" rIns="0" tIns="0" bIns="0" anchor="ctr">
            <a:noAutofit/>
          </a:bodyPr>
          <a:lstStyle>
            <a:lvl1pPr indent="0" algn="ctr">
              <a:lnSpc>
                <a:spcPct val="100000"/>
              </a:lnSpc>
              <a:buNone/>
              <a:tabLst>
                <a:tab algn="l" pos="0"/>
              </a:tabLst>
              <a:defRPr b="0" lang="fr-FR" sz="1400" strike="noStrike" u="none">
                <a:solidFill>
                  <a:srgbClr val="000000"/>
                </a:solidFill>
                <a:uFillTx/>
                <a:latin typeface="Times New Roman"/>
              </a:defRPr>
            </a:lvl1pPr>
          </a:lstStyle>
          <a:p>
            <a:pPr indent="0" algn="ctr">
              <a:lnSpc>
                <a:spcPct val="100000"/>
              </a:lnSpc>
              <a:buNone/>
              <a:tabLst>
                <a:tab algn="l" pos="0"/>
              </a:tabLst>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
        <p:nvSpPr>
          <p:cNvPr id="161" name="PlaceHolder 2"/>
          <p:cNvSpPr>
            <a:spLocks noGrp="1"/>
          </p:cNvSpPr>
          <p:nvPr>
            <p:ph type="sldNum" idx="17"/>
          </p:nvPr>
        </p:nvSpPr>
        <p:spPr>
          <a:xfrm>
            <a:off x="6948360" y="4783680"/>
            <a:ext cx="1151280" cy="359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r-FR" sz="750" strike="noStrike" u="none">
                <a:solidFill>
                  <a:schemeClr val="dk1"/>
                </a:solidFill>
                <a:uFillTx/>
                <a:latin typeface="Arial"/>
                <a:ea typeface="Arial"/>
              </a:defRPr>
            </a:lvl1pPr>
          </a:lstStyle>
          <a:p>
            <a:pPr indent="0" algn="r" defTabSz="914400">
              <a:lnSpc>
                <a:spcPct val="100000"/>
              </a:lnSpc>
              <a:buNone/>
              <a:tabLst>
                <a:tab algn="l" pos="0"/>
              </a:tabLst>
            </a:pPr>
            <a:fld id="{5771EB2B-A01C-4E44-82A8-6F59C6072445}" type="slidenum">
              <a:rPr b="1" lang="fr-FR" sz="750" strike="noStrike" u="none">
                <a:solidFill>
                  <a:schemeClr val="dk1"/>
                </a:solidFill>
                <a:uFillTx/>
                <a:latin typeface="Arial"/>
                <a:ea typeface="Arial"/>
              </a:rPr>
              <a:t>1</a:t>
            </a:fld>
            <a:endParaRPr b="0" lang="fr-FR" sz="750" strike="noStrike" u="none">
              <a:solidFill>
                <a:srgbClr val="000000"/>
              </a:solidFill>
              <a:uFillTx/>
              <a:latin typeface="Times New Roman"/>
            </a:endParaRPr>
          </a:p>
        </p:txBody>
      </p:sp>
      <p:sp>
        <p:nvSpPr>
          <p:cNvPr id="162" name="PlaceHolder 3"/>
          <p:cNvSpPr>
            <a:spLocks noGrp="1"/>
          </p:cNvSpPr>
          <p:nvPr>
            <p:ph type="dt" idx="18"/>
          </p:nvPr>
        </p:nvSpPr>
        <p:spPr>
          <a:xfrm>
            <a:off x="8100360" y="4783680"/>
            <a:ext cx="935280" cy="359280"/>
          </a:xfrm>
          <a:prstGeom prst="rect">
            <a:avLst/>
          </a:prstGeom>
          <a:noFill/>
          <a:ln w="0">
            <a:noFill/>
          </a:ln>
        </p:spPr>
        <p:txBody>
          <a:bodyPr lIns="0" rIns="0" tIns="0" bIns="0" anchor="ctr">
            <a:noAutofit/>
          </a:bodyPr>
          <a:lstStyle>
            <a:lvl1pPr indent="0">
              <a:buNone/>
              <a:defRPr b="0" lang="fr-FR" sz="1400" strike="noStrike" u="none">
                <a:solidFill>
                  <a:srgbClr val="000000"/>
                </a:solidFill>
                <a:uFillTx/>
                <a:latin typeface="Times New Roman"/>
              </a:defRPr>
            </a:lvl1pPr>
          </a:lstStyle>
          <a:p>
            <a:pPr indent="0">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hyperlink" Target="https://drive.google.com/file/d/1bIPgKuyocgkdz9Vncn4TQZV3gUlxq1kW/view?usp=sharing" TargetMode="External"/><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dt" idx="19"/>
          </p:nvPr>
        </p:nvSpPr>
        <p:spPr>
          <a:xfrm>
            <a:off x="0" y="4963680"/>
            <a:ext cx="179280" cy="179280"/>
          </a:xfrm>
          <a:prstGeom prst="rect">
            <a:avLst/>
          </a:prstGeom>
          <a:noFill/>
          <a:ln w="0">
            <a:solidFill>
              <a:srgbClr val="000000">
                <a:alpha val="0"/>
              </a:srgbClr>
            </a:solidFill>
          </a:ln>
        </p:spPr>
        <p:txBody>
          <a:bodyPr lIns="0" rIns="0" tIns="0" bIns="0" anchor="ctr">
            <a:noAutofit/>
          </a:bodyPr>
          <a:lstStyle>
            <a:lvl1pPr indent="0" algn="ctr" defTabSz="914400">
              <a:lnSpc>
                <a:spcPct val="100000"/>
              </a:lnSpc>
              <a:buNone/>
              <a:tabLst>
                <a:tab algn="l" pos="0"/>
              </a:tabLst>
              <a:defRPr b="1" lang="fr-FR" sz="100" strike="noStrike" u="none">
                <a:solidFill>
                  <a:schemeClr val="dk1">
                    <a:alpha val="0"/>
                  </a:schemeClr>
                </a:solidFill>
                <a:uFillTx/>
                <a:latin typeface="Marianne"/>
              </a:defRPr>
            </a:lvl1pPr>
          </a:lstStyle>
          <a:p>
            <a:pPr indent="0" algn="ctr" defTabSz="914400">
              <a:lnSpc>
                <a:spcPct val="100000"/>
              </a:lnSpc>
              <a:buNone/>
              <a:tabLst>
                <a:tab algn="l" pos="0"/>
              </a:tabLst>
            </a:pPr>
            <a:r>
              <a:rPr b="1" lang="fr-FR" sz="100" strike="noStrike" u="none">
                <a:solidFill>
                  <a:schemeClr val="dk1">
                    <a:alpha val="0"/>
                  </a:schemeClr>
                </a:solidFill>
                <a:uFillTx/>
                <a:latin typeface="Marianne"/>
              </a:rPr>
              <a:t>XX/XX/XXXX</a:t>
            </a:r>
            <a:endParaRPr b="0" lang="fr-FR" sz="100" strike="noStrike" u="none">
              <a:solidFill>
                <a:srgbClr val="000000"/>
              </a:solidFill>
              <a:uFillTx/>
              <a:latin typeface="Times New Roman"/>
            </a:endParaRPr>
          </a:p>
        </p:txBody>
      </p:sp>
      <p:sp>
        <p:nvSpPr>
          <p:cNvPr id="164" name="ZoneTexte 1"/>
          <p:cNvSpPr/>
          <p:nvPr/>
        </p:nvSpPr>
        <p:spPr>
          <a:xfrm>
            <a:off x="683640" y="2859840"/>
            <a:ext cx="6912000" cy="943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fr-FR" sz="2800" strike="noStrike" u="none">
                <a:solidFill>
                  <a:schemeClr val="dk2"/>
                </a:solidFill>
                <a:uFillTx/>
                <a:latin typeface="Marianne"/>
              </a:rPr>
              <a:t>SG6 : Standard SRU (Structuration du Règlement d’urbanisme)</a:t>
            </a:r>
            <a:endParaRPr b="0" lang="fr-FR" sz="2800" strike="noStrike" u="none">
              <a:solidFill>
                <a:srgbClr val="000000"/>
              </a:solidFill>
              <a:uFillTx/>
              <a:latin typeface="Arial"/>
            </a:endParaRPr>
          </a:p>
        </p:txBody>
      </p:sp>
      <p:pic>
        <p:nvPicPr>
          <p:cNvPr id="165" name="Picture 2" descr=""/>
          <p:cNvPicPr/>
          <p:nvPr/>
        </p:nvPicPr>
        <p:blipFill>
          <a:blip r:embed="rId1"/>
          <a:stretch/>
        </p:blipFill>
        <p:spPr>
          <a:xfrm>
            <a:off x="5436000" y="555480"/>
            <a:ext cx="1380960" cy="1151280"/>
          </a:xfrm>
          <a:prstGeom prst="rect">
            <a:avLst/>
          </a:prstGeom>
          <a:noFill/>
          <a:ln w="0">
            <a:noFill/>
          </a:ln>
        </p:spPr>
      </p:pic>
      <p:sp>
        <p:nvSpPr>
          <p:cNvPr id="3" name="PlaceHolder 2"/>
          <p:cNvSpPr>
            <a:spLocks noGrp="1"/>
          </p:cNvSpPr>
          <p:nvPr>
            <p:ph type="ftr" idx="1"/>
          </p:nvPr>
        </p:nvSpPr>
        <p:spPr/>
        <p:txBody>
          <a:bodyPr/>
          <a:p>
            <a:r>
              <a:t>Institut national de l’information géographique et forestière</a:t>
            </a:r>
          </a:p>
        </p:txBody>
      </p:sp>
      <p:sp>
        <p:nvSpPr>
          <p:cNvPr id="4" name="PlaceHolder 3"/>
          <p:cNvSpPr>
            <a:spLocks noGrp="1"/>
          </p:cNvSpPr>
          <p:nvPr>
            <p:ph type="sldNum" idx="2"/>
          </p:nvPr>
        </p:nvSpPr>
        <p:spPr/>
        <p:txBody>
          <a:bodyPr/>
          <a:p>
            <a:fld id="{DF6839DA-472D-4C69-B90F-E145EE116456}" type="slidenum">
              <a:t>1</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1907640" y="1923840"/>
            <a:ext cx="3815640" cy="1007280"/>
          </a:xfrm>
          <a:prstGeom prst="rect">
            <a:avLst/>
          </a:prstGeom>
          <a:noFill/>
          <a:ln w="0">
            <a:solidFill>
              <a:srgbClr val="000000">
                <a:alpha val="0"/>
              </a:srgbClr>
            </a:solidFill>
          </a:ln>
        </p:spPr>
        <p:txBody>
          <a:bodyPr lIns="0" rIns="0" tIns="0" bIns="0" anchor="t">
            <a:noAutofit/>
          </a:bodyPr>
          <a:p>
            <a:pPr indent="0" defTabSz="914400">
              <a:lnSpc>
                <a:spcPct val="90000"/>
              </a:lnSpc>
              <a:buNone/>
              <a:tabLst>
                <a:tab algn="l" pos="0"/>
              </a:tabLst>
            </a:pPr>
            <a:r>
              <a:rPr b="1" lang="fr-FR" sz="100" strike="noStrike" u="none">
                <a:solidFill>
                  <a:schemeClr val="dk1">
                    <a:alpha val="0"/>
                  </a:schemeClr>
                </a:solidFill>
                <a:uFillTx/>
                <a:latin typeface="Marianne"/>
              </a:rPr>
              <a:t>Po</a:t>
            </a:r>
            <a:endParaRPr b="0" lang="fr-FR" sz="100" strike="noStrike" u="none">
              <a:solidFill>
                <a:srgbClr val="000000"/>
              </a:solidFill>
              <a:uFillTx/>
              <a:latin typeface="Arial"/>
            </a:endParaRPr>
          </a:p>
        </p:txBody>
      </p:sp>
      <p:sp>
        <p:nvSpPr>
          <p:cNvPr id="167" name="PlaceHolder 2"/>
          <p:cNvSpPr>
            <a:spLocks noGrp="1"/>
          </p:cNvSpPr>
          <p:nvPr>
            <p:ph type="dt" idx="20"/>
          </p:nvPr>
        </p:nvSpPr>
        <p:spPr>
          <a:xfrm>
            <a:off x="7614000" y="4783680"/>
            <a:ext cx="1169280" cy="359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r-FR" sz="750" strike="noStrike" u="none" cap="all">
                <a:solidFill>
                  <a:schemeClr val="dk1"/>
                </a:solidFill>
                <a:uFillTx/>
                <a:latin typeface="Marianne"/>
              </a:defRPr>
            </a:lvl1pPr>
          </a:lstStyle>
          <a:p>
            <a:pPr indent="0" algn="r" defTabSz="914400">
              <a:lnSpc>
                <a:spcPct val="100000"/>
              </a:lnSpc>
              <a:buNone/>
              <a:tabLst>
                <a:tab algn="l" pos="0"/>
              </a:tabLst>
            </a:pPr>
            <a:r>
              <a:rPr b="1" lang="fr-FR" sz="750" strike="noStrike" u="none" cap="all">
                <a:solidFill>
                  <a:schemeClr val="dk1"/>
                </a:solidFill>
                <a:uFillTx/>
                <a:latin typeface="Marianne"/>
              </a:rPr>
              <a:t>07/02/2025</a:t>
            </a:r>
            <a:endParaRPr b="0" lang="fr-FR" sz="750" strike="noStrike" u="none">
              <a:solidFill>
                <a:srgbClr val="000000"/>
              </a:solidFill>
              <a:uFillTx/>
              <a:latin typeface="Times New Roman"/>
            </a:endParaRPr>
          </a:p>
        </p:txBody>
      </p:sp>
      <p:sp>
        <p:nvSpPr>
          <p:cNvPr id="168" name="PlaceHolder 3"/>
          <p:cNvSpPr>
            <a:spLocks noGrp="1"/>
          </p:cNvSpPr>
          <p:nvPr>
            <p:ph/>
          </p:nvPr>
        </p:nvSpPr>
        <p:spPr>
          <a:xfrm>
            <a:off x="251640" y="1655280"/>
            <a:ext cx="8423280" cy="578880"/>
          </a:xfrm>
          <a:prstGeom prst="rect">
            <a:avLst/>
          </a:prstGeom>
          <a:noFill/>
          <a:ln w="0">
            <a:noFill/>
          </a:ln>
        </p:spPr>
        <p:txBody>
          <a:bodyPr lIns="0" rIns="0" tIns="0" bIns="0" anchor="t">
            <a:noAutofit/>
          </a:bodyPr>
          <a:p>
            <a:pPr indent="0" defTabSz="914400">
              <a:lnSpc>
                <a:spcPct val="90000"/>
              </a:lnSpc>
              <a:buNone/>
              <a:tabLst>
                <a:tab algn="l" pos="0"/>
              </a:tabLst>
            </a:pPr>
            <a:r>
              <a:rPr b="1" lang="fr-FR" sz="3250" strike="noStrike" u="none" cap="all">
                <a:solidFill>
                  <a:schemeClr val="dk2">
                    <a:lumMod val="75000"/>
                  </a:schemeClr>
                </a:solidFill>
                <a:uFillTx/>
                <a:latin typeface="Marianne"/>
              </a:rPr>
              <a:t>reprise de l’animation côté ign</a:t>
            </a:r>
            <a:endParaRPr b="0" lang="fr-FR" sz="3250" strike="noStrike" u="none">
              <a:solidFill>
                <a:srgbClr val="000000"/>
              </a:solidFill>
              <a:uFillTx/>
              <a:latin typeface="Arial"/>
            </a:endParaRPr>
          </a:p>
        </p:txBody>
      </p:sp>
      <p:sp>
        <p:nvSpPr>
          <p:cNvPr id="169" name="ZoneTexte 8"/>
          <p:cNvSpPr/>
          <p:nvPr/>
        </p:nvSpPr>
        <p:spPr>
          <a:xfrm>
            <a:off x="683640" y="2234520"/>
            <a:ext cx="7416000" cy="1004040"/>
          </a:xfrm>
          <a:prstGeom prst="rect">
            <a:avLst/>
          </a:prstGeom>
          <a:noFill/>
          <a:ln w="0">
            <a:noFill/>
          </a:ln>
        </p:spPr>
        <p:style>
          <a:lnRef idx="0"/>
          <a:fillRef idx="0"/>
          <a:effectRef idx="0"/>
          <a:fontRef idx="minor"/>
        </p:style>
        <p:txBody>
          <a:bodyPr lIns="90000" rIns="90000" tIns="45000" bIns="45000" anchor="t">
            <a:spAutoFit/>
          </a:bodyPr>
          <a:p>
            <a:pPr marL="457200" defTabSz="914400">
              <a:lnSpc>
                <a:spcPct val="100000"/>
              </a:lnSpc>
            </a:pPr>
            <a:endParaRPr b="0" lang="fr-FR" sz="1400" strike="noStrike" u="none">
              <a:solidFill>
                <a:srgbClr val="000000"/>
              </a:solidFill>
              <a:uFillTx/>
              <a:latin typeface="Arial"/>
            </a:endParaRPr>
          </a:p>
          <a:p>
            <a:pPr marL="457200" defTabSz="914400">
              <a:lnSpc>
                <a:spcPct val="100000"/>
              </a:lnSpc>
            </a:pPr>
            <a:endParaRPr b="0" lang="fr-FR" sz="1400" strike="noStrike" u="none">
              <a:solidFill>
                <a:srgbClr val="000000"/>
              </a:solidFill>
              <a:uFillTx/>
              <a:latin typeface="Arial"/>
            </a:endParaRPr>
          </a:p>
          <a:p>
            <a:pPr marL="457200" defTabSz="914400">
              <a:lnSpc>
                <a:spcPct val="100000"/>
              </a:lnSpc>
            </a:pPr>
            <a:endParaRPr b="0" lang="fr-FR" sz="1600" strike="noStrike" u="none">
              <a:solidFill>
                <a:srgbClr val="000000"/>
              </a:solidFill>
              <a:uFillTx/>
              <a:latin typeface="Arial"/>
            </a:endParaRPr>
          </a:p>
          <a:p>
            <a:pPr marL="457200" defTabSz="914400">
              <a:lnSpc>
                <a:spcPct val="100000"/>
              </a:lnSpc>
            </a:pPr>
            <a:endParaRPr b="0" lang="fr-FR" sz="1600" strike="noStrike" u="none">
              <a:solidFill>
                <a:srgbClr val="000000"/>
              </a:solidFill>
              <a:uFillTx/>
              <a:latin typeface="Arial"/>
            </a:endParaRPr>
          </a:p>
        </p:txBody>
      </p:sp>
      <p:sp>
        <p:nvSpPr>
          <p:cNvPr id="170" name="ZoneTexte 9"/>
          <p:cNvSpPr/>
          <p:nvPr/>
        </p:nvSpPr>
        <p:spPr>
          <a:xfrm>
            <a:off x="107640" y="1945080"/>
            <a:ext cx="8243640" cy="3138840"/>
          </a:xfrm>
          <a:prstGeom prst="rect">
            <a:avLst/>
          </a:prstGeom>
          <a:noFill/>
          <a:ln w="0">
            <a:noFill/>
          </a:ln>
        </p:spPr>
        <p:style>
          <a:lnRef idx="0"/>
          <a:fillRef idx="0"/>
          <a:effectRef idx="0"/>
          <a:fontRef idx="minor"/>
        </p:style>
        <p:txBody>
          <a:bodyPr lIns="90000" rIns="90000" tIns="45000" bIns="45000" anchor="t">
            <a:spAutoFit/>
          </a:bodyPr>
          <a:p>
            <a:pPr marL="457200" defTabSz="914400">
              <a:lnSpc>
                <a:spcPct val="100000"/>
              </a:lnSpc>
            </a:pPr>
            <a:endParaRPr b="0" lang="fr-FR" sz="1400" strike="noStrike" u="none">
              <a:solidFill>
                <a:srgbClr val="000000"/>
              </a:solidFill>
              <a:uFillTx/>
              <a:latin typeface="Arial"/>
            </a:endParaRPr>
          </a:p>
          <a:p>
            <a:pPr marL="457200" defTabSz="914400">
              <a:lnSpc>
                <a:spcPct val="100000"/>
              </a:lnSpc>
            </a:pPr>
            <a:endParaRPr b="0" lang="fr-FR" sz="1400" strike="noStrike" u="none">
              <a:solidFill>
                <a:srgbClr val="000000"/>
              </a:solidFill>
              <a:uFillTx/>
              <a:latin typeface="Arial"/>
            </a:endParaRPr>
          </a:p>
          <a:p>
            <a:pPr lvl="1" marL="743040" indent="-285840" defTabSz="914400">
              <a:lnSpc>
                <a:spcPct val="100000"/>
              </a:lnSpc>
              <a:buClr>
                <a:srgbClr val="000000"/>
              </a:buClr>
              <a:buFont typeface="Wingdings" charset="2"/>
              <a:buChar char=""/>
            </a:pPr>
            <a:r>
              <a:rPr b="0" lang="fr-FR" sz="1400" strike="noStrike" u="none">
                <a:solidFill>
                  <a:schemeClr val="dk1"/>
                </a:solidFill>
                <a:uFillTx/>
                <a:latin typeface="Marianne"/>
              </a:rPr>
              <a:t>Première réunion de reprise le 07/02/2025</a:t>
            </a:r>
            <a:endParaRPr b="0" lang="fr-FR" sz="1400" strike="noStrike" u="none">
              <a:solidFill>
                <a:srgbClr val="000000"/>
              </a:solidFill>
              <a:uFillTx/>
              <a:latin typeface="Arial"/>
            </a:endParaRPr>
          </a:p>
          <a:p>
            <a:pPr defTabSz="914400">
              <a:lnSpc>
                <a:spcPct val="100000"/>
              </a:lnSpc>
            </a:pPr>
            <a:endParaRPr b="0" lang="fr-FR" sz="1400" strike="noStrike" u="none">
              <a:solidFill>
                <a:srgbClr val="000000"/>
              </a:solidFill>
              <a:uFillTx/>
              <a:latin typeface="Arial"/>
            </a:endParaRPr>
          </a:p>
          <a:p>
            <a:pPr lvl="1" marL="743040" indent="-285840" defTabSz="914400">
              <a:lnSpc>
                <a:spcPct val="100000"/>
              </a:lnSpc>
              <a:buClr>
                <a:srgbClr val="000000"/>
              </a:buClr>
              <a:buFont typeface="Wingdings" charset="2"/>
              <a:buChar char=""/>
            </a:pPr>
            <a:r>
              <a:rPr b="0" lang="fr-FR" sz="1400" strike="noStrike" u="none">
                <a:solidFill>
                  <a:schemeClr val="dk1"/>
                </a:solidFill>
                <a:uFillTx/>
                <a:latin typeface="Marianne"/>
              </a:rPr>
              <a:t>Passage en revue des quelques tickets ouverts pour la finalisation de la rédaction mais la plupart avaient été traités par Alison et d’autres concernaient surtout des cas d’usage (mais départ de Buildzr)</a:t>
            </a:r>
            <a:endParaRPr b="0" lang="fr-FR" sz="1400" strike="noStrike" u="none">
              <a:solidFill>
                <a:srgbClr val="000000"/>
              </a:solidFill>
              <a:uFillTx/>
              <a:latin typeface="Arial"/>
            </a:endParaRPr>
          </a:p>
          <a:p>
            <a:pPr defTabSz="914400">
              <a:lnSpc>
                <a:spcPct val="100000"/>
              </a:lnSpc>
            </a:pPr>
            <a:endParaRPr b="0" lang="fr-FR" sz="1400" strike="noStrike" u="none">
              <a:solidFill>
                <a:srgbClr val="000000"/>
              </a:solidFill>
              <a:uFillTx/>
              <a:latin typeface="Arial"/>
            </a:endParaRPr>
          </a:p>
          <a:p>
            <a:pPr lvl="1" marL="743040" indent="-285840" defTabSz="914400">
              <a:lnSpc>
                <a:spcPct val="100000"/>
              </a:lnSpc>
              <a:buClr>
                <a:srgbClr val="000000"/>
              </a:buClr>
              <a:buFont typeface="Wingdings" charset="2"/>
              <a:buChar char=""/>
            </a:pPr>
            <a:r>
              <a:rPr b="1" lang="fr-FR" sz="1400" strike="noStrike" u="none">
                <a:solidFill>
                  <a:schemeClr val="dk1"/>
                </a:solidFill>
                <a:uFillTx/>
                <a:latin typeface="Marianne"/>
              </a:rPr>
              <a:t>Décision d’élaborer un bilan et une feuille de route qui retrace les activités du SG6 depuis sa création et les jalons à venir (voir slides suivantes)</a:t>
            </a:r>
            <a:endParaRPr b="0" lang="fr-FR" sz="1400" strike="noStrike" u="none">
              <a:solidFill>
                <a:srgbClr val="000000"/>
              </a:solidFill>
              <a:uFillTx/>
              <a:latin typeface="Arial"/>
            </a:endParaRPr>
          </a:p>
          <a:p>
            <a:pPr defTabSz="914400">
              <a:lnSpc>
                <a:spcPct val="100000"/>
              </a:lnSpc>
            </a:pPr>
            <a:endParaRPr b="0" lang="fr-FR" sz="1400" strike="noStrike" u="none">
              <a:solidFill>
                <a:srgbClr val="000000"/>
              </a:solidFill>
              <a:uFillTx/>
              <a:latin typeface="Arial"/>
            </a:endParaRPr>
          </a:p>
          <a:p>
            <a:pPr defTabSz="914400">
              <a:lnSpc>
                <a:spcPct val="100000"/>
              </a:lnSpc>
            </a:pPr>
            <a:endParaRPr b="0" lang="fr-FR" sz="1400" strike="noStrike" u="none">
              <a:solidFill>
                <a:srgbClr val="000000"/>
              </a:solidFill>
              <a:uFillTx/>
              <a:latin typeface="Arial"/>
            </a:endParaRPr>
          </a:p>
          <a:p>
            <a:pPr defTabSz="914400">
              <a:lnSpc>
                <a:spcPct val="100000"/>
              </a:lnSpc>
            </a:pPr>
            <a:endParaRPr b="0" lang="fr-FR" sz="1600" strike="noStrike" u="none">
              <a:solidFill>
                <a:srgbClr val="000000"/>
              </a:solidFill>
              <a:uFillTx/>
              <a:latin typeface="Arial"/>
            </a:endParaRPr>
          </a:p>
          <a:p>
            <a:pPr defTabSz="914400">
              <a:lnSpc>
                <a:spcPct val="100000"/>
              </a:lnSpc>
            </a:pPr>
            <a:endParaRPr b="0" lang="fr-FR" sz="1600" strike="noStrike" u="none">
              <a:solidFill>
                <a:srgbClr val="000000"/>
              </a:solidFill>
              <a:uFillTx/>
              <a:latin typeface="Arial"/>
            </a:endParaRPr>
          </a:p>
        </p:txBody>
      </p:sp>
      <p:sp>
        <p:nvSpPr>
          <p:cNvPr id="5" name="PlaceHolder 4"/>
          <p:cNvSpPr>
            <a:spLocks noGrp="1"/>
          </p:cNvSpPr>
          <p:nvPr>
            <p:ph type="ftr" idx="4"/>
          </p:nvPr>
        </p:nvSpPr>
        <p:spPr/>
        <p:txBody>
          <a:bodyPr/>
          <a:p>
            <a:r>
              <a:t>Institut national de l’information géographique et forestière</a:t>
            </a:r>
          </a:p>
        </p:txBody>
      </p:sp>
      <p:sp>
        <p:nvSpPr>
          <p:cNvPr id="6" name="PlaceHolder 5"/>
          <p:cNvSpPr>
            <a:spLocks noGrp="1"/>
          </p:cNvSpPr>
          <p:nvPr>
            <p:ph type="sldNum" idx="5"/>
          </p:nvPr>
        </p:nvSpPr>
        <p:spPr/>
        <p:txBody>
          <a:bodyPr/>
          <a:p>
            <a:fld id="{A0495521-9C5C-44B4-BA95-354B6D4A747E}"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1907640" y="1923840"/>
            <a:ext cx="3815640" cy="1007280"/>
          </a:xfrm>
          <a:prstGeom prst="rect">
            <a:avLst/>
          </a:prstGeom>
          <a:noFill/>
          <a:ln w="0">
            <a:solidFill>
              <a:srgbClr val="000000">
                <a:alpha val="0"/>
              </a:srgbClr>
            </a:solidFill>
          </a:ln>
        </p:spPr>
        <p:txBody>
          <a:bodyPr lIns="0" rIns="0" tIns="0" bIns="0" anchor="t">
            <a:noAutofit/>
          </a:bodyPr>
          <a:p>
            <a:pPr indent="0" defTabSz="914400">
              <a:lnSpc>
                <a:spcPct val="90000"/>
              </a:lnSpc>
              <a:buNone/>
              <a:tabLst>
                <a:tab algn="l" pos="0"/>
              </a:tabLst>
            </a:pPr>
            <a:r>
              <a:rPr b="1" lang="fr-FR" sz="100" strike="noStrike" u="none">
                <a:solidFill>
                  <a:schemeClr val="dk1">
                    <a:alpha val="0"/>
                  </a:schemeClr>
                </a:solidFill>
                <a:uFillTx/>
                <a:latin typeface="Marianne"/>
              </a:rPr>
              <a:t>Po</a:t>
            </a:r>
            <a:endParaRPr b="0" lang="fr-FR" sz="100" strike="noStrike" u="none">
              <a:solidFill>
                <a:srgbClr val="000000"/>
              </a:solidFill>
              <a:uFillTx/>
              <a:latin typeface="Arial"/>
            </a:endParaRPr>
          </a:p>
        </p:txBody>
      </p:sp>
      <p:sp>
        <p:nvSpPr>
          <p:cNvPr id="172" name="PlaceHolder 2"/>
          <p:cNvSpPr>
            <a:spLocks noGrp="1"/>
          </p:cNvSpPr>
          <p:nvPr>
            <p:ph type="dt" idx="21"/>
          </p:nvPr>
        </p:nvSpPr>
        <p:spPr>
          <a:xfrm>
            <a:off x="7614000" y="4783680"/>
            <a:ext cx="1169280" cy="359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r-FR" sz="750" strike="noStrike" u="none" cap="all">
                <a:solidFill>
                  <a:schemeClr val="dk1"/>
                </a:solidFill>
                <a:uFillTx/>
                <a:latin typeface="Marianne"/>
              </a:defRPr>
            </a:lvl1pPr>
          </a:lstStyle>
          <a:p>
            <a:pPr indent="0" algn="r" defTabSz="914400">
              <a:lnSpc>
                <a:spcPct val="100000"/>
              </a:lnSpc>
              <a:buNone/>
              <a:tabLst>
                <a:tab algn="l" pos="0"/>
              </a:tabLst>
            </a:pPr>
            <a:r>
              <a:rPr b="1" lang="fr-FR" sz="750" strike="noStrike" u="none" cap="all">
                <a:solidFill>
                  <a:schemeClr val="dk1"/>
                </a:solidFill>
                <a:uFillTx/>
                <a:latin typeface="Marianne"/>
              </a:rPr>
              <a:t>07/02/2025</a:t>
            </a:r>
            <a:endParaRPr b="0" lang="fr-FR" sz="750" strike="noStrike" u="none">
              <a:solidFill>
                <a:srgbClr val="000000"/>
              </a:solidFill>
              <a:uFillTx/>
              <a:latin typeface="Times New Roman"/>
            </a:endParaRPr>
          </a:p>
        </p:txBody>
      </p:sp>
      <p:sp>
        <p:nvSpPr>
          <p:cNvPr id="173" name="PlaceHolder 3"/>
          <p:cNvSpPr>
            <a:spLocks noGrp="1"/>
          </p:cNvSpPr>
          <p:nvPr>
            <p:ph/>
          </p:nvPr>
        </p:nvSpPr>
        <p:spPr>
          <a:xfrm>
            <a:off x="1331640" y="1136520"/>
            <a:ext cx="5328000" cy="578880"/>
          </a:xfrm>
          <a:prstGeom prst="rect">
            <a:avLst/>
          </a:prstGeom>
          <a:noFill/>
          <a:ln w="0">
            <a:noFill/>
          </a:ln>
        </p:spPr>
        <p:txBody>
          <a:bodyPr lIns="0" rIns="0" tIns="0" bIns="0" anchor="t">
            <a:noAutofit/>
          </a:bodyPr>
          <a:p>
            <a:pPr indent="0" defTabSz="914400">
              <a:lnSpc>
                <a:spcPct val="90000"/>
              </a:lnSpc>
              <a:buNone/>
              <a:tabLst>
                <a:tab algn="l" pos="0"/>
              </a:tabLst>
            </a:pPr>
            <a:r>
              <a:rPr b="1" lang="fr-FR" sz="3250" strike="noStrike" u="none" cap="all">
                <a:solidFill>
                  <a:schemeClr val="dk2">
                    <a:lumMod val="75000"/>
                  </a:schemeClr>
                </a:solidFill>
                <a:uFillTx/>
                <a:latin typeface="Marianne"/>
              </a:rPr>
              <a:t>Contexte et constat</a:t>
            </a:r>
            <a:endParaRPr b="0" lang="fr-FR" sz="3250" strike="noStrike" u="none">
              <a:solidFill>
                <a:srgbClr val="000000"/>
              </a:solidFill>
              <a:uFillTx/>
              <a:latin typeface="Arial"/>
            </a:endParaRPr>
          </a:p>
        </p:txBody>
      </p:sp>
      <p:sp>
        <p:nvSpPr>
          <p:cNvPr id="174" name="ZoneTexte 8"/>
          <p:cNvSpPr/>
          <p:nvPr/>
        </p:nvSpPr>
        <p:spPr>
          <a:xfrm>
            <a:off x="683640" y="2234520"/>
            <a:ext cx="7416000" cy="1004040"/>
          </a:xfrm>
          <a:prstGeom prst="rect">
            <a:avLst/>
          </a:prstGeom>
          <a:noFill/>
          <a:ln w="0">
            <a:noFill/>
          </a:ln>
        </p:spPr>
        <p:style>
          <a:lnRef idx="0"/>
          <a:fillRef idx="0"/>
          <a:effectRef idx="0"/>
          <a:fontRef idx="minor"/>
        </p:style>
        <p:txBody>
          <a:bodyPr lIns="90000" rIns="90000" tIns="45000" bIns="45000" anchor="t">
            <a:spAutoFit/>
          </a:bodyPr>
          <a:p>
            <a:pPr marL="457200" defTabSz="914400">
              <a:lnSpc>
                <a:spcPct val="100000"/>
              </a:lnSpc>
            </a:pPr>
            <a:endParaRPr b="0" lang="fr-FR" sz="1400" strike="noStrike" u="none">
              <a:solidFill>
                <a:srgbClr val="000000"/>
              </a:solidFill>
              <a:uFillTx/>
              <a:latin typeface="Arial"/>
            </a:endParaRPr>
          </a:p>
          <a:p>
            <a:pPr marL="457200" defTabSz="914400">
              <a:lnSpc>
                <a:spcPct val="100000"/>
              </a:lnSpc>
            </a:pPr>
            <a:endParaRPr b="0" lang="fr-FR" sz="1400" strike="noStrike" u="none">
              <a:solidFill>
                <a:srgbClr val="000000"/>
              </a:solidFill>
              <a:uFillTx/>
              <a:latin typeface="Arial"/>
            </a:endParaRPr>
          </a:p>
          <a:p>
            <a:pPr marL="457200" defTabSz="914400">
              <a:lnSpc>
                <a:spcPct val="100000"/>
              </a:lnSpc>
            </a:pPr>
            <a:endParaRPr b="0" lang="fr-FR" sz="1600" strike="noStrike" u="none">
              <a:solidFill>
                <a:srgbClr val="000000"/>
              </a:solidFill>
              <a:uFillTx/>
              <a:latin typeface="Arial"/>
            </a:endParaRPr>
          </a:p>
          <a:p>
            <a:pPr marL="457200" defTabSz="914400">
              <a:lnSpc>
                <a:spcPct val="100000"/>
              </a:lnSpc>
            </a:pPr>
            <a:endParaRPr b="0" lang="fr-FR" sz="1600" strike="noStrike" u="none">
              <a:solidFill>
                <a:srgbClr val="000000"/>
              </a:solidFill>
              <a:uFillTx/>
              <a:latin typeface="Arial"/>
            </a:endParaRPr>
          </a:p>
        </p:txBody>
      </p:sp>
      <p:sp>
        <p:nvSpPr>
          <p:cNvPr id="175" name="ZoneTexte 10"/>
          <p:cNvSpPr/>
          <p:nvPr/>
        </p:nvSpPr>
        <p:spPr>
          <a:xfrm>
            <a:off x="362160" y="1697400"/>
            <a:ext cx="7901640" cy="317664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15000"/>
              </a:lnSpc>
              <a:spcAft>
                <a:spcPts val="1001"/>
              </a:spcAft>
              <a:buClr>
                <a:srgbClr val="000000"/>
              </a:buClr>
              <a:buFont typeface="Wingdings" charset="2"/>
              <a:buChar char=""/>
            </a:pPr>
            <a:r>
              <a:rPr b="0" lang="fr-FR" sz="1400" strike="noStrike" u="none">
                <a:solidFill>
                  <a:schemeClr val="dk1"/>
                </a:solidFill>
                <a:uFillTx/>
                <a:latin typeface="Marianne"/>
                <a:ea typeface="Calibri"/>
              </a:rPr>
              <a:t>La convention GPU-DHUP applicative, qui prévoit les travaux d’évolution du GPU sur l’année est en cours de rédaction et attendue pour le deuxième trimestre 2025.</a:t>
            </a:r>
            <a:endParaRPr b="0" lang="fr-FR" sz="1400" strike="noStrike" u="none">
              <a:solidFill>
                <a:srgbClr val="000000"/>
              </a:solidFill>
              <a:uFillTx/>
              <a:latin typeface="Arial"/>
            </a:endParaRPr>
          </a:p>
          <a:p>
            <a:pPr marL="285840" indent="-285840" defTabSz="914400">
              <a:lnSpc>
                <a:spcPct val="115000"/>
              </a:lnSpc>
              <a:spcAft>
                <a:spcPts val="1001"/>
              </a:spcAft>
              <a:buClr>
                <a:srgbClr val="000000"/>
              </a:buClr>
              <a:buFont typeface="Wingdings" charset="2"/>
              <a:buChar char=""/>
            </a:pPr>
            <a:r>
              <a:rPr b="0" lang="fr-FR" sz="1400" strike="noStrike" u="none">
                <a:solidFill>
                  <a:schemeClr val="dk1"/>
                </a:solidFill>
                <a:uFillTx/>
                <a:latin typeface="Marianne"/>
                <a:ea typeface="Calibri"/>
              </a:rPr>
              <a:t>Les PLU devront intégrer l’effort de réduction de consommation d’espace prévu par la loi Climat et Résilience avant février 2028.</a:t>
            </a:r>
            <a:endParaRPr b="0" lang="fr-FR" sz="1400" strike="noStrike" u="none">
              <a:solidFill>
                <a:srgbClr val="000000"/>
              </a:solidFill>
              <a:uFillTx/>
              <a:latin typeface="Arial"/>
            </a:endParaRPr>
          </a:p>
          <a:p>
            <a:pPr marL="285840" indent="-285840" defTabSz="914400">
              <a:lnSpc>
                <a:spcPct val="115000"/>
              </a:lnSpc>
              <a:spcAft>
                <a:spcPts val="1001"/>
              </a:spcAft>
              <a:buClr>
                <a:srgbClr val="000000"/>
              </a:buClr>
              <a:buFont typeface="Wingdings" charset="2"/>
              <a:buChar char=""/>
            </a:pPr>
            <a:r>
              <a:rPr b="0" lang="fr-FR" sz="1400" strike="noStrike" u="none">
                <a:solidFill>
                  <a:schemeClr val="dk1"/>
                </a:solidFill>
                <a:uFillTx/>
                <a:latin typeface="Marianne"/>
                <a:ea typeface="Calibri"/>
              </a:rPr>
              <a:t>Le standard SRU niveau 2 est presque finalisé et il faut se fixer une échéance pour ne pas tomber dans le travers de toujours vouloir le rendre perfectible au dépend de la mise en application.</a:t>
            </a:r>
            <a:endParaRPr b="0" lang="fr-FR" sz="1400" strike="noStrike" u="none">
              <a:solidFill>
                <a:srgbClr val="000000"/>
              </a:solidFill>
              <a:uFillTx/>
              <a:latin typeface="Arial"/>
            </a:endParaRPr>
          </a:p>
          <a:p>
            <a:pPr marL="285840" indent="-285840" defTabSz="914400">
              <a:lnSpc>
                <a:spcPct val="115000"/>
              </a:lnSpc>
              <a:spcAft>
                <a:spcPts val="1001"/>
              </a:spcAft>
              <a:buClr>
                <a:srgbClr val="000000"/>
              </a:buClr>
              <a:buFont typeface="Wingdings" charset="2"/>
              <a:buChar char=""/>
            </a:pPr>
            <a:r>
              <a:rPr b="0" lang="fr-FR" sz="1400" strike="noStrike" u="none">
                <a:solidFill>
                  <a:schemeClr val="dk1"/>
                </a:solidFill>
                <a:uFillTx/>
                <a:latin typeface="Marianne"/>
                <a:ea typeface="Calibri"/>
              </a:rPr>
              <a:t>Les collectivités se sont peu emparées du sujet y compris le niveau 1</a:t>
            </a:r>
            <a:endParaRPr b="0" lang="fr-FR" sz="1400" strike="noStrike" u="none">
              <a:solidFill>
                <a:srgbClr val="000000"/>
              </a:solidFill>
              <a:uFillTx/>
              <a:latin typeface="Arial"/>
            </a:endParaRPr>
          </a:p>
          <a:p>
            <a:pPr defTabSz="914400">
              <a:lnSpc>
                <a:spcPct val="115000"/>
              </a:lnSpc>
              <a:spcAft>
                <a:spcPts val="1001"/>
              </a:spcAft>
            </a:pPr>
            <a:endParaRPr b="0" lang="fr-FR" sz="1400" strike="noStrike" u="none">
              <a:solidFill>
                <a:srgbClr val="000000"/>
              </a:solidFill>
              <a:uFillTx/>
              <a:latin typeface="Arial"/>
            </a:endParaRPr>
          </a:p>
          <a:p>
            <a:pPr defTabSz="914400">
              <a:lnSpc>
                <a:spcPct val="115000"/>
              </a:lnSpc>
              <a:spcAft>
                <a:spcPts val="1001"/>
              </a:spcAft>
            </a:pPr>
            <a:endParaRPr b="0" lang="fr-FR" sz="1400" strike="noStrike" u="none">
              <a:solidFill>
                <a:srgbClr val="000000"/>
              </a:solidFill>
              <a:uFillTx/>
              <a:latin typeface="Arial"/>
            </a:endParaRPr>
          </a:p>
        </p:txBody>
      </p:sp>
      <p:sp>
        <p:nvSpPr>
          <p:cNvPr id="5" name="PlaceHolder 4"/>
          <p:cNvSpPr>
            <a:spLocks noGrp="1"/>
          </p:cNvSpPr>
          <p:nvPr>
            <p:ph type="ftr" idx="4"/>
          </p:nvPr>
        </p:nvSpPr>
        <p:spPr/>
        <p:txBody>
          <a:bodyPr/>
          <a:p>
            <a:r>
              <a:t>Institut national de l’information géographique et forestière</a:t>
            </a:r>
          </a:p>
        </p:txBody>
      </p:sp>
      <p:sp>
        <p:nvSpPr>
          <p:cNvPr id="6" name="PlaceHolder 5"/>
          <p:cNvSpPr>
            <a:spLocks noGrp="1"/>
          </p:cNvSpPr>
          <p:nvPr>
            <p:ph type="sldNum" idx="5"/>
          </p:nvPr>
        </p:nvSpPr>
        <p:spPr/>
        <p:txBody>
          <a:bodyPr/>
          <a:p>
            <a:fld id="{B94D9554-EFF3-4260-940A-31DB8DD190BB}"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1907640" y="1923840"/>
            <a:ext cx="3815640" cy="1007280"/>
          </a:xfrm>
          <a:prstGeom prst="rect">
            <a:avLst/>
          </a:prstGeom>
          <a:noFill/>
          <a:ln w="0">
            <a:solidFill>
              <a:srgbClr val="000000">
                <a:alpha val="0"/>
              </a:srgbClr>
            </a:solidFill>
          </a:ln>
        </p:spPr>
        <p:txBody>
          <a:bodyPr lIns="0" rIns="0" tIns="0" bIns="0" anchor="t">
            <a:noAutofit/>
          </a:bodyPr>
          <a:p>
            <a:pPr indent="0" defTabSz="914400">
              <a:lnSpc>
                <a:spcPct val="90000"/>
              </a:lnSpc>
              <a:buNone/>
              <a:tabLst>
                <a:tab algn="l" pos="0"/>
              </a:tabLst>
            </a:pPr>
            <a:r>
              <a:rPr b="1" lang="fr-FR" sz="100" strike="noStrike" u="none">
                <a:solidFill>
                  <a:schemeClr val="dk1">
                    <a:alpha val="0"/>
                  </a:schemeClr>
                </a:solidFill>
                <a:uFillTx/>
                <a:latin typeface="Marianne"/>
              </a:rPr>
              <a:t>Po</a:t>
            </a:r>
            <a:endParaRPr b="0" lang="fr-FR" sz="100" strike="noStrike" u="none">
              <a:solidFill>
                <a:srgbClr val="000000"/>
              </a:solidFill>
              <a:uFillTx/>
              <a:latin typeface="Arial"/>
            </a:endParaRPr>
          </a:p>
        </p:txBody>
      </p:sp>
      <p:sp>
        <p:nvSpPr>
          <p:cNvPr id="177" name="PlaceHolder 2"/>
          <p:cNvSpPr>
            <a:spLocks noGrp="1"/>
          </p:cNvSpPr>
          <p:nvPr>
            <p:ph type="dt" idx="22"/>
          </p:nvPr>
        </p:nvSpPr>
        <p:spPr>
          <a:xfrm>
            <a:off x="7614000" y="4783680"/>
            <a:ext cx="1169280" cy="359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r-FR" sz="750" strike="noStrike" u="none" cap="all">
                <a:solidFill>
                  <a:schemeClr val="dk1"/>
                </a:solidFill>
                <a:uFillTx/>
                <a:latin typeface="Marianne"/>
              </a:defRPr>
            </a:lvl1pPr>
          </a:lstStyle>
          <a:p>
            <a:pPr indent="0" algn="r" defTabSz="914400">
              <a:lnSpc>
                <a:spcPct val="100000"/>
              </a:lnSpc>
              <a:buNone/>
              <a:tabLst>
                <a:tab algn="l" pos="0"/>
              </a:tabLst>
            </a:pPr>
            <a:r>
              <a:rPr b="1" lang="fr-FR" sz="750" strike="noStrike" u="none" cap="all">
                <a:solidFill>
                  <a:schemeClr val="dk1"/>
                </a:solidFill>
                <a:uFillTx/>
                <a:latin typeface="Marianne"/>
              </a:rPr>
              <a:t>07/02/2025</a:t>
            </a:r>
            <a:endParaRPr b="0" lang="fr-FR" sz="750" strike="noStrike" u="none">
              <a:solidFill>
                <a:srgbClr val="000000"/>
              </a:solidFill>
              <a:uFillTx/>
              <a:latin typeface="Times New Roman"/>
            </a:endParaRPr>
          </a:p>
        </p:txBody>
      </p:sp>
      <p:sp>
        <p:nvSpPr>
          <p:cNvPr id="178" name="PlaceHolder 3"/>
          <p:cNvSpPr>
            <a:spLocks noGrp="1"/>
          </p:cNvSpPr>
          <p:nvPr>
            <p:ph/>
          </p:nvPr>
        </p:nvSpPr>
        <p:spPr>
          <a:xfrm>
            <a:off x="1331640" y="1136520"/>
            <a:ext cx="6281640" cy="578880"/>
          </a:xfrm>
          <a:prstGeom prst="rect">
            <a:avLst/>
          </a:prstGeom>
          <a:noFill/>
          <a:ln w="0">
            <a:noFill/>
          </a:ln>
        </p:spPr>
        <p:txBody>
          <a:bodyPr lIns="0" rIns="0" tIns="0" bIns="0" anchor="t">
            <a:noAutofit/>
          </a:bodyPr>
          <a:p>
            <a:pPr indent="0" defTabSz="914400">
              <a:lnSpc>
                <a:spcPct val="90000"/>
              </a:lnSpc>
              <a:buNone/>
              <a:tabLst>
                <a:tab algn="l" pos="0"/>
              </a:tabLst>
            </a:pPr>
            <a:r>
              <a:rPr b="1" lang="fr-FR" sz="3250" strike="noStrike" u="none" cap="all">
                <a:solidFill>
                  <a:schemeClr val="dk2">
                    <a:lumMod val="75000"/>
                  </a:schemeClr>
                </a:solidFill>
                <a:uFillTx/>
                <a:latin typeface="Marianne"/>
              </a:rPr>
              <a:t>Conclusion et orientations</a:t>
            </a:r>
            <a:endParaRPr b="0" lang="fr-FR" sz="3250" strike="noStrike" u="none">
              <a:solidFill>
                <a:srgbClr val="000000"/>
              </a:solidFill>
              <a:uFillTx/>
              <a:latin typeface="Arial"/>
            </a:endParaRPr>
          </a:p>
        </p:txBody>
      </p:sp>
      <p:sp>
        <p:nvSpPr>
          <p:cNvPr id="179" name="ZoneTexte 8"/>
          <p:cNvSpPr/>
          <p:nvPr/>
        </p:nvSpPr>
        <p:spPr>
          <a:xfrm>
            <a:off x="683640" y="2234520"/>
            <a:ext cx="7416000" cy="1004040"/>
          </a:xfrm>
          <a:prstGeom prst="rect">
            <a:avLst/>
          </a:prstGeom>
          <a:noFill/>
          <a:ln w="0">
            <a:noFill/>
          </a:ln>
        </p:spPr>
        <p:style>
          <a:lnRef idx="0"/>
          <a:fillRef idx="0"/>
          <a:effectRef idx="0"/>
          <a:fontRef idx="minor"/>
        </p:style>
        <p:txBody>
          <a:bodyPr lIns="90000" rIns="90000" tIns="45000" bIns="45000" anchor="t">
            <a:spAutoFit/>
          </a:bodyPr>
          <a:p>
            <a:pPr marL="457200" defTabSz="914400">
              <a:lnSpc>
                <a:spcPct val="100000"/>
              </a:lnSpc>
            </a:pPr>
            <a:endParaRPr b="0" lang="fr-FR" sz="1400" strike="noStrike" u="none">
              <a:solidFill>
                <a:srgbClr val="000000"/>
              </a:solidFill>
              <a:uFillTx/>
              <a:latin typeface="Arial"/>
            </a:endParaRPr>
          </a:p>
          <a:p>
            <a:pPr marL="457200" defTabSz="914400">
              <a:lnSpc>
                <a:spcPct val="100000"/>
              </a:lnSpc>
            </a:pPr>
            <a:endParaRPr b="0" lang="fr-FR" sz="1400" strike="noStrike" u="none">
              <a:solidFill>
                <a:srgbClr val="000000"/>
              </a:solidFill>
              <a:uFillTx/>
              <a:latin typeface="Arial"/>
            </a:endParaRPr>
          </a:p>
          <a:p>
            <a:pPr marL="457200" defTabSz="914400">
              <a:lnSpc>
                <a:spcPct val="100000"/>
              </a:lnSpc>
            </a:pPr>
            <a:endParaRPr b="0" lang="fr-FR" sz="1600" strike="noStrike" u="none">
              <a:solidFill>
                <a:srgbClr val="000000"/>
              </a:solidFill>
              <a:uFillTx/>
              <a:latin typeface="Arial"/>
            </a:endParaRPr>
          </a:p>
          <a:p>
            <a:pPr marL="457200" defTabSz="914400">
              <a:lnSpc>
                <a:spcPct val="100000"/>
              </a:lnSpc>
            </a:pPr>
            <a:endParaRPr b="0" lang="fr-FR" sz="1600" strike="noStrike" u="none">
              <a:solidFill>
                <a:srgbClr val="000000"/>
              </a:solidFill>
              <a:uFillTx/>
              <a:latin typeface="Arial"/>
            </a:endParaRPr>
          </a:p>
        </p:txBody>
      </p:sp>
      <p:sp>
        <p:nvSpPr>
          <p:cNvPr id="180" name="ZoneTexte 10"/>
          <p:cNvSpPr/>
          <p:nvPr/>
        </p:nvSpPr>
        <p:spPr>
          <a:xfrm>
            <a:off x="441000" y="2098080"/>
            <a:ext cx="7901640" cy="206064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15000"/>
              </a:lnSpc>
              <a:spcAft>
                <a:spcPts val="1001"/>
              </a:spcAft>
              <a:buClr>
                <a:srgbClr val="000000"/>
              </a:buClr>
              <a:buFont typeface="Wingdings" charset="2"/>
              <a:buChar char=""/>
            </a:pPr>
            <a:r>
              <a:rPr b="0" lang="fr-FR" sz="1400" strike="noStrike" u="none">
                <a:solidFill>
                  <a:schemeClr val="dk1"/>
                </a:solidFill>
                <a:uFillTx/>
                <a:latin typeface="Marianne"/>
                <a:ea typeface="Calibri"/>
              </a:rPr>
              <a:t>En découle la nécessité d’établir une feuille de route avec</a:t>
            </a:r>
            <a:r>
              <a:rPr b="0" lang="fr-FR" sz="1400" strike="noStrike" u="none">
                <a:solidFill>
                  <a:schemeClr val="dk1"/>
                </a:solidFill>
                <a:uFillTx/>
                <a:latin typeface="Marianne"/>
                <a:ea typeface="Calibri"/>
              </a:rPr>
              <a:t> des jalons pour le projet SRU et son accompagnement via le développement d’outils d’édition de données conformes aux deux niveaux du standard CNIG SRU.</a:t>
            </a:r>
            <a:endParaRPr b="0" lang="fr-FR" sz="1400" strike="noStrike" u="none">
              <a:solidFill>
                <a:srgbClr val="000000"/>
              </a:solidFill>
              <a:uFillTx/>
              <a:latin typeface="Arial"/>
            </a:endParaRPr>
          </a:p>
          <a:p>
            <a:pPr marL="285840" indent="-285840" defTabSz="914400">
              <a:lnSpc>
                <a:spcPct val="115000"/>
              </a:lnSpc>
              <a:spcAft>
                <a:spcPts val="1001"/>
              </a:spcAft>
              <a:buClr>
                <a:srgbClr val="000000"/>
              </a:buClr>
              <a:buFont typeface="Wingdings" charset="2"/>
              <a:buChar char=""/>
            </a:pPr>
            <a:r>
              <a:rPr b="0" lang="fr-FR" sz="1400" strike="noStrike" u="none">
                <a:solidFill>
                  <a:schemeClr val="dk1"/>
                </a:solidFill>
                <a:uFillTx/>
                <a:latin typeface="Marianne"/>
                <a:ea typeface="Calibri"/>
              </a:rPr>
              <a:t>A défaut de pouvoir rendre d’ores et déjà obligatoires les SRU à proche échéance, les participants s’accordent à dire </a:t>
            </a:r>
            <a:r>
              <a:rPr b="0" lang="fr-FR" sz="1400" strike="noStrike" u="none">
                <a:solidFill>
                  <a:srgbClr val="000000"/>
                </a:solidFill>
                <a:uFillTx/>
                <a:latin typeface="Marianne"/>
                <a:ea typeface="Times New Roman"/>
              </a:rPr>
              <a:t>qu'il serait souhaitable que des collectivités montent en compétence à minima sur le niveau 1, et avec les éléments essentiels du niveau 2. </a:t>
            </a:r>
            <a:endParaRPr b="0" lang="fr-FR" sz="1400" strike="noStrike" u="none">
              <a:solidFill>
                <a:srgbClr val="000000"/>
              </a:solidFill>
              <a:uFillTx/>
              <a:latin typeface="Arial"/>
            </a:endParaRPr>
          </a:p>
          <a:p>
            <a:pPr defTabSz="914400">
              <a:lnSpc>
                <a:spcPct val="115000"/>
              </a:lnSpc>
              <a:spcAft>
                <a:spcPts val="1001"/>
              </a:spcAft>
            </a:pPr>
            <a:endParaRPr b="0" lang="fr-FR" sz="1400" strike="noStrike" u="none">
              <a:solidFill>
                <a:srgbClr val="000000"/>
              </a:solidFill>
              <a:uFillTx/>
              <a:latin typeface="Arial"/>
            </a:endParaRPr>
          </a:p>
        </p:txBody>
      </p:sp>
      <p:sp>
        <p:nvSpPr>
          <p:cNvPr id="5" name="PlaceHolder 4"/>
          <p:cNvSpPr>
            <a:spLocks noGrp="1"/>
          </p:cNvSpPr>
          <p:nvPr>
            <p:ph type="ftr" idx="4"/>
          </p:nvPr>
        </p:nvSpPr>
        <p:spPr/>
        <p:txBody>
          <a:bodyPr/>
          <a:p>
            <a:r>
              <a:t>Institut national de l’information géographique et forestière</a:t>
            </a:r>
          </a:p>
        </p:txBody>
      </p:sp>
      <p:sp>
        <p:nvSpPr>
          <p:cNvPr id="6" name="PlaceHolder 5"/>
          <p:cNvSpPr>
            <a:spLocks noGrp="1"/>
          </p:cNvSpPr>
          <p:nvPr>
            <p:ph type="sldNum" idx="5"/>
          </p:nvPr>
        </p:nvSpPr>
        <p:spPr/>
        <p:txBody>
          <a:bodyPr/>
          <a:p>
            <a:fld id="{D76767B8-E809-482E-A5D1-A81F538EB1BE}"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dt" idx="23"/>
          </p:nvPr>
        </p:nvSpPr>
        <p:spPr>
          <a:xfrm>
            <a:off x="7614000" y="4783680"/>
            <a:ext cx="1169280" cy="359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r-FR" sz="750" strike="noStrike" u="none" cap="all">
                <a:solidFill>
                  <a:schemeClr val="dk1"/>
                </a:solidFill>
                <a:uFillTx/>
                <a:latin typeface="Marianne"/>
              </a:defRPr>
            </a:lvl1pPr>
          </a:lstStyle>
          <a:p>
            <a:pPr indent="0" algn="r" defTabSz="914400">
              <a:lnSpc>
                <a:spcPct val="100000"/>
              </a:lnSpc>
              <a:buNone/>
              <a:tabLst>
                <a:tab algn="l" pos="0"/>
              </a:tabLst>
            </a:pPr>
            <a:r>
              <a:rPr b="1" lang="fr-FR" sz="750" strike="noStrike" u="none" cap="all">
                <a:solidFill>
                  <a:schemeClr val="dk1"/>
                </a:solidFill>
                <a:uFillTx/>
                <a:latin typeface="Marianne"/>
              </a:rPr>
              <a:t>07/02/2025</a:t>
            </a:r>
            <a:endParaRPr b="0" lang="fr-FR" sz="750" strike="noStrike" u="none">
              <a:solidFill>
                <a:srgbClr val="000000"/>
              </a:solidFill>
              <a:uFillTx/>
              <a:latin typeface="Times New Roman"/>
            </a:endParaRPr>
          </a:p>
        </p:txBody>
      </p:sp>
      <p:sp>
        <p:nvSpPr>
          <p:cNvPr id="182" name="PlaceHolder 2"/>
          <p:cNvSpPr>
            <a:spLocks noGrp="1"/>
          </p:cNvSpPr>
          <p:nvPr>
            <p:ph/>
          </p:nvPr>
        </p:nvSpPr>
        <p:spPr>
          <a:xfrm>
            <a:off x="1331640" y="1131480"/>
            <a:ext cx="6048000" cy="647280"/>
          </a:xfrm>
          <a:prstGeom prst="rect">
            <a:avLst/>
          </a:prstGeom>
          <a:noFill/>
          <a:ln w="0">
            <a:noFill/>
          </a:ln>
        </p:spPr>
        <p:txBody>
          <a:bodyPr lIns="0" rIns="0" tIns="0" bIns="0" anchor="t">
            <a:noAutofit/>
          </a:bodyPr>
          <a:p>
            <a:pPr indent="0" defTabSz="914400">
              <a:lnSpc>
                <a:spcPct val="90000"/>
              </a:lnSpc>
              <a:buNone/>
              <a:tabLst>
                <a:tab algn="l" pos="0"/>
              </a:tabLst>
            </a:pPr>
            <a:r>
              <a:rPr b="1" lang="fr-FR" sz="3250" strike="noStrike" u="none" cap="all">
                <a:solidFill>
                  <a:schemeClr val="dk2">
                    <a:lumMod val="75000"/>
                  </a:schemeClr>
                </a:solidFill>
                <a:uFillTx/>
                <a:latin typeface="Marianne"/>
              </a:rPr>
              <a:t>ACTIONS et perspectives</a:t>
            </a:r>
            <a:endParaRPr b="0" lang="fr-FR" sz="3250" strike="noStrike" u="none">
              <a:solidFill>
                <a:srgbClr val="000000"/>
              </a:solidFill>
              <a:uFillTx/>
              <a:latin typeface="Arial"/>
            </a:endParaRPr>
          </a:p>
        </p:txBody>
      </p:sp>
      <p:sp>
        <p:nvSpPr>
          <p:cNvPr id="183" name="ZoneTexte 6"/>
          <p:cNvSpPr/>
          <p:nvPr/>
        </p:nvSpPr>
        <p:spPr>
          <a:xfrm>
            <a:off x="360000" y="1735560"/>
            <a:ext cx="7901640" cy="407772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15000"/>
              </a:lnSpc>
              <a:spcAft>
                <a:spcPts val="1001"/>
              </a:spcAft>
              <a:buClr>
                <a:srgbClr val="000000"/>
              </a:buClr>
              <a:buFont typeface="Wingdings" charset="2"/>
              <a:buChar char=""/>
            </a:pPr>
            <a:r>
              <a:rPr b="1" lang="fr-FR" sz="1400" strike="noStrike" u="none">
                <a:solidFill>
                  <a:schemeClr val="dk1"/>
                </a:solidFill>
                <a:uFillTx/>
                <a:latin typeface="Marianne"/>
                <a:ea typeface="Calibri"/>
              </a:rPr>
              <a:t>La rédaction conjointe d’un bilan accompagné d’une feuille de route pour présenter et planifier les prochaines actions du sous-groupe permettront d’arrêter des orientations relatives aux premières implémentions du standard SRU sur le GPU.</a:t>
            </a:r>
            <a:br>
              <a:rPr sz="1400"/>
            </a:br>
            <a:r>
              <a:rPr b="1" lang="fr-FR" sz="1400" strike="noStrike" u="sng">
                <a:solidFill>
                  <a:srgbClr val="0000ff"/>
                </a:solidFill>
                <a:uFillTx/>
                <a:latin typeface="Marianne"/>
                <a:ea typeface="Calibri"/>
                <a:hlinkClick r:id="rId1"/>
              </a:rPr>
              <a:t>Cette rédaction été initiée</a:t>
            </a:r>
            <a:r>
              <a:rPr b="1" lang="fr-FR" sz="1400" strike="noStrike" u="none">
                <a:solidFill>
                  <a:schemeClr val="dk1"/>
                </a:solidFill>
                <a:uFillTx/>
                <a:latin typeface="Marianne"/>
                <a:ea typeface="Calibri"/>
              </a:rPr>
              <a:t> et sera passée en revue lors de la prochaine réunion du sous-groupe le 03/04/2025.</a:t>
            </a:r>
            <a:endParaRPr b="0" lang="fr-FR" sz="1400" strike="noStrike" u="none">
              <a:solidFill>
                <a:srgbClr val="000000"/>
              </a:solidFill>
              <a:uFillTx/>
              <a:latin typeface="Arial"/>
            </a:endParaRPr>
          </a:p>
          <a:p>
            <a:pPr marL="285840" indent="-285840" defTabSz="914400">
              <a:lnSpc>
                <a:spcPct val="115000"/>
              </a:lnSpc>
              <a:spcAft>
                <a:spcPts val="1001"/>
              </a:spcAft>
              <a:buClr>
                <a:srgbClr val="000000"/>
              </a:buClr>
              <a:buFont typeface="Wingdings" charset="2"/>
              <a:buChar char=""/>
            </a:pPr>
            <a:r>
              <a:rPr b="0" lang="fr-FR" sz="1400" strike="noStrike" u="none">
                <a:solidFill>
                  <a:schemeClr val="dk1"/>
                </a:solidFill>
                <a:uFillTx/>
                <a:latin typeface="Marianne"/>
                <a:ea typeface="Calibri"/>
              </a:rPr>
              <a:t>Animation d’un atelier aux Geodatadays de septembre 2025 à Marseille.</a:t>
            </a:r>
            <a:endParaRPr b="0" lang="fr-FR" sz="1400" strike="noStrike" u="none">
              <a:solidFill>
                <a:srgbClr val="000000"/>
              </a:solidFill>
              <a:uFillTx/>
              <a:latin typeface="Arial"/>
            </a:endParaRPr>
          </a:p>
          <a:p>
            <a:pPr marL="285840" indent="-285840" defTabSz="914400">
              <a:lnSpc>
                <a:spcPct val="115000"/>
              </a:lnSpc>
              <a:spcAft>
                <a:spcPts val="1001"/>
              </a:spcAft>
              <a:buClr>
                <a:srgbClr val="000000"/>
              </a:buClr>
              <a:buFont typeface="Wingdings" charset="2"/>
              <a:buChar char=""/>
            </a:pPr>
            <a:r>
              <a:rPr b="0" lang="fr-FR" sz="1400" strike="noStrike" u="none">
                <a:solidFill>
                  <a:schemeClr val="dk1"/>
                </a:solidFill>
                <a:uFillTx/>
                <a:latin typeface="Marianne"/>
                <a:ea typeface="Calibri"/>
              </a:rPr>
              <a:t>A reconfirmer suite à la rédaction de la feuille de route : lancer un appel aux collectivités pour une phase de tests sur l’implémentation des SRU niveau 1 et 2.</a:t>
            </a:r>
            <a:endParaRPr b="0" lang="fr-FR" sz="1400" strike="noStrike" u="none">
              <a:solidFill>
                <a:srgbClr val="000000"/>
              </a:solidFill>
              <a:uFillTx/>
              <a:latin typeface="Arial"/>
            </a:endParaRPr>
          </a:p>
          <a:p>
            <a:pPr marL="285840" indent="-285840" defTabSz="914400">
              <a:lnSpc>
                <a:spcPct val="115000"/>
              </a:lnSpc>
              <a:spcAft>
                <a:spcPts val="1001"/>
              </a:spcAft>
              <a:buClr>
                <a:srgbClr val="000000"/>
              </a:buClr>
              <a:buFont typeface="Wingdings" charset="2"/>
              <a:buChar char=""/>
            </a:pPr>
            <a:r>
              <a:rPr b="0" lang="fr-FR" sz="1400" strike="noStrike" u="none">
                <a:solidFill>
                  <a:schemeClr val="dk1"/>
                </a:solidFill>
                <a:uFillTx/>
                <a:latin typeface="Marianne"/>
                <a:ea typeface="Times New Roman"/>
              </a:rPr>
              <a:t>Évocation de l’IA comme piste à explorer pour assister la traduction d’un règlement dans sa version structurée SRU destinée à être exploitée par une machine</a:t>
            </a:r>
            <a:endParaRPr b="0" lang="fr-FR" sz="1400" strike="noStrike" u="none">
              <a:solidFill>
                <a:srgbClr val="000000"/>
              </a:solidFill>
              <a:uFillTx/>
              <a:latin typeface="Arial"/>
            </a:endParaRPr>
          </a:p>
          <a:p>
            <a:pPr defTabSz="914400">
              <a:lnSpc>
                <a:spcPct val="115000"/>
              </a:lnSpc>
              <a:spcAft>
                <a:spcPts val="1001"/>
              </a:spcAft>
            </a:pPr>
            <a:endParaRPr b="0" lang="fr-FR" sz="1400" strike="noStrike" u="none">
              <a:solidFill>
                <a:srgbClr val="000000"/>
              </a:solidFill>
              <a:uFillTx/>
              <a:latin typeface="Arial"/>
            </a:endParaRPr>
          </a:p>
          <a:p>
            <a:pPr defTabSz="914400">
              <a:lnSpc>
                <a:spcPct val="115000"/>
              </a:lnSpc>
              <a:spcAft>
                <a:spcPts val="1001"/>
              </a:spcAft>
            </a:pPr>
            <a:endParaRPr b="0" lang="fr-FR" sz="1400" strike="noStrike" u="none">
              <a:solidFill>
                <a:srgbClr val="000000"/>
              </a:solidFill>
              <a:uFillTx/>
              <a:latin typeface="Arial"/>
            </a:endParaRPr>
          </a:p>
          <a:p>
            <a:pPr defTabSz="914400">
              <a:lnSpc>
                <a:spcPct val="115000"/>
              </a:lnSpc>
              <a:spcAft>
                <a:spcPts val="1001"/>
              </a:spcAft>
            </a:pPr>
            <a:endParaRPr b="0" lang="fr-FR" sz="1400" strike="noStrike" u="none">
              <a:solidFill>
                <a:srgbClr val="000000"/>
              </a:solidFill>
              <a:uFillTx/>
              <a:latin typeface="Arial"/>
            </a:endParaRPr>
          </a:p>
        </p:txBody>
      </p:sp>
      <p:sp>
        <p:nvSpPr>
          <p:cNvPr id="4" name="PlaceHolder 3"/>
          <p:cNvSpPr>
            <a:spLocks noGrp="1"/>
          </p:cNvSpPr>
          <p:nvPr>
            <p:ph type="ftr" idx="4"/>
          </p:nvPr>
        </p:nvSpPr>
        <p:spPr/>
        <p:txBody>
          <a:bodyPr/>
          <a:p>
            <a:r>
              <a:t>Institut national de l’information géographique et forestière</a:t>
            </a:r>
          </a:p>
        </p:txBody>
      </p:sp>
      <p:sp>
        <p:nvSpPr>
          <p:cNvPr id="5" name="PlaceHolder 4"/>
          <p:cNvSpPr>
            <a:spLocks noGrp="1"/>
          </p:cNvSpPr>
          <p:nvPr>
            <p:ph type="sldNum" idx="5"/>
          </p:nvPr>
        </p:nvSpPr>
        <p:spPr/>
        <p:txBody>
          <a:bodyPr/>
          <a:p>
            <a:fld id="{91AB4D79-2C40-4AFE-80A4-A929A7F5D39C}"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dt" idx="24"/>
          </p:nvPr>
        </p:nvSpPr>
        <p:spPr>
          <a:xfrm>
            <a:off x="7614000" y="4783680"/>
            <a:ext cx="1169280" cy="359280"/>
          </a:xfrm>
          <a:prstGeom prst="rect">
            <a:avLst/>
          </a:prstGeom>
          <a:noFill/>
          <a:ln w="0">
            <a:noFill/>
          </a:ln>
        </p:spPr>
        <p:txBody>
          <a:bodyPr lIns="0" rIns="0" tIns="0" bIns="0" anchor="ctr">
            <a:noAutofit/>
          </a:bodyPr>
          <a:lstStyle>
            <a:lvl1pPr indent="0" algn="r" defTabSz="914400">
              <a:lnSpc>
                <a:spcPct val="100000"/>
              </a:lnSpc>
              <a:buNone/>
              <a:tabLst>
                <a:tab algn="l" pos="0"/>
              </a:tabLst>
              <a:defRPr b="1" lang="fr-FR" sz="750" strike="noStrike" u="none" cap="all">
                <a:solidFill>
                  <a:schemeClr val="dk1"/>
                </a:solidFill>
                <a:uFillTx/>
                <a:latin typeface="Marianne"/>
              </a:defRPr>
            </a:lvl1pPr>
          </a:lstStyle>
          <a:p>
            <a:pPr indent="0" algn="r" defTabSz="914400">
              <a:lnSpc>
                <a:spcPct val="100000"/>
              </a:lnSpc>
              <a:buNone/>
              <a:tabLst>
                <a:tab algn="l" pos="0"/>
              </a:tabLst>
            </a:pPr>
            <a:r>
              <a:rPr b="1" lang="fr-FR" sz="750" strike="noStrike" u="none" cap="all">
                <a:solidFill>
                  <a:schemeClr val="dk1"/>
                </a:solidFill>
                <a:uFillTx/>
                <a:latin typeface="Marianne"/>
              </a:rPr>
              <a:t>07/02/2025</a:t>
            </a:r>
            <a:endParaRPr b="0" lang="fr-FR" sz="750" strike="noStrike" u="none">
              <a:solidFill>
                <a:srgbClr val="000000"/>
              </a:solidFill>
              <a:uFillTx/>
              <a:latin typeface="Times New Roman"/>
            </a:endParaRPr>
          </a:p>
          <a:p>
            <a:pPr indent="0" algn="r" defTabSz="914400">
              <a:lnSpc>
                <a:spcPct val="100000"/>
              </a:lnSpc>
              <a:buNone/>
              <a:tabLst>
                <a:tab algn="l" pos="0"/>
              </a:tabLst>
            </a:pPr>
            <a:endParaRPr b="0" lang="fr-FR" sz="750" strike="noStrike" u="none">
              <a:solidFill>
                <a:srgbClr val="000000"/>
              </a:solidFill>
              <a:uFillTx/>
              <a:latin typeface="Times New Roman"/>
            </a:endParaRPr>
          </a:p>
        </p:txBody>
      </p:sp>
      <p:sp>
        <p:nvSpPr>
          <p:cNvPr id="185" name="PlaceHolder 2"/>
          <p:cNvSpPr>
            <a:spLocks noGrp="1"/>
          </p:cNvSpPr>
          <p:nvPr>
            <p:ph/>
          </p:nvPr>
        </p:nvSpPr>
        <p:spPr>
          <a:xfrm>
            <a:off x="360000" y="2346120"/>
            <a:ext cx="8423280" cy="2076480"/>
          </a:xfrm>
          <a:prstGeom prst="rect">
            <a:avLst/>
          </a:prstGeom>
          <a:noFill/>
          <a:ln w="0">
            <a:noFill/>
          </a:ln>
        </p:spPr>
        <p:txBody>
          <a:bodyPr lIns="0" rIns="0" tIns="0" bIns="0" anchor="t">
            <a:noAutofit/>
          </a:bodyPr>
          <a:p>
            <a:pPr indent="0" defTabSz="914400">
              <a:lnSpc>
                <a:spcPct val="90000"/>
              </a:lnSpc>
              <a:buNone/>
              <a:tabLst>
                <a:tab algn="l" pos="0"/>
              </a:tabLst>
            </a:pPr>
            <a:r>
              <a:rPr b="1" lang="fr-FR" sz="3250" strike="noStrike" u="none" cap="all">
                <a:solidFill>
                  <a:schemeClr val="dk2">
                    <a:lumMod val="75000"/>
                  </a:schemeClr>
                </a:solidFill>
                <a:uFillTx/>
                <a:latin typeface="Marianne"/>
              </a:rPr>
              <a:t>MERCI DE VOTRE ATTENTION</a:t>
            </a:r>
            <a:endParaRPr b="0" lang="fr-FR" sz="3250" strike="noStrike" u="none">
              <a:solidFill>
                <a:srgbClr val="000000"/>
              </a:solidFill>
              <a:uFillTx/>
              <a:latin typeface="Arial"/>
            </a:endParaRPr>
          </a:p>
        </p:txBody>
      </p:sp>
      <p:sp>
        <p:nvSpPr>
          <p:cNvPr id="186" name="ZoneTexte 6"/>
          <p:cNvSpPr/>
          <p:nvPr/>
        </p:nvSpPr>
        <p:spPr>
          <a:xfrm>
            <a:off x="2854800" y="3230640"/>
            <a:ext cx="2860200" cy="30312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fr-FR" sz="1400" strike="noStrike" u="none">
                <a:solidFill>
                  <a:srgbClr val="0070c0"/>
                </a:solidFill>
                <a:uFillTx/>
                <a:latin typeface="Marianne"/>
              </a:rPr>
              <a:t>Contact : aurore.alarcon@ign.fr</a:t>
            </a:r>
            <a:endParaRPr b="0" lang="fr-FR" sz="1400" strike="noStrike" u="none">
              <a:solidFill>
                <a:srgbClr val="000000"/>
              </a:solidFill>
              <a:uFillTx/>
              <a:latin typeface="Arial"/>
            </a:endParaRPr>
          </a:p>
        </p:txBody>
      </p:sp>
      <p:sp>
        <p:nvSpPr>
          <p:cNvPr id="4" name="PlaceHolder 3"/>
          <p:cNvSpPr>
            <a:spLocks noGrp="1"/>
          </p:cNvSpPr>
          <p:nvPr>
            <p:ph type="ftr" idx="4"/>
          </p:nvPr>
        </p:nvSpPr>
        <p:spPr/>
        <p:txBody>
          <a:bodyPr/>
          <a:p>
            <a:r>
              <a:t>Institut national de l’information  géographique et forestière</a:t>
            </a:r>
          </a:p>
        </p:txBody>
      </p:sp>
      <p:sp>
        <p:nvSpPr>
          <p:cNvPr id="5" name="PlaceHolder 4"/>
          <p:cNvSpPr>
            <a:spLocks noGrp="1"/>
          </p:cNvSpPr>
          <p:nvPr>
            <p:ph type="sldNum" idx="5"/>
          </p:nvPr>
        </p:nvSpPr>
        <p:spPr/>
        <p:txBody>
          <a:bodyPr/>
          <a:p>
            <a:fld id="{588792B3-7A82-40C7-8BB1-057090B9C109}" type="slidenum">
              <a:t>6</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ppt_operateurs_marianne">
  <a:themeElements>
    <a:clrScheme name="GOUVERNEMENT PPT">
      <a:dk1>
        <a:srgbClr val="000000"/>
      </a:dk1>
      <a:lt1>
        <a:srgbClr val="ffffff"/>
      </a:lt1>
      <a:dk2>
        <a:srgbClr val="000091"/>
      </a:dk2>
      <a:lt2>
        <a:srgbClr val="e1000f"/>
      </a:lt2>
      <a:accent1>
        <a:srgbClr val="005841"/>
      </a:accent1>
      <a:accent2>
        <a:srgbClr val="21215a"/>
      </a:accent2>
      <a:accent3>
        <a:srgbClr val="ffd500"/>
      </a:accent3>
      <a:accent4>
        <a:srgbClr val="ea5433"/>
      </a:accent4>
      <a:accent5>
        <a:srgbClr val="8c2237"/>
      </a:accent5>
      <a:accent6>
        <a:srgbClr val="49311f"/>
      </a:accent6>
      <a:hlink>
        <a:srgbClr val="000000"/>
      </a:hlink>
      <a:folHlink>
        <a:srgbClr val="000000"/>
      </a:folHlink>
    </a:clrScheme>
    <a:fontScheme name="GOUVERNEMENT PPT">
      <a:majorFont>
        <a:latin typeface="Marianne" pitchFamily="0" charset="1"/>
        <a:ea typeface=""/>
        <a:cs typeface=""/>
      </a:majorFont>
      <a:minorFont>
        <a:latin typeface="Marianne"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ppt_operateurs_marianne">
  <a:themeElements>
    <a:clrScheme name="GOUVERNEMENT PPT">
      <a:dk1>
        <a:srgbClr val="000000"/>
      </a:dk1>
      <a:lt1>
        <a:srgbClr val="ffffff"/>
      </a:lt1>
      <a:dk2>
        <a:srgbClr val="000091"/>
      </a:dk2>
      <a:lt2>
        <a:srgbClr val="e1000f"/>
      </a:lt2>
      <a:accent1>
        <a:srgbClr val="005841"/>
      </a:accent1>
      <a:accent2>
        <a:srgbClr val="21215a"/>
      </a:accent2>
      <a:accent3>
        <a:srgbClr val="ffd500"/>
      </a:accent3>
      <a:accent4>
        <a:srgbClr val="ea5433"/>
      </a:accent4>
      <a:accent5>
        <a:srgbClr val="8c2237"/>
      </a:accent5>
      <a:accent6>
        <a:srgbClr val="49311f"/>
      </a:accent6>
      <a:hlink>
        <a:srgbClr val="000000"/>
      </a:hlink>
      <a:folHlink>
        <a:srgbClr val="000000"/>
      </a:folHlink>
    </a:clrScheme>
    <a:fontScheme name="GOUVERNEMENT PPT">
      <a:majorFont>
        <a:latin typeface="Marianne" pitchFamily="0" charset="1"/>
        <a:ea typeface=""/>
        <a:cs typeface=""/>
      </a:majorFont>
      <a:minorFont>
        <a:latin typeface="Marianne"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ppt_operateurs_marianne">
  <a:themeElements>
    <a:clrScheme name="GOUVERNEMENT PPT">
      <a:dk1>
        <a:srgbClr val="000000"/>
      </a:dk1>
      <a:lt1>
        <a:srgbClr val="ffffff"/>
      </a:lt1>
      <a:dk2>
        <a:srgbClr val="000091"/>
      </a:dk2>
      <a:lt2>
        <a:srgbClr val="e1000f"/>
      </a:lt2>
      <a:accent1>
        <a:srgbClr val="005841"/>
      </a:accent1>
      <a:accent2>
        <a:srgbClr val="21215a"/>
      </a:accent2>
      <a:accent3>
        <a:srgbClr val="ffd500"/>
      </a:accent3>
      <a:accent4>
        <a:srgbClr val="ea5433"/>
      </a:accent4>
      <a:accent5>
        <a:srgbClr val="8c2237"/>
      </a:accent5>
      <a:accent6>
        <a:srgbClr val="49311f"/>
      </a:accent6>
      <a:hlink>
        <a:srgbClr val="000000"/>
      </a:hlink>
      <a:folHlink>
        <a:srgbClr val="000000"/>
      </a:folHlink>
    </a:clrScheme>
    <a:fontScheme name="GOUVERNEMENT PPT">
      <a:majorFont>
        <a:latin typeface="Marianne" pitchFamily="0" charset="1"/>
        <a:ea typeface=""/>
        <a:cs typeface=""/>
      </a:majorFont>
      <a:minorFont>
        <a:latin typeface="Marianne"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ppt_operateurs_marianne">
  <a:themeElements>
    <a:clrScheme name="GOUVERNEMENT PPT">
      <a:dk1>
        <a:srgbClr val="000000"/>
      </a:dk1>
      <a:lt1>
        <a:srgbClr val="ffffff"/>
      </a:lt1>
      <a:dk2>
        <a:srgbClr val="000091"/>
      </a:dk2>
      <a:lt2>
        <a:srgbClr val="e1000f"/>
      </a:lt2>
      <a:accent1>
        <a:srgbClr val="005841"/>
      </a:accent1>
      <a:accent2>
        <a:srgbClr val="21215a"/>
      </a:accent2>
      <a:accent3>
        <a:srgbClr val="ffd500"/>
      </a:accent3>
      <a:accent4>
        <a:srgbClr val="ea5433"/>
      </a:accent4>
      <a:accent5>
        <a:srgbClr val="8c2237"/>
      </a:accent5>
      <a:accent6>
        <a:srgbClr val="49311f"/>
      </a:accent6>
      <a:hlink>
        <a:srgbClr val="000000"/>
      </a:hlink>
      <a:folHlink>
        <a:srgbClr val="000000"/>
      </a:folHlink>
    </a:clrScheme>
    <a:fontScheme name="GOUVERNEMENT PPT">
      <a:majorFont>
        <a:latin typeface="Marianne" pitchFamily="0" charset="1"/>
        <a:ea typeface=""/>
        <a:cs typeface=""/>
      </a:majorFont>
      <a:minorFont>
        <a:latin typeface="Marianne"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ppt_operateurs_marianne">
  <a:themeElements>
    <a:clrScheme name="GOUVERNEMENT PPT">
      <a:dk1>
        <a:srgbClr val="000000"/>
      </a:dk1>
      <a:lt1>
        <a:srgbClr val="ffffff"/>
      </a:lt1>
      <a:dk2>
        <a:srgbClr val="000091"/>
      </a:dk2>
      <a:lt2>
        <a:srgbClr val="e1000f"/>
      </a:lt2>
      <a:accent1>
        <a:srgbClr val="005841"/>
      </a:accent1>
      <a:accent2>
        <a:srgbClr val="21215a"/>
      </a:accent2>
      <a:accent3>
        <a:srgbClr val="ffd500"/>
      </a:accent3>
      <a:accent4>
        <a:srgbClr val="ea5433"/>
      </a:accent4>
      <a:accent5>
        <a:srgbClr val="8c2237"/>
      </a:accent5>
      <a:accent6>
        <a:srgbClr val="49311f"/>
      </a:accent6>
      <a:hlink>
        <a:srgbClr val="000000"/>
      </a:hlink>
      <a:folHlink>
        <a:srgbClr val="000000"/>
      </a:folHlink>
    </a:clrScheme>
    <a:fontScheme name="GOUVERNEMENT PPT">
      <a:majorFont>
        <a:latin typeface="Marianne" pitchFamily="0" charset="1"/>
        <a:ea typeface=""/>
        <a:cs typeface=""/>
      </a:majorFont>
      <a:minorFont>
        <a:latin typeface="Marianne"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ppt_operateurs_marianne">
  <a:themeElements>
    <a:clrScheme name="GOUVERNEMENT PPT">
      <a:dk1>
        <a:srgbClr val="000000"/>
      </a:dk1>
      <a:lt1>
        <a:srgbClr val="ffffff"/>
      </a:lt1>
      <a:dk2>
        <a:srgbClr val="000091"/>
      </a:dk2>
      <a:lt2>
        <a:srgbClr val="e1000f"/>
      </a:lt2>
      <a:accent1>
        <a:srgbClr val="005841"/>
      </a:accent1>
      <a:accent2>
        <a:srgbClr val="21215a"/>
      </a:accent2>
      <a:accent3>
        <a:srgbClr val="ffd500"/>
      </a:accent3>
      <a:accent4>
        <a:srgbClr val="ea5433"/>
      </a:accent4>
      <a:accent5>
        <a:srgbClr val="8c2237"/>
      </a:accent5>
      <a:accent6>
        <a:srgbClr val="49311f"/>
      </a:accent6>
      <a:hlink>
        <a:srgbClr val="000000"/>
      </a:hlink>
      <a:folHlink>
        <a:srgbClr val="000000"/>
      </a:folHlink>
    </a:clrScheme>
    <a:fontScheme name="GOUVERNEMENT PPT">
      <a:majorFont>
        <a:latin typeface="Marianne" pitchFamily="0" charset="1"/>
        <a:ea typeface=""/>
        <a:cs typeface=""/>
      </a:majorFont>
      <a:minorFont>
        <a:latin typeface="Marianne"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E997C78227BE8479796583E7FE9AF5B" ma:contentTypeVersion="2" ma:contentTypeDescription="Crée un document." ma:contentTypeScope="" ma:versionID="a5c031496aa6c8657b26dc4249454a05">
  <xsd:schema xmlns:xsd="http://www.w3.org/2001/XMLSchema" xmlns:xs="http://www.w3.org/2001/XMLSchema" xmlns:p="http://schemas.microsoft.com/office/2006/metadata/properties" xmlns:ns1="http://schemas.microsoft.com/sharepoint/v3" xmlns:ns2="0fdf0f57-bdd0-4a9a-8a03-a0c3dbf46d54" targetNamespace="http://schemas.microsoft.com/office/2006/metadata/properties" ma:root="true" ma:fieldsID="3ed1a9cffdcd8414a1b97821a1ccea3e" ns1:_="" ns2:_="">
    <xsd:import namespace="http://schemas.microsoft.com/sharepoint/v3"/>
    <xsd:import namespace="0fdf0f57-bdd0-4a9a-8a03-a0c3dbf46d54"/>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aru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aru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fdf0f57-bdd0-4a9a-8a03-a0c3dbf46d54"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477A47-1286-4B71-9FAA-ADCCF488E6EA}">
  <ds:schemaRefs>
    <ds:schemaRef ds:uri="http://schemas.microsoft.com/sharepoint/v3/contenttype/forms"/>
  </ds:schemaRefs>
</ds:datastoreItem>
</file>

<file path=customXml/itemProps2.xml><?xml version="1.0" encoding="utf-8"?>
<ds:datastoreItem xmlns:ds="http://schemas.openxmlformats.org/officeDocument/2006/customXml" ds:itemID="{BBDB2173-9F22-45AA-85BF-1E19B2861E2B}">
  <ds:schemaRefs>
    <ds:schemaRef ds:uri="http://schemas.microsoft.com/office/infopath/2007/PartnerControl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0fdf0f57-bdd0-4a9a-8a03-a0c3dbf46d54"/>
    <ds:schemaRef ds:uri="http://www.w3.org/XML/1998/namespace"/>
    <ds:schemaRef ds:uri="http://purl.org/dc/dcmitype/"/>
  </ds:schemaRefs>
</ds:datastoreItem>
</file>

<file path=customXml/itemProps3.xml><?xml version="1.0" encoding="utf-8"?>
<ds:datastoreItem xmlns:ds="http://schemas.openxmlformats.org/officeDocument/2006/customXml" ds:itemID="{B96671CC-74BF-4529-8561-D20871C505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fdf0f57-bdd0-4a9a-8a03-a0c3dbf46d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ppt_operateurs_marianne</Template>
  <Manager>Client</Manager>
  <TotalTime>55729</TotalTime>
  <Application>LibreOffice/24.8.5.2$Windows_X86_64 LibreOffice_project/fddf2685c70b461e7832239a0162a77216259f22</Application>
  <AppVersion>15.0000</AppVersion>
  <Words>466</Words>
  <Paragraphs>54</Paragraphs>
  <Company>IGN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2020-10-20T13:20:24Z</dcterms:created>
  <dc:creator>Karine Courtes</dc:creator>
  <dc:description/>
  <dc:language>fr-FR</dc:language>
  <cp:lastModifiedBy>Arnauld Gallais</cp:lastModifiedBy>
  <cp:lastPrinted>2025-03-20T08:14:49Z</cp:lastPrinted>
  <dcterms:modified xsi:type="dcterms:W3CDTF">2025-03-20T08:14:44Z</dcterms:modified>
  <cp:revision>482</cp:revision>
  <dc:subject>Client</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0x0101004E997C78227BE8479796583E7FE9AF5B</vt:lpwstr>
  </property>
  <property fmtid="{D5CDD505-2E9C-101B-9397-08002B2CF9AE}" pid="3" name="Date enregistrement">
    <vt:lpwstr>06/06/2024</vt:lpwstr>
  </property>
  <property fmtid="{D5CDD505-2E9C-101B-9397-08002B2CF9AE}" pid="4" name="PresentationFormat">
    <vt:lpwstr>Affichage à l'écran (16:9)</vt:lpwstr>
  </property>
  <property fmtid="{D5CDD505-2E9C-101B-9397-08002B2CF9AE}" pid="5" name="Slides">
    <vt:i4>6</vt:i4>
  </property>
</Properties>
</file>