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63" r:id="rId6"/>
    <p:sldMasterId id="2147483665" r:id="rId7"/>
    <p:sldMasterId id="2147483667" r:id="rId8"/>
    <p:sldMasterId id="2147483669" r:id="rId9"/>
    <p:sldMasterId id="2147483671" r:id="rId10"/>
    <p:sldMasterId id="2147483673" r:id="rId11"/>
    <p:sldMasterId id="2147483675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3BBC8F-1B1A-4393-AF58-1691C66176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D7013D5-A36C-444B-BE65-8C5A978BF3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B75277-32B0-467C-8727-A7189032EE7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2E4E76A-B60E-4CBE-8881-0C9C9A3767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1EF1A0E-CAB6-4A9C-9C68-14CB1690EB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53B8E04-D50E-419E-B018-BB2802BCE3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89D462A-9C61-403A-97F8-D73BAD9988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C1E2051-4A10-40CB-BF12-AABAA45575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D9ABF57-8D1C-4804-A383-2967D5E70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45BE0EC-7304-4A76-98F4-ABD530A35E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DEA9FD-D354-47A2-AAF0-6EDE8ED6E0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8E84A5-C6DA-4880-B934-2C679839E3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6A230E-34AA-4016-8C8C-997002D520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11B7672-5887-4966-8654-9A421A943B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178B4F5-9E4F-4EBA-9497-B25A7922AF1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42E0AB-34AF-4DBE-90CF-ABA12B7F5A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F9F8C9-D7BB-4E41-9EF7-C61DE2527C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E3CB58-7976-4E5E-AC58-33780F9D5C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12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13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AF0EDA-CEB9-4EE6-AD20-8CE9E8762A76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5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A1E1BCF-8463-4833-9186-C4EA27A4C25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trike="noStrike" u="non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  <a:endParaRPr b="0" lang="fr-FR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CA2037-94F6-4D3F-9052-E7D0F162972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&lt;numéro&gt;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6BEAD84-38CE-4AD1-ABF4-05D6B0010EC7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608950-8B57-4D4B-B079-2D0DDC5828FB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D61DF0-4D64-4698-A994-2201A42408D4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Cliquez pour modifier les styles du texte du masque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D41B31-9B84-4869-8BAE-B18D8766505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60E3A94-1984-493C-8FEF-62B7DAE984A2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Cliquez pour modifier les styles du texte du masque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Deuxième niveau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trike="noStrike" u="none">
                <a:solidFill>
                  <a:schemeClr val="dk1"/>
                </a:solidFill>
                <a:uFillTx/>
                <a:latin typeface="Calibri"/>
              </a:rPr>
              <a:t>Troisième niveau</a:t>
            </a:r>
            <a:endParaRPr b="0" lang="fr-F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Quatrième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Cinquième niveau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68618F-A794-4E4C-889D-E42AE6015B14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Modifiez le style du titre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1DE0DB-C6BE-4C34-AD39-45C21CCE6B6A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1CF482-4F21-47D3-854C-B919DB9B248E}" type="slidenum">
              <a:rPr b="0" lang="fr-F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fr-F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geostyler.org/" TargetMode="External"/><Relationship Id="rId2" Type="http://schemas.openxmlformats.org/officeDocument/2006/relationships/hyperlink" Target="https://github.com/gristlabs/grist-core" TargetMode="External"/><Relationship Id="rId3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ithub.com/cnigfr/DDU-SG5-SYMBOLISATION/issues/115" TargetMode="External"/><Relationship Id="rId2" Type="http://schemas.openxmlformats.org/officeDocument/2006/relationships/hyperlink" Target="https://github.com/cnigfr/DDU-SG5-SYMBOLISATION/issues/116" TargetMode="Externa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trike="noStrike" u="none">
                <a:solidFill>
                  <a:schemeClr val="dk1"/>
                </a:solidFill>
                <a:uFillTx/>
                <a:latin typeface="Calibri Light"/>
              </a:rPr>
              <a:t>SG5</a:t>
            </a:r>
            <a:endParaRPr b="0" lang="fr-FR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10/03/2025</a:t>
            </a:r>
            <a:endParaRPr b="0" lang="fr-F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Ordre du jour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503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Présentation du Projet étudiant ESGT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Gestion des issues en cours sur le SG5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Revue du tableau de suivi des symbolisations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Présentation projet Etudiant ESGT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Rendu ne correspond pas à la demande initiale car aucun aller-retour avec la commande (AG + NK)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La question du Catalogue automatisé du SG5 reste ouvert.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Prise en compte des contraintes de gestions et analyse de l’existant pour une intégration du protocole de validation des symboles jusqu’à l’intégration au GPU.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Pistes à explorer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https://geostyler.org/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https://github.com/gristlabs/grist-core</a:t>
            </a: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Projet étudiant ENSG ?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Gestion des Issues en cours sur le SG5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97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SUP Armée 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trike="noStrike" u="none">
                <a:solidFill>
                  <a:schemeClr val="dk1"/>
                </a:solidFill>
                <a:uFillTx/>
                <a:latin typeface="Calibri"/>
              </a:rPr>
              <a:t>(clôturé car pas de nouvelles infos sur le sujet) </a:t>
            </a:r>
            <a:endParaRPr b="0" lang="fr-F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PSC-S-56-00_001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146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Toujours en cours de validation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sng">
                <a:solidFill>
                  <a:schemeClr val="dk1"/>
                </a:solidFill>
                <a:uFillTx/>
                <a:latin typeface="Calibri"/>
                <a:hlinkClick r:id="rId2"/>
              </a:rPr>
              <a:t>INF-S_43-00_001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146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trike="noStrike" u="none">
                <a:solidFill>
                  <a:schemeClr val="dk1"/>
                </a:solidFill>
                <a:uFillTx/>
                <a:latin typeface="Calibri"/>
              </a:rPr>
              <a:t>Validé</a:t>
            </a:r>
            <a:endParaRPr b="0" lang="fr-F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2" name="Image 4" descr=""/>
          <p:cNvPicPr/>
          <p:nvPr/>
        </p:nvPicPr>
        <p:blipFill>
          <a:blip r:embed="rId3"/>
          <a:stretch/>
        </p:blipFill>
        <p:spPr>
          <a:xfrm>
            <a:off x="1482480" y="5111640"/>
            <a:ext cx="1685880" cy="138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3" name="Image 6" descr=""/>
          <p:cNvPicPr/>
          <p:nvPr/>
        </p:nvPicPr>
        <p:blipFill>
          <a:blip r:embed="rId4"/>
          <a:stretch/>
        </p:blipFill>
        <p:spPr>
          <a:xfrm>
            <a:off x="1444680" y="3267000"/>
            <a:ext cx="1724040" cy="1342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041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Tableau de suivi des symbolisations de prescriptions et informations dans le GPU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894600" y="1910880"/>
            <a:ext cx="10085400" cy="4209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10419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trike="noStrike" u="none">
                <a:solidFill>
                  <a:schemeClr val="dk1"/>
                </a:solidFill>
                <a:uFillTx/>
                <a:latin typeface="Calibri Light"/>
              </a:rPr>
              <a:t>Tableau de suivi des symbolisations de prescriptions et informations dans le GPU</a:t>
            </a:r>
            <a:endParaRPr b="0" lang="fr-F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Révélateur des usages sur le GPU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Nécessité de débattre dans le cadre du GT-DDU sur la validation de géométries pour chaque prescriptions/informations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Sollicitation du bureau métier (DHUP)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trike="noStrike" u="none">
                <a:solidFill>
                  <a:schemeClr val="dk1"/>
                </a:solidFill>
                <a:uFillTx/>
                <a:latin typeface="Calibri"/>
              </a:rPr>
              <a:t>Retour au SG5 après validation de la démarche du GT-DDU</a:t>
            </a:r>
            <a:endParaRPr b="0" lang="fr-FR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Application>LibreOffice/24.8.4.2$Windows_X86_64 LibreOffice_project/bb3cfa12c7b1bf994ecc5649a80400d06cd71002</Application>
  <AppVersion>15.0000</AppVersion>
  <Words>182</Words>
  <Paragraphs>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2025-03-10T07:13:25Z</dcterms:created>
  <dc:creator>KULPINSKI Nicolas</dc:creator>
  <dc:description/>
  <dc:language>fr-FR</dc:language>
  <cp:lastModifiedBy>Arnauld Gallais</cp:lastModifiedBy>
  <dcterms:modified xsi:type="dcterms:W3CDTF">2025-03-19T08:33:13Z</dcterms:modified>
  <cp:revision>5</cp:revision>
  <dc:subject/>
  <dc:title>SG5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5</vt:i4>
  </property>
</Properties>
</file>