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64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92" d="100"/>
          <a:sy n="92" d="100"/>
        </p:scale>
        <p:origin x="10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392E-EE34-4A72-97B7-CA1C3C807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6C3787-54B7-48DD-AD2E-9A371358A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75268-A837-40EF-81D0-10A9C674360A}"/>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5" name="Footer Placeholder 4">
            <a:extLst>
              <a:ext uri="{FF2B5EF4-FFF2-40B4-BE49-F238E27FC236}">
                <a16:creationId xmlns:a16="http://schemas.microsoft.com/office/drawing/2014/main" id="{522149EF-E8E9-479B-86DE-C7E7581AE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57DC-8AC0-4A61-B6D2-8F9786276F35}"/>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28079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A9E3-70AE-4EA4-AAD1-B46FC7FF1F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C8B186-EBEF-4394-AA7A-C99B890F3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5F89-CC28-469B-8201-996425727391}"/>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5" name="Footer Placeholder 4">
            <a:extLst>
              <a:ext uri="{FF2B5EF4-FFF2-40B4-BE49-F238E27FC236}">
                <a16:creationId xmlns:a16="http://schemas.microsoft.com/office/drawing/2014/main" id="{A24348AF-42F6-4919-AFC3-0F4C8750A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FA013-8C50-482F-A28F-36761787B92E}"/>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338109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83C393-1C30-4E52-AD9A-1801C443F4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417D32-9266-4CB7-98E0-D0F7233E1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6EDCA-2CE9-4D2C-8F2A-A09479DB4B55}"/>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5" name="Footer Placeholder 4">
            <a:extLst>
              <a:ext uri="{FF2B5EF4-FFF2-40B4-BE49-F238E27FC236}">
                <a16:creationId xmlns:a16="http://schemas.microsoft.com/office/drawing/2014/main" id="{1517BDCB-7EC0-425E-9BD9-1C5726A38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6601E-A30D-4E72-971E-E5F3AD79C55A}"/>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304124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F2F5-0293-46E2-A186-BF3EBFE3AD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3D1A2-903C-4748-B995-D7AD771713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76592-2E28-4AB7-8B3E-3EF5A7CDD6E8}"/>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5" name="Footer Placeholder 4">
            <a:extLst>
              <a:ext uri="{FF2B5EF4-FFF2-40B4-BE49-F238E27FC236}">
                <a16:creationId xmlns:a16="http://schemas.microsoft.com/office/drawing/2014/main" id="{FF44FA93-D1E3-498A-8D49-B93936742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8ED03-3616-4A85-92DA-47A1DAB1F120}"/>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16858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F5FB-54F3-4788-8331-01894A38A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71001-F234-4734-8E72-661B45A58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983B75-5BB6-4573-A2C2-E0819551534B}"/>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5" name="Footer Placeholder 4">
            <a:extLst>
              <a:ext uri="{FF2B5EF4-FFF2-40B4-BE49-F238E27FC236}">
                <a16:creationId xmlns:a16="http://schemas.microsoft.com/office/drawing/2014/main" id="{88435AF8-3409-483B-BD9D-0E7BD0A36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712FB-0A74-4125-A289-9F31957315A2}"/>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280387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C17A-E4B0-4780-A132-CE281B858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8B7F3-7AD1-47F6-AC7D-A96A2C1B3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034B1E-3D7B-42EC-B8D5-A5F96A7B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ED3523-4A40-45A6-B549-D21BA4BE9FBD}"/>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6" name="Footer Placeholder 5">
            <a:extLst>
              <a:ext uri="{FF2B5EF4-FFF2-40B4-BE49-F238E27FC236}">
                <a16:creationId xmlns:a16="http://schemas.microsoft.com/office/drawing/2014/main" id="{A99AC2FA-C8D1-485E-BE51-C7C892691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93CE6-B85F-4AC3-A61B-A8DF6317FF5D}"/>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218914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DB7A-066D-4CC7-8A85-FB756B1AB2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3CC954-15F3-4AA0-BFD3-D45129A9C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3CCE3-BF8A-4EED-8241-6223A1250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7A2637-FDAE-4A08-BFB4-FDA995DB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6603FB-102D-4ABB-95C1-55D341585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2B5A7C-B422-4E3F-928F-5C630399FD55}"/>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8" name="Footer Placeholder 7">
            <a:extLst>
              <a:ext uri="{FF2B5EF4-FFF2-40B4-BE49-F238E27FC236}">
                <a16:creationId xmlns:a16="http://schemas.microsoft.com/office/drawing/2014/main" id="{2DBFE5DD-F4A3-493A-9C41-5C14EBC119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1D41EE-F625-4A64-AA5C-53F035E4A227}"/>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221610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8000-2766-4ABA-9F4B-D484EB129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1C180-2C42-4974-A0FF-ED2495B48C67}"/>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4" name="Footer Placeholder 3">
            <a:extLst>
              <a:ext uri="{FF2B5EF4-FFF2-40B4-BE49-F238E27FC236}">
                <a16:creationId xmlns:a16="http://schemas.microsoft.com/office/drawing/2014/main" id="{6021FE50-3573-407E-B8FD-15F93CD242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7CBEA5-C755-4146-BC75-0C25B58D5F42}"/>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248396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856A5E-7461-4CB0-BB00-C98DE66E4F2B}"/>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3" name="Footer Placeholder 2">
            <a:extLst>
              <a:ext uri="{FF2B5EF4-FFF2-40B4-BE49-F238E27FC236}">
                <a16:creationId xmlns:a16="http://schemas.microsoft.com/office/drawing/2014/main" id="{E999F17C-DFC3-4D07-BA41-F296377B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290D83-BA16-4104-9CDF-484FC5CAB9F2}"/>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83260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3509-8564-498E-95B9-78F71B707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9FC8C-6532-4101-842F-66B9EBBBE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A73035-FFC2-4B55-9EFA-104101514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B7D0E-A3FE-469C-AB54-3B6E7BCF64C5}"/>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6" name="Footer Placeholder 5">
            <a:extLst>
              <a:ext uri="{FF2B5EF4-FFF2-40B4-BE49-F238E27FC236}">
                <a16:creationId xmlns:a16="http://schemas.microsoft.com/office/drawing/2014/main" id="{1730E6CC-6424-4EFA-A98D-70575D23D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41F09-96D8-48EF-A234-EE73D6EA5C0C}"/>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407617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4DED-B114-41A1-9559-BBCC2E2BF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A5537-EB19-4766-9734-734ADDDF2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554B-2FB5-4844-9E4D-2110A5F85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16C07-6774-4FCF-AE76-5A5E51F51213}"/>
              </a:ext>
            </a:extLst>
          </p:cNvPr>
          <p:cNvSpPr>
            <a:spLocks noGrp="1"/>
          </p:cNvSpPr>
          <p:nvPr>
            <p:ph type="dt" sz="half" idx="10"/>
          </p:nvPr>
        </p:nvSpPr>
        <p:spPr/>
        <p:txBody>
          <a:bodyPr/>
          <a:lstStyle/>
          <a:p>
            <a:fld id="{2C68EB3E-9F2B-4374-AEEA-88D1C9518C69}" type="datetimeFigureOut">
              <a:rPr lang="en-US" smtClean="0"/>
              <a:t>7/23/2021</a:t>
            </a:fld>
            <a:endParaRPr lang="en-US"/>
          </a:p>
        </p:txBody>
      </p:sp>
      <p:sp>
        <p:nvSpPr>
          <p:cNvPr id="6" name="Footer Placeholder 5">
            <a:extLst>
              <a:ext uri="{FF2B5EF4-FFF2-40B4-BE49-F238E27FC236}">
                <a16:creationId xmlns:a16="http://schemas.microsoft.com/office/drawing/2014/main" id="{C74C8F2B-8EDC-49C0-9656-6726B5507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7754C-7F57-41B5-9AAA-C21578EC81EC}"/>
              </a:ext>
            </a:extLst>
          </p:cNvPr>
          <p:cNvSpPr>
            <a:spLocks noGrp="1"/>
          </p:cNvSpPr>
          <p:nvPr>
            <p:ph type="sldNum" sz="quarter" idx="12"/>
          </p:nvPr>
        </p:nvSpPr>
        <p:spPr/>
        <p:txBody>
          <a:bodyPr/>
          <a:lstStyle/>
          <a:p>
            <a:fld id="{D86E424C-D892-4848-A4C0-F4AF5EE63260}" type="slidenum">
              <a:rPr lang="en-US" smtClean="0"/>
              <a:t>‹#›</a:t>
            </a:fld>
            <a:endParaRPr lang="en-US"/>
          </a:p>
        </p:txBody>
      </p:sp>
    </p:spTree>
    <p:extLst>
      <p:ext uri="{BB962C8B-B14F-4D97-AF65-F5344CB8AC3E}">
        <p14:creationId xmlns:p14="http://schemas.microsoft.com/office/powerpoint/2010/main" val="117496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25902-3B64-4F54-A79E-8D029B5EB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2E53D-3257-4308-9476-404B68440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4DF5D-B56A-4C6A-8773-42BE75EA6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8EB3E-9F2B-4374-AEEA-88D1C9518C69}" type="datetimeFigureOut">
              <a:rPr lang="en-US" smtClean="0"/>
              <a:t>7/23/2021</a:t>
            </a:fld>
            <a:endParaRPr lang="en-US"/>
          </a:p>
        </p:txBody>
      </p:sp>
      <p:sp>
        <p:nvSpPr>
          <p:cNvPr id="5" name="Footer Placeholder 4">
            <a:extLst>
              <a:ext uri="{FF2B5EF4-FFF2-40B4-BE49-F238E27FC236}">
                <a16:creationId xmlns:a16="http://schemas.microsoft.com/office/drawing/2014/main" id="{478B4535-DB8E-4B51-8BB7-F100F5010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56FF6C-5995-4E0D-A836-2C165C225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424C-D892-4848-A4C0-F4AF5EE63260}" type="slidenum">
              <a:rPr lang="en-US" smtClean="0"/>
              <a:t>‹#›</a:t>
            </a:fld>
            <a:endParaRPr lang="en-US"/>
          </a:p>
        </p:txBody>
      </p:sp>
    </p:spTree>
    <p:extLst>
      <p:ext uri="{BB962C8B-B14F-4D97-AF65-F5344CB8AC3E}">
        <p14:creationId xmlns:p14="http://schemas.microsoft.com/office/powerpoint/2010/main" val="32455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0AB6DB-BFDF-4DC2-A697-2277348E344A}"/>
              </a:ext>
            </a:extLst>
          </p:cNvPr>
          <p:cNvPicPr>
            <a:picLocks noChangeAspect="1"/>
          </p:cNvPicPr>
          <p:nvPr/>
        </p:nvPicPr>
        <p:blipFill rotWithShape="1">
          <a:blip r:embed="rId2"/>
          <a:srcRect t="6300" b="8794"/>
          <a:stretch/>
        </p:blipFill>
        <p:spPr>
          <a:xfrm>
            <a:off x="-3049" y="0"/>
            <a:ext cx="12188952" cy="6396315"/>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DE00A-E3EE-4474-9232-79F6571243D1}"/>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User Case Stories</a:t>
            </a:r>
          </a:p>
        </p:txBody>
      </p:sp>
      <p:sp>
        <p:nvSpPr>
          <p:cNvPr id="3" name="Subtitle 2">
            <a:extLst>
              <a:ext uri="{FF2B5EF4-FFF2-40B4-BE49-F238E27FC236}">
                <a16:creationId xmlns:a16="http://schemas.microsoft.com/office/drawing/2014/main" id="{3435554C-AD34-40AC-9D39-7FA6CB7118ED}"/>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sz="2200" dirty="0">
                <a:solidFill>
                  <a:srgbClr val="FFFFFF"/>
                </a:solidFill>
              </a:rPr>
              <a:t>We’d like to hear how you are using the Stormwater Heatmap. </a:t>
            </a:r>
          </a:p>
          <a:p>
            <a:r>
              <a:rPr lang="en-US" sz="2200" dirty="0">
                <a:solidFill>
                  <a:srgbClr val="FFFFFF"/>
                </a:solidFill>
              </a:rPr>
              <a:t>Submit your story and a photo through the link below.</a:t>
            </a:r>
          </a:p>
          <a:p>
            <a:r>
              <a:rPr lang="en-US" sz="2200" dirty="0">
                <a:solidFill>
                  <a:srgbClr val="FFFFFF"/>
                </a:solidFill>
              </a:rPr>
              <a:t>[ link sends email to: courtney.baxter@tnc.org]</a:t>
            </a:r>
          </a:p>
        </p:txBody>
      </p:sp>
      <p:sp>
        <p:nvSpPr>
          <p:cNvPr id="9" name="TextBox 8">
            <a:extLst>
              <a:ext uri="{FF2B5EF4-FFF2-40B4-BE49-F238E27FC236}">
                <a16:creationId xmlns:a16="http://schemas.microsoft.com/office/drawing/2014/main" id="{3C8815E1-17F7-443F-97BC-F13B093BC712}"/>
              </a:ext>
            </a:extLst>
          </p:cNvPr>
          <p:cNvSpPr txBox="1"/>
          <p:nvPr/>
        </p:nvSpPr>
        <p:spPr>
          <a:xfrm>
            <a:off x="0" y="6396325"/>
            <a:ext cx="12219432" cy="523220"/>
          </a:xfrm>
          <a:prstGeom prst="rect">
            <a:avLst/>
          </a:prstGeom>
          <a:solidFill>
            <a:srgbClr val="446461"/>
          </a:solidFill>
        </p:spPr>
        <p:txBody>
          <a:bodyPr wrap="square">
            <a:spAutoFit/>
          </a:bodyPr>
          <a:lstStyle/>
          <a:p>
            <a:pPr algn="ctr"/>
            <a:r>
              <a:rPr lang="en-US" sz="1400" dirty="0">
                <a:solidFill>
                  <a:schemeClr val="bg1">
                    <a:lumMod val="75000"/>
                  </a:schemeClr>
                </a:solidFill>
                <a:effectLst/>
                <a:latin typeface="Lato"/>
              </a:rPr>
              <a:t>We created this resource because we believe the democratization of data helps innovators to thrive. While TNC retains the sole rights to publish our original work, the datasets are open source so that NPDES permittees, businesses, communities and innovators can help accelerate stormwater solutions. </a:t>
            </a:r>
            <a:endParaRPr lang="en-US" sz="1400" dirty="0">
              <a:solidFill>
                <a:schemeClr val="bg1">
                  <a:lumMod val="75000"/>
                </a:schemeClr>
              </a:solidFill>
            </a:endParaRPr>
          </a:p>
        </p:txBody>
      </p:sp>
    </p:spTree>
    <p:extLst>
      <p:ext uri="{BB962C8B-B14F-4D97-AF65-F5344CB8AC3E}">
        <p14:creationId xmlns:p14="http://schemas.microsoft.com/office/powerpoint/2010/main" val="307788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89</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Lato</vt:lpstr>
      <vt:lpstr>Office Theme</vt:lpstr>
      <vt:lpstr>User Case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Case Stories</dc:title>
  <dc:creator>Emily Howe</dc:creator>
  <cp:lastModifiedBy>Emily Howe</cp:lastModifiedBy>
  <cp:revision>3</cp:revision>
  <dcterms:created xsi:type="dcterms:W3CDTF">2021-07-14T18:06:00Z</dcterms:created>
  <dcterms:modified xsi:type="dcterms:W3CDTF">2021-07-23T22:45:45Z</dcterms:modified>
</cp:coreProperties>
</file>