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8.jpg" ContentType="image/png"/>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1.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39"/>
  </p:notesMasterIdLst>
  <p:sldIdLst>
    <p:sldId id="341" r:id="rId3"/>
    <p:sldId id="343" r:id="rId4"/>
    <p:sldId id="295" r:id="rId5"/>
    <p:sldId id="290" r:id="rId6"/>
    <p:sldId id="292" r:id="rId7"/>
    <p:sldId id="259" r:id="rId8"/>
    <p:sldId id="293" r:id="rId9"/>
    <p:sldId id="261" r:id="rId10"/>
    <p:sldId id="262" r:id="rId11"/>
    <p:sldId id="296" r:id="rId12"/>
    <p:sldId id="263" r:id="rId13"/>
    <p:sldId id="294" r:id="rId14"/>
    <p:sldId id="344" r:id="rId15"/>
    <p:sldId id="265" r:id="rId16"/>
    <p:sldId id="345" r:id="rId17"/>
    <p:sldId id="346" r:id="rId18"/>
    <p:sldId id="297" r:id="rId19"/>
    <p:sldId id="284" r:id="rId20"/>
    <p:sldId id="285" r:id="rId21"/>
    <p:sldId id="298" r:id="rId22"/>
    <p:sldId id="267" r:id="rId23"/>
    <p:sldId id="269" r:id="rId24"/>
    <p:sldId id="270" r:id="rId25"/>
    <p:sldId id="272" r:id="rId26"/>
    <p:sldId id="273" r:id="rId27"/>
    <p:sldId id="274" r:id="rId28"/>
    <p:sldId id="275" r:id="rId29"/>
    <p:sldId id="276" r:id="rId30"/>
    <p:sldId id="299" r:id="rId31"/>
    <p:sldId id="302" r:id="rId32"/>
    <p:sldId id="303" r:id="rId33"/>
    <p:sldId id="280" r:id="rId34"/>
    <p:sldId id="287" r:id="rId35"/>
    <p:sldId id="289" r:id="rId36"/>
    <p:sldId id="288" r:id="rId37"/>
    <p:sldId id="342" r:id="rId3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A42C"/>
    <a:srgbClr val="D9D9D9"/>
    <a:srgbClr val="F2B800"/>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04" autoAdjust="0"/>
    <p:restoredTop sz="94660"/>
  </p:normalViewPr>
  <p:slideViewPr>
    <p:cSldViewPr snapToGrid="0">
      <p:cViewPr>
        <p:scale>
          <a:sx n="75" d="100"/>
          <a:sy n="75" d="100"/>
        </p:scale>
        <p:origin x="-174" y="-1008"/>
      </p:cViewPr>
      <p:guideLst>
        <p:guide orient="horz" pos="1608"/>
        <p:guide pos="2863"/>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t>2019/10/7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t>‹#›</a:t>
            </a:fld>
            <a:endParaRPr lang="zh-CN" altLang="en-US"/>
          </a:p>
        </p:txBody>
      </p:sp>
    </p:spTree>
    <p:extLst>
      <p:ext uri="{BB962C8B-B14F-4D97-AF65-F5344CB8AC3E}">
        <p14:creationId xmlns:p14="http://schemas.microsoft.com/office/powerpoint/2010/main" val="202415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12</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13</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17</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20</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29</a:t>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30</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t>2019/10/7</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t>4</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31</a:t>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33</a:t>
            </a:fld>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7</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10</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矩形 1"/>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749300"/>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0" y="20955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0" y="27559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H="1">
            <a:off x="0" y="34544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132080" y="918210"/>
            <a:ext cx="1676400"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绪论</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TextBox 13"/>
          <p:cNvSpPr txBox="1"/>
          <p:nvPr userDrawn="1"/>
        </p:nvSpPr>
        <p:spPr>
          <a:xfrm>
            <a:off x="132080" y="1554480"/>
            <a:ext cx="1676400" cy="584775"/>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会计电算化的风险</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5" name="TextBox 14"/>
          <p:cNvSpPr txBox="1"/>
          <p:nvPr userDrawn="1"/>
        </p:nvSpPr>
        <p:spPr>
          <a:xfrm>
            <a:off x="132080" y="2225278"/>
            <a:ext cx="1676400" cy="584775"/>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会计电算化的风险防范措施</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6" name="TextBox 15"/>
          <p:cNvSpPr txBox="1"/>
          <p:nvPr userDrawn="1"/>
        </p:nvSpPr>
        <p:spPr>
          <a:xfrm>
            <a:off x="132080" y="2903458"/>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结论</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pic>
        <p:nvPicPr>
          <p:cNvPr id="18" name="图片 17"/>
          <p:cNvPicPr>
            <a:picLocks noChangeAspect="1"/>
          </p:cNvPicPr>
          <p:nvPr userDrawn="1"/>
        </p:nvPicPr>
        <p:blipFill>
          <a:blip r:embed="rId2" cstate="screen">
            <a:duotone>
              <a:schemeClr val="accent3">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565807" y="5750"/>
            <a:ext cx="555303" cy="555303"/>
          </a:xfrm>
          <a:prstGeom prst="rect">
            <a:avLst/>
          </a:prstGeom>
          <a:noFill/>
          <a:ln>
            <a:noFill/>
          </a:ln>
        </p:spPr>
      </p:pic>
      <p:sp>
        <p:nvSpPr>
          <p:cNvPr id="19" name="TextBox 18"/>
          <p:cNvSpPr txBox="1"/>
          <p:nvPr userDrawn="1"/>
        </p:nvSpPr>
        <p:spPr>
          <a:xfrm>
            <a:off x="246225" y="484141"/>
            <a:ext cx="1184941" cy="292388"/>
          </a:xfrm>
          <a:prstGeom prst="rect">
            <a:avLst/>
          </a:prstGeom>
          <a:noFill/>
        </p:spPr>
        <p:txBody>
          <a:bodyPr wrap="none" rtlCol="0">
            <a:spAutoFit/>
          </a:bodyPr>
          <a:lstStyle/>
          <a:p>
            <a:pPr algn="ct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你学习的名称</a:t>
            </a:r>
          </a:p>
        </p:txBody>
      </p:sp>
      <p:sp>
        <p:nvSpPr>
          <p:cNvPr id="20" name="等腰三角形 19"/>
          <p:cNvSpPr/>
          <p:nvPr userDrawn="1"/>
        </p:nvSpPr>
        <p:spPr>
          <a:xfrm rot="5400000">
            <a:off x="-33338" y="1023402"/>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2" name="矩形 1"/>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1425575"/>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flipH="1">
            <a:off x="0" y="7493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0" y="27559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H="1">
            <a:off x="0" y="34544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132080" y="918210"/>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绪论</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4" name="TextBox 13"/>
          <p:cNvSpPr txBox="1"/>
          <p:nvPr userDrawn="1"/>
        </p:nvSpPr>
        <p:spPr>
          <a:xfrm>
            <a:off x="132080" y="1554480"/>
            <a:ext cx="1676400" cy="584775"/>
          </a:xfrm>
          <a:prstGeom prst="rect">
            <a:avLst/>
          </a:prstGeom>
          <a:noFill/>
        </p:spPr>
        <p:txBody>
          <a:bodyPr wrap="square" rtlCol="0">
            <a:spAutoFit/>
          </a:bodyPr>
          <a:lstStyle/>
          <a:p>
            <a:r>
              <a:rPr lang="zh-CN" altLang="en-US" sz="1600" dirty="0" smtClean="0">
                <a:solidFill>
                  <a:schemeClr val="bg1"/>
                </a:solidFill>
                <a:latin typeface="方正兰亭细黑_GBK" panose="02000000000000000000" pitchFamily="2" charset="-122"/>
                <a:ea typeface="方正兰亭细黑_GBK" panose="02000000000000000000" pitchFamily="2" charset="-122"/>
              </a:rPr>
              <a:t>会计电算化的风险</a:t>
            </a:r>
            <a:endParaRPr lang="zh-CN" altLang="en-US" sz="1600" dirty="0">
              <a:solidFill>
                <a:schemeClr val="bg1"/>
              </a:solidFill>
              <a:latin typeface="方正兰亭细黑_GBK" panose="02000000000000000000" pitchFamily="2" charset="-122"/>
              <a:ea typeface="方正兰亭细黑_GBK" panose="02000000000000000000" pitchFamily="2" charset="-122"/>
            </a:endParaRPr>
          </a:p>
        </p:txBody>
      </p:sp>
      <p:sp>
        <p:nvSpPr>
          <p:cNvPr id="15" name="TextBox 14"/>
          <p:cNvSpPr txBox="1"/>
          <p:nvPr userDrawn="1"/>
        </p:nvSpPr>
        <p:spPr>
          <a:xfrm>
            <a:off x="132080" y="2225278"/>
            <a:ext cx="1676400" cy="584775"/>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会计电算化的风险防范措施</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6" name="TextBox 15"/>
          <p:cNvSpPr txBox="1"/>
          <p:nvPr userDrawn="1"/>
        </p:nvSpPr>
        <p:spPr>
          <a:xfrm>
            <a:off x="132080" y="2903458"/>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结论</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pic>
        <p:nvPicPr>
          <p:cNvPr id="18" name="图片 17"/>
          <p:cNvPicPr>
            <a:picLocks noChangeAspect="1"/>
          </p:cNvPicPr>
          <p:nvPr userDrawn="1"/>
        </p:nvPicPr>
        <p:blipFill>
          <a:blip r:embed="rId2" cstate="screen">
            <a:duotone>
              <a:schemeClr val="accent3">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565807" y="5750"/>
            <a:ext cx="555303" cy="555303"/>
          </a:xfrm>
          <a:prstGeom prst="rect">
            <a:avLst/>
          </a:prstGeom>
          <a:noFill/>
          <a:ln>
            <a:noFill/>
          </a:ln>
        </p:spPr>
      </p:pic>
      <p:sp>
        <p:nvSpPr>
          <p:cNvPr id="19" name="TextBox 18"/>
          <p:cNvSpPr txBox="1"/>
          <p:nvPr userDrawn="1"/>
        </p:nvSpPr>
        <p:spPr>
          <a:xfrm>
            <a:off x="246226" y="484141"/>
            <a:ext cx="1184940" cy="292388"/>
          </a:xfrm>
          <a:prstGeom prst="rect">
            <a:avLst/>
          </a:prstGeom>
          <a:noFill/>
        </p:spPr>
        <p:txBody>
          <a:bodyPr wrap="none" rtlCol="0">
            <a:spAutoFit/>
          </a:bodyPr>
          <a:lstStyle/>
          <a:p>
            <a:pPr algn="ct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你学习的名称</a:t>
            </a:r>
          </a:p>
        </p:txBody>
      </p:sp>
      <p:sp>
        <p:nvSpPr>
          <p:cNvPr id="20" name="等腰三角形 19"/>
          <p:cNvSpPr/>
          <p:nvPr userDrawn="1"/>
        </p:nvSpPr>
        <p:spPr>
          <a:xfrm rot="5400000">
            <a:off x="-33338" y="1660525"/>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2" name="矩形 1"/>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2095500"/>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cxnSp>
        <p:nvCxnSpPr>
          <p:cNvPr id="6" name="直接连接符 5"/>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flipH="1">
            <a:off x="0" y="749300"/>
            <a:ext cx="163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H="1">
            <a:off x="0" y="1409700"/>
            <a:ext cx="163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H="1">
            <a:off x="0" y="3454400"/>
            <a:ext cx="1638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132080" y="918210"/>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绪论</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4" name="TextBox 13"/>
          <p:cNvSpPr txBox="1"/>
          <p:nvPr userDrawn="1"/>
        </p:nvSpPr>
        <p:spPr>
          <a:xfrm>
            <a:off x="132080" y="1554480"/>
            <a:ext cx="1676400" cy="584775"/>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会计电算化的风险</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5" name="TextBox 14"/>
          <p:cNvSpPr txBox="1"/>
          <p:nvPr userDrawn="1"/>
        </p:nvSpPr>
        <p:spPr>
          <a:xfrm>
            <a:off x="132080" y="2225278"/>
            <a:ext cx="1676400" cy="584775"/>
          </a:xfrm>
          <a:prstGeom prst="rect">
            <a:avLst/>
          </a:prstGeom>
          <a:noFill/>
        </p:spPr>
        <p:txBody>
          <a:bodyPr wrap="square" rtlCol="0">
            <a:spAutoFit/>
          </a:bodyPr>
          <a:lstStyle/>
          <a:p>
            <a:r>
              <a:rPr lang="zh-CN" altLang="en-US" sz="1600" dirty="0" smtClean="0">
                <a:solidFill>
                  <a:schemeClr val="bg1"/>
                </a:solidFill>
                <a:latin typeface="方正兰亭细黑_GBK" panose="02000000000000000000" pitchFamily="2" charset="-122"/>
                <a:ea typeface="方正兰亭细黑_GBK" panose="02000000000000000000" pitchFamily="2" charset="-122"/>
              </a:rPr>
              <a:t>会计电算化的风险防范措施</a:t>
            </a:r>
            <a:endParaRPr lang="zh-CN" altLang="en-US" sz="1600" dirty="0">
              <a:solidFill>
                <a:schemeClr val="bg1"/>
              </a:solidFill>
              <a:latin typeface="方正兰亭细黑_GBK" panose="02000000000000000000" pitchFamily="2" charset="-122"/>
              <a:ea typeface="方正兰亭细黑_GBK" panose="02000000000000000000" pitchFamily="2" charset="-122"/>
            </a:endParaRPr>
          </a:p>
        </p:txBody>
      </p:sp>
      <p:sp>
        <p:nvSpPr>
          <p:cNvPr id="16" name="TextBox 15"/>
          <p:cNvSpPr txBox="1"/>
          <p:nvPr userDrawn="1"/>
        </p:nvSpPr>
        <p:spPr>
          <a:xfrm>
            <a:off x="132080" y="2903458"/>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结论</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pic>
        <p:nvPicPr>
          <p:cNvPr id="18" name="图片 17"/>
          <p:cNvPicPr>
            <a:picLocks noChangeAspect="1"/>
          </p:cNvPicPr>
          <p:nvPr userDrawn="1"/>
        </p:nvPicPr>
        <p:blipFill>
          <a:blip r:embed="rId2" cstate="screen">
            <a:duotone>
              <a:schemeClr val="accent3">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565807" y="5750"/>
            <a:ext cx="555303" cy="555303"/>
          </a:xfrm>
          <a:prstGeom prst="rect">
            <a:avLst/>
          </a:prstGeom>
          <a:noFill/>
          <a:ln>
            <a:noFill/>
          </a:ln>
        </p:spPr>
      </p:pic>
      <p:sp>
        <p:nvSpPr>
          <p:cNvPr id="19" name="TextBox 18"/>
          <p:cNvSpPr txBox="1"/>
          <p:nvPr userDrawn="1"/>
        </p:nvSpPr>
        <p:spPr>
          <a:xfrm>
            <a:off x="246226" y="484141"/>
            <a:ext cx="1184940" cy="292388"/>
          </a:xfrm>
          <a:prstGeom prst="rect">
            <a:avLst/>
          </a:prstGeom>
          <a:noFill/>
        </p:spPr>
        <p:txBody>
          <a:bodyPr wrap="none" rtlCol="0">
            <a:spAutoFit/>
          </a:bodyPr>
          <a:lstStyle/>
          <a:p>
            <a:pPr algn="ct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你学习的名称</a:t>
            </a:r>
          </a:p>
        </p:txBody>
      </p:sp>
      <p:sp>
        <p:nvSpPr>
          <p:cNvPr id="20" name="等腰三角形 19"/>
          <p:cNvSpPr/>
          <p:nvPr userDrawn="1"/>
        </p:nvSpPr>
        <p:spPr>
          <a:xfrm rot="5400000">
            <a:off x="-33338" y="2347913"/>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2" name="矩形 1"/>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2774950"/>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flipH="1">
            <a:off x="0" y="7493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H="1">
            <a:off x="0" y="14097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0" y="20955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0" y="41148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132080" y="918210"/>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绪论</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4" name="TextBox 13"/>
          <p:cNvSpPr txBox="1"/>
          <p:nvPr userDrawn="1"/>
        </p:nvSpPr>
        <p:spPr>
          <a:xfrm>
            <a:off x="132080" y="1554480"/>
            <a:ext cx="1676400" cy="584775"/>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会计电算化的风险</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5" name="TextBox 14"/>
          <p:cNvSpPr txBox="1"/>
          <p:nvPr userDrawn="1"/>
        </p:nvSpPr>
        <p:spPr>
          <a:xfrm>
            <a:off x="132080" y="2225278"/>
            <a:ext cx="1676400" cy="584775"/>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会计电算化的风险防范措施</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6" name="TextBox 15"/>
          <p:cNvSpPr txBox="1"/>
          <p:nvPr userDrawn="1"/>
        </p:nvSpPr>
        <p:spPr>
          <a:xfrm>
            <a:off x="132080" y="2903458"/>
            <a:ext cx="1676400" cy="338554"/>
          </a:xfrm>
          <a:prstGeom prst="rect">
            <a:avLst/>
          </a:prstGeom>
          <a:noFill/>
        </p:spPr>
        <p:txBody>
          <a:bodyPr wrap="square" rtlCol="0">
            <a:spAutoFit/>
          </a:bodyPr>
          <a:lstStyle/>
          <a:p>
            <a:r>
              <a:rPr lang="zh-CN" altLang="en-US" sz="1600" dirty="0" smtClean="0">
                <a:solidFill>
                  <a:schemeClr val="bg1"/>
                </a:solidFill>
                <a:latin typeface="方正兰亭细黑_GBK" panose="02000000000000000000" pitchFamily="2" charset="-122"/>
                <a:ea typeface="方正兰亭细黑_GBK" panose="02000000000000000000" pitchFamily="2" charset="-122"/>
              </a:rPr>
              <a:t>结论</a:t>
            </a:r>
            <a:endParaRPr lang="zh-CN" altLang="en-US" sz="1600" dirty="0">
              <a:solidFill>
                <a:schemeClr val="bg1"/>
              </a:solidFill>
              <a:latin typeface="方正兰亭细黑_GBK" panose="02000000000000000000" pitchFamily="2" charset="-122"/>
              <a:ea typeface="方正兰亭细黑_GBK" panose="02000000000000000000" pitchFamily="2" charset="-122"/>
            </a:endParaRPr>
          </a:p>
        </p:txBody>
      </p:sp>
      <p:pic>
        <p:nvPicPr>
          <p:cNvPr id="18" name="图片 17"/>
          <p:cNvPicPr>
            <a:picLocks noChangeAspect="1"/>
          </p:cNvPicPr>
          <p:nvPr userDrawn="1"/>
        </p:nvPicPr>
        <p:blipFill>
          <a:blip r:embed="rId2" cstate="screen">
            <a:duotone>
              <a:schemeClr val="accent3">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565807" y="5750"/>
            <a:ext cx="555303" cy="555303"/>
          </a:xfrm>
          <a:prstGeom prst="rect">
            <a:avLst/>
          </a:prstGeom>
          <a:noFill/>
          <a:ln>
            <a:noFill/>
          </a:ln>
        </p:spPr>
      </p:pic>
      <p:sp>
        <p:nvSpPr>
          <p:cNvPr id="19" name="TextBox 18"/>
          <p:cNvSpPr txBox="1"/>
          <p:nvPr userDrawn="1"/>
        </p:nvSpPr>
        <p:spPr>
          <a:xfrm>
            <a:off x="246226" y="484141"/>
            <a:ext cx="1184940" cy="292388"/>
          </a:xfrm>
          <a:prstGeom prst="rect">
            <a:avLst/>
          </a:prstGeom>
          <a:noFill/>
        </p:spPr>
        <p:txBody>
          <a:bodyPr wrap="none" rtlCol="0">
            <a:spAutoFit/>
          </a:bodyPr>
          <a:lstStyle/>
          <a:p>
            <a:pPr algn="ct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你学习的名称</a:t>
            </a:r>
          </a:p>
        </p:txBody>
      </p:sp>
      <p:sp>
        <p:nvSpPr>
          <p:cNvPr id="20" name="等腰三角形 19"/>
          <p:cNvSpPr/>
          <p:nvPr userDrawn="1"/>
        </p:nvSpPr>
        <p:spPr>
          <a:xfrm rot="5400000">
            <a:off x="-33338" y="3009900"/>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2" name="矩形 1"/>
          <p:cNvSpPr/>
          <p:nvPr userDrawn="1"/>
        </p:nvSpPr>
        <p:spPr>
          <a:xfrm>
            <a:off x="0" y="0"/>
            <a:ext cx="16383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3454400"/>
            <a:ext cx="1638300" cy="6604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1562100" y="749300"/>
            <a:ext cx="7581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flipH="1">
            <a:off x="0" y="7493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H="1">
            <a:off x="0" y="14097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0" y="20955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0" y="2755900"/>
            <a:ext cx="16383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132080" y="918210"/>
            <a:ext cx="1676400"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TextBox 13"/>
          <p:cNvSpPr txBox="1"/>
          <p:nvPr userDrawn="1"/>
        </p:nvSpPr>
        <p:spPr>
          <a:xfrm>
            <a:off x="132080" y="1554480"/>
            <a:ext cx="1676400"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1</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5" name="TextBox 14"/>
          <p:cNvSpPr txBox="1"/>
          <p:nvPr userDrawn="1"/>
        </p:nvSpPr>
        <p:spPr>
          <a:xfrm>
            <a:off x="132080" y="2225278"/>
            <a:ext cx="1676400"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1</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6" name="TextBox 15"/>
          <p:cNvSpPr txBox="1"/>
          <p:nvPr userDrawn="1"/>
        </p:nvSpPr>
        <p:spPr>
          <a:xfrm>
            <a:off x="132080" y="2903458"/>
            <a:ext cx="1676400"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1</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17" name="TextBox 16"/>
          <p:cNvSpPr txBox="1"/>
          <p:nvPr userDrawn="1"/>
        </p:nvSpPr>
        <p:spPr>
          <a:xfrm>
            <a:off x="132080" y="3604498"/>
            <a:ext cx="1676400" cy="338554"/>
          </a:xfrm>
          <a:prstGeom prst="rect">
            <a:avLst/>
          </a:prstGeom>
          <a:noFill/>
        </p:spPr>
        <p:txBody>
          <a:bodyPr wrap="square" rtlCol="0">
            <a:spAutoFit/>
          </a:bodyPr>
          <a:lstStyle/>
          <a:p>
            <a:r>
              <a:rPr lang="en-US" altLang="zh-CN" sz="1600" dirty="0" smtClean="0">
                <a:solidFill>
                  <a:schemeClr val="bg1"/>
                </a:solidFill>
                <a:latin typeface="方正兰亭细黑_GBK" panose="02000000000000000000" pitchFamily="2" charset="-122"/>
                <a:ea typeface="方正兰亭细黑_GBK" panose="02000000000000000000" pitchFamily="2" charset="-122"/>
              </a:rPr>
              <a:t>2</a:t>
            </a:r>
            <a:endParaRPr lang="zh-CN" altLang="en-US" sz="1600" dirty="0">
              <a:solidFill>
                <a:schemeClr val="bg1"/>
              </a:solidFill>
              <a:latin typeface="方正兰亭细黑_GBK" panose="02000000000000000000" pitchFamily="2" charset="-122"/>
              <a:ea typeface="方正兰亭细黑_GBK" panose="02000000000000000000" pitchFamily="2" charset="-122"/>
            </a:endParaRPr>
          </a:p>
        </p:txBody>
      </p:sp>
      <p:pic>
        <p:nvPicPr>
          <p:cNvPr id="18" name="图片 17"/>
          <p:cNvPicPr>
            <a:picLocks noChangeAspect="1"/>
          </p:cNvPicPr>
          <p:nvPr userDrawn="1"/>
        </p:nvPicPr>
        <p:blipFill>
          <a:blip r:embed="rId2" cstate="screen">
            <a:duotone>
              <a:schemeClr val="accent3">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565807" y="5750"/>
            <a:ext cx="555303" cy="555303"/>
          </a:xfrm>
          <a:prstGeom prst="rect">
            <a:avLst/>
          </a:prstGeom>
          <a:noFill/>
          <a:ln>
            <a:noFill/>
          </a:ln>
        </p:spPr>
      </p:pic>
      <p:sp>
        <p:nvSpPr>
          <p:cNvPr id="19" name="TextBox 18"/>
          <p:cNvSpPr txBox="1"/>
          <p:nvPr userDrawn="1"/>
        </p:nvSpPr>
        <p:spPr>
          <a:xfrm>
            <a:off x="246226" y="484141"/>
            <a:ext cx="1184940" cy="292388"/>
          </a:xfrm>
          <a:prstGeom prst="rect">
            <a:avLst/>
          </a:prstGeom>
          <a:noFill/>
        </p:spPr>
        <p:txBody>
          <a:bodyPr wrap="none" rtlCol="0">
            <a:spAutoFit/>
          </a:bodyPr>
          <a:lstStyle/>
          <a:p>
            <a:pPr algn="ct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你学习的名称</a:t>
            </a:r>
          </a:p>
        </p:txBody>
      </p:sp>
      <p:sp>
        <p:nvSpPr>
          <p:cNvPr id="20" name="等腰三角形 19"/>
          <p:cNvSpPr/>
          <p:nvPr userDrawn="1"/>
        </p:nvSpPr>
        <p:spPr>
          <a:xfrm rot="5400000">
            <a:off x="-33338" y="3689350"/>
            <a:ext cx="257175" cy="1905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6191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3313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8871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45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63902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17052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5543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18250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21946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847476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886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
        <p:nvSpPr>
          <p:cNvPr id="7" name="矩形 6"/>
          <p:cNvSpPr/>
          <p:nvPr userDrawn="1"/>
        </p:nvSpPr>
        <p:spPr>
          <a:xfrm>
            <a:off x="7384323" y="4782893"/>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val="127007699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1E9E4D-0BE1-4AAA-A57B-DA425863F4AF}" type="datetimeFigureOut">
              <a:rPr lang="zh-CN" altLang="en-US" smtClean="0"/>
              <a:t>2019/10/7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E9E4D-0BE1-4AAA-A57B-DA425863F4AF}" type="datetimeFigureOut">
              <a:rPr lang="zh-CN" altLang="en-US" smtClean="0"/>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t>2019/10/7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73"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2019/10/7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242654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6.xml"/><Relationship Id="rId5" Type="http://schemas.openxmlformats.org/officeDocument/2006/relationships/image" Target="../media/image20.jp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ags" Target="../tags/tag7.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tags" Target="../tags/tag8.xml"/><Relationship Id="rId4" Type="http://schemas.openxmlformats.org/officeDocument/2006/relationships/image" Target="../media/image3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ags" Target="../tags/tag9.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tags" Target="../tags/tag10.xml"/><Relationship Id="rId5" Type="http://schemas.openxmlformats.org/officeDocument/2006/relationships/image" Target="../media/image34.jpg"/><Relationship Id="rId4" Type="http://schemas.openxmlformats.org/officeDocument/2006/relationships/image" Target="../media/image33.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0.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1.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1.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1.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1.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1.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1.xml"/><Relationship Id="rId1" Type="http://schemas.openxmlformats.org/officeDocument/2006/relationships/tags" Target="../tags/tag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1.xml"/><Relationship Id="rId1" Type="http://schemas.openxmlformats.org/officeDocument/2006/relationships/tags" Target="../tags/tag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2.xml"/><Relationship Id="rId1" Type="http://schemas.openxmlformats.org/officeDocument/2006/relationships/tags" Target="../tags/tag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tags" Target="../tags/tag21.xml"/></Relationships>
</file>

<file path=ppt/slides/_rels/slide3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37.png"/><Relationship Id="rId1" Type="http://schemas.openxmlformats.org/officeDocument/2006/relationships/slideLayout" Target="../slideLayouts/slideLayout2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3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notesSlide" Target="../notesSlides/notesSlide4.xml"/><Relationship Id="rId7" Type="http://schemas.openxmlformats.org/officeDocument/2006/relationships/image" Target="../media/image12.jpg"/><Relationship Id="rId12" Type="http://schemas.openxmlformats.org/officeDocument/2006/relationships/image" Target="../media/image17.jpg"/><Relationship Id="rId2" Type="http://schemas.openxmlformats.org/officeDocument/2006/relationships/slideLayout" Target="../slideLayouts/slideLayout18.xml"/><Relationship Id="rId1" Type="http://schemas.openxmlformats.org/officeDocument/2006/relationships/tags" Target="../tags/tag2.xml"/><Relationship Id="rId6" Type="http://schemas.openxmlformats.org/officeDocument/2006/relationships/image" Target="../media/image11.jpg"/><Relationship Id="rId11" Type="http://schemas.openxmlformats.org/officeDocument/2006/relationships/image" Target="../media/image16.jpg"/><Relationship Id="rId5" Type="http://schemas.openxmlformats.org/officeDocument/2006/relationships/image" Target="../media/image10.jpg"/><Relationship Id="rId10" Type="http://schemas.openxmlformats.org/officeDocument/2006/relationships/image" Target="../media/image15.jpg"/><Relationship Id="rId4" Type="http://schemas.openxmlformats.org/officeDocument/2006/relationships/image" Target="../media/image9.jpg"/><Relationship Id="rId9"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4.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5"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 name="组合 5"/>
          <p:cNvGrpSpPr/>
          <p:nvPr/>
        </p:nvGrpSpPr>
        <p:grpSpPr>
          <a:xfrm>
            <a:off x="952029" y="790466"/>
            <a:ext cx="866382" cy="1106502"/>
            <a:chOff x="5499100" y="2711450"/>
            <a:chExt cx="1193801" cy="1524666"/>
          </a:xfrm>
          <a:solidFill>
            <a:srgbClr val="6BA42C"/>
          </a:solidFill>
        </p:grpSpPr>
        <p:sp>
          <p:nvSpPr>
            <p:cNvPr id="7"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8"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9"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0"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11"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12" name="直接连接符 11"/>
          <p:cNvCxnSpPr/>
          <p:nvPr/>
        </p:nvCxnSpPr>
        <p:spPr>
          <a:xfrm>
            <a:off x="2250346" y="736474"/>
            <a:ext cx="0" cy="126609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Box 48"/>
          <p:cNvSpPr txBox="1"/>
          <p:nvPr/>
        </p:nvSpPr>
        <p:spPr>
          <a:xfrm>
            <a:off x="2304416" y="682625"/>
            <a:ext cx="5226684" cy="1200329"/>
          </a:xfrm>
          <a:prstGeom prst="rect">
            <a:avLst/>
          </a:prstGeom>
          <a:noFill/>
        </p:spPr>
        <p:txBody>
          <a:bodyPr wrap="square" rtlCol="0">
            <a:spAutoFit/>
          </a:bodyPr>
          <a:lstStyle/>
          <a:p>
            <a:r>
              <a:rPr lang="zh-CN" altLang="en-US" sz="3600" b="1" dirty="0">
                <a:solidFill>
                  <a:srgbClr val="6BA42C"/>
                </a:solidFill>
                <a:latin typeface="微软雅黑" panose="020B0503020204020204" pitchFamily="34" charset="-122"/>
                <a:ea typeface="微软雅黑" panose="020B0503020204020204" pitchFamily="34" charset="-122"/>
              </a:rPr>
              <a:t>论会计电算化的风险及其防范措施</a:t>
            </a:r>
            <a:endParaRPr lang="zh-CN" sz="3600" b="1" dirty="0" smtClean="0">
              <a:solidFill>
                <a:srgbClr val="6BA42C"/>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2407713" y="1848584"/>
            <a:ext cx="4563110" cy="0"/>
          </a:xfrm>
          <a:prstGeom prst="line">
            <a:avLst/>
          </a:prstGeom>
          <a:ln w="19050">
            <a:solidFill>
              <a:srgbClr val="6BA42C"/>
            </a:solidFill>
            <a:prstDash val="sysDash"/>
          </a:ln>
        </p:spPr>
        <p:style>
          <a:lnRef idx="1">
            <a:schemeClr val="accent1"/>
          </a:lnRef>
          <a:fillRef idx="0">
            <a:schemeClr val="accent1"/>
          </a:fillRef>
          <a:effectRef idx="0">
            <a:schemeClr val="accent1"/>
          </a:effectRef>
          <a:fontRef idx="minor">
            <a:schemeClr val="tx1"/>
          </a:fontRef>
        </p:style>
      </p:cxnSp>
      <p:sp>
        <p:nvSpPr>
          <p:cNvPr id="15" name="标题 4"/>
          <p:cNvSpPr txBox="1"/>
          <p:nvPr/>
        </p:nvSpPr>
        <p:spPr>
          <a:xfrm>
            <a:off x="2279719" y="1864459"/>
            <a:ext cx="4625340" cy="276225"/>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sz="16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会计学</a:t>
            </a:r>
            <a:endParaRPr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407713" y="2213122"/>
            <a:ext cx="2905313" cy="279776"/>
          </a:xfrm>
          <a:prstGeom prst="roundRect">
            <a:avLst>
              <a:gd name="adj" fmla="val 50000"/>
            </a:avLst>
          </a:prstGeom>
          <a:solidFill>
            <a:schemeClr val="bg1">
              <a:lumMod val="95000"/>
            </a:schemeClr>
          </a:solidFill>
          <a:ln w="57150">
            <a:solidFill>
              <a:srgbClr val="6BA42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17" name="TextBox 7"/>
          <p:cNvSpPr>
            <a:spLocks noChangeArrowheads="1"/>
          </p:cNvSpPr>
          <p:nvPr/>
        </p:nvSpPr>
        <p:spPr bwMode="auto">
          <a:xfrm>
            <a:off x="2692400" y="2263207"/>
            <a:ext cx="2242682" cy="161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dirty="0" smtClean="0">
                <a:solidFill>
                  <a:srgbClr val="6BA42C"/>
                </a:solidFill>
                <a:latin typeface="微软雅黑" panose="020B0503020204020204" pitchFamily="34" charset="-122"/>
                <a:ea typeface="微软雅黑" panose="020B0503020204020204" pitchFamily="34" charset="-122"/>
                <a:sym typeface="微软雅黑" panose="020B0503020204020204" pitchFamily="34" charset="-122"/>
              </a:rPr>
              <a:t>答辩人：</a:t>
            </a:r>
            <a:r>
              <a:rPr lang="zh-CN" altLang="en-US" sz="1050" dirty="0">
                <a:solidFill>
                  <a:srgbClr val="6BA42C"/>
                </a:solidFill>
                <a:latin typeface="微软雅黑" panose="020B0503020204020204" pitchFamily="34" charset="-122"/>
                <a:ea typeface="微软雅黑" panose="020B0503020204020204" pitchFamily="34" charset="-122"/>
                <a:sym typeface="微软雅黑" panose="020B0503020204020204" pitchFamily="34" charset="-122"/>
              </a:rPr>
              <a:t>曹琴</a:t>
            </a:r>
            <a:endParaRPr lang="zh-CN" altLang="en-US" sz="1050" dirty="0" smtClean="0">
              <a:solidFill>
                <a:srgbClr val="6BA42C"/>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p:cNvGrpSpPr/>
          <p:nvPr/>
        </p:nvGrpSpPr>
        <p:grpSpPr>
          <a:xfrm>
            <a:off x="2289477" y="2122768"/>
            <a:ext cx="468297" cy="468297"/>
            <a:chOff x="4333987" y="2362200"/>
            <a:chExt cx="2905011" cy="2905012"/>
          </a:xfrm>
          <a:solidFill>
            <a:srgbClr val="6BA42C"/>
          </a:solidFill>
          <a:effectLst>
            <a:outerShdw blurRad="177800" dist="88900" dir="2700000" algn="tl" rotWithShape="0">
              <a:prstClr val="black">
                <a:alpha val="30000"/>
              </a:prstClr>
            </a:outerShdw>
          </a:effectLst>
        </p:grpSpPr>
        <p:sp>
          <p:nvSpPr>
            <p:cNvPr id="19" name="任意多边形 18"/>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20" name="椭圆 19"/>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21" name="椭圆 20"/>
            <p:cNvSpPr/>
            <p:nvPr/>
          </p:nvSpPr>
          <p:spPr>
            <a:xfrm>
              <a:off x="4710169" y="2738382"/>
              <a:ext cx="2152650" cy="215264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22" name="矩形 90"/>
          <p:cNvSpPr/>
          <p:nvPr/>
        </p:nvSpPr>
        <p:spPr>
          <a:xfrm>
            <a:off x="-27507" y="3419061"/>
            <a:ext cx="9188822" cy="1744752"/>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solidFill>
            <a:srgbClr val="6BA42C"/>
          </a:soli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3" name="组合 22"/>
          <p:cNvGrpSpPr/>
          <p:nvPr/>
        </p:nvGrpSpPr>
        <p:grpSpPr>
          <a:xfrm>
            <a:off x="5653357" y="1762321"/>
            <a:ext cx="3507958" cy="2711331"/>
            <a:chOff x="4139952" y="769866"/>
            <a:chExt cx="4678495" cy="3616049"/>
          </a:xfrm>
        </p:grpSpPr>
        <p:grpSp>
          <p:nvGrpSpPr>
            <p:cNvPr id="24" name="组合 23"/>
            <p:cNvGrpSpPr/>
            <p:nvPr/>
          </p:nvGrpSpPr>
          <p:grpSpPr>
            <a:xfrm>
              <a:off x="4139952" y="769866"/>
              <a:ext cx="4392488" cy="3616049"/>
              <a:chOff x="4139952" y="769866"/>
              <a:chExt cx="4392488" cy="3616049"/>
            </a:xfrm>
          </p:grpSpPr>
          <p:grpSp>
            <p:nvGrpSpPr>
              <p:cNvPr id="25" name="组合 24"/>
              <p:cNvGrpSpPr/>
              <p:nvPr/>
            </p:nvGrpSpPr>
            <p:grpSpPr>
              <a:xfrm>
                <a:off x="4139952" y="769866"/>
                <a:ext cx="4392488" cy="3616049"/>
                <a:chOff x="4156370" y="836314"/>
                <a:chExt cx="4542654" cy="3739671"/>
              </a:xfrm>
            </p:grpSpPr>
            <p:sp>
              <p:nvSpPr>
                <p:cNvPr id="26" name="矩形 25"/>
                <p:cNvSpPr/>
                <p:nvPr/>
              </p:nvSpPr>
              <p:spPr>
                <a:xfrm>
                  <a:off x="4464558" y="1192837"/>
                  <a:ext cx="3993223" cy="2243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7" name="Picture 3" descr="C:\Users\Administrator.MICROSO-BQCPAHA\Desktop\电脑.pn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r="4733" b="3583"/>
                <a:stretch>
                  <a:fillRect/>
                </a:stretch>
              </p:blipFill>
              <p:spPr bwMode="auto">
                <a:xfrm>
                  <a:off x="4156370" y="836314"/>
                  <a:ext cx="4542654" cy="3739671"/>
                </a:xfrm>
                <a:prstGeom prst="rect">
                  <a:avLst/>
                </a:prstGeom>
                <a:noFill/>
                <a:effectLst/>
                <a:extLst>
                  <a:ext uri="{909E8E84-426E-40DD-AFC4-6F175D3DCCD1}">
                    <a14:hiddenFill xmlns:a14="http://schemas.microsoft.com/office/drawing/2010/main">
                      <a:solidFill>
                        <a:srgbClr val="FFFFFF"/>
                      </a:solidFill>
                    </a14:hiddenFill>
                  </a:ext>
                </a:extLst>
              </p:spPr>
            </p:pic>
          </p:grpSp>
          <p:pic>
            <p:nvPicPr>
              <p:cNvPr id="28" name="Picture 2" descr="D:\小星星星星星星星\我下载的素材\2yue\图片11111.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437952" y="1095850"/>
                <a:ext cx="3868883" cy="2210475"/>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矩形 12"/>
            <p:cNvSpPr/>
            <p:nvPr/>
          </p:nvSpPr>
          <p:spPr>
            <a:xfrm rot="1872432">
              <a:off x="6746242" y="847193"/>
              <a:ext cx="2072205" cy="3326162"/>
            </a:xfrm>
            <a:custGeom>
              <a:avLst/>
              <a:gdLst/>
              <a:ahLst/>
              <a:cxnLst/>
              <a:rect l="l" t="t" r="r" b="b"/>
              <a:pathLst>
                <a:path w="2072205" h="3326162">
                  <a:moveTo>
                    <a:pt x="0" y="464340"/>
                  </a:moveTo>
                  <a:lnTo>
                    <a:pt x="766499" y="0"/>
                  </a:lnTo>
                  <a:lnTo>
                    <a:pt x="801012" y="0"/>
                  </a:lnTo>
                  <a:lnTo>
                    <a:pt x="2072205" y="2098395"/>
                  </a:lnTo>
                  <a:lnTo>
                    <a:pt x="45496" y="3326162"/>
                  </a:lnTo>
                  <a:lnTo>
                    <a:pt x="0" y="3326162"/>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TextBox 7"/>
          <p:cNvSpPr>
            <a:spLocks noChangeArrowheads="1"/>
          </p:cNvSpPr>
          <p:nvPr/>
        </p:nvSpPr>
        <p:spPr bwMode="auto">
          <a:xfrm>
            <a:off x="2279719" y="4548081"/>
            <a:ext cx="4794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中国地质大学远程与继续教育学院</a:t>
            </a:r>
          </a:p>
        </p:txBody>
      </p:sp>
      <p:sp>
        <p:nvSpPr>
          <p:cNvPr id="31" name="圆角矩形 30"/>
          <p:cNvSpPr/>
          <p:nvPr/>
        </p:nvSpPr>
        <p:spPr>
          <a:xfrm>
            <a:off x="2422574" y="2690897"/>
            <a:ext cx="2905313" cy="279776"/>
          </a:xfrm>
          <a:prstGeom prst="roundRect">
            <a:avLst>
              <a:gd name="adj" fmla="val 50000"/>
            </a:avLst>
          </a:prstGeom>
          <a:solidFill>
            <a:schemeClr val="bg1">
              <a:lumMod val="95000"/>
            </a:schemeClr>
          </a:solidFill>
          <a:ln w="57150">
            <a:solidFill>
              <a:srgbClr val="6BA42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accent1">
                  <a:lumMod val="50000"/>
                </a:schemeClr>
              </a:solidFill>
            </a:endParaRPr>
          </a:p>
        </p:txBody>
      </p:sp>
      <p:grpSp>
        <p:nvGrpSpPr>
          <p:cNvPr id="32" name="组合 31"/>
          <p:cNvGrpSpPr/>
          <p:nvPr/>
        </p:nvGrpSpPr>
        <p:grpSpPr>
          <a:xfrm>
            <a:off x="2304338" y="2600543"/>
            <a:ext cx="468297" cy="468297"/>
            <a:chOff x="4333987" y="2362200"/>
            <a:chExt cx="2905011" cy="2905012"/>
          </a:xfrm>
          <a:solidFill>
            <a:srgbClr val="6BA42C"/>
          </a:solidFill>
          <a:effectLst>
            <a:outerShdw blurRad="177800" dist="88900" dir="2700000" algn="tl" rotWithShape="0">
              <a:prstClr val="black">
                <a:alpha val="30000"/>
              </a:prstClr>
            </a:outerShdw>
          </a:effectLst>
        </p:grpSpPr>
        <p:sp>
          <p:nvSpPr>
            <p:cNvPr id="33" name="任意多边形 32"/>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34" name="椭圆 33"/>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35" name="椭圆 34"/>
            <p:cNvSpPr/>
            <p:nvPr/>
          </p:nvSpPr>
          <p:spPr>
            <a:xfrm>
              <a:off x="4710169" y="2738382"/>
              <a:ext cx="2152650" cy="215264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41" name="TextBox 7"/>
          <p:cNvSpPr>
            <a:spLocks noChangeArrowheads="1"/>
          </p:cNvSpPr>
          <p:nvPr/>
        </p:nvSpPr>
        <p:spPr bwMode="auto">
          <a:xfrm>
            <a:off x="2692400" y="2749993"/>
            <a:ext cx="2242682" cy="161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dirty="0">
                <a:solidFill>
                  <a:srgbClr val="6BA42C"/>
                </a:solidFill>
                <a:latin typeface="微软雅黑" panose="020B0503020204020204" pitchFamily="34" charset="-122"/>
                <a:ea typeface="微软雅黑" panose="020B0503020204020204" pitchFamily="34" charset="-122"/>
                <a:sym typeface="微软雅黑" panose="020B0503020204020204" pitchFamily="34" charset="-122"/>
              </a:rPr>
              <a:t>指导老师：单婵</a:t>
            </a:r>
            <a:endParaRPr lang="zh-CN" altLang="en-US" sz="1050" dirty="0" smtClean="0">
              <a:solidFill>
                <a:srgbClr val="6BA42C"/>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3"/>
                                        </p:tgtEl>
                                        <p:attrNameLst>
                                          <p:attrName>ppt_y</p:attrName>
                                        </p:attrNameLst>
                                      </p:cBhvr>
                                      <p:tavLst>
                                        <p:tav tm="0">
                                          <p:val>
                                            <p:strVal val="#ppt_y"/>
                                          </p:val>
                                        </p:tav>
                                        <p:tav tm="100000">
                                          <p:val>
                                            <p:strVal val="#ppt_y"/>
                                          </p:val>
                                        </p:tav>
                                      </p:tavLst>
                                    </p:anim>
                                    <p:anim calcmode="lin" valueType="num">
                                      <p:cBhvr>
                                        <p:cTn id="2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3"/>
                                        </p:tgtEl>
                                      </p:cBhvr>
                                    </p:animEffect>
                                  </p:childTnLst>
                                </p:cTn>
                              </p:par>
                              <p:par>
                                <p:cTn id="32" presetID="22" presetClass="entr" presetSubtype="8" fill="hold" nodeType="withEffect">
                                  <p:stCondLst>
                                    <p:cond delay="100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childTnLst>
                          </p:cTn>
                        </p:par>
                        <p:par>
                          <p:cTn id="53" fill="hold">
                            <p:stCondLst>
                              <p:cond delay="6000"/>
                            </p:stCondLst>
                            <p:childTnLst>
                              <p:par>
                                <p:cTn id="54" presetID="42" presetClass="path" presetSubtype="0" accel="50000" decel="50000" fill="hold" nodeType="afterEffect">
                                  <p:stCondLst>
                                    <p:cond delay="0"/>
                                  </p:stCondLst>
                                  <p:childTnLst>
                                    <p:animMotion origin="layout" path="M -1.66667E-6 -7.40741E-7 L 0.29922 0.00347 " pathEditMode="relative" rAng="0" ptsTypes="AA">
                                      <p:cBhvr>
                                        <p:cTn id="55" dur="2000" fill="hold"/>
                                        <p:tgtEl>
                                          <p:spTgt spid="18"/>
                                        </p:tgtEl>
                                        <p:attrNameLst>
                                          <p:attrName>ppt_x</p:attrName>
                                          <p:attrName>ppt_y</p:attrName>
                                        </p:attrNameLst>
                                      </p:cBhvr>
                                      <p:rCtr x="14961" y="162"/>
                                    </p:animMotion>
                                  </p:childTnLst>
                                </p:cTn>
                              </p:par>
                              <p:par>
                                <p:cTn id="56" presetID="14" presetClass="entr" presetSubtype="1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randombar(horizontal)">
                                      <p:cBhvr>
                                        <p:cTn id="58" dur="500"/>
                                        <p:tgtEl>
                                          <p:spTgt spid="17"/>
                                        </p:tgtEl>
                                      </p:cBhvr>
                                    </p:animEffect>
                                  </p:childTnLst>
                                </p:cTn>
                              </p:par>
                            </p:childTnLst>
                          </p:cTn>
                        </p:par>
                        <p:par>
                          <p:cTn id="59" fill="hold">
                            <p:stCondLst>
                              <p:cond delay="8000"/>
                            </p:stCondLst>
                            <p:childTnLst>
                              <p:par>
                                <p:cTn id="60" presetID="42" presetClass="entr" presetSubtype="0"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childTnLst>
                          </p:cTn>
                        </p:par>
                        <p:par>
                          <p:cTn id="65" fill="hold">
                            <p:stCondLst>
                              <p:cond delay="9000"/>
                            </p:stCondLst>
                            <p:childTnLst>
                              <p:par>
                                <p:cTn id="66" presetID="53" presetClass="entr" presetSubtype="16" fill="hold" nodeType="after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p:cTn id="68" dur="500" fill="hold"/>
                                        <p:tgtEl>
                                          <p:spTgt spid="32"/>
                                        </p:tgtEl>
                                        <p:attrNameLst>
                                          <p:attrName>ppt_w</p:attrName>
                                        </p:attrNameLst>
                                      </p:cBhvr>
                                      <p:tavLst>
                                        <p:tav tm="0">
                                          <p:val>
                                            <p:fltVal val="0"/>
                                          </p:val>
                                        </p:tav>
                                        <p:tav tm="100000">
                                          <p:val>
                                            <p:strVal val="#ppt_w"/>
                                          </p:val>
                                        </p:tav>
                                      </p:tavLst>
                                    </p:anim>
                                    <p:anim calcmode="lin" valueType="num">
                                      <p:cBhvr>
                                        <p:cTn id="69" dur="500" fill="hold"/>
                                        <p:tgtEl>
                                          <p:spTgt spid="32"/>
                                        </p:tgtEl>
                                        <p:attrNameLst>
                                          <p:attrName>ppt_h</p:attrName>
                                        </p:attrNameLst>
                                      </p:cBhvr>
                                      <p:tavLst>
                                        <p:tav tm="0">
                                          <p:val>
                                            <p:fltVal val="0"/>
                                          </p:val>
                                        </p:tav>
                                        <p:tav tm="100000">
                                          <p:val>
                                            <p:strVal val="#ppt_h"/>
                                          </p:val>
                                        </p:tav>
                                      </p:tavLst>
                                    </p:anim>
                                    <p:animEffect transition="in" filter="fade">
                                      <p:cBhvr>
                                        <p:cTn id="70" dur="500"/>
                                        <p:tgtEl>
                                          <p:spTgt spid="32"/>
                                        </p:tgtEl>
                                      </p:cBhvr>
                                    </p:animEffect>
                                  </p:childTnLst>
                                </p:cTn>
                              </p:par>
                            </p:childTnLst>
                          </p:cTn>
                        </p:par>
                        <p:par>
                          <p:cTn id="71" fill="hold">
                            <p:stCondLst>
                              <p:cond delay="9500"/>
                            </p:stCondLst>
                            <p:childTnLst>
                              <p:par>
                                <p:cTn id="72" presetID="42" presetClass="path" presetSubtype="0" accel="50000" decel="50000" fill="hold" nodeType="afterEffect">
                                  <p:stCondLst>
                                    <p:cond delay="0"/>
                                  </p:stCondLst>
                                  <p:childTnLst>
                                    <p:animMotion origin="layout" path="M -1.66667E-6 -7.40741E-7 L 0.29922 0.00347 " pathEditMode="relative" rAng="0" ptsTypes="AA">
                                      <p:cBhvr>
                                        <p:cTn id="73" dur="2000" fill="hold"/>
                                        <p:tgtEl>
                                          <p:spTgt spid="32"/>
                                        </p:tgtEl>
                                        <p:attrNameLst>
                                          <p:attrName>ppt_x</p:attrName>
                                          <p:attrName>ppt_y</p:attrName>
                                        </p:attrNameLst>
                                      </p:cBhvr>
                                      <p:rCtr x="14961" y="162"/>
                                    </p:animMotion>
                                  </p:childTnLst>
                                </p:cTn>
                              </p:par>
                              <p:par>
                                <p:cTn id="74" presetID="14" presetClass="entr" presetSubtype="1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randombar(horizontal)">
                                      <p:cBhvr>
                                        <p:cTn id="76" dur="500"/>
                                        <p:tgtEl>
                                          <p:spTgt spid="41"/>
                                        </p:tgtEl>
                                      </p:cBhvr>
                                    </p:animEffect>
                                  </p:childTnLst>
                                </p:cTn>
                              </p:par>
                            </p:childTnLst>
                          </p:cTn>
                        </p:par>
                        <p:par>
                          <p:cTn id="77" fill="hold">
                            <p:stCondLst>
                              <p:cond delay="11500"/>
                            </p:stCondLst>
                            <p:childTnLst>
                              <p:par>
                                <p:cTn id="78" presetID="42" presetClass="entr" presetSubtype="0"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1000"/>
                                        <p:tgtEl>
                                          <p:spTgt spid="22"/>
                                        </p:tgtEl>
                                      </p:cBhvr>
                                    </p:animEffect>
                                    <p:anim calcmode="lin" valueType="num">
                                      <p:cBhvr>
                                        <p:cTn id="81" dur="1000" fill="hold"/>
                                        <p:tgtEl>
                                          <p:spTgt spid="22"/>
                                        </p:tgtEl>
                                        <p:attrNameLst>
                                          <p:attrName>ppt_x</p:attrName>
                                        </p:attrNameLst>
                                      </p:cBhvr>
                                      <p:tavLst>
                                        <p:tav tm="0">
                                          <p:val>
                                            <p:strVal val="#ppt_x"/>
                                          </p:val>
                                        </p:tav>
                                        <p:tav tm="100000">
                                          <p:val>
                                            <p:strVal val="#ppt_x"/>
                                          </p:val>
                                        </p:tav>
                                      </p:tavLst>
                                    </p:anim>
                                    <p:anim calcmode="lin" valueType="num">
                                      <p:cBhvr>
                                        <p:cTn id="82" dur="1000" fill="hold"/>
                                        <p:tgtEl>
                                          <p:spTgt spid="22"/>
                                        </p:tgtEl>
                                        <p:attrNameLst>
                                          <p:attrName>ppt_y</p:attrName>
                                        </p:attrNameLst>
                                      </p:cBhvr>
                                      <p:tavLst>
                                        <p:tav tm="0">
                                          <p:val>
                                            <p:strVal val="#ppt_y+.1"/>
                                          </p:val>
                                        </p:tav>
                                        <p:tav tm="100000">
                                          <p:val>
                                            <p:strVal val="#ppt_y"/>
                                          </p:val>
                                        </p:tav>
                                      </p:tavLst>
                                    </p:anim>
                                  </p:childTnLst>
                                </p:cTn>
                              </p:par>
                            </p:childTnLst>
                          </p:cTn>
                        </p:par>
                        <p:par>
                          <p:cTn id="83" fill="hold">
                            <p:stCondLst>
                              <p:cond delay="12500"/>
                            </p:stCondLst>
                            <p:childTnLst>
                              <p:par>
                                <p:cTn id="84" presetID="2" presetClass="entr" presetSubtype="2" decel="100000" fill="hold" nodeType="afterEffect">
                                  <p:stCondLst>
                                    <p:cond delay="0"/>
                                  </p:stCondLst>
                                  <p:childTnLst>
                                    <p:set>
                                      <p:cBhvr>
                                        <p:cTn id="85" dur="1" fill="hold">
                                          <p:stCondLst>
                                            <p:cond delay="0"/>
                                          </p:stCondLst>
                                        </p:cTn>
                                        <p:tgtEl>
                                          <p:spTgt spid="23"/>
                                        </p:tgtEl>
                                        <p:attrNameLst>
                                          <p:attrName>style.visibility</p:attrName>
                                        </p:attrNameLst>
                                      </p:cBhvr>
                                      <p:to>
                                        <p:strVal val="visible"/>
                                      </p:to>
                                    </p:set>
                                    <p:anim calcmode="lin" valueType="num">
                                      <p:cBhvr additive="base">
                                        <p:cTn id="86" dur="750" fill="hold"/>
                                        <p:tgtEl>
                                          <p:spTgt spid="23"/>
                                        </p:tgtEl>
                                        <p:attrNameLst>
                                          <p:attrName>ppt_x</p:attrName>
                                        </p:attrNameLst>
                                      </p:cBhvr>
                                      <p:tavLst>
                                        <p:tav tm="0">
                                          <p:val>
                                            <p:strVal val="1+#ppt_w/2"/>
                                          </p:val>
                                        </p:tav>
                                        <p:tav tm="100000">
                                          <p:val>
                                            <p:strVal val="#ppt_x"/>
                                          </p:val>
                                        </p:tav>
                                      </p:tavLst>
                                    </p:anim>
                                    <p:anim calcmode="lin" valueType="num">
                                      <p:cBhvr additive="base">
                                        <p:cTn id="87" dur="750" fill="hold"/>
                                        <p:tgtEl>
                                          <p:spTgt spid="23"/>
                                        </p:tgtEl>
                                        <p:attrNameLst>
                                          <p:attrName>ppt_y</p:attrName>
                                        </p:attrNameLst>
                                      </p:cBhvr>
                                      <p:tavLst>
                                        <p:tav tm="0">
                                          <p:val>
                                            <p:strVal val="#ppt_y"/>
                                          </p:val>
                                        </p:tav>
                                        <p:tav tm="100000">
                                          <p:val>
                                            <p:strVal val="#ppt_y"/>
                                          </p:val>
                                        </p:tav>
                                      </p:tavLst>
                                    </p:anim>
                                  </p:childTnLst>
                                </p:cTn>
                              </p:par>
                            </p:childTnLst>
                          </p:cTn>
                        </p:par>
                        <p:par>
                          <p:cTn id="88" fill="hold">
                            <p:stCondLst>
                              <p:cond delay="13250"/>
                            </p:stCondLst>
                            <p:childTnLst>
                              <p:par>
                                <p:cTn id="89" presetID="22" presetClass="entr" presetSubtype="8" fill="hold" grpId="0"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8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3" grpId="0"/>
      <p:bldP spid="15" grpId="0"/>
      <p:bldP spid="16" grpId="0" bldLvl="0" animBg="1"/>
      <p:bldP spid="17" grpId="0" bldLvl="0" animBg="1"/>
      <p:bldP spid="22" grpId="0" bldLvl="0" animBg="1"/>
      <p:bldP spid="30" grpId="0"/>
      <p:bldP spid="31" grpId="0" bldLvl="0" animBg="1"/>
      <p:bldP spid="4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779912"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773787"/>
            <a:ext cx="4301177" cy="707886"/>
          </a:xfrm>
          <a:prstGeom prst="rect">
            <a:avLst/>
          </a:prstGeom>
          <a:noFill/>
        </p:spPr>
        <p:txBody>
          <a:bodyPr wrap="none" rtlCol="0">
            <a:spAutoFit/>
          </a:bodyPr>
          <a:lstStyle/>
          <a:p>
            <a:r>
              <a:rPr lang="zh-CN" altLang="en-US" sz="4000" b="1" dirty="0">
                <a:latin typeface="方正兰亭细黑_GBK" panose="02000000000000000000" pitchFamily="2" charset="-122"/>
                <a:ea typeface="方正兰亭细黑_GBK" panose="02000000000000000000" pitchFamily="2" charset="-122"/>
              </a:rPr>
              <a:t>会计电算化的风险</a:t>
            </a:r>
          </a:p>
        </p:txBody>
      </p:sp>
      <p:sp>
        <p:nvSpPr>
          <p:cNvPr id="15" name="TextBox 14"/>
          <p:cNvSpPr txBox="1"/>
          <p:nvPr/>
        </p:nvSpPr>
        <p:spPr>
          <a:xfrm>
            <a:off x="2461912" y="2896649"/>
            <a:ext cx="1245992" cy="307777"/>
          </a:xfrm>
          <a:prstGeom prst="rect">
            <a:avLst/>
          </a:prstGeom>
          <a:noFill/>
        </p:spPr>
        <p:txBody>
          <a:bodyPr wrap="square" lIns="0" tIns="0" rIns="0" bIns="0"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第二部分</a:t>
            </a:r>
          </a:p>
        </p:txBody>
      </p:sp>
      <p:grpSp>
        <p:nvGrpSpPr>
          <p:cNvPr id="3" name="组合 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KSO_Shape"/>
            <p:cNvSpPr/>
            <p:nvPr/>
          </p:nvSpPr>
          <p:spPr bwMode="auto">
            <a:xfrm>
              <a:off x="2569626" y="1834674"/>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14" name="TextBox 13"/>
          <p:cNvSpPr txBox="1"/>
          <p:nvPr/>
        </p:nvSpPr>
        <p:spPr>
          <a:xfrm>
            <a:off x="4434963" y="2543948"/>
            <a:ext cx="2954655"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软件开发设计中存在的风险</a:t>
            </a:r>
          </a:p>
        </p:txBody>
      </p:sp>
      <p:sp>
        <p:nvSpPr>
          <p:cNvPr id="24" name="TextBox 23"/>
          <p:cNvSpPr txBox="1"/>
          <p:nvPr/>
        </p:nvSpPr>
        <p:spPr>
          <a:xfrm>
            <a:off x="4434963" y="2990541"/>
            <a:ext cx="2723823"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系统物理硬件造成的分险</a:t>
            </a:r>
          </a:p>
        </p:txBody>
      </p:sp>
      <p:sp>
        <p:nvSpPr>
          <p:cNvPr id="25" name="椭圆 24"/>
          <p:cNvSpPr/>
          <p:nvPr/>
        </p:nvSpPr>
        <p:spPr>
          <a:xfrm>
            <a:off x="4141075" y="2571446"/>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141075" y="3008809"/>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4454074" y="3442972"/>
            <a:ext cx="2031325"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电子数据交换风险</a:t>
            </a:r>
          </a:p>
        </p:txBody>
      </p:sp>
      <p:sp>
        <p:nvSpPr>
          <p:cNvPr id="28" name="TextBox 27"/>
          <p:cNvSpPr txBox="1"/>
          <p:nvPr/>
        </p:nvSpPr>
        <p:spPr>
          <a:xfrm>
            <a:off x="4454074" y="3889565"/>
            <a:ext cx="1569660"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网络安全风险</a:t>
            </a:r>
          </a:p>
        </p:txBody>
      </p:sp>
      <p:sp>
        <p:nvSpPr>
          <p:cNvPr id="29" name="椭圆 28"/>
          <p:cNvSpPr/>
          <p:nvPr/>
        </p:nvSpPr>
        <p:spPr>
          <a:xfrm>
            <a:off x="4160186" y="3470470"/>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160186" y="390783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454074" y="4248714"/>
            <a:ext cx="3416320"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会计人员的专业技能和知识不足</a:t>
            </a:r>
          </a:p>
        </p:txBody>
      </p:sp>
      <p:sp>
        <p:nvSpPr>
          <p:cNvPr id="32" name="TextBox 31"/>
          <p:cNvSpPr txBox="1"/>
          <p:nvPr/>
        </p:nvSpPr>
        <p:spPr>
          <a:xfrm>
            <a:off x="4454074" y="4695307"/>
            <a:ext cx="2262158"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内部人员的舞弊风险</a:t>
            </a:r>
          </a:p>
        </p:txBody>
      </p:sp>
      <p:sp>
        <p:nvSpPr>
          <p:cNvPr id="33" name="椭圆 32"/>
          <p:cNvSpPr/>
          <p:nvPr/>
        </p:nvSpPr>
        <p:spPr>
          <a:xfrm>
            <a:off x="4160186" y="4276212"/>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160186" y="4713575"/>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right)">
                                      <p:cBhvr>
                                        <p:cTn id="27" dur="500"/>
                                        <p:tgtEl>
                                          <p:spTgt spid="25"/>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p:tgtEl>
                                          <p:spTgt spid="26"/>
                                        </p:tgtEl>
                                        <p:attrNameLst>
                                          <p:attrName>ppt_x</p:attrName>
                                        </p:attrNameLst>
                                      </p:cBhvr>
                                      <p:tavLst>
                                        <p:tav tm="0">
                                          <p:val>
                                            <p:strVal val="#ppt_x-#ppt_w*1.125000"/>
                                          </p:val>
                                        </p:tav>
                                        <p:tav tm="100000">
                                          <p:val>
                                            <p:strVal val="#ppt_x"/>
                                          </p:val>
                                        </p:tav>
                                      </p:tavLst>
                                    </p:anim>
                                    <p:animEffect transition="in" filter="wipe(right)">
                                      <p:cBhvr>
                                        <p:cTn id="31" dur="500"/>
                                        <p:tgtEl>
                                          <p:spTgt spid="26"/>
                                        </p:tgtEl>
                                      </p:cBhvr>
                                    </p:animEffect>
                                  </p:childTnLst>
                                </p:cTn>
                              </p:par>
                              <p:par>
                                <p:cTn id="32" presetID="12" presetClass="entr" presetSubtype="8" fill="hold" grpId="0" nodeType="withEffect">
                                  <p:stCondLst>
                                    <p:cond delay="30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p:tgtEl>
                                          <p:spTgt spid="14"/>
                                        </p:tgtEl>
                                        <p:attrNameLst>
                                          <p:attrName>ppt_x</p:attrName>
                                        </p:attrNameLst>
                                      </p:cBhvr>
                                      <p:tavLst>
                                        <p:tav tm="0">
                                          <p:val>
                                            <p:strVal val="#ppt_x-#ppt_w*1.125000"/>
                                          </p:val>
                                        </p:tav>
                                        <p:tav tm="100000">
                                          <p:val>
                                            <p:strVal val="#ppt_x"/>
                                          </p:val>
                                        </p:tav>
                                      </p:tavLst>
                                    </p:anim>
                                    <p:animEffect transition="in" filter="wipe(right)">
                                      <p:cBhvr>
                                        <p:cTn id="35" dur="500"/>
                                        <p:tgtEl>
                                          <p:spTgt spid="14"/>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p:tgtEl>
                                          <p:spTgt spid="24"/>
                                        </p:tgtEl>
                                        <p:attrNameLst>
                                          <p:attrName>ppt_x</p:attrName>
                                        </p:attrNameLst>
                                      </p:cBhvr>
                                      <p:tavLst>
                                        <p:tav tm="0">
                                          <p:val>
                                            <p:strVal val="#ppt_x-#ppt_w*1.125000"/>
                                          </p:val>
                                        </p:tav>
                                        <p:tav tm="100000">
                                          <p:val>
                                            <p:strVal val="#ppt_x"/>
                                          </p:val>
                                        </p:tav>
                                      </p:tavLst>
                                    </p:anim>
                                    <p:animEffect transition="in" filter="wipe(right)">
                                      <p:cBhvr>
                                        <p:cTn id="39" dur="500"/>
                                        <p:tgtEl>
                                          <p:spTgt spid="24"/>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ppt_x</p:attrName>
                                        </p:attrNameLst>
                                      </p:cBhvr>
                                      <p:tavLst>
                                        <p:tav tm="0">
                                          <p:val>
                                            <p:strVal val="#ppt_x-#ppt_w*1.125000"/>
                                          </p:val>
                                        </p:tav>
                                        <p:tav tm="100000">
                                          <p:val>
                                            <p:strVal val="#ppt_x"/>
                                          </p:val>
                                        </p:tav>
                                      </p:tavLst>
                                    </p:anim>
                                    <p:animEffect transition="in" filter="wipe(right)">
                                      <p:cBhvr>
                                        <p:cTn id="43" dur="500"/>
                                        <p:tgtEl>
                                          <p:spTgt spid="29"/>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p:tgtEl>
                                          <p:spTgt spid="30"/>
                                        </p:tgtEl>
                                        <p:attrNameLst>
                                          <p:attrName>ppt_x</p:attrName>
                                        </p:attrNameLst>
                                      </p:cBhvr>
                                      <p:tavLst>
                                        <p:tav tm="0">
                                          <p:val>
                                            <p:strVal val="#ppt_x-#ppt_w*1.125000"/>
                                          </p:val>
                                        </p:tav>
                                        <p:tav tm="100000">
                                          <p:val>
                                            <p:strVal val="#ppt_x"/>
                                          </p:val>
                                        </p:tav>
                                      </p:tavLst>
                                    </p:anim>
                                    <p:animEffect transition="in" filter="wipe(right)">
                                      <p:cBhvr>
                                        <p:cTn id="47" dur="500"/>
                                        <p:tgtEl>
                                          <p:spTgt spid="30"/>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p:tgtEl>
                                          <p:spTgt spid="27"/>
                                        </p:tgtEl>
                                        <p:attrNameLst>
                                          <p:attrName>ppt_x</p:attrName>
                                        </p:attrNameLst>
                                      </p:cBhvr>
                                      <p:tavLst>
                                        <p:tav tm="0">
                                          <p:val>
                                            <p:strVal val="#ppt_x-#ppt_w*1.125000"/>
                                          </p:val>
                                        </p:tav>
                                        <p:tav tm="100000">
                                          <p:val>
                                            <p:strVal val="#ppt_x"/>
                                          </p:val>
                                        </p:tav>
                                      </p:tavLst>
                                    </p:anim>
                                    <p:animEffect transition="in" filter="wipe(right)">
                                      <p:cBhvr>
                                        <p:cTn id="51" dur="500"/>
                                        <p:tgtEl>
                                          <p:spTgt spid="27"/>
                                        </p:tgtEl>
                                      </p:cBhvr>
                                    </p:animEffect>
                                  </p:childTnLst>
                                </p:cTn>
                              </p:par>
                              <p:par>
                                <p:cTn id="52" presetID="12" presetClass="entr" presetSubtype="8" fill="hold" grpId="0" nodeType="withEffect">
                                  <p:stCondLst>
                                    <p:cond delay="30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p:tgtEl>
                                          <p:spTgt spid="28"/>
                                        </p:tgtEl>
                                        <p:attrNameLst>
                                          <p:attrName>ppt_x</p:attrName>
                                        </p:attrNameLst>
                                      </p:cBhvr>
                                      <p:tavLst>
                                        <p:tav tm="0">
                                          <p:val>
                                            <p:strVal val="#ppt_x-#ppt_w*1.125000"/>
                                          </p:val>
                                        </p:tav>
                                        <p:tav tm="100000">
                                          <p:val>
                                            <p:strVal val="#ppt_x"/>
                                          </p:val>
                                        </p:tav>
                                      </p:tavLst>
                                    </p:anim>
                                    <p:animEffect transition="in" filter="wipe(right)">
                                      <p:cBhvr>
                                        <p:cTn id="55" dur="500"/>
                                        <p:tgtEl>
                                          <p:spTgt spid="28"/>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 calcmode="lin" valueType="num">
                                      <p:cBhvr additive="base">
                                        <p:cTn id="58" dur="500"/>
                                        <p:tgtEl>
                                          <p:spTgt spid="33"/>
                                        </p:tgtEl>
                                        <p:attrNameLst>
                                          <p:attrName>ppt_x</p:attrName>
                                        </p:attrNameLst>
                                      </p:cBhvr>
                                      <p:tavLst>
                                        <p:tav tm="0">
                                          <p:val>
                                            <p:strVal val="#ppt_x-#ppt_w*1.125000"/>
                                          </p:val>
                                        </p:tav>
                                        <p:tav tm="100000">
                                          <p:val>
                                            <p:strVal val="#ppt_x"/>
                                          </p:val>
                                        </p:tav>
                                      </p:tavLst>
                                    </p:anim>
                                    <p:animEffect transition="in" filter="wipe(right)">
                                      <p:cBhvr>
                                        <p:cTn id="59" dur="500"/>
                                        <p:tgtEl>
                                          <p:spTgt spid="33"/>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additive="base">
                                        <p:cTn id="62" dur="500"/>
                                        <p:tgtEl>
                                          <p:spTgt spid="34"/>
                                        </p:tgtEl>
                                        <p:attrNameLst>
                                          <p:attrName>ppt_x</p:attrName>
                                        </p:attrNameLst>
                                      </p:cBhvr>
                                      <p:tavLst>
                                        <p:tav tm="0">
                                          <p:val>
                                            <p:strVal val="#ppt_x-#ppt_w*1.125000"/>
                                          </p:val>
                                        </p:tav>
                                        <p:tav tm="100000">
                                          <p:val>
                                            <p:strVal val="#ppt_x"/>
                                          </p:val>
                                        </p:tav>
                                      </p:tavLst>
                                    </p:anim>
                                    <p:animEffect transition="in" filter="wipe(right)">
                                      <p:cBhvr>
                                        <p:cTn id="63" dur="500"/>
                                        <p:tgtEl>
                                          <p:spTgt spid="34"/>
                                        </p:tgtEl>
                                      </p:cBhvr>
                                    </p:animEffect>
                                  </p:childTnLst>
                                </p:cTn>
                              </p:par>
                              <p:par>
                                <p:cTn id="64" presetID="12" presetClass="entr" presetSubtype="8" fill="hold" grpId="0" nodeType="withEffect">
                                  <p:stCondLst>
                                    <p:cond delay="30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p:tgtEl>
                                          <p:spTgt spid="31"/>
                                        </p:tgtEl>
                                        <p:attrNameLst>
                                          <p:attrName>ppt_x</p:attrName>
                                        </p:attrNameLst>
                                      </p:cBhvr>
                                      <p:tavLst>
                                        <p:tav tm="0">
                                          <p:val>
                                            <p:strVal val="#ppt_x-#ppt_w*1.125000"/>
                                          </p:val>
                                        </p:tav>
                                        <p:tav tm="100000">
                                          <p:val>
                                            <p:strVal val="#ppt_x"/>
                                          </p:val>
                                        </p:tav>
                                      </p:tavLst>
                                    </p:anim>
                                    <p:animEffect transition="in" filter="wipe(right)">
                                      <p:cBhvr>
                                        <p:cTn id="67" dur="500"/>
                                        <p:tgtEl>
                                          <p:spTgt spid="31"/>
                                        </p:tgtEl>
                                      </p:cBhvr>
                                    </p:animEffect>
                                  </p:childTnLst>
                                </p:cTn>
                              </p:par>
                              <p:par>
                                <p:cTn id="68" presetID="12" presetClass="entr" presetSubtype="8" fill="hold" grpId="0" nodeType="withEffect">
                                  <p:stCondLst>
                                    <p:cond delay="300"/>
                                  </p:stCondLst>
                                  <p:childTnLst>
                                    <p:set>
                                      <p:cBhvr>
                                        <p:cTn id="69" dur="1" fill="hold">
                                          <p:stCondLst>
                                            <p:cond delay="0"/>
                                          </p:stCondLst>
                                        </p:cTn>
                                        <p:tgtEl>
                                          <p:spTgt spid="32"/>
                                        </p:tgtEl>
                                        <p:attrNameLst>
                                          <p:attrName>style.visibility</p:attrName>
                                        </p:attrNameLst>
                                      </p:cBhvr>
                                      <p:to>
                                        <p:strVal val="visible"/>
                                      </p:to>
                                    </p:set>
                                    <p:anim calcmode="lin" valueType="num">
                                      <p:cBhvr additive="base">
                                        <p:cTn id="70" dur="500"/>
                                        <p:tgtEl>
                                          <p:spTgt spid="32"/>
                                        </p:tgtEl>
                                        <p:attrNameLst>
                                          <p:attrName>ppt_x</p:attrName>
                                        </p:attrNameLst>
                                      </p:cBhvr>
                                      <p:tavLst>
                                        <p:tav tm="0">
                                          <p:val>
                                            <p:strVal val="#ppt_x-#ppt_w*1.125000"/>
                                          </p:val>
                                        </p:tav>
                                        <p:tav tm="100000">
                                          <p:val>
                                            <p:strVal val="#ppt_x"/>
                                          </p:val>
                                        </p:tav>
                                      </p:tavLst>
                                    </p:anim>
                                    <p:animEffect transition="in" filter="wipe(right)">
                                      <p:cBhvr>
                                        <p:cTn id="7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15" grpId="0"/>
      <p:bldP spid="14" grpId="0"/>
      <p:bldP spid="24" grpId="0"/>
      <p:bldP spid="25" grpId="0" animBg="1"/>
      <p:bldP spid="26" grpId="0" animBg="1"/>
      <p:bldP spid="27" grpId="0"/>
      <p:bldP spid="28" grpId="0"/>
      <p:bldP spid="29" grpId="0" animBg="1"/>
      <p:bldP spid="30" grpId="0" animBg="1"/>
      <p:bldP spid="31" grpId="0"/>
      <p:bldP spid="32" grpId="0"/>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2211635" y="1267823"/>
            <a:ext cx="3954929" cy="307777"/>
          </a:xfrm>
          <a:prstGeom prst="rect">
            <a:avLst/>
          </a:prstGeom>
          <a:noFill/>
        </p:spPr>
        <p:txBody>
          <a:bodyPr wrap="none" rtlCol="0">
            <a:spAutoFit/>
          </a:bodyPr>
          <a:lstStyle/>
          <a:p>
            <a:r>
              <a:rPr lang="zh-CN" altLang="en-US" sz="1400" dirty="0">
                <a:latin typeface="黑体" panose="02010600030101010101" pitchFamily="49" charset="-122"/>
                <a:ea typeface="黑体" panose="02010600030101010101" pitchFamily="49" charset="-122"/>
                <a:cs typeface="方正兰亭细黑_GBK_M" panose="02010600010101010101" pitchFamily="2" charset="2"/>
              </a:rPr>
              <a:t>市面会计软件品牌繁多，软件公司实施水平各异</a:t>
            </a:r>
          </a:p>
        </p:txBody>
      </p:sp>
      <p:sp>
        <p:nvSpPr>
          <p:cNvPr id="69" name="TextBox 68"/>
          <p:cNvSpPr txBox="1"/>
          <p:nvPr/>
        </p:nvSpPr>
        <p:spPr>
          <a:xfrm>
            <a:off x="2226646" y="2166389"/>
            <a:ext cx="2518638" cy="307777"/>
          </a:xfrm>
          <a:prstGeom prst="rect">
            <a:avLst/>
          </a:prstGeom>
          <a:noFill/>
        </p:spPr>
        <p:txBody>
          <a:bodyPr wrap="none" rtlCol="0">
            <a:spAutoFit/>
          </a:bodyPr>
          <a:lstStyle/>
          <a:p>
            <a:r>
              <a:rPr lang="zh-CN" altLang="en-US" sz="1400" dirty="0">
                <a:latin typeface="黑体" panose="02010600030101010101" pitchFamily="49" charset="-122"/>
                <a:ea typeface="黑体" panose="02010600030101010101" pitchFamily="49" charset="-122"/>
                <a:cs typeface="方正兰亭细黑_GBK_M" panose="02010600010101010101" pitchFamily="2" charset="2"/>
              </a:rPr>
              <a:t>软件的后期修改维护成本偏高</a:t>
            </a:r>
          </a:p>
        </p:txBody>
      </p:sp>
      <p:sp>
        <p:nvSpPr>
          <p:cNvPr id="71" name="TextBox 70"/>
          <p:cNvSpPr txBox="1"/>
          <p:nvPr/>
        </p:nvSpPr>
        <p:spPr>
          <a:xfrm>
            <a:off x="2226646" y="1748135"/>
            <a:ext cx="1800493" cy="307777"/>
          </a:xfrm>
          <a:prstGeom prst="rect">
            <a:avLst/>
          </a:prstGeom>
          <a:noFill/>
        </p:spPr>
        <p:txBody>
          <a:bodyPr wrap="none" rtlCol="0">
            <a:spAutoFit/>
          </a:bodyPr>
          <a:lstStyle/>
          <a:p>
            <a:r>
              <a:rPr lang="zh-CN" altLang="en-US" sz="1400" dirty="0">
                <a:latin typeface="黑体" panose="02010600030101010101" pitchFamily="49" charset="-122"/>
                <a:ea typeface="黑体" panose="02010600030101010101" pitchFamily="49" charset="-122"/>
                <a:cs typeface="方正兰亭细黑_GBK_M" panose="02010600010101010101" pitchFamily="2" charset="2"/>
              </a:rPr>
              <a:t>软件开发水平不高。</a:t>
            </a:r>
          </a:p>
        </p:txBody>
      </p:sp>
      <p:sp>
        <p:nvSpPr>
          <p:cNvPr id="80" name="TextBox 79"/>
          <p:cNvSpPr txBox="1"/>
          <p:nvPr/>
        </p:nvSpPr>
        <p:spPr>
          <a:xfrm>
            <a:off x="10609990" y="6382589"/>
            <a:ext cx="877163"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延时符</a:t>
            </a:r>
          </a:p>
        </p:txBody>
      </p:sp>
      <p:sp>
        <p:nvSpPr>
          <p:cNvPr id="29" name="TextBox 28"/>
          <p:cNvSpPr txBox="1"/>
          <p:nvPr/>
        </p:nvSpPr>
        <p:spPr>
          <a:xfrm>
            <a:off x="2437535" y="65306"/>
            <a:ext cx="5770091" cy="646331"/>
          </a:xfrm>
          <a:prstGeom prst="rect">
            <a:avLst/>
          </a:prstGeom>
          <a:noFill/>
        </p:spPr>
        <p:txBody>
          <a:bodyPr wrap="square" rtlCol="0">
            <a:spAutoFit/>
          </a:bodyPr>
          <a:lstStyle>
            <a:defPPr>
              <a:defRPr lang="zh-CN"/>
            </a:defPPr>
            <a:lvl1pPr algn="ctr">
              <a:defRPr sz="3600" b="1">
                <a:latin typeface="方正兰亭黑简体" panose="02000000000000000000" pitchFamily="2" charset="-122"/>
                <a:ea typeface="方正兰亭黑简体" panose="02000000000000000000" pitchFamily="2" charset="-122"/>
              </a:defRPr>
            </a:lvl1pPr>
          </a:lstStyle>
          <a:p>
            <a:r>
              <a:rPr lang="zh-CN" altLang="en-US" dirty="0"/>
              <a:t>软件开发设计中存在的风险</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1936858" y="130082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1936857" y="171232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1936858" y="2166389"/>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5073766" y="1575600"/>
            <a:ext cx="3816233" cy="3225000"/>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107" name="圆角矩形 106"/>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p:cNvGrpSpPr/>
          <p:nvPr/>
        </p:nvGrpSpPr>
        <p:grpSpPr>
          <a:xfrm>
            <a:off x="1818344" y="3112086"/>
            <a:ext cx="2926939" cy="1688514"/>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110" name="圆角矩形 109"/>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p:tgtEl>
                                          <p:spTgt spid="68"/>
                                        </p:tgtEl>
                                        <p:attrNameLst>
                                          <p:attrName>ppt_x</p:attrName>
                                        </p:attrNameLst>
                                      </p:cBhvr>
                                      <p:tavLst>
                                        <p:tav tm="0">
                                          <p:val>
                                            <p:strVal val="#ppt_x-#ppt_w*1.125000"/>
                                          </p:val>
                                        </p:tav>
                                        <p:tav tm="100000">
                                          <p:val>
                                            <p:strVal val="#ppt_x"/>
                                          </p:val>
                                        </p:tav>
                                      </p:tavLst>
                                    </p:anim>
                                    <p:animEffect transition="in" filter="wipe(right)">
                                      <p:cBhvr>
                                        <p:cTn id="8" dur="500"/>
                                        <p:tgtEl>
                                          <p:spTgt spid="68"/>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p:tgtEl>
                                          <p:spTgt spid="71"/>
                                        </p:tgtEl>
                                        <p:attrNameLst>
                                          <p:attrName>ppt_x</p:attrName>
                                        </p:attrNameLst>
                                      </p:cBhvr>
                                      <p:tavLst>
                                        <p:tav tm="0">
                                          <p:val>
                                            <p:strVal val="#ppt_x-#ppt_w*1.125000"/>
                                          </p:val>
                                        </p:tav>
                                        <p:tav tm="100000">
                                          <p:val>
                                            <p:strVal val="#ppt_x"/>
                                          </p:val>
                                        </p:tav>
                                      </p:tavLst>
                                    </p:anim>
                                    <p:animEffect transition="in" filter="wipe(right)">
                                      <p:cBhvr>
                                        <p:cTn id="12" dur="500"/>
                                        <p:tgtEl>
                                          <p:spTgt spid="71"/>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p:tgtEl>
                                          <p:spTgt spid="69"/>
                                        </p:tgtEl>
                                        <p:attrNameLst>
                                          <p:attrName>ppt_x</p:attrName>
                                        </p:attrNameLst>
                                      </p:cBhvr>
                                      <p:tavLst>
                                        <p:tav tm="0">
                                          <p:val>
                                            <p:strVal val="#ppt_x-#ppt_w*1.125000"/>
                                          </p:val>
                                        </p:tav>
                                        <p:tav tm="100000">
                                          <p:val>
                                            <p:strVal val="#ppt_x"/>
                                          </p:val>
                                        </p:tav>
                                      </p:tavLst>
                                    </p:anim>
                                    <p:animEffect transition="in" filter="wipe(right)">
                                      <p:cBhvr>
                                        <p:cTn id="16" dur="500"/>
                                        <p:tgtEl>
                                          <p:spTgt spid="6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fade">
                                      <p:cBhvr>
                                        <p:cTn id="20" dur="2000"/>
                                        <p:tgtEl>
                                          <p:spTgt spid="80"/>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anim calcmode="lin" valueType="num">
                                      <p:cBhvr additive="base">
                                        <p:cTn id="23" dur="500"/>
                                        <p:tgtEl>
                                          <p:spTgt spid="100"/>
                                        </p:tgtEl>
                                        <p:attrNameLst>
                                          <p:attrName>ppt_x</p:attrName>
                                        </p:attrNameLst>
                                      </p:cBhvr>
                                      <p:tavLst>
                                        <p:tav tm="0">
                                          <p:val>
                                            <p:strVal val="#ppt_x-#ppt_w*1.125000"/>
                                          </p:val>
                                        </p:tav>
                                        <p:tav tm="100000">
                                          <p:val>
                                            <p:strVal val="#ppt_x"/>
                                          </p:val>
                                        </p:tav>
                                      </p:tavLst>
                                    </p:anim>
                                    <p:animEffect transition="in" filter="wipe(right)">
                                      <p:cBhvr>
                                        <p:cTn id="24" dur="500"/>
                                        <p:tgtEl>
                                          <p:spTgt spid="100"/>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anim calcmode="lin" valueType="num">
                                      <p:cBhvr additive="base">
                                        <p:cTn id="27" dur="500"/>
                                        <p:tgtEl>
                                          <p:spTgt spid="101"/>
                                        </p:tgtEl>
                                        <p:attrNameLst>
                                          <p:attrName>ppt_x</p:attrName>
                                        </p:attrNameLst>
                                      </p:cBhvr>
                                      <p:tavLst>
                                        <p:tav tm="0">
                                          <p:val>
                                            <p:strVal val="#ppt_x-#ppt_w*1.125000"/>
                                          </p:val>
                                        </p:tav>
                                        <p:tav tm="100000">
                                          <p:val>
                                            <p:strVal val="#ppt_x"/>
                                          </p:val>
                                        </p:tav>
                                      </p:tavLst>
                                    </p:anim>
                                    <p:animEffect transition="in" filter="wipe(right)">
                                      <p:cBhvr>
                                        <p:cTn id="28" dur="500"/>
                                        <p:tgtEl>
                                          <p:spTgt spid="101"/>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p:tgtEl>
                                          <p:spTgt spid="102"/>
                                        </p:tgtEl>
                                        <p:attrNameLst>
                                          <p:attrName>ppt_x</p:attrName>
                                        </p:attrNameLst>
                                      </p:cBhvr>
                                      <p:tavLst>
                                        <p:tav tm="0">
                                          <p:val>
                                            <p:strVal val="#ppt_x-#ppt_w*1.125000"/>
                                          </p:val>
                                        </p:tav>
                                        <p:tav tm="100000">
                                          <p:val>
                                            <p:strVal val="#ppt_x"/>
                                          </p:val>
                                        </p:tav>
                                      </p:tavLst>
                                    </p:anim>
                                    <p:animEffect transition="in" filter="wipe(right)">
                                      <p:cBhvr>
                                        <p:cTn id="3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1" grpId="0"/>
      <p:bldP spid="80" grpId="0"/>
      <p:bldP spid="100" grpId="0" animBg="1"/>
      <p:bldP spid="101" grpId="0" animBg="1"/>
      <p:bldP spid="10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34"/>
          <p:cNvSpPr/>
          <p:nvPr/>
        </p:nvSpPr>
        <p:spPr>
          <a:xfrm rot="16200000">
            <a:off x="4409631" y="2222342"/>
            <a:ext cx="916299" cy="117841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F2B8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7" name="组合 6"/>
          <p:cNvGrpSpPr/>
          <p:nvPr/>
        </p:nvGrpSpPr>
        <p:grpSpPr>
          <a:xfrm rot="5400000">
            <a:off x="5724445" y="2210323"/>
            <a:ext cx="902720" cy="1172844"/>
            <a:chOff x="4020870" y="2194485"/>
            <a:chExt cx="1102258" cy="1432090"/>
          </a:xfrm>
          <a:effectLst>
            <a:outerShdw blurRad="444500" dist="254000" dir="8100000" algn="tr" rotWithShape="0">
              <a:prstClr val="black">
                <a:alpha val="50000"/>
              </a:prstClr>
            </a:outerShdw>
          </a:effectLst>
        </p:grpSpPr>
        <p:sp>
          <p:nvSpPr>
            <p:cNvPr id="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sp>
        <p:nvSpPr>
          <p:cNvPr id="10" name="椭圆 34"/>
          <p:cNvSpPr/>
          <p:nvPr/>
        </p:nvSpPr>
        <p:spPr>
          <a:xfrm rot="5400000">
            <a:off x="5490849" y="3324594"/>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11" name="组合 10"/>
          <p:cNvGrpSpPr/>
          <p:nvPr/>
        </p:nvGrpSpPr>
        <p:grpSpPr>
          <a:xfrm rot="16200000">
            <a:off x="4136257" y="3300887"/>
            <a:ext cx="902720" cy="1172844"/>
            <a:chOff x="4020870" y="2194485"/>
            <a:chExt cx="1102258" cy="1432090"/>
          </a:xfrm>
          <a:effectLst>
            <a:outerShdw blurRad="444500" dist="254000" dir="8100000" algn="tr" rotWithShape="0">
              <a:prstClr val="black">
                <a:alpha val="50000"/>
              </a:prstClr>
            </a:outerShdw>
          </a:effectLst>
        </p:grpSpPr>
        <p:sp>
          <p:nvSpPr>
            <p:cNvPr id="1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sp>
        <p:nvSpPr>
          <p:cNvPr id="14" name="TextBox 13"/>
          <p:cNvSpPr txBox="1"/>
          <p:nvPr/>
        </p:nvSpPr>
        <p:spPr>
          <a:xfrm>
            <a:off x="5524225" y="4718277"/>
            <a:ext cx="2404763" cy="261610"/>
          </a:xfrm>
          <a:prstGeom prst="rect">
            <a:avLst/>
          </a:prstGeom>
          <a:noFill/>
        </p:spPr>
        <p:txBody>
          <a:bodyPr wrap="square" rtlCol="0">
            <a:spAutoFit/>
          </a:bodyPr>
          <a:lstStyle/>
          <a:p>
            <a:pPr>
              <a:defRPr/>
            </a:pPr>
            <a:r>
              <a:rPr lang="zh-CN" altLang="en-US" sz="1100" dirty="0" smtClean="0">
                <a:latin typeface="微软雅黑" panose="020B0503020204020204" pitchFamily="34" charset="-122"/>
                <a:ea typeface="微软雅黑" panose="020B0503020204020204" pitchFamily="34" charset="-122"/>
              </a:rPr>
              <a:t>存储不当，受自然灾害影响</a:t>
            </a:r>
            <a:endParaRPr lang="en-US" altLang="zh-CN" sz="1100" dirty="0">
              <a:latin typeface="微软雅黑" panose="020B0503020204020204" pitchFamily="34" charset="-122"/>
              <a:ea typeface="微软雅黑" panose="020B0503020204020204" pitchFamily="34" charset="-122"/>
            </a:endParaRPr>
          </a:p>
        </p:txBody>
      </p:sp>
      <p:sp>
        <p:nvSpPr>
          <p:cNvPr id="20" name="椭圆 34"/>
          <p:cNvSpPr/>
          <p:nvPr/>
        </p:nvSpPr>
        <p:spPr>
          <a:xfrm rot="5400000">
            <a:off x="5506667" y="1164252"/>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21" name="组合 20"/>
          <p:cNvGrpSpPr/>
          <p:nvPr/>
        </p:nvGrpSpPr>
        <p:grpSpPr>
          <a:xfrm rot="16200000">
            <a:off x="4152075" y="1140545"/>
            <a:ext cx="902720" cy="1172844"/>
            <a:chOff x="4020870" y="2194485"/>
            <a:chExt cx="1102258" cy="1432090"/>
          </a:xfrm>
          <a:effectLst>
            <a:outerShdw blurRad="444500" dist="254000" dir="8100000" algn="tr" rotWithShape="0">
              <a:prstClr val="black">
                <a:alpha val="50000"/>
              </a:prstClr>
            </a:outerShdw>
          </a:effectLst>
        </p:grpSpPr>
        <p:sp>
          <p:nvSpPr>
            <p:cNvPr id="2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2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sp>
        <p:nvSpPr>
          <p:cNvPr id="26" name="KSO_Shape"/>
          <p:cNvSpPr/>
          <p:nvPr/>
        </p:nvSpPr>
        <p:spPr bwMode="auto">
          <a:xfrm>
            <a:off x="4446883" y="1507552"/>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algn="ctr">
              <a:defRPr/>
            </a:pPr>
            <a:r>
              <a:rPr lang="zh-CN" altLang="en-US" dirty="0" smtClean="0">
                <a:solidFill>
                  <a:srgbClr val="6BA42C"/>
                </a:solidFill>
                <a:ea typeface="微软雅黑" panose="020B0503020204020204" pitchFamily="34" charset="-122"/>
              </a:rPr>
              <a:t>机房</a:t>
            </a:r>
            <a:endParaRPr lang="en-US" altLang="zh-CN" dirty="0" smtClean="0">
              <a:solidFill>
                <a:srgbClr val="6BA42C"/>
              </a:solidFill>
              <a:ea typeface="微软雅黑" panose="020B0503020204020204" pitchFamily="34" charset="-122"/>
            </a:endParaRPr>
          </a:p>
          <a:p>
            <a:pPr algn="ctr">
              <a:defRPr/>
            </a:pPr>
            <a:r>
              <a:rPr lang="zh-CN" altLang="en-US" dirty="0">
                <a:solidFill>
                  <a:srgbClr val="6BA42C"/>
                </a:solidFill>
                <a:ea typeface="微软雅黑" panose="020B0503020204020204" pitchFamily="34" charset="-122"/>
              </a:rPr>
              <a:t>事故</a:t>
            </a:r>
          </a:p>
        </p:txBody>
      </p:sp>
      <p:sp>
        <p:nvSpPr>
          <p:cNvPr id="32" name="矩形 3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2437535" y="65306"/>
            <a:ext cx="5770091" cy="646331"/>
          </a:xfrm>
          <a:prstGeom prst="rect">
            <a:avLst/>
          </a:prstGeom>
          <a:noFill/>
        </p:spPr>
        <p:txBody>
          <a:bodyPr wrap="square" rtlCol="0">
            <a:spAutoFit/>
          </a:bodyPr>
          <a:lstStyle/>
          <a:p>
            <a:pPr algn="ctr"/>
            <a:r>
              <a:rPr lang="zh-CN" altLang="en-US" sz="3600" b="1" dirty="0">
                <a:latin typeface="方正兰亭黑简体"/>
                <a:ea typeface="宋体" pitchFamily="2" charset="-122"/>
              </a:rPr>
              <a:t>系统物理硬件造成的分险</a:t>
            </a:r>
          </a:p>
        </p:txBody>
      </p:sp>
      <p:grpSp>
        <p:nvGrpSpPr>
          <p:cNvPr id="35" name="组合 34"/>
          <p:cNvGrpSpPr/>
          <p:nvPr/>
        </p:nvGrpSpPr>
        <p:grpSpPr>
          <a:xfrm>
            <a:off x="2096978" y="939803"/>
            <a:ext cx="1003417" cy="1262657"/>
            <a:chOff x="4304043" y="1286668"/>
            <a:chExt cx="3837944" cy="2757793"/>
          </a:xfrm>
          <a:blipFill>
            <a:blip r:embed="rId3"/>
            <a:stretch>
              <a:fillRect/>
            </a:stretch>
          </a:blipFill>
          <a:effectLst>
            <a:outerShdw blurRad="381000" dist="254000" dir="8100000" algn="tr" rotWithShape="0">
              <a:prstClr val="black">
                <a:alpha val="40000"/>
              </a:prstClr>
            </a:outerShdw>
          </a:effectLst>
        </p:grpSpPr>
        <p:sp>
          <p:nvSpPr>
            <p:cNvPr id="36" name="圆角矩形 35"/>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KSO_Shape"/>
          <p:cNvSpPr/>
          <p:nvPr/>
        </p:nvSpPr>
        <p:spPr bwMode="auto">
          <a:xfrm>
            <a:off x="5456987" y="1491732"/>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algn="ctr">
              <a:defRPr/>
            </a:pPr>
            <a:r>
              <a:rPr lang="zh-CN" altLang="en-US" dirty="0" smtClean="0">
                <a:solidFill>
                  <a:schemeClr val="bg1"/>
                </a:solidFill>
                <a:ea typeface="微软雅黑" panose="020B0503020204020204" pitchFamily="34" charset="-122"/>
              </a:rPr>
              <a:t>网络问题</a:t>
            </a:r>
            <a:endParaRPr lang="zh-CN" altLang="en-US" dirty="0">
              <a:solidFill>
                <a:schemeClr val="bg1"/>
              </a:solidFill>
              <a:ea typeface="微软雅黑" panose="020B0503020204020204" pitchFamily="34" charset="-122"/>
            </a:endParaRPr>
          </a:p>
        </p:txBody>
      </p:sp>
      <p:grpSp>
        <p:nvGrpSpPr>
          <p:cNvPr id="40" name="组合 39"/>
          <p:cNvGrpSpPr/>
          <p:nvPr/>
        </p:nvGrpSpPr>
        <p:grpSpPr>
          <a:xfrm>
            <a:off x="6984635" y="1152554"/>
            <a:ext cx="1637868" cy="850634"/>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41" name="圆角矩形 40"/>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KSO_Shape"/>
          <p:cNvSpPr/>
          <p:nvPr/>
        </p:nvSpPr>
        <p:spPr bwMode="auto">
          <a:xfrm>
            <a:off x="4726154" y="2572190"/>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algn="ctr">
              <a:defRPr/>
            </a:pPr>
            <a:r>
              <a:rPr lang="zh-CN" altLang="en-US" dirty="0" smtClean="0">
                <a:solidFill>
                  <a:schemeClr val="bg1"/>
                </a:solidFill>
                <a:ea typeface="微软雅黑" panose="020B0503020204020204" pitchFamily="34" charset="-122"/>
              </a:rPr>
              <a:t>操作系统</a:t>
            </a:r>
            <a:endParaRPr lang="zh-CN" altLang="en-US" dirty="0">
              <a:solidFill>
                <a:schemeClr val="bg1"/>
              </a:solidFill>
              <a:ea typeface="微软雅黑" panose="020B0503020204020204" pitchFamily="34" charset="-122"/>
            </a:endParaRPr>
          </a:p>
        </p:txBody>
      </p:sp>
      <p:grpSp>
        <p:nvGrpSpPr>
          <p:cNvPr id="47" name="组合 46"/>
          <p:cNvGrpSpPr/>
          <p:nvPr/>
        </p:nvGrpSpPr>
        <p:grpSpPr>
          <a:xfrm>
            <a:off x="2068628" y="2358167"/>
            <a:ext cx="1637868" cy="850634"/>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48" name="圆角矩形 47"/>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KSO_Shape"/>
          <p:cNvSpPr/>
          <p:nvPr/>
        </p:nvSpPr>
        <p:spPr bwMode="auto">
          <a:xfrm>
            <a:off x="5650222" y="2561509"/>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algn="ctr">
              <a:defRPr/>
            </a:pPr>
            <a:r>
              <a:rPr lang="zh-CN" altLang="en-US" dirty="0" smtClean="0">
                <a:solidFill>
                  <a:srgbClr val="6BA42C"/>
                </a:solidFill>
                <a:ea typeface="微软雅黑" panose="020B0503020204020204" pitchFamily="34" charset="-122"/>
              </a:rPr>
              <a:t>软件安装</a:t>
            </a:r>
            <a:endParaRPr lang="zh-CN" altLang="en-US" dirty="0">
              <a:solidFill>
                <a:srgbClr val="6BA42C"/>
              </a:solidFill>
              <a:ea typeface="微软雅黑" panose="020B0503020204020204" pitchFamily="34" charset="-122"/>
            </a:endParaRPr>
          </a:p>
        </p:txBody>
      </p:sp>
      <p:grpSp>
        <p:nvGrpSpPr>
          <p:cNvPr id="51" name="组合 50"/>
          <p:cNvGrpSpPr/>
          <p:nvPr/>
        </p:nvGrpSpPr>
        <p:grpSpPr>
          <a:xfrm>
            <a:off x="7005071" y="2251206"/>
            <a:ext cx="1637868" cy="850634"/>
            <a:chOff x="4304043" y="1286668"/>
            <a:chExt cx="3837944" cy="2757793"/>
          </a:xfrm>
          <a:blipFill>
            <a:blip r:embed="rId6"/>
            <a:stretch>
              <a:fillRect/>
            </a:stretch>
          </a:blipFill>
          <a:effectLst>
            <a:outerShdw blurRad="381000" dist="254000" dir="8100000" algn="tr" rotWithShape="0">
              <a:prstClr val="black">
                <a:alpha val="40000"/>
              </a:prstClr>
            </a:outerShdw>
          </a:effectLst>
        </p:grpSpPr>
        <p:sp>
          <p:nvSpPr>
            <p:cNvPr id="52" name="圆角矩形 51"/>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KSO_Shape"/>
          <p:cNvSpPr/>
          <p:nvPr/>
        </p:nvSpPr>
        <p:spPr bwMode="auto">
          <a:xfrm>
            <a:off x="4446882" y="3652073"/>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algn="ctr">
              <a:defRPr/>
            </a:pPr>
            <a:r>
              <a:rPr lang="zh-CN" altLang="en-US" dirty="0" smtClean="0">
                <a:solidFill>
                  <a:srgbClr val="6BA42C"/>
                </a:solidFill>
                <a:ea typeface="微软雅黑" panose="020B0503020204020204" pitchFamily="34" charset="-122"/>
              </a:rPr>
              <a:t>病毒木马</a:t>
            </a:r>
            <a:endParaRPr lang="zh-CN" altLang="en-US" dirty="0">
              <a:solidFill>
                <a:srgbClr val="6BA42C"/>
              </a:solidFill>
              <a:ea typeface="微软雅黑" panose="020B0503020204020204" pitchFamily="34" charset="-122"/>
            </a:endParaRPr>
          </a:p>
        </p:txBody>
      </p:sp>
      <p:grpSp>
        <p:nvGrpSpPr>
          <p:cNvPr id="55" name="组合 54"/>
          <p:cNvGrpSpPr/>
          <p:nvPr/>
        </p:nvGrpSpPr>
        <p:grpSpPr>
          <a:xfrm>
            <a:off x="2089063" y="3887308"/>
            <a:ext cx="1637868" cy="850634"/>
            <a:chOff x="4304043" y="1286668"/>
            <a:chExt cx="3837944" cy="2757793"/>
          </a:xfrm>
          <a:blipFill>
            <a:blip r:embed="rId7"/>
            <a:stretch>
              <a:fillRect/>
            </a:stretch>
          </a:blipFill>
          <a:effectLst>
            <a:outerShdw blurRad="381000" dist="254000" dir="8100000" algn="tr" rotWithShape="0">
              <a:prstClr val="black">
                <a:alpha val="40000"/>
              </a:prstClr>
            </a:outerShdw>
          </a:effectLst>
        </p:grpSpPr>
        <p:sp>
          <p:nvSpPr>
            <p:cNvPr id="56" name="圆角矩形 55"/>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KSO_Shape"/>
          <p:cNvSpPr/>
          <p:nvPr/>
        </p:nvSpPr>
        <p:spPr bwMode="auto">
          <a:xfrm>
            <a:off x="5491357" y="3675070"/>
            <a:ext cx="661683"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noFill/>
          <a:ln>
            <a:noFill/>
          </a:ln>
        </p:spPr>
        <p:txBody>
          <a:bodyPr anchor="ctr">
            <a:scene3d>
              <a:camera prst="orthographicFront"/>
              <a:lightRig rig="threePt" dir="t"/>
            </a:scene3d>
            <a:sp3d contourW="12700">
              <a:contourClr>
                <a:srgbClr val="FFFFFF"/>
              </a:contourClr>
            </a:sp3d>
          </a:bodyPr>
          <a:lstStyle/>
          <a:p>
            <a:pPr algn="ctr">
              <a:defRPr/>
            </a:pPr>
            <a:r>
              <a:rPr lang="zh-CN" altLang="en-US" dirty="0" smtClean="0">
                <a:solidFill>
                  <a:schemeClr val="bg1"/>
                </a:solidFill>
                <a:ea typeface="微软雅黑" panose="020B0503020204020204" pitchFamily="34" charset="-122"/>
              </a:rPr>
              <a:t>存储不当</a:t>
            </a:r>
            <a:endParaRPr lang="zh-CN" altLang="en-US" dirty="0">
              <a:solidFill>
                <a:schemeClr val="bg1"/>
              </a:solidFill>
              <a:ea typeface="微软雅黑" panose="020B0503020204020204" pitchFamily="34" charset="-122"/>
            </a:endParaRPr>
          </a:p>
        </p:txBody>
      </p:sp>
      <p:grpSp>
        <p:nvGrpSpPr>
          <p:cNvPr id="59" name="组合 58"/>
          <p:cNvGrpSpPr/>
          <p:nvPr/>
        </p:nvGrpSpPr>
        <p:grpSpPr>
          <a:xfrm>
            <a:off x="7110054" y="3675070"/>
            <a:ext cx="1637868" cy="1062872"/>
            <a:chOff x="4304043" y="1286668"/>
            <a:chExt cx="3837944" cy="2757793"/>
          </a:xfrm>
          <a:blipFill>
            <a:blip r:embed="rId8"/>
            <a:stretch>
              <a:fillRect/>
            </a:stretch>
          </a:blipFill>
          <a:effectLst>
            <a:outerShdw blurRad="381000" dist="254000" dir="8100000" algn="tr" rotWithShape="0">
              <a:prstClr val="black">
                <a:alpha val="40000"/>
              </a:prstClr>
            </a:outerShdw>
          </a:effectLst>
        </p:grpSpPr>
        <p:sp>
          <p:nvSpPr>
            <p:cNvPr id="60" name="圆角矩形 59"/>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p:nvSpPr>
        <p:spPr>
          <a:xfrm>
            <a:off x="3219348" y="992090"/>
            <a:ext cx="2404763" cy="261610"/>
          </a:xfrm>
          <a:prstGeom prst="rect">
            <a:avLst/>
          </a:prstGeom>
          <a:noFill/>
        </p:spPr>
        <p:txBody>
          <a:bodyPr wrap="square" rtlCol="0">
            <a:spAutoFit/>
          </a:bodyPr>
          <a:lstStyle/>
          <a:p>
            <a:pPr>
              <a:defRPr/>
            </a:pPr>
            <a:r>
              <a:rPr lang="zh-CN" altLang="en-US" sz="1100" dirty="0" smtClean="0">
                <a:latin typeface="微软雅黑" panose="020B0503020204020204" pitchFamily="34" charset="-122"/>
                <a:ea typeface="微软雅黑" panose="020B0503020204020204" pitchFamily="34" charset="-122"/>
              </a:rPr>
              <a:t>服务器故障导致系统瘫痪</a:t>
            </a:r>
            <a:endParaRPr lang="en-US" altLang="zh-CN" sz="1100" dirty="0">
              <a:latin typeface="微软雅黑" panose="020B0503020204020204" pitchFamily="34" charset="-122"/>
              <a:ea typeface="微软雅黑" panose="020B0503020204020204" pitchFamily="34" charset="-122"/>
            </a:endParaRPr>
          </a:p>
        </p:txBody>
      </p:sp>
      <p:sp>
        <p:nvSpPr>
          <p:cNvPr id="63" name="TextBox 62"/>
          <p:cNvSpPr txBox="1"/>
          <p:nvPr/>
        </p:nvSpPr>
        <p:spPr>
          <a:xfrm>
            <a:off x="6104883" y="914112"/>
            <a:ext cx="2404763" cy="261610"/>
          </a:xfrm>
          <a:prstGeom prst="rect">
            <a:avLst/>
          </a:prstGeom>
          <a:noFill/>
        </p:spPr>
        <p:txBody>
          <a:bodyPr wrap="square" rtlCol="0">
            <a:spAutoFit/>
          </a:bodyPr>
          <a:lstStyle/>
          <a:p>
            <a:pPr>
              <a:defRPr/>
            </a:pPr>
            <a:r>
              <a:rPr lang="zh-CN" altLang="en-US" sz="1100" dirty="0" smtClean="0">
                <a:latin typeface="微软雅黑" panose="020B0503020204020204" pitchFamily="34" charset="-122"/>
                <a:ea typeface="微软雅黑" panose="020B0503020204020204" pitchFamily="34" charset="-122"/>
              </a:rPr>
              <a:t>网络故障，无法访问内网系统</a:t>
            </a:r>
            <a:endParaRPr lang="en-US" altLang="zh-CN" sz="1100" dirty="0">
              <a:latin typeface="微软雅黑" panose="020B0503020204020204" pitchFamily="34" charset="-122"/>
              <a:ea typeface="微软雅黑" panose="020B0503020204020204" pitchFamily="34" charset="-122"/>
            </a:endParaRPr>
          </a:p>
        </p:txBody>
      </p:sp>
      <p:sp>
        <p:nvSpPr>
          <p:cNvPr id="64" name="TextBox 63"/>
          <p:cNvSpPr txBox="1"/>
          <p:nvPr/>
        </p:nvSpPr>
        <p:spPr>
          <a:xfrm>
            <a:off x="2346695" y="3313397"/>
            <a:ext cx="2404763" cy="261610"/>
          </a:xfrm>
          <a:prstGeom prst="rect">
            <a:avLst/>
          </a:prstGeom>
          <a:noFill/>
        </p:spPr>
        <p:txBody>
          <a:bodyPr wrap="square" rtlCol="0">
            <a:spAutoFit/>
          </a:bodyPr>
          <a:lstStyle/>
          <a:p>
            <a:pPr>
              <a:defRPr/>
            </a:pPr>
            <a:r>
              <a:rPr lang="en-US" altLang="zh-CN" sz="1100" dirty="0" smtClean="0">
                <a:latin typeface="微软雅黑" panose="020B0503020204020204" pitchFamily="34" charset="-122"/>
                <a:ea typeface="微软雅黑" panose="020B0503020204020204" pitchFamily="34" charset="-122"/>
              </a:rPr>
              <a:t>Windows </a:t>
            </a:r>
            <a:r>
              <a:rPr lang="zh-CN" altLang="en-US" sz="1100" dirty="0" smtClean="0">
                <a:latin typeface="微软雅黑" panose="020B0503020204020204" pitchFamily="34" charset="-122"/>
                <a:ea typeface="微软雅黑" panose="020B0503020204020204" pitchFamily="34" charset="-122"/>
              </a:rPr>
              <a:t>系统错误，无法开机</a:t>
            </a:r>
            <a:endParaRPr lang="en-US" altLang="zh-CN" sz="1100" dirty="0">
              <a:latin typeface="微软雅黑" panose="020B0503020204020204" pitchFamily="34" charset="-122"/>
              <a:ea typeface="微软雅黑" panose="020B0503020204020204" pitchFamily="34" charset="-122"/>
            </a:endParaRPr>
          </a:p>
        </p:txBody>
      </p:sp>
      <p:sp>
        <p:nvSpPr>
          <p:cNvPr id="65" name="TextBox 64"/>
          <p:cNvSpPr txBox="1"/>
          <p:nvPr/>
        </p:nvSpPr>
        <p:spPr>
          <a:xfrm>
            <a:off x="2348824" y="4737942"/>
            <a:ext cx="2404763" cy="261610"/>
          </a:xfrm>
          <a:prstGeom prst="rect">
            <a:avLst/>
          </a:prstGeom>
          <a:noFill/>
        </p:spPr>
        <p:txBody>
          <a:bodyPr wrap="square" rtlCol="0">
            <a:spAutoFit/>
          </a:bodyPr>
          <a:lstStyle/>
          <a:p>
            <a:pPr>
              <a:defRPr/>
            </a:pPr>
            <a:r>
              <a:rPr lang="zh-CN" altLang="en-US" sz="1100" dirty="0" smtClean="0">
                <a:latin typeface="微软雅黑" panose="020B0503020204020204" pitchFamily="34" charset="-122"/>
                <a:ea typeface="微软雅黑" panose="020B0503020204020204" pitchFamily="34" charset="-122"/>
              </a:rPr>
              <a:t>电脑感染病毒，软件无法打开</a:t>
            </a:r>
            <a:endParaRPr lang="en-US" altLang="zh-CN" sz="1100" dirty="0">
              <a:latin typeface="微软雅黑" panose="020B0503020204020204" pitchFamily="34" charset="-122"/>
              <a:ea typeface="微软雅黑" panose="020B0503020204020204" pitchFamily="34" charset="-122"/>
            </a:endParaRPr>
          </a:p>
        </p:txBody>
      </p:sp>
      <p:sp>
        <p:nvSpPr>
          <p:cNvPr id="66" name="TextBox 65"/>
          <p:cNvSpPr txBox="1"/>
          <p:nvPr/>
        </p:nvSpPr>
        <p:spPr>
          <a:xfrm>
            <a:off x="6554023" y="3228402"/>
            <a:ext cx="2404763" cy="261610"/>
          </a:xfrm>
          <a:prstGeom prst="rect">
            <a:avLst/>
          </a:prstGeom>
          <a:noFill/>
        </p:spPr>
        <p:txBody>
          <a:bodyPr wrap="square" rtlCol="0">
            <a:spAutoFit/>
          </a:bodyPr>
          <a:lstStyle/>
          <a:p>
            <a:pPr>
              <a:defRPr/>
            </a:pPr>
            <a:r>
              <a:rPr lang="zh-CN" altLang="en-US" sz="1100" dirty="0" smtClean="0">
                <a:latin typeface="微软雅黑" panose="020B0503020204020204" pitchFamily="34" charset="-122"/>
                <a:ea typeface="微软雅黑" panose="020B0503020204020204" pitchFamily="34" charset="-122"/>
              </a:rPr>
              <a:t>软件安装不当，无法使用</a:t>
            </a:r>
            <a:endParaRPr lang="en-US" altLang="zh-CN" sz="1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4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44000">
                                          <p:cBhvr additive="base">
                                            <p:cTn id="7" dur="500" fill="hold"/>
                                            <p:tgtEl>
                                              <p:spTgt spid="21"/>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44000">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14:bounceEnd="44000">
                                          <p:cBhvr additive="base">
                                            <p:cTn id="12" dur="500" fill="hold"/>
                                            <p:tgtEl>
                                              <p:spTgt spid="20"/>
                                            </p:tgtEl>
                                            <p:attrNameLst>
                                              <p:attrName>ppt_x</p:attrName>
                                            </p:attrNameLst>
                                          </p:cBhvr>
                                          <p:tavLst>
                                            <p:tav tm="0">
                                              <p:val>
                                                <p:strVal val="1+#ppt_w/2"/>
                                              </p:val>
                                            </p:tav>
                                            <p:tav tm="100000">
                                              <p:val>
                                                <p:strVal val="#ppt_x"/>
                                              </p:val>
                                            </p:tav>
                                          </p:tavLst>
                                        </p:anim>
                                        <p:anim calcmode="lin" valueType="num" p14:bounceEnd="44000">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14:presetBounceEnd="44000">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14:bounceEnd="44000">
                                          <p:cBhvr additive="base">
                                            <p:cTn id="17" dur="500" fill="hold"/>
                                            <p:tgtEl>
                                              <p:spTgt spid="6"/>
                                            </p:tgtEl>
                                            <p:attrNameLst>
                                              <p:attrName>ppt_x</p:attrName>
                                            </p:attrNameLst>
                                          </p:cBhvr>
                                          <p:tavLst>
                                            <p:tav tm="0">
                                              <p:val>
                                                <p:strVal val="0-#ppt_w/2"/>
                                              </p:val>
                                            </p:tav>
                                            <p:tav tm="100000">
                                              <p:val>
                                                <p:strVal val="#ppt_x"/>
                                              </p:val>
                                            </p:tav>
                                          </p:tavLst>
                                        </p:anim>
                                        <p:anim calcmode="lin" valueType="num" p14:bounceEnd="44000">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14:presetBounceEnd="44000">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14:bounceEnd="44000">
                                          <p:cBhvr additive="base">
                                            <p:cTn id="22" dur="500" fill="hold"/>
                                            <p:tgtEl>
                                              <p:spTgt spid="7"/>
                                            </p:tgtEl>
                                            <p:attrNameLst>
                                              <p:attrName>ppt_x</p:attrName>
                                            </p:attrNameLst>
                                          </p:cBhvr>
                                          <p:tavLst>
                                            <p:tav tm="0">
                                              <p:val>
                                                <p:strVal val="1+#ppt_w/2"/>
                                              </p:val>
                                            </p:tav>
                                            <p:tav tm="100000">
                                              <p:val>
                                                <p:strVal val="#ppt_x"/>
                                              </p:val>
                                            </p:tav>
                                          </p:tavLst>
                                        </p:anim>
                                        <p:anim calcmode="lin" valueType="num" p14:bounceEnd="44000">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14:presetBounceEnd="44000">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14:bounceEnd="44000">
                                          <p:cBhvr additive="base">
                                            <p:cTn id="27" dur="500" fill="hold"/>
                                            <p:tgtEl>
                                              <p:spTgt spid="11"/>
                                            </p:tgtEl>
                                            <p:attrNameLst>
                                              <p:attrName>ppt_x</p:attrName>
                                            </p:attrNameLst>
                                          </p:cBhvr>
                                          <p:tavLst>
                                            <p:tav tm="0">
                                              <p:val>
                                                <p:strVal val="0-#ppt_w/2"/>
                                              </p:val>
                                            </p:tav>
                                            <p:tav tm="100000">
                                              <p:val>
                                                <p:strVal val="#ppt_x"/>
                                              </p:val>
                                            </p:tav>
                                          </p:tavLst>
                                        </p:anim>
                                        <p:anim calcmode="lin" valueType="num" p14:bounceEnd="44000">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14:presetBounceEnd="44000">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14:bounceEnd="44000">
                                          <p:cBhvr additive="base">
                                            <p:cTn id="32" dur="500" fill="hold"/>
                                            <p:tgtEl>
                                              <p:spTgt spid="10"/>
                                            </p:tgtEl>
                                            <p:attrNameLst>
                                              <p:attrName>ppt_x</p:attrName>
                                            </p:attrNameLst>
                                          </p:cBhvr>
                                          <p:tavLst>
                                            <p:tav tm="0">
                                              <p:val>
                                                <p:strVal val="1+#ppt_w/2"/>
                                              </p:val>
                                            </p:tav>
                                            <p:tav tm="100000">
                                              <p:val>
                                                <p:strVal val="#ppt_x"/>
                                              </p:val>
                                            </p:tav>
                                          </p:tavLst>
                                        </p:anim>
                                        <p:anim calcmode="lin" valueType="num" p14:bounceEnd="44000">
                                          <p:cBhvr additive="base">
                                            <p:cTn id="33" dur="500" fill="hold"/>
                                            <p:tgtEl>
                                              <p:spTgt spid="10"/>
                                            </p:tgtEl>
                                            <p:attrNameLst>
                                              <p:attrName>ppt_y</p:attrName>
                                            </p:attrNameLst>
                                          </p:cBhvr>
                                          <p:tavLst>
                                            <p:tav tm="0">
                                              <p:val>
                                                <p:strVal val="#ppt_y"/>
                                              </p:val>
                                            </p:tav>
                                            <p:tav tm="100000">
                                              <p:val>
                                                <p:strVal val="#ppt_y"/>
                                              </p:val>
                                            </p:tav>
                                          </p:tavLst>
                                        </p:anim>
                                      </p:childTnLst>
                                    </p:cTn>
                                  </p:par>
                                  <p:par>
                                    <p:cTn id="34" presetID="1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300"/>
                                            <p:tgtEl>
                                              <p:spTgt spid="14"/>
                                            </p:tgtEl>
                                            <p:attrNameLst>
                                              <p:attrName>ppt_x</p:attrName>
                                            </p:attrNameLst>
                                          </p:cBhvr>
                                          <p:tavLst>
                                            <p:tav tm="0">
                                              <p:val>
                                                <p:strVal val="#ppt_x+#ppt_w*1.125000"/>
                                              </p:val>
                                            </p:tav>
                                            <p:tav tm="100000">
                                              <p:val>
                                                <p:strVal val="#ppt_x"/>
                                              </p:val>
                                            </p:tav>
                                          </p:tavLst>
                                        </p:anim>
                                        <p:animEffect transition="in" filter="wipe(left)">
                                          <p:cBhvr>
                                            <p:cTn id="37" dur="300"/>
                                            <p:tgtEl>
                                              <p:spTgt spid="14"/>
                                            </p:tgtEl>
                                          </p:cBhvr>
                                        </p:animEffect>
                                      </p:childTnLst>
                                    </p:cTn>
                                  </p:par>
                                  <p:par>
                                    <p:cTn id="38" presetID="53" presetClass="entr" presetSubtype="528" fill="hold" grpId="0" nodeType="withEffect">
                                      <p:stCondLst>
                                        <p:cond delay="100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anim calcmode="lin" valueType="num">
                                          <p:cBhvr>
                                            <p:cTn id="43" dur="500" fill="hold"/>
                                            <p:tgtEl>
                                              <p:spTgt spid="26"/>
                                            </p:tgtEl>
                                            <p:attrNameLst>
                                              <p:attrName>ppt_x</p:attrName>
                                            </p:attrNameLst>
                                          </p:cBhvr>
                                          <p:tavLst>
                                            <p:tav tm="0">
                                              <p:val>
                                                <p:fltVal val="0.5"/>
                                              </p:val>
                                            </p:tav>
                                            <p:tav tm="100000">
                                              <p:val>
                                                <p:strVal val="#ppt_x"/>
                                              </p:val>
                                            </p:tav>
                                          </p:tavLst>
                                        </p:anim>
                                        <p:anim calcmode="lin" valueType="num">
                                          <p:cBhvr>
                                            <p:cTn id="44" dur="500" fill="hold"/>
                                            <p:tgtEl>
                                              <p:spTgt spid="26"/>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1000"/>
                                      </p:stCondLst>
                                      <p:childTnLst>
                                        <p:set>
                                          <p:cBhvr>
                                            <p:cTn id="46" dur="1" fill="hold">
                                              <p:stCondLst>
                                                <p:cond delay="0"/>
                                              </p:stCondLst>
                                            </p:cTn>
                                            <p:tgtEl>
                                              <p:spTgt spid="39"/>
                                            </p:tgtEl>
                                            <p:attrNameLst>
                                              <p:attrName>style.visibility</p:attrName>
                                            </p:attrNameLst>
                                          </p:cBhvr>
                                          <p:to>
                                            <p:strVal val="visible"/>
                                          </p:to>
                                        </p:set>
                                        <p:anim calcmode="lin" valueType="num">
                                          <p:cBhvr>
                                            <p:cTn id="47" dur="500" fill="hold"/>
                                            <p:tgtEl>
                                              <p:spTgt spid="39"/>
                                            </p:tgtEl>
                                            <p:attrNameLst>
                                              <p:attrName>ppt_w</p:attrName>
                                            </p:attrNameLst>
                                          </p:cBhvr>
                                          <p:tavLst>
                                            <p:tav tm="0">
                                              <p:val>
                                                <p:fltVal val="0"/>
                                              </p:val>
                                            </p:tav>
                                            <p:tav tm="100000">
                                              <p:val>
                                                <p:strVal val="#ppt_w"/>
                                              </p:val>
                                            </p:tav>
                                          </p:tavLst>
                                        </p:anim>
                                        <p:anim calcmode="lin" valueType="num">
                                          <p:cBhvr>
                                            <p:cTn id="48" dur="500" fill="hold"/>
                                            <p:tgtEl>
                                              <p:spTgt spid="39"/>
                                            </p:tgtEl>
                                            <p:attrNameLst>
                                              <p:attrName>ppt_h</p:attrName>
                                            </p:attrNameLst>
                                          </p:cBhvr>
                                          <p:tavLst>
                                            <p:tav tm="0">
                                              <p:val>
                                                <p:fltVal val="0"/>
                                              </p:val>
                                            </p:tav>
                                            <p:tav tm="100000">
                                              <p:val>
                                                <p:strVal val="#ppt_h"/>
                                              </p:val>
                                            </p:tav>
                                          </p:tavLst>
                                        </p:anim>
                                        <p:animEffect transition="in" filter="fade">
                                          <p:cBhvr>
                                            <p:cTn id="49" dur="500"/>
                                            <p:tgtEl>
                                              <p:spTgt spid="39"/>
                                            </p:tgtEl>
                                          </p:cBhvr>
                                        </p:animEffect>
                                        <p:anim calcmode="lin" valueType="num">
                                          <p:cBhvr>
                                            <p:cTn id="50" dur="500" fill="hold"/>
                                            <p:tgtEl>
                                              <p:spTgt spid="39"/>
                                            </p:tgtEl>
                                            <p:attrNameLst>
                                              <p:attrName>ppt_x</p:attrName>
                                            </p:attrNameLst>
                                          </p:cBhvr>
                                          <p:tavLst>
                                            <p:tav tm="0">
                                              <p:val>
                                                <p:fltVal val="0.5"/>
                                              </p:val>
                                            </p:tav>
                                            <p:tav tm="100000">
                                              <p:val>
                                                <p:strVal val="#ppt_x"/>
                                              </p:val>
                                            </p:tav>
                                          </p:tavLst>
                                        </p:anim>
                                        <p:anim calcmode="lin" valueType="num">
                                          <p:cBhvr>
                                            <p:cTn id="51" dur="500" fill="hold"/>
                                            <p:tgtEl>
                                              <p:spTgt spid="39"/>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1000"/>
                                      </p:stCondLst>
                                      <p:childTnLst>
                                        <p:set>
                                          <p:cBhvr>
                                            <p:cTn id="53" dur="1" fill="hold">
                                              <p:stCondLst>
                                                <p:cond delay="0"/>
                                              </p:stCondLst>
                                            </p:cTn>
                                            <p:tgtEl>
                                              <p:spTgt spid="46"/>
                                            </p:tgtEl>
                                            <p:attrNameLst>
                                              <p:attrName>style.visibility</p:attrName>
                                            </p:attrNameLst>
                                          </p:cBhvr>
                                          <p:to>
                                            <p:strVal val="visible"/>
                                          </p:to>
                                        </p:set>
                                        <p:anim calcmode="lin" valueType="num">
                                          <p:cBhvr>
                                            <p:cTn id="54" dur="500" fill="hold"/>
                                            <p:tgtEl>
                                              <p:spTgt spid="46"/>
                                            </p:tgtEl>
                                            <p:attrNameLst>
                                              <p:attrName>ppt_w</p:attrName>
                                            </p:attrNameLst>
                                          </p:cBhvr>
                                          <p:tavLst>
                                            <p:tav tm="0">
                                              <p:val>
                                                <p:fltVal val="0"/>
                                              </p:val>
                                            </p:tav>
                                            <p:tav tm="100000">
                                              <p:val>
                                                <p:strVal val="#ppt_w"/>
                                              </p:val>
                                            </p:tav>
                                          </p:tavLst>
                                        </p:anim>
                                        <p:anim calcmode="lin" valueType="num">
                                          <p:cBhvr>
                                            <p:cTn id="55" dur="500" fill="hold"/>
                                            <p:tgtEl>
                                              <p:spTgt spid="46"/>
                                            </p:tgtEl>
                                            <p:attrNameLst>
                                              <p:attrName>ppt_h</p:attrName>
                                            </p:attrNameLst>
                                          </p:cBhvr>
                                          <p:tavLst>
                                            <p:tav tm="0">
                                              <p:val>
                                                <p:fltVal val="0"/>
                                              </p:val>
                                            </p:tav>
                                            <p:tav tm="100000">
                                              <p:val>
                                                <p:strVal val="#ppt_h"/>
                                              </p:val>
                                            </p:tav>
                                          </p:tavLst>
                                        </p:anim>
                                        <p:animEffect transition="in" filter="fade">
                                          <p:cBhvr>
                                            <p:cTn id="56" dur="500"/>
                                            <p:tgtEl>
                                              <p:spTgt spid="46"/>
                                            </p:tgtEl>
                                          </p:cBhvr>
                                        </p:animEffect>
                                        <p:anim calcmode="lin" valueType="num">
                                          <p:cBhvr>
                                            <p:cTn id="57" dur="500" fill="hold"/>
                                            <p:tgtEl>
                                              <p:spTgt spid="46"/>
                                            </p:tgtEl>
                                            <p:attrNameLst>
                                              <p:attrName>ppt_x</p:attrName>
                                            </p:attrNameLst>
                                          </p:cBhvr>
                                          <p:tavLst>
                                            <p:tav tm="0">
                                              <p:val>
                                                <p:fltVal val="0.5"/>
                                              </p:val>
                                            </p:tav>
                                            <p:tav tm="100000">
                                              <p:val>
                                                <p:strVal val="#ppt_x"/>
                                              </p:val>
                                            </p:tav>
                                          </p:tavLst>
                                        </p:anim>
                                        <p:anim calcmode="lin" valueType="num">
                                          <p:cBhvr>
                                            <p:cTn id="58" dur="500" fill="hold"/>
                                            <p:tgtEl>
                                              <p:spTgt spid="46"/>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1000"/>
                                      </p:stCondLst>
                                      <p:childTnLst>
                                        <p:set>
                                          <p:cBhvr>
                                            <p:cTn id="60" dur="1" fill="hold">
                                              <p:stCondLst>
                                                <p:cond delay="0"/>
                                              </p:stCondLst>
                                            </p:cTn>
                                            <p:tgtEl>
                                              <p:spTgt spid="50"/>
                                            </p:tgtEl>
                                            <p:attrNameLst>
                                              <p:attrName>style.visibility</p:attrName>
                                            </p:attrNameLst>
                                          </p:cBhvr>
                                          <p:to>
                                            <p:strVal val="visible"/>
                                          </p:to>
                                        </p:set>
                                        <p:anim calcmode="lin" valueType="num">
                                          <p:cBhvr>
                                            <p:cTn id="61" dur="500" fill="hold"/>
                                            <p:tgtEl>
                                              <p:spTgt spid="50"/>
                                            </p:tgtEl>
                                            <p:attrNameLst>
                                              <p:attrName>ppt_w</p:attrName>
                                            </p:attrNameLst>
                                          </p:cBhvr>
                                          <p:tavLst>
                                            <p:tav tm="0">
                                              <p:val>
                                                <p:fltVal val="0"/>
                                              </p:val>
                                            </p:tav>
                                            <p:tav tm="100000">
                                              <p:val>
                                                <p:strVal val="#ppt_w"/>
                                              </p:val>
                                            </p:tav>
                                          </p:tavLst>
                                        </p:anim>
                                        <p:anim calcmode="lin" valueType="num">
                                          <p:cBhvr>
                                            <p:cTn id="62" dur="500" fill="hold"/>
                                            <p:tgtEl>
                                              <p:spTgt spid="50"/>
                                            </p:tgtEl>
                                            <p:attrNameLst>
                                              <p:attrName>ppt_h</p:attrName>
                                            </p:attrNameLst>
                                          </p:cBhvr>
                                          <p:tavLst>
                                            <p:tav tm="0">
                                              <p:val>
                                                <p:fltVal val="0"/>
                                              </p:val>
                                            </p:tav>
                                            <p:tav tm="100000">
                                              <p:val>
                                                <p:strVal val="#ppt_h"/>
                                              </p:val>
                                            </p:tav>
                                          </p:tavLst>
                                        </p:anim>
                                        <p:animEffect transition="in" filter="fade">
                                          <p:cBhvr>
                                            <p:cTn id="63" dur="500"/>
                                            <p:tgtEl>
                                              <p:spTgt spid="50"/>
                                            </p:tgtEl>
                                          </p:cBhvr>
                                        </p:animEffect>
                                        <p:anim calcmode="lin" valueType="num">
                                          <p:cBhvr>
                                            <p:cTn id="64" dur="500" fill="hold"/>
                                            <p:tgtEl>
                                              <p:spTgt spid="50"/>
                                            </p:tgtEl>
                                            <p:attrNameLst>
                                              <p:attrName>ppt_x</p:attrName>
                                            </p:attrNameLst>
                                          </p:cBhvr>
                                          <p:tavLst>
                                            <p:tav tm="0">
                                              <p:val>
                                                <p:fltVal val="0.5"/>
                                              </p:val>
                                            </p:tav>
                                            <p:tav tm="100000">
                                              <p:val>
                                                <p:strVal val="#ppt_x"/>
                                              </p:val>
                                            </p:tav>
                                          </p:tavLst>
                                        </p:anim>
                                        <p:anim calcmode="lin" valueType="num">
                                          <p:cBhvr>
                                            <p:cTn id="65" dur="500" fill="hold"/>
                                            <p:tgtEl>
                                              <p:spTgt spid="50"/>
                                            </p:tgtEl>
                                            <p:attrNameLst>
                                              <p:attrName>ppt_y</p:attrName>
                                            </p:attrNameLst>
                                          </p:cBhvr>
                                          <p:tavLst>
                                            <p:tav tm="0">
                                              <p:val>
                                                <p:fltVal val="0.5"/>
                                              </p:val>
                                            </p:tav>
                                            <p:tav tm="100000">
                                              <p:val>
                                                <p:strVal val="#ppt_y"/>
                                              </p:val>
                                            </p:tav>
                                          </p:tavLst>
                                        </p:anim>
                                      </p:childTnLst>
                                    </p:cTn>
                                  </p:par>
                                  <p:par>
                                    <p:cTn id="66" presetID="53" presetClass="entr" presetSubtype="528" fill="hold" grpId="0" nodeType="withEffect">
                                      <p:stCondLst>
                                        <p:cond delay="1000"/>
                                      </p:stCondLst>
                                      <p:childTnLst>
                                        <p:set>
                                          <p:cBhvr>
                                            <p:cTn id="67" dur="1" fill="hold">
                                              <p:stCondLst>
                                                <p:cond delay="0"/>
                                              </p:stCondLst>
                                            </p:cTn>
                                            <p:tgtEl>
                                              <p:spTgt spid="54"/>
                                            </p:tgtEl>
                                            <p:attrNameLst>
                                              <p:attrName>style.visibility</p:attrName>
                                            </p:attrNameLst>
                                          </p:cBhvr>
                                          <p:to>
                                            <p:strVal val="visible"/>
                                          </p:to>
                                        </p:set>
                                        <p:anim calcmode="lin" valueType="num">
                                          <p:cBhvr>
                                            <p:cTn id="68" dur="500" fill="hold"/>
                                            <p:tgtEl>
                                              <p:spTgt spid="54"/>
                                            </p:tgtEl>
                                            <p:attrNameLst>
                                              <p:attrName>ppt_w</p:attrName>
                                            </p:attrNameLst>
                                          </p:cBhvr>
                                          <p:tavLst>
                                            <p:tav tm="0">
                                              <p:val>
                                                <p:fltVal val="0"/>
                                              </p:val>
                                            </p:tav>
                                            <p:tav tm="100000">
                                              <p:val>
                                                <p:strVal val="#ppt_w"/>
                                              </p:val>
                                            </p:tav>
                                          </p:tavLst>
                                        </p:anim>
                                        <p:anim calcmode="lin" valueType="num">
                                          <p:cBhvr>
                                            <p:cTn id="69" dur="500" fill="hold"/>
                                            <p:tgtEl>
                                              <p:spTgt spid="54"/>
                                            </p:tgtEl>
                                            <p:attrNameLst>
                                              <p:attrName>ppt_h</p:attrName>
                                            </p:attrNameLst>
                                          </p:cBhvr>
                                          <p:tavLst>
                                            <p:tav tm="0">
                                              <p:val>
                                                <p:fltVal val="0"/>
                                              </p:val>
                                            </p:tav>
                                            <p:tav tm="100000">
                                              <p:val>
                                                <p:strVal val="#ppt_h"/>
                                              </p:val>
                                            </p:tav>
                                          </p:tavLst>
                                        </p:anim>
                                        <p:animEffect transition="in" filter="fade">
                                          <p:cBhvr>
                                            <p:cTn id="70" dur="500"/>
                                            <p:tgtEl>
                                              <p:spTgt spid="54"/>
                                            </p:tgtEl>
                                          </p:cBhvr>
                                        </p:animEffect>
                                        <p:anim calcmode="lin" valueType="num">
                                          <p:cBhvr>
                                            <p:cTn id="71" dur="500" fill="hold"/>
                                            <p:tgtEl>
                                              <p:spTgt spid="54"/>
                                            </p:tgtEl>
                                            <p:attrNameLst>
                                              <p:attrName>ppt_x</p:attrName>
                                            </p:attrNameLst>
                                          </p:cBhvr>
                                          <p:tavLst>
                                            <p:tav tm="0">
                                              <p:val>
                                                <p:fltVal val="0.5"/>
                                              </p:val>
                                            </p:tav>
                                            <p:tav tm="100000">
                                              <p:val>
                                                <p:strVal val="#ppt_x"/>
                                              </p:val>
                                            </p:tav>
                                          </p:tavLst>
                                        </p:anim>
                                        <p:anim calcmode="lin" valueType="num">
                                          <p:cBhvr>
                                            <p:cTn id="72" dur="500" fill="hold"/>
                                            <p:tgtEl>
                                              <p:spTgt spid="54"/>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1000"/>
                                      </p:stCondLst>
                                      <p:childTnLst>
                                        <p:set>
                                          <p:cBhvr>
                                            <p:cTn id="74" dur="1" fill="hold">
                                              <p:stCondLst>
                                                <p:cond delay="0"/>
                                              </p:stCondLst>
                                            </p:cTn>
                                            <p:tgtEl>
                                              <p:spTgt spid="58"/>
                                            </p:tgtEl>
                                            <p:attrNameLst>
                                              <p:attrName>style.visibility</p:attrName>
                                            </p:attrNameLst>
                                          </p:cBhvr>
                                          <p:to>
                                            <p:strVal val="visible"/>
                                          </p:to>
                                        </p:set>
                                        <p:anim calcmode="lin" valueType="num">
                                          <p:cBhvr>
                                            <p:cTn id="75" dur="500" fill="hold"/>
                                            <p:tgtEl>
                                              <p:spTgt spid="58"/>
                                            </p:tgtEl>
                                            <p:attrNameLst>
                                              <p:attrName>ppt_w</p:attrName>
                                            </p:attrNameLst>
                                          </p:cBhvr>
                                          <p:tavLst>
                                            <p:tav tm="0">
                                              <p:val>
                                                <p:fltVal val="0"/>
                                              </p:val>
                                            </p:tav>
                                            <p:tav tm="100000">
                                              <p:val>
                                                <p:strVal val="#ppt_w"/>
                                              </p:val>
                                            </p:tav>
                                          </p:tavLst>
                                        </p:anim>
                                        <p:anim calcmode="lin" valueType="num">
                                          <p:cBhvr>
                                            <p:cTn id="76" dur="500" fill="hold"/>
                                            <p:tgtEl>
                                              <p:spTgt spid="58"/>
                                            </p:tgtEl>
                                            <p:attrNameLst>
                                              <p:attrName>ppt_h</p:attrName>
                                            </p:attrNameLst>
                                          </p:cBhvr>
                                          <p:tavLst>
                                            <p:tav tm="0">
                                              <p:val>
                                                <p:fltVal val="0"/>
                                              </p:val>
                                            </p:tav>
                                            <p:tav tm="100000">
                                              <p:val>
                                                <p:strVal val="#ppt_h"/>
                                              </p:val>
                                            </p:tav>
                                          </p:tavLst>
                                        </p:anim>
                                        <p:animEffect transition="in" filter="fade">
                                          <p:cBhvr>
                                            <p:cTn id="77" dur="500"/>
                                            <p:tgtEl>
                                              <p:spTgt spid="58"/>
                                            </p:tgtEl>
                                          </p:cBhvr>
                                        </p:animEffect>
                                        <p:anim calcmode="lin" valueType="num">
                                          <p:cBhvr>
                                            <p:cTn id="78" dur="500" fill="hold"/>
                                            <p:tgtEl>
                                              <p:spTgt spid="58"/>
                                            </p:tgtEl>
                                            <p:attrNameLst>
                                              <p:attrName>ppt_x</p:attrName>
                                            </p:attrNameLst>
                                          </p:cBhvr>
                                          <p:tavLst>
                                            <p:tav tm="0">
                                              <p:val>
                                                <p:fltVal val="0.5"/>
                                              </p:val>
                                            </p:tav>
                                            <p:tav tm="100000">
                                              <p:val>
                                                <p:strVal val="#ppt_x"/>
                                              </p:val>
                                            </p:tav>
                                          </p:tavLst>
                                        </p:anim>
                                        <p:anim calcmode="lin" valueType="num">
                                          <p:cBhvr>
                                            <p:cTn id="79" dur="500" fill="hold"/>
                                            <p:tgtEl>
                                              <p:spTgt spid="58"/>
                                            </p:tgtEl>
                                            <p:attrNameLst>
                                              <p:attrName>ppt_y</p:attrName>
                                            </p:attrNameLst>
                                          </p:cBhvr>
                                          <p:tavLst>
                                            <p:tav tm="0">
                                              <p:val>
                                                <p:fltVal val="0.5"/>
                                              </p:val>
                                            </p:tav>
                                            <p:tav tm="100000">
                                              <p:val>
                                                <p:strVal val="#ppt_y"/>
                                              </p:val>
                                            </p:tav>
                                          </p:tavLst>
                                        </p:anim>
                                      </p:childTnLst>
                                    </p:cTn>
                                  </p:par>
                                  <p:par>
                                    <p:cTn id="80" presetID="12" presetClass="entr" presetSubtype="2" fill="hold" grpId="0"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300"/>
                                            <p:tgtEl>
                                              <p:spTgt spid="62"/>
                                            </p:tgtEl>
                                            <p:attrNameLst>
                                              <p:attrName>ppt_x</p:attrName>
                                            </p:attrNameLst>
                                          </p:cBhvr>
                                          <p:tavLst>
                                            <p:tav tm="0">
                                              <p:val>
                                                <p:strVal val="#ppt_x+#ppt_w*1.125000"/>
                                              </p:val>
                                            </p:tav>
                                            <p:tav tm="100000">
                                              <p:val>
                                                <p:strVal val="#ppt_x"/>
                                              </p:val>
                                            </p:tav>
                                          </p:tavLst>
                                        </p:anim>
                                        <p:animEffect transition="in" filter="wipe(left)">
                                          <p:cBhvr>
                                            <p:cTn id="83" dur="300"/>
                                            <p:tgtEl>
                                              <p:spTgt spid="62"/>
                                            </p:tgtEl>
                                          </p:cBhvr>
                                        </p:animEffect>
                                      </p:childTnLst>
                                    </p:cTn>
                                  </p:par>
                                  <p:par>
                                    <p:cTn id="84" presetID="12" presetClass="entr" presetSubtype="2" fill="hold" grpId="0" nodeType="withEffect">
                                      <p:stCondLst>
                                        <p:cond delay="200"/>
                                      </p:stCondLst>
                                      <p:childTnLst>
                                        <p:set>
                                          <p:cBhvr>
                                            <p:cTn id="85" dur="1" fill="hold">
                                              <p:stCondLst>
                                                <p:cond delay="0"/>
                                              </p:stCondLst>
                                            </p:cTn>
                                            <p:tgtEl>
                                              <p:spTgt spid="63"/>
                                            </p:tgtEl>
                                            <p:attrNameLst>
                                              <p:attrName>style.visibility</p:attrName>
                                            </p:attrNameLst>
                                          </p:cBhvr>
                                          <p:to>
                                            <p:strVal val="visible"/>
                                          </p:to>
                                        </p:set>
                                        <p:anim calcmode="lin" valueType="num">
                                          <p:cBhvr additive="base">
                                            <p:cTn id="86" dur="300"/>
                                            <p:tgtEl>
                                              <p:spTgt spid="63"/>
                                            </p:tgtEl>
                                            <p:attrNameLst>
                                              <p:attrName>ppt_x</p:attrName>
                                            </p:attrNameLst>
                                          </p:cBhvr>
                                          <p:tavLst>
                                            <p:tav tm="0">
                                              <p:val>
                                                <p:strVal val="#ppt_x+#ppt_w*1.125000"/>
                                              </p:val>
                                            </p:tav>
                                            <p:tav tm="100000">
                                              <p:val>
                                                <p:strVal val="#ppt_x"/>
                                              </p:val>
                                            </p:tav>
                                          </p:tavLst>
                                        </p:anim>
                                        <p:animEffect transition="in" filter="wipe(left)">
                                          <p:cBhvr>
                                            <p:cTn id="87" dur="300"/>
                                            <p:tgtEl>
                                              <p:spTgt spid="63"/>
                                            </p:tgtEl>
                                          </p:cBhvr>
                                        </p:animEffect>
                                      </p:childTnLst>
                                    </p:cTn>
                                  </p:par>
                                  <p:par>
                                    <p:cTn id="88" presetID="12" presetClass="entr" presetSubtype="2" fill="hold" grpId="0" nodeType="withEffect">
                                      <p:stCondLst>
                                        <p:cond delay="200"/>
                                      </p:stCondLst>
                                      <p:childTnLst>
                                        <p:set>
                                          <p:cBhvr>
                                            <p:cTn id="89" dur="1" fill="hold">
                                              <p:stCondLst>
                                                <p:cond delay="0"/>
                                              </p:stCondLst>
                                            </p:cTn>
                                            <p:tgtEl>
                                              <p:spTgt spid="64"/>
                                            </p:tgtEl>
                                            <p:attrNameLst>
                                              <p:attrName>style.visibility</p:attrName>
                                            </p:attrNameLst>
                                          </p:cBhvr>
                                          <p:to>
                                            <p:strVal val="visible"/>
                                          </p:to>
                                        </p:set>
                                        <p:anim calcmode="lin" valueType="num">
                                          <p:cBhvr additive="base">
                                            <p:cTn id="90" dur="300"/>
                                            <p:tgtEl>
                                              <p:spTgt spid="64"/>
                                            </p:tgtEl>
                                            <p:attrNameLst>
                                              <p:attrName>ppt_x</p:attrName>
                                            </p:attrNameLst>
                                          </p:cBhvr>
                                          <p:tavLst>
                                            <p:tav tm="0">
                                              <p:val>
                                                <p:strVal val="#ppt_x+#ppt_w*1.125000"/>
                                              </p:val>
                                            </p:tav>
                                            <p:tav tm="100000">
                                              <p:val>
                                                <p:strVal val="#ppt_x"/>
                                              </p:val>
                                            </p:tav>
                                          </p:tavLst>
                                        </p:anim>
                                        <p:animEffect transition="in" filter="wipe(left)">
                                          <p:cBhvr>
                                            <p:cTn id="91" dur="300"/>
                                            <p:tgtEl>
                                              <p:spTgt spid="64"/>
                                            </p:tgtEl>
                                          </p:cBhvr>
                                        </p:animEffect>
                                      </p:childTnLst>
                                    </p:cTn>
                                  </p:par>
                                  <p:par>
                                    <p:cTn id="92" presetID="12" presetClass="entr" presetSubtype="2" fill="hold" grpId="0" nodeType="withEffect">
                                      <p:stCondLst>
                                        <p:cond delay="20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300"/>
                                            <p:tgtEl>
                                              <p:spTgt spid="65"/>
                                            </p:tgtEl>
                                            <p:attrNameLst>
                                              <p:attrName>ppt_x</p:attrName>
                                            </p:attrNameLst>
                                          </p:cBhvr>
                                          <p:tavLst>
                                            <p:tav tm="0">
                                              <p:val>
                                                <p:strVal val="#ppt_x+#ppt_w*1.125000"/>
                                              </p:val>
                                            </p:tav>
                                            <p:tav tm="100000">
                                              <p:val>
                                                <p:strVal val="#ppt_x"/>
                                              </p:val>
                                            </p:tav>
                                          </p:tavLst>
                                        </p:anim>
                                        <p:animEffect transition="in" filter="wipe(left)">
                                          <p:cBhvr>
                                            <p:cTn id="95" dur="300"/>
                                            <p:tgtEl>
                                              <p:spTgt spid="65"/>
                                            </p:tgtEl>
                                          </p:cBhvr>
                                        </p:animEffect>
                                      </p:childTnLst>
                                    </p:cTn>
                                  </p:par>
                                  <p:par>
                                    <p:cTn id="96" presetID="12" presetClass="entr" presetSubtype="2" fill="hold" grpId="0" nodeType="withEffect">
                                      <p:stCondLst>
                                        <p:cond delay="20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300"/>
                                            <p:tgtEl>
                                              <p:spTgt spid="66"/>
                                            </p:tgtEl>
                                            <p:attrNameLst>
                                              <p:attrName>ppt_x</p:attrName>
                                            </p:attrNameLst>
                                          </p:cBhvr>
                                          <p:tavLst>
                                            <p:tav tm="0">
                                              <p:val>
                                                <p:strVal val="#ppt_x+#ppt_w*1.125000"/>
                                              </p:val>
                                            </p:tav>
                                            <p:tav tm="100000">
                                              <p:val>
                                                <p:strVal val="#ppt_x"/>
                                              </p:val>
                                            </p:tav>
                                          </p:tavLst>
                                        </p:anim>
                                        <p:animEffect transition="in" filter="wipe(left)">
                                          <p:cBhvr>
                                            <p:cTn id="99" dur="3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p:bldP spid="20" grpId="0" animBg="1"/>
          <p:bldP spid="26" grpId="0"/>
          <p:bldP spid="39" grpId="0"/>
          <p:bldP spid="46" grpId="0"/>
          <p:bldP spid="50" grpId="0"/>
          <p:bldP spid="54" grpId="0"/>
          <p:bldP spid="58" grpId="0"/>
          <p:bldP spid="62" grpId="0"/>
          <p:bldP spid="63" grpId="0"/>
          <p:bldP spid="64" grpId="0"/>
          <p:bldP spid="65" grpId="0"/>
          <p:bldP spid="6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1+#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1+#ppt_w/2"/>
                                              </p:val>
                                            </p:tav>
                                            <p:tav tm="100000">
                                              <p:val>
                                                <p:strVal val="#ppt_x"/>
                                              </p:val>
                                            </p:tav>
                                          </p:tavLst>
                                        </p:anim>
                                        <p:anim calcmode="lin" valueType="num">
                                          <p:cBhvr additive="base">
                                            <p:cTn id="33" dur="500" fill="hold"/>
                                            <p:tgtEl>
                                              <p:spTgt spid="10"/>
                                            </p:tgtEl>
                                            <p:attrNameLst>
                                              <p:attrName>ppt_y</p:attrName>
                                            </p:attrNameLst>
                                          </p:cBhvr>
                                          <p:tavLst>
                                            <p:tav tm="0">
                                              <p:val>
                                                <p:strVal val="#ppt_y"/>
                                              </p:val>
                                            </p:tav>
                                            <p:tav tm="100000">
                                              <p:val>
                                                <p:strVal val="#ppt_y"/>
                                              </p:val>
                                            </p:tav>
                                          </p:tavLst>
                                        </p:anim>
                                      </p:childTnLst>
                                    </p:cTn>
                                  </p:par>
                                  <p:par>
                                    <p:cTn id="34" presetID="1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300"/>
                                            <p:tgtEl>
                                              <p:spTgt spid="14"/>
                                            </p:tgtEl>
                                            <p:attrNameLst>
                                              <p:attrName>ppt_x</p:attrName>
                                            </p:attrNameLst>
                                          </p:cBhvr>
                                          <p:tavLst>
                                            <p:tav tm="0">
                                              <p:val>
                                                <p:strVal val="#ppt_x+#ppt_w*1.125000"/>
                                              </p:val>
                                            </p:tav>
                                            <p:tav tm="100000">
                                              <p:val>
                                                <p:strVal val="#ppt_x"/>
                                              </p:val>
                                            </p:tav>
                                          </p:tavLst>
                                        </p:anim>
                                        <p:animEffect transition="in" filter="wipe(left)">
                                          <p:cBhvr>
                                            <p:cTn id="37" dur="300"/>
                                            <p:tgtEl>
                                              <p:spTgt spid="14"/>
                                            </p:tgtEl>
                                          </p:cBhvr>
                                        </p:animEffect>
                                      </p:childTnLst>
                                    </p:cTn>
                                  </p:par>
                                  <p:par>
                                    <p:cTn id="38" presetID="53" presetClass="entr" presetSubtype="528" fill="hold" grpId="0" nodeType="withEffect">
                                      <p:stCondLst>
                                        <p:cond delay="100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anim calcmode="lin" valueType="num">
                                          <p:cBhvr>
                                            <p:cTn id="43" dur="500" fill="hold"/>
                                            <p:tgtEl>
                                              <p:spTgt spid="26"/>
                                            </p:tgtEl>
                                            <p:attrNameLst>
                                              <p:attrName>ppt_x</p:attrName>
                                            </p:attrNameLst>
                                          </p:cBhvr>
                                          <p:tavLst>
                                            <p:tav tm="0">
                                              <p:val>
                                                <p:fltVal val="0.5"/>
                                              </p:val>
                                            </p:tav>
                                            <p:tav tm="100000">
                                              <p:val>
                                                <p:strVal val="#ppt_x"/>
                                              </p:val>
                                            </p:tav>
                                          </p:tavLst>
                                        </p:anim>
                                        <p:anim calcmode="lin" valueType="num">
                                          <p:cBhvr>
                                            <p:cTn id="44" dur="500" fill="hold"/>
                                            <p:tgtEl>
                                              <p:spTgt spid="26"/>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1000"/>
                                      </p:stCondLst>
                                      <p:childTnLst>
                                        <p:set>
                                          <p:cBhvr>
                                            <p:cTn id="46" dur="1" fill="hold">
                                              <p:stCondLst>
                                                <p:cond delay="0"/>
                                              </p:stCondLst>
                                            </p:cTn>
                                            <p:tgtEl>
                                              <p:spTgt spid="39"/>
                                            </p:tgtEl>
                                            <p:attrNameLst>
                                              <p:attrName>style.visibility</p:attrName>
                                            </p:attrNameLst>
                                          </p:cBhvr>
                                          <p:to>
                                            <p:strVal val="visible"/>
                                          </p:to>
                                        </p:set>
                                        <p:anim calcmode="lin" valueType="num">
                                          <p:cBhvr>
                                            <p:cTn id="47" dur="500" fill="hold"/>
                                            <p:tgtEl>
                                              <p:spTgt spid="39"/>
                                            </p:tgtEl>
                                            <p:attrNameLst>
                                              <p:attrName>ppt_w</p:attrName>
                                            </p:attrNameLst>
                                          </p:cBhvr>
                                          <p:tavLst>
                                            <p:tav tm="0">
                                              <p:val>
                                                <p:fltVal val="0"/>
                                              </p:val>
                                            </p:tav>
                                            <p:tav tm="100000">
                                              <p:val>
                                                <p:strVal val="#ppt_w"/>
                                              </p:val>
                                            </p:tav>
                                          </p:tavLst>
                                        </p:anim>
                                        <p:anim calcmode="lin" valueType="num">
                                          <p:cBhvr>
                                            <p:cTn id="48" dur="500" fill="hold"/>
                                            <p:tgtEl>
                                              <p:spTgt spid="39"/>
                                            </p:tgtEl>
                                            <p:attrNameLst>
                                              <p:attrName>ppt_h</p:attrName>
                                            </p:attrNameLst>
                                          </p:cBhvr>
                                          <p:tavLst>
                                            <p:tav tm="0">
                                              <p:val>
                                                <p:fltVal val="0"/>
                                              </p:val>
                                            </p:tav>
                                            <p:tav tm="100000">
                                              <p:val>
                                                <p:strVal val="#ppt_h"/>
                                              </p:val>
                                            </p:tav>
                                          </p:tavLst>
                                        </p:anim>
                                        <p:animEffect transition="in" filter="fade">
                                          <p:cBhvr>
                                            <p:cTn id="49" dur="500"/>
                                            <p:tgtEl>
                                              <p:spTgt spid="39"/>
                                            </p:tgtEl>
                                          </p:cBhvr>
                                        </p:animEffect>
                                        <p:anim calcmode="lin" valueType="num">
                                          <p:cBhvr>
                                            <p:cTn id="50" dur="500" fill="hold"/>
                                            <p:tgtEl>
                                              <p:spTgt spid="39"/>
                                            </p:tgtEl>
                                            <p:attrNameLst>
                                              <p:attrName>ppt_x</p:attrName>
                                            </p:attrNameLst>
                                          </p:cBhvr>
                                          <p:tavLst>
                                            <p:tav tm="0">
                                              <p:val>
                                                <p:fltVal val="0.5"/>
                                              </p:val>
                                            </p:tav>
                                            <p:tav tm="100000">
                                              <p:val>
                                                <p:strVal val="#ppt_x"/>
                                              </p:val>
                                            </p:tav>
                                          </p:tavLst>
                                        </p:anim>
                                        <p:anim calcmode="lin" valueType="num">
                                          <p:cBhvr>
                                            <p:cTn id="51" dur="500" fill="hold"/>
                                            <p:tgtEl>
                                              <p:spTgt spid="39"/>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1000"/>
                                      </p:stCondLst>
                                      <p:childTnLst>
                                        <p:set>
                                          <p:cBhvr>
                                            <p:cTn id="53" dur="1" fill="hold">
                                              <p:stCondLst>
                                                <p:cond delay="0"/>
                                              </p:stCondLst>
                                            </p:cTn>
                                            <p:tgtEl>
                                              <p:spTgt spid="46"/>
                                            </p:tgtEl>
                                            <p:attrNameLst>
                                              <p:attrName>style.visibility</p:attrName>
                                            </p:attrNameLst>
                                          </p:cBhvr>
                                          <p:to>
                                            <p:strVal val="visible"/>
                                          </p:to>
                                        </p:set>
                                        <p:anim calcmode="lin" valueType="num">
                                          <p:cBhvr>
                                            <p:cTn id="54" dur="500" fill="hold"/>
                                            <p:tgtEl>
                                              <p:spTgt spid="46"/>
                                            </p:tgtEl>
                                            <p:attrNameLst>
                                              <p:attrName>ppt_w</p:attrName>
                                            </p:attrNameLst>
                                          </p:cBhvr>
                                          <p:tavLst>
                                            <p:tav tm="0">
                                              <p:val>
                                                <p:fltVal val="0"/>
                                              </p:val>
                                            </p:tav>
                                            <p:tav tm="100000">
                                              <p:val>
                                                <p:strVal val="#ppt_w"/>
                                              </p:val>
                                            </p:tav>
                                          </p:tavLst>
                                        </p:anim>
                                        <p:anim calcmode="lin" valueType="num">
                                          <p:cBhvr>
                                            <p:cTn id="55" dur="500" fill="hold"/>
                                            <p:tgtEl>
                                              <p:spTgt spid="46"/>
                                            </p:tgtEl>
                                            <p:attrNameLst>
                                              <p:attrName>ppt_h</p:attrName>
                                            </p:attrNameLst>
                                          </p:cBhvr>
                                          <p:tavLst>
                                            <p:tav tm="0">
                                              <p:val>
                                                <p:fltVal val="0"/>
                                              </p:val>
                                            </p:tav>
                                            <p:tav tm="100000">
                                              <p:val>
                                                <p:strVal val="#ppt_h"/>
                                              </p:val>
                                            </p:tav>
                                          </p:tavLst>
                                        </p:anim>
                                        <p:animEffect transition="in" filter="fade">
                                          <p:cBhvr>
                                            <p:cTn id="56" dur="500"/>
                                            <p:tgtEl>
                                              <p:spTgt spid="46"/>
                                            </p:tgtEl>
                                          </p:cBhvr>
                                        </p:animEffect>
                                        <p:anim calcmode="lin" valueType="num">
                                          <p:cBhvr>
                                            <p:cTn id="57" dur="500" fill="hold"/>
                                            <p:tgtEl>
                                              <p:spTgt spid="46"/>
                                            </p:tgtEl>
                                            <p:attrNameLst>
                                              <p:attrName>ppt_x</p:attrName>
                                            </p:attrNameLst>
                                          </p:cBhvr>
                                          <p:tavLst>
                                            <p:tav tm="0">
                                              <p:val>
                                                <p:fltVal val="0.5"/>
                                              </p:val>
                                            </p:tav>
                                            <p:tav tm="100000">
                                              <p:val>
                                                <p:strVal val="#ppt_x"/>
                                              </p:val>
                                            </p:tav>
                                          </p:tavLst>
                                        </p:anim>
                                        <p:anim calcmode="lin" valueType="num">
                                          <p:cBhvr>
                                            <p:cTn id="58" dur="500" fill="hold"/>
                                            <p:tgtEl>
                                              <p:spTgt spid="46"/>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1000"/>
                                      </p:stCondLst>
                                      <p:childTnLst>
                                        <p:set>
                                          <p:cBhvr>
                                            <p:cTn id="60" dur="1" fill="hold">
                                              <p:stCondLst>
                                                <p:cond delay="0"/>
                                              </p:stCondLst>
                                            </p:cTn>
                                            <p:tgtEl>
                                              <p:spTgt spid="50"/>
                                            </p:tgtEl>
                                            <p:attrNameLst>
                                              <p:attrName>style.visibility</p:attrName>
                                            </p:attrNameLst>
                                          </p:cBhvr>
                                          <p:to>
                                            <p:strVal val="visible"/>
                                          </p:to>
                                        </p:set>
                                        <p:anim calcmode="lin" valueType="num">
                                          <p:cBhvr>
                                            <p:cTn id="61" dur="500" fill="hold"/>
                                            <p:tgtEl>
                                              <p:spTgt spid="50"/>
                                            </p:tgtEl>
                                            <p:attrNameLst>
                                              <p:attrName>ppt_w</p:attrName>
                                            </p:attrNameLst>
                                          </p:cBhvr>
                                          <p:tavLst>
                                            <p:tav tm="0">
                                              <p:val>
                                                <p:fltVal val="0"/>
                                              </p:val>
                                            </p:tav>
                                            <p:tav tm="100000">
                                              <p:val>
                                                <p:strVal val="#ppt_w"/>
                                              </p:val>
                                            </p:tav>
                                          </p:tavLst>
                                        </p:anim>
                                        <p:anim calcmode="lin" valueType="num">
                                          <p:cBhvr>
                                            <p:cTn id="62" dur="500" fill="hold"/>
                                            <p:tgtEl>
                                              <p:spTgt spid="50"/>
                                            </p:tgtEl>
                                            <p:attrNameLst>
                                              <p:attrName>ppt_h</p:attrName>
                                            </p:attrNameLst>
                                          </p:cBhvr>
                                          <p:tavLst>
                                            <p:tav tm="0">
                                              <p:val>
                                                <p:fltVal val="0"/>
                                              </p:val>
                                            </p:tav>
                                            <p:tav tm="100000">
                                              <p:val>
                                                <p:strVal val="#ppt_h"/>
                                              </p:val>
                                            </p:tav>
                                          </p:tavLst>
                                        </p:anim>
                                        <p:animEffect transition="in" filter="fade">
                                          <p:cBhvr>
                                            <p:cTn id="63" dur="500"/>
                                            <p:tgtEl>
                                              <p:spTgt spid="50"/>
                                            </p:tgtEl>
                                          </p:cBhvr>
                                        </p:animEffect>
                                        <p:anim calcmode="lin" valueType="num">
                                          <p:cBhvr>
                                            <p:cTn id="64" dur="500" fill="hold"/>
                                            <p:tgtEl>
                                              <p:spTgt spid="50"/>
                                            </p:tgtEl>
                                            <p:attrNameLst>
                                              <p:attrName>ppt_x</p:attrName>
                                            </p:attrNameLst>
                                          </p:cBhvr>
                                          <p:tavLst>
                                            <p:tav tm="0">
                                              <p:val>
                                                <p:fltVal val="0.5"/>
                                              </p:val>
                                            </p:tav>
                                            <p:tav tm="100000">
                                              <p:val>
                                                <p:strVal val="#ppt_x"/>
                                              </p:val>
                                            </p:tav>
                                          </p:tavLst>
                                        </p:anim>
                                        <p:anim calcmode="lin" valueType="num">
                                          <p:cBhvr>
                                            <p:cTn id="65" dur="500" fill="hold"/>
                                            <p:tgtEl>
                                              <p:spTgt spid="50"/>
                                            </p:tgtEl>
                                            <p:attrNameLst>
                                              <p:attrName>ppt_y</p:attrName>
                                            </p:attrNameLst>
                                          </p:cBhvr>
                                          <p:tavLst>
                                            <p:tav tm="0">
                                              <p:val>
                                                <p:fltVal val="0.5"/>
                                              </p:val>
                                            </p:tav>
                                            <p:tav tm="100000">
                                              <p:val>
                                                <p:strVal val="#ppt_y"/>
                                              </p:val>
                                            </p:tav>
                                          </p:tavLst>
                                        </p:anim>
                                      </p:childTnLst>
                                    </p:cTn>
                                  </p:par>
                                  <p:par>
                                    <p:cTn id="66" presetID="53" presetClass="entr" presetSubtype="528" fill="hold" grpId="0" nodeType="withEffect">
                                      <p:stCondLst>
                                        <p:cond delay="1000"/>
                                      </p:stCondLst>
                                      <p:childTnLst>
                                        <p:set>
                                          <p:cBhvr>
                                            <p:cTn id="67" dur="1" fill="hold">
                                              <p:stCondLst>
                                                <p:cond delay="0"/>
                                              </p:stCondLst>
                                            </p:cTn>
                                            <p:tgtEl>
                                              <p:spTgt spid="54"/>
                                            </p:tgtEl>
                                            <p:attrNameLst>
                                              <p:attrName>style.visibility</p:attrName>
                                            </p:attrNameLst>
                                          </p:cBhvr>
                                          <p:to>
                                            <p:strVal val="visible"/>
                                          </p:to>
                                        </p:set>
                                        <p:anim calcmode="lin" valueType="num">
                                          <p:cBhvr>
                                            <p:cTn id="68" dur="500" fill="hold"/>
                                            <p:tgtEl>
                                              <p:spTgt spid="54"/>
                                            </p:tgtEl>
                                            <p:attrNameLst>
                                              <p:attrName>ppt_w</p:attrName>
                                            </p:attrNameLst>
                                          </p:cBhvr>
                                          <p:tavLst>
                                            <p:tav tm="0">
                                              <p:val>
                                                <p:fltVal val="0"/>
                                              </p:val>
                                            </p:tav>
                                            <p:tav tm="100000">
                                              <p:val>
                                                <p:strVal val="#ppt_w"/>
                                              </p:val>
                                            </p:tav>
                                          </p:tavLst>
                                        </p:anim>
                                        <p:anim calcmode="lin" valueType="num">
                                          <p:cBhvr>
                                            <p:cTn id="69" dur="500" fill="hold"/>
                                            <p:tgtEl>
                                              <p:spTgt spid="54"/>
                                            </p:tgtEl>
                                            <p:attrNameLst>
                                              <p:attrName>ppt_h</p:attrName>
                                            </p:attrNameLst>
                                          </p:cBhvr>
                                          <p:tavLst>
                                            <p:tav tm="0">
                                              <p:val>
                                                <p:fltVal val="0"/>
                                              </p:val>
                                            </p:tav>
                                            <p:tav tm="100000">
                                              <p:val>
                                                <p:strVal val="#ppt_h"/>
                                              </p:val>
                                            </p:tav>
                                          </p:tavLst>
                                        </p:anim>
                                        <p:animEffect transition="in" filter="fade">
                                          <p:cBhvr>
                                            <p:cTn id="70" dur="500"/>
                                            <p:tgtEl>
                                              <p:spTgt spid="54"/>
                                            </p:tgtEl>
                                          </p:cBhvr>
                                        </p:animEffect>
                                        <p:anim calcmode="lin" valueType="num">
                                          <p:cBhvr>
                                            <p:cTn id="71" dur="500" fill="hold"/>
                                            <p:tgtEl>
                                              <p:spTgt spid="54"/>
                                            </p:tgtEl>
                                            <p:attrNameLst>
                                              <p:attrName>ppt_x</p:attrName>
                                            </p:attrNameLst>
                                          </p:cBhvr>
                                          <p:tavLst>
                                            <p:tav tm="0">
                                              <p:val>
                                                <p:fltVal val="0.5"/>
                                              </p:val>
                                            </p:tav>
                                            <p:tav tm="100000">
                                              <p:val>
                                                <p:strVal val="#ppt_x"/>
                                              </p:val>
                                            </p:tav>
                                          </p:tavLst>
                                        </p:anim>
                                        <p:anim calcmode="lin" valueType="num">
                                          <p:cBhvr>
                                            <p:cTn id="72" dur="500" fill="hold"/>
                                            <p:tgtEl>
                                              <p:spTgt spid="54"/>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1000"/>
                                      </p:stCondLst>
                                      <p:childTnLst>
                                        <p:set>
                                          <p:cBhvr>
                                            <p:cTn id="74" dur="1" fill="hold">
                                              <p:stCondLst>
                                                <p:cond delay="0"/>
                                              </p:stCondLst>
                                            </p:cTn>
                                            <p:tgtEl>
                                              <p:spTgt spid="58"/>
                                            </p:tgtEl>
                                            <p:attrNameLst>
                                              <p:attrName>style.visibility</p:attrName>
                                            </p:attrNameLst>
                                          </p:cBhvr>
                                          <p:to>
                                            <p:strVal val="visible"/>
                                          </p:to>
                                        </p:set>
                                        <p:anim calcmode="lin" valueType="num">
                                          <p:cBhvr>
                                            <p:cTn id="75" dur="500" fill="hold"/>
                                            <p:tgtEl>
                                              <p:spTgt spid="58"/>
                                            </p:tgtEl>
                                            <p:attrNameLst>
                                              <p:attrName>ppt_w</p:attrName>
                                            </p:attrNameLst>
                                          </p:cBhvr>
                                          <p:tavLst>
                                            <p:tav tm="0">
                                              <p:val>
                                                <p:fltVal val="0"/>
                                              </p:val>
                                            </p:tav>
                                            <p:tav tm="100000">
                                              <p:val>
                                                <p:strVal val="#ppt_w"/>
                                              </p:val>
                                            </p:tav>
                                          </p:tavLst>
                                        </p:anim>
                                        <p:anim calcmode="lin" valueType="num">
                                          <p:cBhvr>
                                            <p:cTn id="76" dur="500" fill="hold"/>
                                            <p:tgtEl>
                                              <p:spTgt spid="58"/>
                                            </p:tgtEl>
                                            <p:attrNameLst>
                                              <p:attrName>ppt_h</p:attrName>
                                            </p:attrNameLst>
                                          </p:cBhvr>
                                          <p:tavLst>
                                            <p:tav tm="0">
                                              <p:val>
                                                <p:fltVal val="0"/>
                                              </p:val>
                                            </p:tav>
                                            <p:tav tm="100000">
                                              <p:val>
                                                <p:strVal val="#ppt_h"/>
                                              </p:val>
                                            </p:tav>
                                          </p:tavLst>
                                        </p:anim>
                                        <p:animEffect transition="in" filter="fade">
                                          <p:cBhvr>
                                            <p:cTn id="77" dur="500"/>
                                            <p:tgtEl>
                                              <p:spTgt spid="58"/>
                                            </p:tgtEl>
                                          </p:cBhvr>
                                        </p:animEffect>
                                        <p:anim calcmode="lin" valueType="num">
                                          <p:cBhvr>
                                            <p:cTn id="78" dur="500" fill="hold"/>
                                            <p:tgtEl>
                                              <p:spTgt spid="58"/>
                                            </p:tgtEl>
                                            <p:attrNameLst>
                                              <p:attrName>ppt_x</p:attrName>
                                            </p:attrNameLst>
                                          </p:cBhvr>
                                          <p:tavLst>
                                            <p:tav tm="0">
                                              <p:val>
                                                <p:fltVal val="0.5"/>
                                              </p:val>
                                            </p:tav>
                                            <p:tav tm="100000">
                                              <p:val>
                                                <p:strVal val="#ppt_x"/>
                                              </p:val>
                                            </p:tav>
                                          </p:tavLst>
                                        </p:anim>
                                        <p:anim calcmode="lin" valueType="num">
                                          <p:cBhvr>
                                            <p:cTn id="79" dur="500" fill="hold"/>
                                            <p:tgtEl>
                                              <p:spTgt spid="58"/>
                                            </p:tgtEl>
                                            <p:attrNameLst>
                                              <p:attrName>ppt_y</p:attrName>
                                            </p:attrNameLst>
                                          </p:cBhvr>
                                          <p:tavLst>
                                            <p:tav tm="0">
                                              <p:val>
                                                <p:fltVal val="0.5"/>
                                              </p:val>
                                            </p:tav>
                                            <p:tav tm="100000">
                                              <p:val>
                                                <p:strVal val="#ppt_y"/>
                                              </p:val>
                                            </p:tav>
                                          </p:tavLst>
                                        </p:anim>
                                      </p:childTnLst>
                                    </p:cTn>
                                  </p:par>
                                  <p:par>
                                    <p:cTn id="80" presetID="12" presetClass="entr" presetSubtype="2" fill="hold" grpId="0"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300"/>
                                            <p:tgtEl>
                                              <p:spTgt spid="62"/>
                                            </p:tgtEl>
                                            <p:attrNameLst>
                                              <p:attrName>ppt_x</p:attrName>
                                            </p:attrNameLst>
                                          </p:cBhvr>
                                          <p:tavLst>
                                            <p:tav tm="0">
                                              <p:val>
                                                <p:strVal val="#ppt_x+#ppt_w*1.125000"/>
                                              </p:val>
                                            </p:tav>
                                            <p:tav tm="100000">
                                              <p:val>
                                                <p:strVal val="#ppt_x"/>
                                              </p:val>
                                            </p:tav>
                                          </p:tavLst>
                                        </p:anim>
                                        <p:animEffect transition="in" filter="wipe(left)">
                                          <p:cBhvr>
                                            <p:cTn id="83" dur="300"/>
                                            <p:tgtEl>
                                              <p:spTgt spid="62"/>
                                            </p:tgtEl>
                                          </p:cBhvr>
                                        </p:animEffect>
                                      </p:childTnLst>
                                    </p:cTn>
                                  </p:par>
                                  <p:par>
                                    <p:cTn id="84" presetID="12" presetClass="entr" presetSubtype="2" fill="hold" grpId="0" nodeType="withEffect">
                                      <p:stCondLst>
                                        <p:cond delay="200"/>
                                      </p:stCondLst>
                                      <p:childTnLst>
                                        <p:set>
                                          <p:cBhvr>
                                            <p:cTn id="85" dur="1" fill="hold">
                                              <p:stCondLst>
                                                <p:cond delay="0"/>
                                              </p:stCondLst>
                                            </p:cTn>
                                            <p:tgtEl>
                                              <p:spTgt spid="63"/>
                                            </p:tgtEl>
                                            <p:attrNameLst>
                                              <p:attrName>style.visibility</p:attrName>
                                            </p:attrNameLst>
                                          </p:cBhvr>
                                          <p:to>
                                            <p:strVal val="visible"/>
                                          </p:to>
                                        </p:set>
                                        <p:anim calcmode="lin" valueType="num">
                                          <p:cBhvr additive="base">
                                            <p:cTn id="86" dur="300"/>
                                            <p:tgtEl>
                                              <p:spTgt spid="63"/>
                                            </p:tgtEl>
                                            <p:attrNameLst>
                                              <p:attrName>ppt_x</p:attrName>
                                            </p:attrNameLst>
                                          </p:cBhvr>
                                          <p:tavLst>
                                            <p:tav tm="0">
                                              <p:val>
                                                <p:strVal val="#ppt_x+#ppt_w*1.125000"/>
                                              </p:val>
                                            </p:tav>
                                            <p:tav tm="100000">
                                              <p:val>
                                                <p:strVal val="#ppt_x"/>
                                              </p:val>
                                            </p:tav>
                                          </p:tavLst>
                                        </p:anim>
                                        <p:animEffect transition="in" filter="wipe(left)">
                                          <p:cBhvr>
                                            <p:cTn id="87" dur="300"/>
                                            <p:tgtEl>
                                              <p:spTgt spid="63"/>
                                            </p:tgtEl>
                                          </p:cBhvr>
                                        </p:animEffect>
                                      </p:childTnLst>
                                    </p:cTn>
                                  </p:par>
                                  <p:par>
                                    <p:cTn id="88" presetID="12" presetClass="entr" presetSubtype="2" fill="hold" grpId="0" nodeType="withEffect">
                                      <p:stCondLst>
                                        <p:cond delay="200"/>
                                      </p:stCondLst>
                                      <p:childTnLst>
                                        <p:set>
                                          <p:cBhvr>
                                            <p:cTn id="89" dur="1" fill="hold">
                                              <p:stCondLst>
                                                <p:cond delay="0"/>
                                              </p:stCondLst>
                                            </p:cTn>
                                            <p:tgtEl>
                                              <p:spTgt spid="64"/>
                                            </p:tgtEl>
                                            <p:attrNameLst>
                                              <p:attrName>style.visibility</p:attrName>
                                            </p:attrNameLst>
                                          </p:cBhvr>
                                          <p:to>
                                            <p:strVal val="visible"/>
                                          </p:to>
                                        </p:set>
                                        <p:anim calcmode="lin" valueType="num">
                                          <p:cBhvr additive="base">
                                            <p:cTn id="90" dur="300"/>
                                            <p:tgtEl>
                                              <p:spTgt spid="64"/>
                                            </p:tgtEl>
                                            <p:attrNameLst>
                                              <p:attrName>ppt_x</p:attrName>
                                            </p:attrNameLst>
                                          </p:cBhvr>
                                          <p:tavLst>
                                            <p:tav tm="0">
                                              <p:val>
                                                <p:strVal val="#ppt_x+#ppt_w*1.125000"/>
                                              </p:val>
                                            </p:tav>
                                            <p:tav tm="100000">
                                              <p:val>
                                                <p:strVal val="#ppt_x"/>
                                              </p:val>
                                            </p:tav>
                                          </p:tavLst>
                                        </p:anim>
                                        <p:animEffect transition="in" filter="wipe(left)">
                                          <p:cBhvr>
                                            <p:cTn id="91" dur="300"/>
                                            <p:tgtEl>
                                              <p:spTgt spid="64"/>
                                            </p:tgtEl>
                                          </p:cBhvr>
                                        </p:animEffect>
                                      </p:childTnLst>
                                    </p:cTn>
                                  </p:par>
                                  <p:par>
                                    <p:cTn id="92" presetID="12" presetClass="entr" presetSubtype="2" fill="hold" grpId="0" nodeType="withEffect">
                                      <p:stCondLst>
                                        <p:cond delay="20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300"/>
                                            <p:tgtEl>
                                              <p:spTgt spid="65"/>
                                            </p:tgtEl>
                                            <p:attrNameLst>
                                              <p:attrName>ppt_x</p:attrName>
                                            </p:attrNameLst>
                                          </p:cBhvr>
                                          <p:tavLst>
                                            <p:tav tm="0">
                                              <p:val>
                                                <p:strVal val="#ppt_x+#ppt_w*1.125000"/>
                                              </p:val>
                                            </p:tav>
                                            <p:tav tm="100000">
                                              <p:val>
                                                <p:strVal val="#ppt_x"/>
                                              </p:val>
                                            </p:tav>
                                          </p:tavLst>
                                        </p:anim>
                                        <p:animEffect transition="in" filter="wipe(left)">
                                          <p:cBhvr>
                                            <p:cTn id="95" dur="300"/>
                                            <p:tgtEl>
                                              <p:spTgt spid="65"/>
                                            </p:tgtEl>
                                          </p:cBhvr>
                                        </p:animEffect>
                                      </p:childTnLst>
                                    </p:cTn>
                                  </p:par>
                                  <p:par>
                                    <p:cTn id="96" presetID="12" presetClass="entr" presetSubtype="2" fill="hold" grpId="0" nodeType="withEffect">
                                      <p:stCondLst>
                                        <p:cond delay="20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300"/>
                                            <p:tgtEl>
                                              <p:spTgt spid="66"/>
                                            </p:tgtEl>
                                            <p:attrNameLst>
                                              <p:attrName>ppt_x</p:attrName>
                                            </p:attrNameLst>
                                          </p:cBhvr>
                                          <p:tavLst>
                                            <p:tav tm="0">
                                              <p:val>
                                                <p:strVal val="#ppt_x+#ppt_w*1.125000"/>
                                              </p:val>
                                            </p:tav>
                                            <p:tav tm="100000">
                                              <p:val>
                                                <p:strVal val="#ppt_x"/>
                                              </p:val>
                                            </p:tav>
                                          </p:tavLst>
                                        </p:anim>
                                        <p:animEffect transition="in" filter="wipe(left)">
                                          <p:cBhvr>
                                            <p:cTn id="99" dur="3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p:bldP spid="20" grpId="0" animBg="1"/>
          <p:bldP spid="26" grpId="0"/>
          <p:bldP spid="39" grpId="0"/>
          <p:bldP spid="46" grpId="0"/>
          <p:bldP spid="50" grpId="0"/>
          <p:bldP spid="54" grpId="0"/>
          <p:bldP spid="58" grpId="0"/>
          <p:bldP spid="62" grpId="0"/>
          <p:bldP spid="63" grpId="0"/>
          <p:bldP spid="64" grpId="0"/>
          <p:bldP spid="65" grpId="0"/>
          <p:bldP spid="66"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2343150" y="1646315"/>
            <a:ext cx="5734050" cy="3288192"/>
            <a:chOff x="4304043" y="1286668"/>
            <a:chExt cx="3837944" cy="2757793"/>
          </a:xfrm>
          <a:blipFill>
            <a:blip r:embed="rId3"/>
            <a:stretch>
              <a:fillRect/>
            </a:stretch>
          </a:blipFill>
          <a:effectLst>
            <a:outerShdw blurRad="381000" dist="254000" dir="8100000" algn="tr" rotWithShape="0">
              <a:prstClr val="black">
                <a:alpha val="40000"/>
              </a:prstClr>
            </a:outerShdw>
          </a:effectLst>
        </p:grpSpPr>
        <p:sp>
          <p:nvSpPr>
            <p:cNvPr id="56" name="圆角矩形 55"/>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TextBox 63"/>
          <p:cNvSpPr txBox="1"/>
          <p:nvPr/>
        </p:nvSpPr>
        <p:spPr>
          <a:xfrm>
            <a:off x="1930400" y="925797"/>
            <a:ext cx="6858000" cy="600164"/>
          </a:xfrm>
          <a:prstGeom prst="rect">
            <a:avLst/>
          </a:prstGeom>
          <a:noFill/>
        </p:spPr>
        <p:txBody>
          <a:bodyPr wrap="square" rtlCol="0">
            <a:spAutoFit/>
          </a:bodyPr>
          <a:lstStyle/>
          <a:p>
            <a:pPr>
              <a:defRPr/>
            </a:pPr>
            <a:r>
              <a:rPr lang="zh-CN" altLang="en-US" sz="1100" dirty="0" smtClean="0">
                <a:latin typeface="微软雅黑" panose="020B0503020204020204" pitchFamily="34" charset="-122"/>
                <a:ea typeface="微软雅黑" panose="020B0503020204020204" pitchFamily="34" charset="-122"/>
              </a:rPr>
              <a:t>指</a:t>
            </a:r>
            <a:r>
              <a:rPr lang="zh-CN" altLang="en-US" sz="1100" dirty="0">
                <a:latin typeface="微软雅黑" panose="020B0503020204020204" pitchFamily="34" charset="-122"/>
                <a:ea typeface="微软雅黑" panose="020B0503020204020204" pitchFamily="34" charset="-122"/>
              </a:rPr>
              <a:t>企业与交易伙伴之间通过互联网进行数据交换的过程中，交易伙伴非法倾入企业互联网，剽窃财务数据和知识产权、破坏系统、搅乱某项特定交易或事项等所产生的风险。这些交易伙伴包括客户、供应商、合作伙伴、软件供应商或开发商，也包括银行、保险、税务、审计等社会部门。</a:t>
            </a:r>
            <a:endParaRPr lang="en-US" altLang="zh-CN" sz="110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电子数据交换风险</a:t>
            </a:r>
          </a:p>
        </p:txBody>
      </p:sp>
    </p:spTree>
    <p:extLst>
      <p:ext uri="{BB962C8B-B14F-4D97-AF65-F5344CB8AC3E}">
        <p14:creationId xmlns:p14="http://schemas.microsoft.com/office/powerpoint/2010/main" val="31743039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20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300"/>
                                        <p:tgtEl>
                                          <p:spTgt spid="64"/>
                                        </p:tgtEl>
                                        <p:attrNameLst>
                                          <p:attrName>ppt_x</p:attrName>
                                        </p:attrNameLst>
                                      </p:cBhvr>
                                      <p:tavLst>
                                        <p:tav tm="0">
                                          <p:val>
                                            <p:strVal val="#ppt_x+#ppt_w*1.125000"/>
                                          </p:val>
                                        </p:tav>
                                        <p:tav tm="100000">
                                          <p:val>
                                            <p:strVal val="#ppt_x"/>
                                          </p:val>
                                        </p:tav>
                                      </p:tavLst>
                                    </p:anim>
                                    <p:animEffect transition="in" filter="wipe(left)">
                                      <p:cBhvr>
                                        <p:cTn id="8" dur="3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7" name="矩形 46"/>
          <p:cNvSpPr/>
          <p:nvPr/>
        </p:nvSpPr>
        <p:spPr>
          <a:xfrm>
            <a:off x="5651500" y="1084773"/>
            <a:ext cx="3276599" cy="253916"/>
          </a:xfrm>
          <a:prstGeom prst="rect">
            <a:avLst/>
          </a:prstGeom>
        </p:spPr>
        <p:txBody>
          <a:bodyPr wrap="square">
            <a:spAutoFit/>
          </a:bodyPr>
          <a:lstStyle/>
          <a:p>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计算机病毒在系统的应用过程中便很难完全避免</a:t>
            </a:r>
            <a:endParaRPr lang="zh-CN" altLang="en-US" sz="1050" dirty="0">
              <a:latin typeface="微软雅黑" panose="020B0503020204020204" pitchFamily="34" charset="-122"/>
              <a:ea typeface="微软雅黑" panose="020B0503020204020204" pitchFamily="34" charset="-122"/>
            </a:endParaRPr>
          </a:p>
        </p:txBody>
      </p:sp>
      <p:sp>
        <p:nvSpPr>
          <p:cNvPr id="29" name="TextBox 28"/>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网络安全风险</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85284" y="1084773"/>
            <a:ext cx="3467380" cy="32385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448580" y="1424358"/>
            <a:ext cx="3593820" cy="1776042"/>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31" name="圆角矩形 30"/>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5574229" y="3370772"/>
            <a:ext cx="3337120" cy="1633028"/>
            <a:chOff x="4304043" y="1286668"/>
            <a:chExt cx="3837944" cy="2757793"/>
          </a:xfrm>
          <a:blipFill>
            <a:blip r:embed="rId6"/>
            <a:stretch>
              <a:fillRect/>
            </a:stretch>
          </a:blipFill>
          <a:effectLst>
            <a:outerShdw blurRad="381000" dist="254000" dir="8100000" algn="tr" rotWithShape="0">
              <a:prstClr val="black">
                <a:alpha val="40000"/>
              </a:prstClr>
            </a:outerShdw>
          </a:effectLst>
        </p:grpSpPr>
        <p:sp>
          <p:nvSpPr>
            <p:cNvPr id="34" name="圆角矩形 33"/>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29" name="TextBox 28"/>
          <p:cNvSpPr txBox="1"/>
          <p:nvPr/>
        </p:nvSpPr>
        <p:spPr>
          <a:xfrm>
            <a:off x="2070101" y="65306"/>
            <a:ext cx="67996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会计人员的专业技能和知识不足</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6596800" y="2024522"/>
            <a:ext cx="2476500" cy="1776042"/>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31" name="圆角矩形 30"/>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Oval 17"/>
          <p:cNvSpPr>
            <a:spLocks noChangeArrowheads="1"/>
          </p:cNvSpPr>
          <p:nvPr/>
        </p:nvSpPr>
        <p:spPr bwMode="auto">
          <a:xfrm>
            <a:off x="1947554" y="1721133"/>
            <a:ext cx="680125" cy="678007"/>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微软雅黑" panose="020B0503020204020204" pitchFamily="34" charset="-122"/>
                <a:ea typeface="微软雅黑" panose="020B0503020204020204" pitchFamily="34" charset="-122"/>
              </a:rPr>
              <a:t>1</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6" name="Oval 17"/>
          <p:cNvSpPr>
            <a:spLocks noChangeArrowheads="1"/>
          </p:cNvSpPr>
          <p:nvPr/>
        </p:nvSpPr>
        <p:spPr bwMode="auto">
          <a:xfrm>
            <a:off x="1947554" y="3273541"/>
            <a:ext cx="680125" cy="678007"/>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微软雅黑" panose="020B0503020204020204" pitchFamily="34" charset="-122"/>
                <a:ea typeface="微软雅黑" panose="020B0503020204020204" pitchFamily="34" charset="-122"/>
              </a:rPr>
              <a:t>2</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17" name="矩形 16"/>
          <p:cNvSpPr/>
          <p:nvPr/>
        </p:nvSpPr>
        <p:spPr>
          <a:xfrm>
            <a:off x="2748834" y="1712214"/>
            <a:ext cx="3672408"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对软件操作不熟悉</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。专业知识</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不熟练，缺少处理简单事故的能力，造成工作时会引发各种各样的问题，严重地影响了工作的进程</a:t>
            </a:r>
          </a:p>
        </p:txBody>
      </p:sp>
      <p:sp>
        <p:nvSpPr>
          <p:cNvPr id="18" name="矩形 17"/>
          <p:cNvSpPr/>
          <p:nvPr/>
        </p:nvSpPr>
        <p:spPr>
          <a:xfrm>
            <a:off x="2748834" y="3209491"/>
            <a:ext cx="3672408"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对待工作的态度不够认真。做账过程中不认真，不严谨的现象，导致经常会系统输入错误，比如小数点误差，数字字母等错误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59224384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2000"/>
                                        <p:tgtEl>
                                          <p:spTgt spid="6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par>
                          <p:cTn id="15" fill="hold">
                            <p:stCondLst>
                              <p:cond delay="2750"/>
                            </p:stCondLst>
                            <p:childTnLst>
                              <p:par>
                                <p:cTn id="16" presetID="22" presetClass="entr" presetSubtype="8"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5" grpId="0" animBg="1"/>
      <p:bldP spid="16" grpId="0" animBg="1"/>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29" name="TextBox 28"/>
          <p:cNvSpPr txBox="1"/>
          <p:nvPr/>
        </p:nvSpPr>
        <p:spPr>
          <a:xfrm>
            <a:off x="2070101" y="65306"/>
            <a:ext cx="67996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内部人员的舞弊风险</a:t>
            </a:r>
            <a:endParaRPr lang="zh-CN" altLang="en-US" sz="3600" b="1" dirty="0">
              <a:latin typeface="方正兰亭黑简体" panose="02000000000000000000" pitchFamily="2" charset="-122"/>
              <a:ea typeface="方正兰亭黑简体" panose="02000000000000000000" pitchFamily="2" charset="-122"/>
            </a:endParaRP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3147899" y="2328348"/>
            <a:ext cx="5721813" cy="2688152"/>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31" name="圆角矩形 30"/>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1797499" y="1071663"/>
            <a:ext cx="7072214" cy="14773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一般舞弊有：输入操作、程序变更、文档直接变更、蓄意破坏。存在企业内部人员会有几率对会计数据的非法访问、篡改、泄密和破坏等方面的</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风险</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由于内联网</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互联网结构本身的特殊性，其内部控制远远超出了以往计算机系统的范畴，已从会计机构内部扩展到对整个企业内部人员的控制</a:t>
            </a:r>
          </a:p>
        </p:txBody>
      </p:sp>
    </p:spTree>
    <p:custDataLst>
      <p:tags r:id="rId1"/>
    </p:custDataLst>
    <p:extLst>
      <p:ext uri="{BB962C8B-B14F-4D97-AF65-F5344CB8AC3E}">
        <p14:creationId xmlns:p14="http://schemas.microsoft.com/office/powerpoint/2010/main" val="325193873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2000"/>
                                        <p:tgtEl>
                                          <p:spTgt spid="63"/>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3779912"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061679"/>
            <a:ext cx="4957564" cy="1446550"/>
          </a:xfrm>
          <a:prstGeom prst="rect">
            <a:avLst/>
          </a:prstGeom>
          <a:noFill/>
        </p:spPr>
        <p:txBody>
          <a:bodyPr wrap="square" rtlCol="0">
            <a:spAutoFit/>
          </a:bodyPr>
          <a:lstStyle/>
          <a:p>
            <a:r>
              <a:rPr lang="zh-CN" altLang="en-US" sz="4400" b="1" dirty="0">
                <a:latin typeface="方正兰亭细黑_GBK" panose="02000000000000000000" pitchFamily="2" charset="-122"/>
                <a:ea typeface="方正兰亭细黑_GBK" panose="02000000000000000000" pitchFamily="2" charset="-122"/>
              </a:rPr>
              <a:t>会计电算化的风险防范措施</a:t>
            </a:r>
            <a:endParaRPr lang="zh-CN" altLang="en-US" sz="4400" b="1" dirty="0">
              <a:latin typeface="方正兰亭细黑_GBK" panose="02000000000000000000" pitchFamily="2" charset="-122"/>
              <a:ea typeface="方正兰亭细黑_GBK" panose="02000000000000000000" pitchFamily="2" charset="-122"/>
            </a:endParaRPr>
          </a:p>
        </p:txBody>
      </p:sp>
      <p:sp>
        <p:nvSpPr>
          <p:cNvPr id="15" name="TextBox 14"/>
          <p:cNvSpPr txBox="1"/>
          <p:nvPr/>
        </p:nvSpPr>
        <p:spPr>
          <a:xfrm>
            <a:off x="2461912" y="2896649"/>
            <a:ext cx="1101976" cy="307777"/>
          </a:xfrm>
          <a:prstGeom prst="rect">
            <a:avLst/>
          </a:prstGeom>
          <a:noFill/>
        </p:spPr>
        <p:txBody>
          <a:bodyPr wrap="square" lIns="0" tIns="0" rIns="0" bIns="0"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第三部分</a:t>
            </a:r>
          </a:p>
        </p:txBody>
      </p:sp>
      <p:grpSp>
        <p:nvGrpSpPr>
          <p:cNvPr id="3" name="组合 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KSO_Shape"/>
            <p:cNvSpPr/>
            <p:nvPr/>
          </p:nvSpPr>
          <p:spPr bwMode="auto">
            <a:xfrm>
              <a:off x="2563246" y="1776063"/>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18" name="TextBox 17"/>
          <p:cNvSpPr txBox="1"/>
          <p:nvPr/>
        </p:nvSpPr>
        <p:spPr>
          <a:xfrm>
            <a:off x="4434963" y="2543948"/>
            <a:ext cx="2492990" cy="369332"/>
          </a:xfrm>
          <a:prstGeom prst="rect">
            <a:avLst/>
          </a:prstGeom>
          <a:noFill/>
        </p:spPr>
        <p:txBody>
          <a:bodyPr wrap="none" rtlCol="0">
            <a:spAutoFit/>
          </a:bodyPr>
          <a:lstStyle/>
          <a:p>
            <a:r>
              <a:rPr lang="zh-CN" altLang="en-US" dirty="0" smtClean="0">
                <a:latin typeface="方正兰亭细黑_GBK" panose="02000000000000000000" pitchFamily="2" charset="-122"/>
                <a:ea typeface="方正兰亭细黑_GBK" panose="02000000000000000000" pitchFamily="2" charset="-122"/>
              </a:rPr>
              <a:t>加强</a:t>
            </a:r>
            <a:r>
              <a:rPr lang="zh-CN" altLang="en-US" dirty="0">
                <a:latin typeface="方正兰亭细黑_GBK" panose="02000000000000000000" pitchFamily="2" charset="-122"/>
                <a:ea typeface="方正兰亭细黑_GBK" panose="02000000000000000000" pitchFamily="2" charset="-122"/>
              </a:rPr>
              <a:t>对软件选购的管理</a:t>
            </a:r>
            <a:endParaRPr lang="zh-CN" altLang="en-US" dirty="0">
              <a:latin typeface="方正兰亭细黑_GBK" panose="02000000000000000000" pitchFamily="2" charset="-122"/>
              <a:ea typeface="方正兰亭细黑_GBK" panose="02000000000000000000" pitchFamily="2" charset="-122"/>
            </a:endParaRPr>
          </a:p>
        </p:txBody>
      </p:sp>
      <p:sp>
        <p:nvSpPr>
          <p:cNvPr id="19" name="TextBox 18"/>
          <p:cNvSpPr txBox="1"/>
          <p:nvPr/>
        </p:nvSpPr>
        <p:spPr>
          <a:xfrm>
            <a:off x="4434963" y="2990541"/>
            <a:ext cx="3185487"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做好网络硬件设备的维护机制</a:t>
            </a:r>
            <a:endParaRPr lang="zh-CN" altLang="en-US" dirty="0">
              <a:latin typeface="方正兰亭细黑_GBK" panose="02000000000000000000" pitchFamily="2" charset="-122"/>
              <a:ea typeface="方正兰亭细黑_GBK" panose="02000000000000000000" pitchFamily="2" charset="-122"/>
            </a:endParaRPr>
          </a:p>
        </p:txBody>
      </p:sp>
      <p:sp>
        <p:nvSpPr>
          <p:cNvPr id="22" name="椭圆 21"/>
          <p:cNvSpPr/>
          <p:nvPr/>
        </p:nvSpPr>
        <p:spPr>
          <a:xfrm>
            <a:off x="4141075" y="2571446"/>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141075" y="3008809"/>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454074" y="3442972"/>
            <a:ext cx="2492990"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建立重要数据备份机制</a:t>
            </a:r>
            <a:endParaRPr lang="zh-CN" altLang="en-US" dirty="0">
              <a:latin typeface="方正兰亭细黑_GBK" panose="02000000000000000000" pitchFamily="2" charset="-122"/>
              <a:ea typeface="方正兰亭细黑_GBK" panose="02000000000000000000" pitchFamily="2" charset="-122"/>
            </a:endParaRPr>
          </a:p>
        </p:txBody>
      </p:sp>
      <p:sp>
        <p:nvSpPr>
          <p:cNvPr id="24" name="TextBox 23"/>
          <p:cNvSpPr txBox="1"/>
          <p:nvPr/>
        </p:nvSpPr>
        <p:spPr>
          <a:xfrm>
            <a:off x="4454074" y="3889565"/>
            <a:ext cx="2723823"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建立完整的网络安全体系</a:t>
            </a:r>
            <a:endParaRPr lang="zh-CN" altLang="en-US" dirty="0">
              <a:latin typeface="方正兰亭细黑_GBK" panose="02000000000000000000" pitchFamily="2" charset="-122"/>
              <a:ea typeface="方正兰亭细黑_GBK" panose="02000000000000000000" pitchFamily="2" charset="-122"/>
            </a:endParaRPr>
          </a:p>
        </p:txBody>
      </p:sp>
      <p:sp>
        <p:nvSpPr>
          <p:cNvPr id="25" name="椭圆 24"/>
          <p:cNvSpPr/>
          <p:nvPr/>
        </p:nvSpPr>
        <p:spPr>
          <a:xfrm>
            <a:off x="4160186" y="3470470"/>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160186" y="390783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4454074" y="4248714"/>
            <a:ext cx="3185487"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加强对财务人员的培训和监督</a:t>
            </a:r>
            <a:endParaRPr lang="zh-CN" altLang="en-US" dirty="0">
              <a:latin typeface="方正兰亭细黑_GBK" panose="02000000000000000000" pitchFamily="2" charset="-122"/>
              <a:ea typeface="方正兰亭细黑_GBK" panose="02000000000000000000" pitchFamily="2" charset="-122"/>
            </a:endParaRPr>
          </a:p>
        </p:txBody>
      </p:sp>
      <p:sp>
        <p:nvSpPr>
          <p:cNvPr id="30" name="TextBox 29"/>
          <p:cNvSpPr txBox="1"/>
          <p:nvPr/>
        </p:nvSpPr>
        <p:spPr>
          <a:xfrm>
            <a:off x="4454074" y="4695307"/>
            <a:ext cx="3647152"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实现职责分离和完善内部控制制度</a:t>
            </a:r>
            <a:endParaRPr lang="zh-CN" altLang="en-US" dirty="0">
              <a:latin typeface="方正兰亭细黑_GBK" panose="02000000000000000000" pitchFamily="2" charset="-122"/>
              <a:ea typeface="方正兰亭细黑_GBK" panose="02000000000000000000" pitchFamily="2" charset="-122"/>
            </a:endParaRPr>
          </a:p>
        </p:txBody>
      </p:sp>
      <p:sp>
        <p:nvSpPr>
          <p:cNvPr id="31" name="椭圆 30"/>
          <p:cNvSpPr/>
          <p:nvPr/>
        </p:nvSpPr>
        <p:spPr>
          <a:xfrm>
            <a:off x="4160186" y="4276212"/>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160186" y="4713575"/>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p:tgtEl>
                                          <p:spTgt spid="22"/>
                                        </p:tgtEl>
                                        <p:attrNameLst>
                                          <p:attrName>ppt_x</p:attrName>
                                        </p:attrNameLst>
                                      </p:cBhvr>
                                      <p:tavLst>
                                        <p:tav tm="0">
                                          <p:val>
                                            <p:strVal val="#ppt_x-#ppt_w*1.125000"/>
                                          </p:val>
                                        </p:tav>
                                        <p:tav tm="100000">
                                          <p:val>
                                            <p:strVal val="#ppt_x"/>
                                          </p:val>
                                        </p:tav>
                                      </p:tavLst>
                                    </p:anim>
                                    <p:animEffect transition="in" filter="wipe(right)">
                                      <p:cBhvr>
                                        <p:cTn id="27" dur="500"/>
                                        <p:tgtEl>
                                          <p:spTgt spid="22"/>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p:tgtEl>
                                          <p:spTgt spid="23"/>
                                        </p:tgtEl>
                                        <p:attrNameLst>
                                          <p:attrName>ppt_x</p:attrName>
                                        </p:attrNameLst>
                                      </p:cBhvr>
                                      <p:tavLst>
                                        <p:tav tm="0">
                                          <p:val>
                                            <p:strVal val="#ppt_x-#ppt_w*1.125000"/>
                                          </p:val>
                                        </p:tav>
                                        <p:tav tm="100000">
                                          <p:val>
                                            <p:strVal val="#ppt_x"/>
                                          </p:val>
                                        </p:tav>
                                      </p:tavLst>
                                    </p:anim>
                                    <p:animEffect transition="in" filter="wipe(right)">
                                      <p:cBhvr>
                                        <p:cTn id="31" dur="500"/>
                                        <p:tgtEl>
                                          <p:spTgt spid="23"/>
                                        </p:tgtEl>
                                      </p:cBhvr>
                                    </p:animEffect>
                                  </p:childTnLst>
                                </p:cTn>
                              </p:par>
                              <p:par>
                                <p:cTn id="32" presetID="12" presetClass="entr" presetSubtype="8" fill="hold" grpId="0" nodeType="withEffect">
                                  <p:stCondLst>
                                    <p:cond delay="3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p:tgtEl>
                                          <p:spTgt spid="18"/>
                                        </p:tgtEl>
                                        <p:attrNameLst>
                                          <p:attrName>ppt_x</p:attrName>
                                        </p:attrNameLst>
                                      </p:cBhvr>
                                      <p:tavLst>
                                        <p:tav tm="0">
                                          <p:val>
                                            <p:strVal val="#ppt_x-#ppt_w*1.125000"/>
                                          </p:val>
                                        </p:tav>
                                        <p:tav tm="100000">
                                          <p:val>
                                            <p:strVal val="#ppt_x"/>
                                          </p:val>
                                        </p:tav>
                                      </p:tavLst>
                                    </p:anim>
                                    <p:animEffect transition="in" filter="wipe(right)">
                                      <p:cBhvr>
                                        <p:cTn id="35" dur="500"/>
                                        <p:tgtEl>
                                          <p:spTgt spid="18"/>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p:tgtEl>
                                          <p:spTgt spid="19"/>
                                        </p:tgtEl>
                                        <p:attrNameLst>
                                          <p:attrName>ppt_x</p:attrName>
                                        </p:attrNameLst>
                                      </p:cBhvr>
                                      <p:tavLst>
                                        <p:tav tm="0">
                                          <p:val>
                                            <p:strVal val="#ppt_x-#ppt_w*1.125000"/>
                                          </p:val>
                                        </p:tav>
                                        <p:tav tm="100000">
                                          <p:val>
                                            <p:strVal val="#ppt_x"/>
                                          </p:val>
                                        </p:tav>
                                      </p:tavLst>
                                    </p:anim>
                                    <p:animEffect transition="in" filter="wipe(right)">
                                      <p:cBhvr>
                                        <p:cTn id="39" dur="500"/>
                                        <p:tgtEl>
                                          <p:spTgt spid="19"/>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p:tgtEl>
                                          <p:spTgt spid="25"/>
                                        </p:tgtEl>
                                        <p:attrNameLst>
                                          <p:attrName>ppt_x</p:attrName>
                                        </p:attrNameLst>
                                      </p:cBhvr>
                                      <p:tavLst>
                                        <p:tav tm="0">
                                          <p:val>
                                            <p:strVal val="#ppt_x-#ppt_w*1.125000"/>
                                          </p:val>
                                        </p:tav>
                                        <p:tav tm="100000">
                                          <p:val>
                                            <p:strVal val="#ppt_x"/>
                                          </p:val>
                                        </p:tav>
                                      </p:tavLst>
                                    </p:anim>
                                    <p:animEffect transition="in" filter="wipe(right)">
                                      <p:cBhvr>
                                        <p:cTn id="43" dur="500"/>
                                        <p:tgtEl>
                                          <p:spTgt spid="25"/>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additive="base">
                                        <p:cTn id="46" dur="500"/>
                                        <p:tgtEl>
                                          <p:spTgt spid="26"/>
                                        </p:tgtEl>
                                        <p:attrNameLst>
                                          <p:attrName>ppt_x</p:attrName>
                                        </p:attrNameLst>
                                      </p:cBhvr>
                                      <p:tavLst>
                                        <p:tav tm="0">
                                          <p:val>
                                            <p:strVal val="#ppt_x-#ppt_w*1.125000"/>
                                          </p:val>
                                        </p:tav>
                                        <p:tav tm="100000">
                                          <p:val>
                                            <p:strVal val="#ppt_x"/>
                                          </p:val>
                                        </p:tav>
                                      </p:tavLst>
                                    </p:anim>
                                    <p:animEffect transition="in" filter="wipe(right)">
                                      <p:cBhvr>
                                        <p:cTn id="47" dur="500"/>
                                        <p:tgtEl>
                                          <p:spTgt spid="26"/>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p:tgtEl>
                                          <p:spTgt spid="14"/>
                                        </p:tgtEl>
                                        <p:attrNameLst>
                                          <p:attrName>ppt_x</p:attrName>
                                        </p:attrNameLst>
                                      </p:cBhvr>
                                      <p:tavLst>
                                        <p:tav tm="0">
                                          <p:val>
                                            <p:strVal val="#ppt_x-#ppt_w*1.125000"/>
                                          </p:val>
                                        </p:tav>
                                        <p:tav tm="100000">
                                          <p:val>
                                            <p:strVal val="#ppt_x"/>
                                          </p:val>
                                        </p:tav>
                                      </p:tavLst>
                                    </p:anim>
                                    <p:animEffect transition="in" filter="wipe(right)">
                                      <p:cBhvr>
                                        <p:cTn id="51" dur="500"/>
                                        <p:tgtEl>
                                          <p:spTgt spid="14"/>
                                        </p:tgtEl>
                                      </p:cBhvr>
                                    </p:animEffect>
                                  </p:childTnLst>
                                </p:cTn>
                              </p:par>
                              <p:par>
                                <p:cTn id="52" presetID="12" presetClass="entr" presetSubtype="8" fill="hold" grpId="0" nodeType="withEffect">
                                  <p:stCondLst>
                                    <p:cond delay="30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p:tgtEl>
                                          <p:spTgt spid="24"/>
                                        </p:tgtEl>
                                        <p:attrNameLst>
                                          <p:attrName>ppt_x</p:attrName>
                                        </p:attrNameLst>
                                      </p:cBhvr>
                                      <p:tavLst>
                                        <p:tav tm="0">
                                          <p:val>
                                            <p:strVal val="#ppt_x-#ppt_w*1.125000"/>
                                          </p:val>
                                        </p:tav>
                                        <p:tav tm="100000">
                                          <p:val>
                                            <p:strVal val="#ppt_x"/>
                                          </p:val>
                                        </p:tav>
                                      </p:tavLst>
                                    </p:anim>
                                    <p:animEffect transition="in" filter="wipe(right)">
                                      <p:cBhvr>
                                        <p:cTn id="55" dur="500"/>
                                        <p:tgtEl>
                                          <p:spTgt spid="24"/>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p:tgtEl>
                                          <p:spTgt spid="31"/>
                                        </p:tgtEl>
                                        <p:attrNameLst>
                                          <p:attrName>ppt_x</p:attrName>
                                        </p:attrNameLst>
                                      </p:cBhvr>
                                      <p:tavLst>
                                        <p:tav tm="0">
                                          <p:val>
                                            <p:strVal val="#ppt_x-#ppt_w*1.125000"/>
                                          </p:val>
                                        </p:tav>
                                        <p:tav tm="100000">
                                          <p:val>
                                            <p:strVal val="#ppt_x"/>
                                          </p:val>
                                        </p:tav>
                                      </p:tavLst>
                                    </p:anim>
                                    <p:animEffect transition="in" filter="wipe(right)">
                                      <p:cBhvr>
                                        <p:cTn id="59" dur="500"/>
                                        <p:tgtEl>
                                          <p:spTgt spid="31"/>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p:tgtEl>
                                          <p:spTgt spid="32"/>
                                        </p:tgtEl>
                                        <p:attrNameLst>
                                          <p:attrName>ppt_x</p:attrName>
                                        </p:attrNameLst>
                                      </p:cBhvr>
                                      <p:tavLst>
                                        <p:tav tm="0">
                                          <p:val>
                                            <p:strVal val="#ppt_x-#ppt_w*1.125000"/>
                                          </p:val>
                                        </p:tav>
                                        <p:tav tm="100000">
                                          <p:val>
                                            <p:strVal val="#ppt_x"/>
                                          </p:val>
                                        </p:tav>
                                      </p:tavLst>
                                    </p:anim>
                                    <p:animEffect transition="in" filter="wipe(right)">
                                      <p:cBhvr>
                                        <p:cTn id="63" dur="500"/>
                                        <p:tgtEl>
                                          <p:spTgt spid="32"/>
                                        </p:tgtEl>
                                      </p:cBhvr>
                                    </p:animEffect>
                                  </p:childTnLst>
                                </p:cTn>
                              </p:par>
                              <p:par>
                                <p:cTn id="64" presetID="12" presetClass="entr" presetSubtype="8" fill="hold" grpId="0" nodeType="withEffect">
                                  <p:stCondLst>
                                    <p:cond delay="3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p:tgtEl>
                                          <p:spTgt spid="29"/>
                                        </p:tgtEl>
                                        <p:attrNameLst>
                                          <p:attrName>ppt_x</p:attrName>
                                        </p:attrNameLst>
                                      </p:cBhvr>
                                      <p:tavLst>
                                        <p:tav tm="0">
                                          <p:val>
                                            <p:strVal val="#ppt_x-#ppt_w*1.125000"/>
                                          </p:val>
                                        </p:tav>
                                        <p:tav tm="100000">
                                          <p:val>
                                            <p:strVal val="#ppt_x"/>
                                          </p:val>
                                        </p:tav>
                                      </p:tavLst>
                                    </p:anim>
                                    <p:animEffect transition="in" filter="wipe(right)">
                                      <p:cBhvr>
                                        <p:cTn id="67" dur="500"/>
                                        <p:tgtEl>
                                          <p:spTgt spid="29"/>
                                        </p:tgtEl>
                                      </p:cBhvr>
                                    </p:animEffect>
                                  </p:childTnLst>
                                </p:cTn>
                              </p:par>
                              <p:par>
                                <p:cTn id="68" presetID="12" presetClass="entr" presetSubtype="8" fill="hold" grpId="0" nodeType="withEffect">
                                  <p:stCondLst>
                                    <p:cond delay="3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p:tgtEl>
                                          <p:spTgt spid="30"/>
                                        </p:tgtEl>
                                        <p:attrNameLst>
                                          <p:attrName>ppt_x</p:attrName>
                                        </p:attrNameLst>
                                      </p:cBhvr>
                                      <p:tavLst>
                                        <p:tav tm="0">
                                          <p:val>
                                            <p:strVal val="#ppt_x-#ppt_w*1.125000"/>
                                          </p:val>
                                        </p:tav>
                                        <p:tav tm="100000">
                                          <p:val>
                                            <p:strVal val="#ppt_x"/>
                                          </p:val>
                                        </p:tav>
                                      </p:tavLst>
                                    </p:anim>
                                    <p:animEffect transition="in" filter="wipe(right)">
                                      <p:cBhvr>
                                        <p:cTn id="7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15" grpId="0"/>
      <p:bldP spid="18" grpId="0"/>
      <p:bldP spid="19" grpId="0"/>
      <p:bldP spid="22" grpId="0" animBg="1"/>
      <p:bldP spid="23" grpId="0" animBg="1"/>
      <p:bldP spid="14" grpId="0"/>
      <p:bldP spid="24" grpId="0"/>
      <p:bldP spid="25" grpId="0" animBg="1"/>
      <p:bldP spid="26" grpId="0" animBg="1"/>
      <p:bldP spid="29" grpId="0"/>
      <p:bldP spid="30" grpId="0"/>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2" name="TextBox 41"/>
          <p:cNvSpPr txBox="1"/>
          <p:nvPr/>
        </p:nvSpPr>
        <p:spPr>
          <a:xfrm>
            <a:off x="3518974" y="65306"/>
            <a:ext cx="4823954" cy="646331"/>
          </a:xfrm>
          <a:prstGeom prst="rect">
            <a:avLst/>
          </a:prstGeom>
          <a:noFill/>
        </p:spPr>
        <p:txBody>
          <a:bodyPr wrap="square" rtlCol="0">
            <a:spAutoFit/>
          </a:bodyPr>
          <a:lstStyle/>
          <a:p>
            <a:pPr algn="ctr"/>
            <a:r>
              <a:rPr lang="zh-CN" altLang="en-US" sz="3600" b="1" dirty="0" smtClean="0">
                <a:latin typeface="方正兰亭黑简体" panose="02000000000000000000" pitchFamily="2" charset="-122"/>
                <a:ea typeface="方正兰亭黑简体" panose="02000000000000000000" pitchFamily="2" charset="-122"/>
              </a:rPr>
              <a:t>加强</a:t>
            </a:r>
            <a:r>
              <a:rPr lang="zh-CN" altLang="en-US" sz="3600" b="1" dirty="0">
                <a:latin typeface="方正兰亭黑简体" panose="02000000000000000000" pitchFamily="2" charset="-122"/>
                <a:ea typeface="方正兰亭黑简体" panose="02000000000000000000" pitchFamily="2" charset="-122"/>
              </a:rPr>
              <a:t>对软件选购的管理</a:t>
            </a:r>
            <a:endParaRPr lang="zh-CN" altLang="en-US" sz="3600" b="1" dirty="0">
              <a:latin typeface="方正兰亭黑简体" panose="02000000000000000000" pitchFamily="2" charset="-122"/>
              <a:ea typeface="方正兰亭黑简体" panose="02000000000000000000" pitchFamily="2" charset="-122"/>
            </a:endParaRP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85284" y="1084773"/>
            <a:ext cx="3467380" cy="32385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638808" y="1756504"/>
            <a:ext cx="2108175" cy="1150427"/>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5372146" y="3240957"/>
            <a:ext cx="1320749" cy="1150427"/>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289825" y="3240956"/>
            <a:ext cx="1320749" cy="1150427"/>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338256" y="1033973"/>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国内常用财务软件：</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
            </a:r>
            <a:b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b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友、金蝶、新中大、浪潮、天</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心</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left)">
                                      <p:cBhvr>
                                        <p:cTn id="1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7" name="燕尾形 46"/>
          <p:cNvSpPr/>
          <p:nvPr/>
        </p:nvSpPr>
        <p:spPr>
          <a:xfrm>
            <a:off x="1949306" y="2480499"/>
            <a:ext cx="816998" cy="887723"/>
          </a:xfrm>
          <a:prstGeom prst="chevron">
            <a:avLst>
              <a:gd name="adj" fmla="val 54429"/>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p>
        </p:txBody>
      </p:sp>
      <p:sp>
        <p:nvSpPr>
          <p:cNvPr id="48" name="燕尾形 47"/>
          <p:cNvSpPr/>
          <p:nvPr/>
        </p:nvSpPr>
        <p:spPr>
          <a:xfrm>
            <a:off x="2669386" y="2480499"/>
            <a:ext cx="818217" cy="887723"/>
          </a:xfrm>
          <a:prstGeom prst="chevron">
            <a:avLst>
              <a:gd name="adj" fmla="val 544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p>
        </p:txBody>
      </p:sp>
      <p:sp>
        <p:nvSpPr>
          <p:cNvPr id="50" name="燕尾形 49"/>
          <p:cNvSpPr/>
          <p:nvPr/>
        </p:nvSpPr>
        <p:spPr>
          <a:xfrm>
            <a:off x="3389466" y="2480499"/>
            <a:ext cx="818217" cy="887723"/>
          </a:xfrm>
          <a:prstGeom prst="chevron">
            <a:avLst>
              <a:gd name="adj" fmla="val 5442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p>
        </p:txBody>
      </p:sp>
      <p:sp>
        <p:nvSpPr>
          <p:cNvPr id="51" name="燕尾形 50"/>
          <p:cNvSpPr/>
          <p:nvPr/>
        </p:nvSpPr>
        <p:spPr>
          <a:xfrm>
            <a:off x="4083417" y="2480499"/>
            <a:ext cx="818217" cy="887723"/>
          </a:xfrm>
          <a:prstGeom prst="chevron">
            <a:avLst>
              <a:gd name="adj" fmla="val 544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p>
        </p:txBody>
      </p:sp>
      <p:cxnSp>
        <p:nvCxnSpPr>
          <p:cNvPr id="52" name="直接连接符 51"/>
          <p:cNvCxnSpPr/>
          <p:nvPr/>
        </p:nvCxnSpPr>
        <p:spPr>
          <a:xfrm rot="5400000">
            <a:off x="4865791" y="3018148"/>
            <a:ext cx="42481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605490" y="2057728"/>
            <a:ext cx="0" cy="413246"/>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165330" y="1563638"/>
            <a:ext cx="0" cy="910511"/>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4325570" y="3353874"/>
            <a:ext cx="29068" cy="946068"/>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2813402" y="3353872"/>
            <a:ext cx="0" cy="370006"/>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57" name="五边形 56"/>
          <p:cNvSpPr/>
          <p:nvPr/>
        </p:nvSpPr>
        <p:spPr>
          <a:xfrm>
            <a:off x="1764060" y="2473083"/>
            <a:ext cx="5153797" cy="892732"/>
          </a:xfrm>
          <a:prstGeom prst="homePlate">
            <a:avLst>
              <a:gd name="adj" fmla="val 4796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1" tIns="45716" rIns="91431" bIns="45716" anchor="ctr"/>
          <a:lstStyle/>
          <a:p>
            <a:pPr algn="ctr" defTabSz="913765" fontAlgn="auto">
              <a:spcBef>
                <a:spcPts val="0"/>
              </a:spcBef>
              <a:spcAft>
                <a:spcPts val="0"/>
              </a:spcAft>
              <a:defRPr/>
            </a:pPr>
            <a:endParaRPr lang="zh-CN" altLang="en-US" sz="2490"/>
          </a:p>
        </p:txBody>
      </p:sp>
      <p:sp>
        <p:nvSpPr>
          <p:cNvPr id="58" name="TextBox 57"/>
          <p:cNvSpPr txBox="1"/>
          <p:nvPr/>
        </p:nvSpPr>
        <p:spPr>
          <a:xfrm>
            <a:off x="6982594" y="1347613"/>
            <a:ext cx="2160240" cy="2169825"/>
          </a:xfrm>
          <a:prstGeom prst="rect">
            <a:avLst/>
          </a:prstGeom>
          <a:noFill/>
        </p:spPr>
        <p:txBody>
          <a:bodyPr wrap="square" rtlCol="0">
            <a:spAutoFit/>
          </a:bodyPr>
          <a:lstStyle/>
          <a:p>
            <a:pPr>
              <a:lnSpc>
                <a:spcPct val="150000"/>
              </a:lnSpc>
            </a:pPr>
            <a:r>
              <a:rPr lang="zh-CN" altLang="en-US" sz="1000" dirty="0">
                <a:latin typeface="微软雅黑" panose="020B0503020204020204" pitchFamily="34" charset="-122"/>
                <a:ea typeface="微软雅黑" panose="020B0503020204020204" pitchFamily="34" charset="-122"/>
                <a:sym typeface="Calibri" panose="020F0502020204030204" pitchFamily="34" charset="0"/>
              </a:rPr>
              <a:t>      点击输入简要文字内容，文字内容需概括精炼，不用多余的文字修饰，言简意赅的说明该项内容。点击输入简要文字内容，文字内容需概括精炼，不用多余的文字修饰，言简意赅的说明该项内容。</a:t>
            </a:r>
            <a:endParaRPr lang="en-US" altLang="zh-CN" sz="1000" dirty="0">
              <a:latin typeface="微软雅黑" panose="020B0503020204020204" pitchFamily="34" charset="-122"/>
              <a:ea typeface="微软雅黑" panose="020B0503020204020204" pitchFamily="34" charset="-122"/>
              <a:sym typeface="Calibri" panose="020F0502020204030204" pitchFamily="34" charset="0"/>
            </a:endParaRPr>
          </a:p>
          <a:p>
            <a:pPr>
              <a:lnSpc>
                <a:spcPct val="150000"/>
              </a:lnSpc>
            </a:pPr>
            <a:r>
              <a:rPr lang="zh-CN" altLang="en-US" sz="1000" dirty="0">
                <a:latin typeface="微软雅黑" panose="020B0503020204020204" pitchFamily="34" charset="-122"/>
                <a:ea typeface="微软雅黑" panose="020B0503020204020204" pitchFamily="34" charset="-122"/>
                <a:sym typeface="Calibri" panose="020F0502020204030204" pitchFamily="34" charset="0"/>
              </a:rPr>
              <a:t>       点击输入简要文字内容，文字内容需概括精炼，不用多余的文字修饰，言简意赅的说明该项内容。</a:t>
            </a:r>
            <a:endParaRPr lang="en-US" altLang="zh-CN" sz="1000" dirty="0">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59" name="组合 58"/>
          <p:cNvGrpSpPr/>
          <p:nvPr/>
        </p:nvGrpSpPr>
        <p:grpSpPr>
          <a:xfrm>
            <a:off x="1949306" y="1119451"/>
            <a:ext cx="2327891" cy="444187"/>
            <a:chOff x="814328" y="3219334"/>
            <a:chExt cx="2266827" cy="432536"/>
          </a:xfrm>
        </p:grpSpPr>
        <p:grpSp>
          <p:nvGrpSpPr>
            <p:cNvPr id="60" name="组合 59"/>
            <p:cNvGrpSpPr/>
            <p:nvPr/>
          </p:nvGrpSpPr>
          <p:grpSpPr>
            <a:xfrm>
              <a:off x="814328" y="3219334"/>
              <a:ext cx="2266827" cy="432536"/>
              <a:chOff x="2173927" y="3285519"/>
              <a:chExt cx="2876394" cy="548848"/>
            </a:xfrm>
          </p:grpSpPr>
          <p:grpSp>
            <p:nvGrpSpPr>
              <p:cNvPr id="62" name="组合 61"/>
              <p:cNvGrpSpPr/>
              <p:nvPr/>
            </p:nvGrpSpPr>
            <p:grpSpPr>
              <a:xfrm>
                <a:off x="2173927" y="3285519"/>
                <a:ext cx="2876394" cy="548848"/>
                <a:chOff x="4304043" y="1286668"/>
                <a:chExt cx="6414044" cy="2757793"/>
              </a:xfrm>
              <a:effectLst>
                <a:outerShdw blurRad="381000" dist="254000" dir="8100000" algn="tr" rotWithShape="0">
                  <a:prstClr val="black">
                    <a:alpha val="40000"/>
                  </a:prstClr>
                </a:outerShdw>
              </a:effectLst>
            </p:grpSpPr>
            <p:sp>
              <p:nvSpPr>
                <p:cNvPr id="64" name="圆角矩形 63"/>
                <p:cNvSpPr/>
                <p:nvPr/>
              </p:nvSpPr>
              <p:spPr>
                <a:xfrm>
                  <a:off x="4304043" y="1286668"/>
                  <a:ext cx="64140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65" name="圆角矩形 64"/>
                <p:cNvSpPr/>
                <p:nvPr/>
              </p:nvSpPr>
              <p:spPr>
                <a:xfrm>
                  <a:off x="4351923" y="1373339"/>
                  <a:ext cx="6323887"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63" name="椭圆 62"/>
              <p:cNvSpPr/>
              <p:nvPr/>
            </p:nvSpPr>
            <p:spPr>
              <a:xfrm>
                <a:off x="2270357" y="3351544"/>
                <a:ext cx="394740" cy="394741"/>
              </a:xfrm>
              <a:prstGeom prst="ellipse">
                <a:avLst/>
              </a:prstGeom>
              <a:solidFill>
                <a:srgbClr val="6BA42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6BA42C"/>
                    </a:solidFill>
                  </a:rPr>
                  <a:t>1</a:t>
                </a:r>
                <a:endParaRPr lang="zh-CN" altLang="en-US" dirty="0">
                  <a:solidFill>
                    <a:srgbClr val="6BA42C"/>
                  </a:solidFill>
                </a:endParaRPr>
              </a:p>
            </p:txBody>
          </p:sp>
        </p:grpSp>
        <p:sp>
          <p:nvSpPr>
            <p:cNvPr id="61" name="TextBox 60"/>
            <p:cNvSpPr txBox="1"/>
            <p:nvPr/>
          </p:nvSpPr>
          <p:spPr>
            <a:xfrm>
              <a:off x="1139540" y="3319207"/>
              <a:ext cx="1926672" cy="1948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sz="1300" dirty="0">
                  <a:solidFill>
                    <a:srgbClr val="6BA42C"/>
                  </a:solidFill>
                  <a:latin typeface="+mn-ea"/>
                </a:rPr>
                <a:t>过程一内容</a:t>
              </a:r>
            </a:p>
          </p:txBody>
        </p:sp>
      </p:grpSp>
      <p:grpSp>
        <p:nvGrpSpPr>
          <p:cNvPr id="66" name="组合 65"/>
          <p:cNvGrpSpPr/>
          <p:nvPr/>
        </p:nvGrpSpPr>
        <p:grpSpPr>
          <a:xfrm>
            <a:off x="2597378" y="3723878"/>
            <a:ext cx="2327891" cy="444187"/>
            <a:chOff x="814325" y="3219334"/>
            <a:chExt cx="2266826" cy="432536"/>
          </a:xfrm>
        </p:grpSpPr>
        <p:grpSp>
          <p:nvGrpSpPr>
            <p:cNvPr id="67" name="组合 66"/>
            <p:cNvGrpSpPr/>
            <p:nvPr/>
          </p:nvGrpSpPr>
          <p:grpSpPr>
            <a:xfrm>
              <a:off x="814325" y="3219334"/>
              <a:ext cx="2266826" cy="432536"/>
              <a:chOff x="2173923" y="3285519"/>
              <a:chExt cx="2876392" cy="548848"/>
            </a:xfrm>
          </p:grpSpPr>
          <p:grpSp>
            <p:nvGrpSpPr>
              <p:cNvPr id="69" name="组合 68"/>
              <p:cNvGrpSpPr/>
              <p:nvPr/>
            </p:nvGrpSpPr>
            <p:grpSpPr>
              <a:xfrm>
                <a:off x="2173923" y="3285519"/>
                <a:ext cx="2876392" cy="548848"/>
                <a:chOff x="4304035" y="1286668"/>
                <a:chExt cx="6414035" cy="2757793"/>
              </a:xfrm>
              <a:effectLst>
                <a:outerShdw blurRad="381000" dist="254000" dir="8100000" algn="tr" rotWithShape="0">
                  <a:prstClr val="black">
                    <a:alpha val="40000"/>
                  </a:prstClr>
                </a:outerShdw>
              </a:effectLst>
            </p:grpSpPr>
            <p:sp>
              <p:nvSpPr>
                <p:cNvPr id="71" name="圆角矩形 70"/>
                <p:cNvSpPr/>
                <p:nvPr/>
              </p:nvSpPr>
              <p:spPr>
                <a:xfrm>
                  <a:off x="4304035" y="1286668"/>
                  <a:ext cx="641403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72" name="圆角矩形 71"/>
                <p:cNvSpPr/>
                <p:nvPr/>
              </p:nvSpPr>
              <p:spPr>
                <a:xfrm>
                  <a:off x="4351922" y="1373339"/>
                  <a:ext cx="632387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70" name="椭圆 69"/>
              <p:cNvSpPr/>
              <p:nvPr/>
            </p:nvSpPr>
            <p:spPr>
              <a:xfrm>
                <a:off x="2288027" y="3372244"/>
                <a:ext cx="392760" cy="392761"/>
              </a:xfrm>
              <a:prstGeom prst="ellipse">
                <a:avLst/>
              </a:prstGeom>
              <a:solidFill>
                <a:srgbClr val="6BA42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6BA42C"/>
                    </a:solidFill>
                  </a:rPr>
                  <a:t>2</a:t>
                </a:r>
                <a:endParaRPr lang="zh-CN" altLang="en-US" dirty="0">
                  <a:solidFill>
                    <a:srgbClr val="6BA42C"/>
                  </a:solidFill>
                </a:endParaRPr>
              </a:p>
            </p:txBody>
          </p:sp>
        </p:grpSp>
        <p:sp>
          <p:nvSpPr>
            <p:cNvPr id="68" name="TextBox 67"/>
            <p:cNvSpPr txBox="1"/>
            <p:nvPr/>
          </p:nvSpPr>
          <p:spPr>
            <a:xfrm>
              <a:off x="1249617" y="3331792"/>
              <a:ext cx="1808518" cy="1948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sz="1300" dirty="0">
                  <a:solidFill>
                    <a:srgbClr val="6BA42C"/>
                  </a:solidFill>
                  <a:latin typeface="+mn-ea"/>
                </a:rPr>
                <a:t>过程二内容</a:t>
              </a:r>
            </a:p>
          </p:txBody>
        </p:sp>
      </p:grpSp>
      <p:grpSp>
        <p:nvGrpSpPr>
          <p:cNvPr id="73" name="组合 72"/>
          <p:cNvGrpSpPr/>
          <p:nvPr/>
        </p:nvGrpSpPr>
        <p:grpSpPr>
          <a:xfrm>
            <a:off x="3344958" y="1623506"/>
            <a:ext cx="2327891" cy="515597"/>
            <a:chOff x="814328" y="3219334"/>
            <a:chExt cx="2266829" cy="502073"/>
          </a:xfrm>
        </p:grpSpPr>
        <p:grpSp>
          <p:nvGrpSpPr>
            <p:cNvPr id="74" name="组合 73"/>
            <p:cNvGrpSpPr/>
            <p:nvPr/>
          </p:nvGrpSpPr>
          <p:grpSpPr>
            <a:xfrm>
              <a:off x="814328" y="3219334"/>
              <a:ext cx="2266829" cy="432536"/>
              <a:chOff x="2173927" y="3285519"/>
              <a:chExt cx="2876396" cy="548848"/>
            </a:xfrm>
          </p:grpSpPr>
          <p:grpSp>
            <p:nvGrpSpPr>
              <p:cNvPr id="76" name="组合 75"/>
              <p:cNvGrpSpPr/>
              <p:nvPr/>
            </p:nvGrpSpPr>
            <p:grpSpPr>
              <a:xfrm>
                <a:off x="2173927" y="3285519"/>
                <a:ext cx="2876396" cy="548848"/>
                <a:chOff x="4304043" y="1286668"/>
                <a:chExt cx="6414045" cy="2757793"/>
              </a:xfrm>
              <a:effectLst>
                <a:outerShdw blurRad="381000" dist="254000" dir="8100000" algn="tr" rotWithShape="0">
                  <a:prstClr val="black">
                    <a:alpha val="40000"/>
                  </a:prstClr>
                </a:outerShdw>
              </a:effectLst>
            </p:grpSpPr>
            <p:sp>
              <p:nvSpPr>
                <p:cNvPr id="78" name="圆角矩形 77"/>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79" name="圆角矩形 78"/>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77" name="椭圆 76"/>
              <p:cNvSpPr/>
              <p:nvPr/>
            </p:nvSpPr>
            <p:spPr>
              <a:xfrm>
                <a:off x="2307129" y="3376773"/>
                <a:ext cx="392761" cy="392761"/>
              </a:xfrm>
              <a:prstGeom prst="ellipse">
                <a:avLst/>
              </a:prstGeom>
              <a:solidFill>
                <a:srgbClr val="6BA42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6BA42C"/>
                    </a:solidFill>
                  </a:rPr>
                  <a:t>3</a:t>
                </a:r>
                <a:endParaRPr lang="zh-CN" altLang="en-US" dirty="0">
                  <a:solidFill>
                    <a:srgbClr val="6BA42C"/>
                  </a:solidFill>
                </a:endParaRPr>
              </a:p>
            </p:txBody>
          </p:sp>
        </p:grpSp>
        <p:sp>
          <p:nvSpPr>
            <p:cNvPr id="75" name="TextBox 74"/>
            <p:cNvSpPr txBox="1"/>
            <p:nvPr/>
          </p:nvSpPr>
          <p:spPr>
            <a:xfrm>
              <a:off x="1183671" y="3331792"/>
              <a:ext cx="1847692" cy="38961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sz="1300" dirty="0">
                  <a:solidFill>
                    <a:srgbClr val="6BA42C"/>
                  </a:solidFill>
                  <a:latin typeface="+mn-ea"/>
                </a:rPr>
                <a:t>过程三内容</a:t>
              </a:r>
            </a:p>
            <a:p>
              <a:endParaRPr lang="zh-CN" altLang="en-US" sz="1300" dirty="0">
                <a:solidFill>
                  <a:srgbClr val="6BA42C"/>
                </a:solidFill>
                <a:latin typeface="+mn-ea"/>
              </a:endParaRPr>
            </a:p>
          </p:txBody>
        </p:sp>
      </p:grpSp>
      <p:grpSp>
        <p:nvGrpSpPr>
          <p:cNvPr id="80" name="组合 79"/>
          <p:cNvGrpSpPr/>
          <p:nvPr/>
        </p:nvGrpSpPr>
        <p:grpSpPr>
          <a:xfrm>
            <a:off x="4109546" y="4299942"/>
            <a:ext cx="2327891" cy="444187"/>
            <a:chOff x="814328" y="3219334"/>
            <a:chExt cx="2266828" cy="432536"/>
          </a:xfrm>
        </p:grpSpPr>
        <p:grpSp>
          <p:nvGrpSpPr>
            <p:cNvPr id="81" name="组合 80"/>
            <p:cNvGrpSpPr/>
            <p:nvPr/>
          </p:nvGrpSpPr>
          <p:grpSpPr>
            <a:xfrm>
              <a:off x="814328" y="3219334"/>
              <a:ext cx="2266828" cy="432536"/>
              <a:chOff x="2173927" y="3285519"/>
              <a:chExt cx="2876395" cy="548848"/>
            </a:xfrm>
          </p:grpSpPr>
          <p:grpSp>
            <p:nvGrpSpPr>
              <p:cNvPr id="83" name="组合 82"/>
              <p:cNvGrpSpPr/>
              <p:nvPr/>
            </p:nvGrpSpPr>
            <p:grpSpPr>
              <a:xfrm>
                <a:off x="2173927" y="3285519"/>
                <a:ext cx="2876395" cy="548848"/>
                <a:chOff x="4304043" y="1286668"/>
                <a:chExt cx="6414045" cy="2757793"/>
              </a:xfrm>
              <a:effectLst>
                <a:outerShdw blurRad="381000" dist="254000" dir="8100000" algn="tr" rotWithShape="0">
                  <a:prstClr val="black">
                    <a:alpha val="40000"/>
                  </a:prstClr>
                </a:outerShdw>
              </a:effectLst>
            </p:grpSpPr>
            <p:sp>
              <p:nvSpPr>
                <p:cNvPr id="85" name="圆角矩形 84"/>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86" name="圆角矩形 85"/>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84" name="椭圆 83"/>
              <p:cNvSpPr/>
              <p:nvPr/>
            </p:nvSpPr>
            <p:spPr>
              <a:xfrm>
                <a:off x="2280388" y="3389371"/>
                <a:ext cx="392761" cy="392761"/>
              </a:xfrm>
              <a:prstGeom prst="ellipse">
                <a:avLst/>
              </a:prstGeom>
              <a:solidFill>
                <a:srgbClr val="6BA42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6BA42C"/>
                    </a:solidFill>
                  </a:rPr>
                  <a:t>4</a:t>
                </a:r>
                <a:endParaRPr lang="zh-CN" altLang="en-US" dirty="0">
                  <a:solidFill>
                    <a:srgbClr val="6BA42C"/>
                  </a:solidFill>
                </a:endParaRPr>
              </a:p>
            </p:txBody>
          </p:sp>
        </p:grpSp>
        <p:sp>
          <p:nvSpPr>
            <p:cNvPr id="82" name="TextBox 81"/>
            <p:cNvSpPr txBox="1"/>
            <p:nvPr/>
          </p:nvSpPr>
          <p:spPr>
            <a:xfrm>
              <a:off x="1085352" y="3345963"/>
              <a:ext cx="1926671"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sz="1300" dirty="0">
                  <a:solidFill>
                    <a:srgbClr val="6BA42C"/>
                  </a:solidFill>
                  <a:latin typeface="+mn-ea"/>
                </a:rPr>
                <a:t>过程四内容</a:t>
              </a:r>
            </a:p>
          </p:txBody>
        </p:sp>
      </p:grpSp>
      <p:grpSp>
        <p:nvGrpSpPr>
          <p:cNvPr id="87" name="组合 86"/>
          <p:cNvGrpSpPr>
            <a:grpSpLocks noChangeAspect="1"/>
          </p:cNvGrpSpPr>
          <p:nvPr/>
        </p:nvGrpSpPr>
        <p:grpSpPr>
          <a:xfrm>
            <a:off x="4829626" y="2057728"/>
            <a:ext cx="1698901" cy="1620807"/>
            <a:chOff x="3197225" y="3458369"/>
            <a:chExt cx="533400" cy="487363"/>
          </a:xfrm>
          <a:solidFill>
            <a:srgbClr val="6BA42C"/>
          </a:solidFill>
        </p:grpSpPr>
        <p:sp>
          <p:nvSpPr>
            <p:cNvPr id="88" name="Oval 312"/>
            <p:cNvSpPr>
              <a:spLocks noChangeArrowheads="1"/>
            </p:cNvSpPr>
            <p:nvPr/>
          </p:nvSpPr>
          <p:spPr bwMode="auto">
            <a:xfrm>
              <a:off x="3568700" y="3458369"/>
              <a:ext cx="93663" cy="88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90"/>
            </a:p>
          </p:txBody>
        </p:sp>
        <p:sp>
          <p:nvSpPr>
            <p:cNvPr id="89" name="Freeform 313"/>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sz="2490"/>
            </a:p>
          </p:txBody>
        </p:sp>
      </p:grpSp>
      <p:sp>
        <p:nvSpPr>
          <p:cNvPr id="90" name="TextBox 89"/>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研究过程</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400" fill="hold"/>
                                        <p:tgtEl>
                                          <p:spTgt spid="57"/>
                                        </p:tgtEl>
                                        <p:attrNameLst>
                                          <p:attrName>ppt_x</p:attrName>
                                        </p:attrNameLst>
                                      </p:cBhvr>
                                      <p:tavLst>
                                        <p:tav tm="0">
                                          <p:val>
                                            <p:strVal val="0-#ppt_w/2"/>
                                          </p:val>
                                        </p:tav>
                                        <p:tav tm="100000">
                                          <p:val>
                                            <p:strVal val="#ppt_x"/>
                                          </p:val>
                                        </p:tav>
                                      </p:tavLst>
                                    </p:anim>
                                    <p:anim calcmode="lin" valueType="num">
                                      <p:cBhvr additive="base">
                                        <p:cTn id="8" dur="400" fill="hold"/>
                                        <p:tgtEl>
                                          <p:spTgt spid="5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7"/>
                                        </p:tgtEl>
                                        <p:attrNameLst>
                                          <p:attrName>style.visibility</p:attrName>
                                        </p:attrNameLst>
                                      </p:cBhvr>
                                      <p:to>
                                        <p:strVal val="visible"/>
                                      </p:to>
                                    </p:set>
                                    <p:anim calcmode="lin" valueType="num">
                                      <p:cBhvr additive="base">
                                        <p:cTn id="12" dur="400" fill="hold"/>
                                        <p:tgtEl>
                                          <p:spTgt spid="87"/>
                                        </p:tgtEl>
                                        <p:attrNameLst>
                                          <p:attrName>ppt_x</p:attrName>
                                        </p:attrNameLst>
                                      </p:cBhvr>
                                      <p:tavLst>
                                        <p:tav tm="0">
                                          <p:val>
                                            <p:strVal val="0-#ppt_w/2"/>
                                          </p:val>
                                        </p:tav>
                                        <p:tav tm="100000">
                                          <p:val>
                                            <p:strVal val="#ppt_x"/>
                                          </p:val>
                                        </p:tav>
                                      </p:tavLst>
                                    </p:anim>
                                    <p:anim calcmode="lin" valueType="num">
                                      <p:cBhvr additive="base">
                                        <p:cTn id="13" dur="400" fill="hold"/>
                                        <p:tgtEl>
                                          <p:spTgt spid="8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400"/>
                                        <p:tgtEl>
                                          <p:spTgt spid="47"/>
                                        </p:tgtEl>
                                        <p:attrNameLst>
                                          <p:attrName>ppt_x</p:attrName>
                                        </p:attrNameLst>
                                      </p:cBhvr>
                                      <p:tavLst>
                                        <p:tav tm="0">
                                          <p:val>
                                            <p:strVal val="#ppt_x-#ppt_w*1.125000"/>
                                          </p:val>
                                        </p:tav>
                                        <p:tav tm="100000">
                                          <p:val>
                                            <p:strVal val="#ppt_x"/>
                                          </p:val>
                                        </p:tav>
                                      </p:tavLst>
                                    </p:anim>
                                    <p:animEffect transition="in" filter="wipe(right)">
                                      <p:cBhvr>
                                        <p:cTn id="18" dur="400"/>
                                        <p:tgtEl>
                                          <p:spTgt spid="47"/>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54"/>
                                        </p:tgtEl>
                                        <p:attrNameLst>
                                          <p:attrName>style.visibility</p:attrName>
                                        </p:attrNameLst>
                                      </p:cBhvr>
                                      <p:to>
                                        <p:strVal val="visible"/>
                                      </p:to>
                                    </p:set>
                                    <p:anim calcmode="lin" valueType="num">
                                      <p:cBhvr additive="base">
                                        <p:cTn id="22" dur="400"/>
                                        <p:tgtEl>
                                          <p:spTgt spid="54"/>
                                        </p:tgtEl>
                                        <p:attrNameLst>
                                          <p:attrName>ppt_y</p:attrName>
                                        </p:attrNameLst>
                                      </p:cBhvr>
                                      <p:tavLst>
                                        <p:tav tm="0">
                                          <p:val>
                                            <p:strVal val="#ppt_y+#ppt_h*1.125000"/>
                                          </p:val>
                                        </p:tav>
                                        <p:tav tm="100000">
                                          <p:val>
                                            <p:strVal val="#ppt_y"/>
                                          </p:val>
                                        </p:tav>
                                      </p:tavLst>
                                    </p:anim>
                                    <p:animEffect transition="in" filter="wipe(up)">
                                      <p:cBhvr>
                                        <p:cTn id="23" dur="400"/>
                                        <p:tgtEl>
                                          <p:spTgt spid="5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childTnLst>
                          </p:cTn>
                        </p:par>
                        <p:par>
                          <p:cTn id="30" fill="hold">
                            <p:stCondLst>
                              <p:cond delay="2500"/>
                            </p:stCondLst>
                            <p:childTnLst>
                              <p:par>
                                <p:cTn id="31" presetID="12" presetClass="entr" presetSubtype="8"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400"/>
                                        <p:tgtEl>
                                          <p:spTgt spid="48"/>
                                        </p:tgtEl>
                                        <p:attrNameLst>
                                          <p:attrName>ppt_x</p:attrName>
                                        </p:attrNameLst>
                                      </p:cBhvr>
                                      <p:tavLst>
                                        <p:tav tm="0">
                                          <p:val>
                                            <p:strVal val="#ppt_x-#ppt_w*1.125000"/>
                                          </p:val>
                                        </p:tav>
                                        <p:tav tm="100000">
                                          <p:val>
                                            <p:strVal val="#ppt_x"/>
                                          </p:val>
                                        </p:tav>
                                      </p:tavLst>
                                    </p:anim>
                                    <p:animEffect transition="in" filter="wipe(right)">
                                      <p:cBhvr>
                                        <p:cTn id="34" dur="400"/>
                                        <p:tgtEl>
                                          <p:spTgt spid="48"/>
                                        </p:tgtEl>
                                      </p:cBhvr>
                                    </p:animEffect>
                                  </p:childTnLst>
                                </p:cTn>
                              </p:par>
                            </p:childTnLst>
                          </p:cTn>
                        </p:par>
                        <p:par>
                          <p:cTn id="35" fill="hold">
                            <p:stCondLst>
                              <p:cond delay="3000"/>
                            </p:stCondLst>
                            <p:childTnLst>
                              <p:par>
                                <p:cTn id="36" presetID="12" presetClass="entr" presetSubtype="1" fill="hold" nodeType="after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400"/>
                                        <p:tgtEl>
                                          <p:spTgt spid="56"/>
                                        </p:tgtEl>
                                        <p:attrNameLst>
                                          <p:attrName>ppt_y</p:attrName>
                                        </p:attrNameLst>
                                      </p:cBhvr>
                                      <p:tavLst>
                                        <p:tav tm="0">
                                          <p:val>
                                            <p:strVal val="#ppt_y-#ppt_h*1.125000"/>
                                          </p:val>
                                        </p:tav>
                                        <p:tav tm="100000">
                                          <p:val>
                                            <p:strVal val="#ppt_y"/>
                                          </p:val>
                                        </p:tav>
                                      </p:tavLst>
                                    </p:anim>
                                    <p:animEffect transition="in" filter="wipe(down)">
                                      <p:cBhvr>
                                        <p:cTn id="39" dur="400"/>
                                        <p:tgtEl>
                                          <p:spTgt spid="56"/>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66"/>
                                        </p:tgtEl>
                                        <p:attrNameLst>
                                          <p:attrName>style.visibility</p:attrName>
                                        </p:attrNameLst>
                                      </p:cBhvr>
                                      <p:to>
                                        <p:strVal val="visible"/>
                                      </p:to>
                                    </p:set>
                                    <p:anim calcmode="lin" valueType="num">
                                      <p:cBhvr>
                                        <p:cTn id="43" dur="500" fill="hold"/>
                                        <p:tgtEl>
                                          <p:spTgt spid="66"/>
                                        </p:tgtEl>
                                        <p:attrNameLst>
                                          <p:attrName>ppt_w</p:attrName>
                                        </p:attrNameLst>
                                      </p:cBhvr>
                                      <p:tavLst>
                                        <p:tav tm="0">
                                          <p:val>
                                            <p:fltVal val="0"/>
                                          </p:val>
                                        </p:tav>
                                        <p:tav tm="100000">
                                          <p:val>
                                            <p:strVal val="#ppt_w"/>
                                          </p:val>
                                        </p:tav>
                                      </p:tavLst>
                                    </p:anim>
                                    <p:anim calcmode="lin" valueType="num">
                                      <p:cBhvr>
                                        <p:cTn id="44" dur="500" fill="hold"/>
                                        <p:tgtEl>
                                          <p:spTgt spid="66"/>
                                        </p:tgtEl>
                                        <p:attrNameLst>
                                          <p:attrName>ppt_h</p:attrName>
                                        </p:attrNameLst>
                                      </p:cBhvr>
                                      <p:tavLst>
                                        <p:tav tm="0">
                                          <p:val>
                                            <p:fltVal val="0"/>
                                          </p:val>
                                        </p:tav>
                                        <p:tav tm="100000">
                                          <p:val>
                                            <p:strVal val="#ppt_h"/>
                                          </p:val>
                                        </p:tav>
                                      </p:tavLst>
                                    </p:anim>
                                    <p:animEffect transition="in" filter="fade">
                                      <p:cBhvr>
                                        <p:cTn id="45" dur="500"/>
                                        <p:tgtEl>
                                          <p:spTgt spid="66"/>
                                        </p:tgtEl>
                                      </p:cBhvr>
                                    </p:animEffect>
                                  </p:childTnLst>
                                </p:cTn>
                              </p:par>
                            </p:childTnLst>
                          </p:cTn>
                        </p:par>
                        <p:par>
                          <p:cTn id="46" fill="hold">
                            <p:stCondLst>
                              <p:cond delay="4000"/>
                            </p:stCondLst>
                            <p:childTnLst>
                              <p:par>
                                <p:cTn id="47" presetID="12" presetClass="entr" presetSubtype="8" fill="hold" grpId="0" nodeType="after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additive="base">
                                        <p:cTn id="49" dur="400"/>
                                        <p:tgtEl>
                                          <p:spTgt spid="50"/>
                                        </p:tgtEl>
                                        <p:attrNameLst>
                                          <p:attrName>ppt_x</p:attrName>
                                        </p:attrNameLst>
                                      </p:cBhvr>
                                      <p:tavLst>
                                        <p:tav tm="0">
                                          <p:val>
                                            <p:strVal val="#ppt_x-#ppt_w*1.125000"/>
                                          </p:val>
                                        </p:tav>
                                        <p:tav tm="100000">
                                          <p:val>
                                            <p:strVal val="#ppt_x"/>
                                          </p:val>
                                        </p:tav>
                                      </p:tavLst>
                                    </p:anim>
                                    <p:animEffect transition="in" filter="wipe(right)">
                                      <p:cBhvr>
                                        <p:cTn id="50" dur="400"/>
                                        <p:tgtEl>
                                          <p:spTgt spid="50"/>
                                        </p:tgtEl>
                                      </p:cBhvr>
                                    </p:animEffect>
                                  </p:childTnLst>
                                </p:cTn>
                              </p:par>
                            </p:childTnLst>
                          </p:cTn>
                        </p:par>
                        <p:par>
                          <p:cTn id="51" fill="hold">
                            <p:stCondLst>
                              <p:cond delay="4500"/>
                            </p:stCondLst>
                            <p:childTnLst>
                              <p:par>
                                <p:cTn id="52" presetID="12" presetClass="entr" presetSubtype="4" fill="hold" nodeType="afterEffect">
                                  <p:stCondLst>
                                    <p:cond delay="0"/>
                                  </p:stCondLst>
                                  <p:childTnLst>
                                    <p:set>
                                      <p:cBhvr>
                                        <p:cTn id="53" dur="1" fill="hold">
                                          <p:stCondLst>
                                            <p:cond delay="0"/>
                                          </p:stCondLst>
                                        </p:cTn>
                                        <p:tgtEl>
                                          <p:spTgt spid="53"/>
                                        </p:tgtEl>
                                        <p:attrNameLst>
                                          <p:attrName>style.visibility</p:attrName>
                                        </p:attrNameLst>
                                      </p:cBhvr>
                                      <p:to>
                                        <p:strVal val="visible"/>
                                      </p:to>
                                    </p:set>
                                    <p:anim calcmode="lin" valueType="num">
                                      <p:cBhvr additive="base">
                                        <p:cTn id="54" dur="400"/>
                                        <p:tgtEl>
                                          <p:spTgt spid="53"/>
                                        </p:tgtEl>
                                        <p:attrNameLst>
                                          <p:attrName>ppt_y</p:attrName>
                                        </p:attrNameLst>
                                      </p:cBhvr>
                                      <p:tavLst>
                                        <p:tav tm="0">
                                          <p:val>
                                            <p:strVal val="#ppt_y+#ppt_h*1.125000"/>
                                          </p:val>
                                        </p:tav>
                                        <p:tav tm="100000">
                                          <p:val>
                                            <p:strVal val="#ppt_y"/>
                                          </p:val>
                                        </p:tav>
                                      </p:tavLst>
                                    </p:anim>
                                    <p:animEffect transition="in" filter="wipe(up)">
                                      <p:cBhvr>
                                        <p:cTn id="55" dur="400"/>
                                        <p:tgtEl>
                                          <p:spTgt spid="53"/>
                                        </p:tgtEl>
                                      </p:cBhvr>
                                    </p:animEffect>
                                  </p:childTnLst>
                                </p:cTn>
                              </p:par>
                            </p:childTnLst>
                          </p:cTn>
                        </p:par>
                        <p:par>
                          <p:cTn id="56" fill="hold">
                            <p:stCondLst>
                              <p:cond delay="5000"/>
                            </p:stCondLst>
                            <p:childTnLst>
                              <p:par>
                                <p:cTn id="57" presetID="53" presetClass="entr" presetSubtype="16" fill="hold" nodeType="afterEffect">
                                  <p:stCondLst>
                                    <p:cond delay="0"/>
                                  </p:stCondLst>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ppt_w</p:attrName>
                                        </p:attrNameLst>
                                      </p:cBhvr>
                                      <p:tavLst>
                                        <p:tav tm="0">
                                          <p:val>
                                            <p:fltVal val="0"/>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animEffect transition="in" filter="fade">
                                      <p:cBhvr>
                                        <p:cTn id="61" dur="500"/>
                                        <p:tgtEl>
                                          <p:spTgt spid="73"/>
                                        </p:tgtEl>
                                      </p:cBhvr>
                                    </p:animEffect>
                                  </p:childTnLst>
                                </p:cTn>
                              </p:par>
                            </p:childTnLst>
                          </p:cTn>
                        </p:par>
                        <p:par>
                          <p:cTn id="62" fill="hold">
                            <p:stCondLst>
                              <p:cond delay="5500"/>
                            </p:stCondLst>
                            <p:childTnLst>
                              <p:par>
                                <p:cTn id="63" presetID="12" presetClass="entr" presetSubtype="8" fill="hold" grpId="0" nodeType="afterEffect">
                                  <p:stCondLst>
                                    <p:cond delay="0"/>
                                  </p:stCondLst>
                                  <p:childTnLst>
                                    <p:set>
                                      <p:cBhvr>
                                        <p:cTn id="64" dur="1" fill="hold">
                                          <p:stCondLst>
                                            <p:cond delay="0"/>
                                          </p:stCondLst>
                                        </p:cTn>
                                        <p:tgtEl>
                                          <p:spTgt spid="51"/>
                                        </p:tgtEl>
                                        <p:attrNameLst>
                                          <p:attrName>style.visibility</p:attrName>
                                        </p:attrNameLst>
                                      </p:cBhvr>
                                      <p:to>
                                        <p:strVal val="visible"/>
                                      </p:to>
                                    </p:set>
                                    <p:anim calcmode="lin" valueType="num">
                                      <p:cBhvr additive="base">
                                        <p:cTn id="65" dur="400"/>
                                        <p:tgtEl>
                                          <p:spTgt spid="51"/>
                                        </p:tgtEl>
                                        <p:attrNameLst>
                                          <p:attrName>ppt_x</p:attrName>
                                        </p:attrNameLst>
                                      </p:cBhvr>
                                      <p:tavLst>
                                        <p:tav tm="0">
                                          <p:val>
                                            <p:strVal val="#ppt_x-#ppt_w*1.125000"/>
                                          </p:val>
                                        </p:tav>
                                        <p:tav tm="100000">
                                          <p:val>
                                            <p:strVal val="#ppt_x"/>
                                          </p:val>
                                        </p:tav>
                                      </p:tavLst>
                                    </p:anim>
                                    <p:animEffect transition="in" filter="wipe(right)">
                                      <p:cBhvr>
                                        <p:cTn id="66" dur="400"/>
                                        <p:tgtEl>
                                          <p:spTgt spid="51"/>
                                        </p:tgtEl>
                                      </p:cBhvr>
                                    </p:animEffect>
                                  </p:childTnLst>
                                </p:cTn>
                              </p:par>
                            </p:childTnLst>
                          </p:cTn>
                        </p:par>
                        <p:par>
                          <p:cTn id="67" fill="hold">
                            <p:stCondLst>
                              <p:cond delay="6000"/>
                            </p:stCondLst>
                            <p:childTnLst>
                              <p:par>
                                <p:cTn id="68" presetID="12" presetClass="entr" presetSubtype="1"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 calcmode="lin" valueType="num">
                                      <p:cBhvr additive="base">
                                        <p:cTn id="70" dur="400"/>
                                        <p:tgtEl>
                                          <p:spTgt spid="55"/>
                                        </p:tgtEl>
                                        <p:attrNameLst>
                                          <p:attrName>ppt_y</p:attrName>
                                        </p:attrNameLst>
                                      </p:cBhvr>
                                      <p:tavLst>
                                        <p:tav tm="0">
                                          <p:val>
                                            <p:strVal val="#ppt_y-#ppt_h*1.125000"/>
                                          </p:val>
                                        </p:tav>
                                        <p:tav tm="100000">
                                          <p:val>
                                            <p:strVal val="#ppt_y"/>
                                          </p:val>
                                        </p:tav>
                                      </p:tavLst>
                                    </p:anim>
                                    <p:animEffect transition="in" filter="wipe(down)">
                                      <p:cBhvr>
                                        <p:cTn id="71" dur="400"/>
                                        <p:tgtEl>
                                          <p:spTgt spid="55"/>
                                        </p:tgtEl>
                                      </p:cBhvr>
                                    </p:animEffect>
                                  </p:childTnLst>
                                </p:cTn>
                              </p:par>
                            </p:childTnLst>
                          </p:cTn>
                        </p:par>
                        <p:par>
                          <p:cTn id="72" fill="hold">
                            <p:stCondLst>
                              <p:cond delay="6500"/>
                            </p:stCondLst>
                            <p:childTnLst>
                              <p:par>
                                <p:cTn id="73" presetID="53" presetClass="entr" presetSubtype="16" fill="hold" nodeType="afterEffect">
                                  <p:stCondLst>
                                    <p:cond delay="0"/>
                                  </p:stCondLst>
                                  <p:childTnLst>
                                    <p:set>
                                      <p:cBhvr>
                                        <p:cTn id="74" dur="1" fill="hold">
                                          <p:stCondLst>
                                            <p:cond delay="0"/>
                                          </p:stCondLst>
                                        </p:cTn>
                                        <p:tgtEl>
                                          <p:spTgt spid="80"/>
                                        </p:tgtEl>
                                        <p:attrNameLst>
                                          <p:attrName>style.visibility</p:attrName>
                                        </p:attrNameLst>
                                      </p:cBhvr>
                                      <p:to>
                                        <p:strVal val="visible"/>
                                      </p:to>
                                    </p:set>
                                    <p:anim calcmode="lin" valueType="num">
                                      <p:cBhvr>
                                        <p:cTn id="75" dur="500" fill="hold"/>
                                        <p:tgtEl>
                                          <p:spTgt spid="80"/>
                                        </p:tgtEl>
                                        <p:attrNameLst>
                                          <p:attrName>ppt_w</p:attrName>
                                        </p:attrNameLst>
                                      </p:cBhvr>
                                      <p:tavLst>
                                        <p:tav tm="0">
                                          <p:val>
                                            <p:fltVal val="0"/>
                                          </p:val>
                                        </p:tav>
                                        <p:tav tm="100000">
                                          <p:val>
                                            <p:strVal val="#ppt_w"/>
                                          </p:val>
                                        </p:tav>
                                      </p:tavLst>
                                    </p:anim>
                                    <p:anim calcmode="lin" valueType="num">
                                      <p:cBhvr>
                                        <p:cTn id="76" dur="500" fill="hold"/>
                                        <p:tgtEl>
                                          <p:spTgt spid="80"/>
                                        </p:tgtEl>
                                        <p:attrNameLst>
                                          <p:attrName>ppt_h</p:attrName>
                                        </p:attrNameLst>
                                      </p:cBhvr>
                                      <p:tavLst>
                                        <p:tav tm="0">
                                          <p:val>
                                            <p:fltVal val="0"/>
                                          </p:val>
                                        </p:tav>
                                        <p:tav tm="100000">
                                          <p:val>
                                            <p:strVal val="#ppt_h"/>
                                          </p:val>
                                        </p:tav>
                                      </p:tavLst>
                                    </p:anim>
                                    <p:animEffect transition="in" filter="fade">
                                      <p:cBhvr>
                                        <p:cTn id="77" dur="500"/>
                                        <p:tgtEl>
                                          <p:spTgt spid="80"/>
                                        </p:tgtEl>
                                      </p:cBhvr>
                                    </p:animEffect>
                                  </p:childTnLst>
                                </p:cTn>
                              </p:par>
                            </p:childTnLst>
                          </p:cTn>
                        </p:par>
                        <p:par>
                          <p:cTn id="78" fill="hold">
                            <p:stCondLst>
                              <p:cond delay="7000"/>
                            </p:stCondLst>
                            <p:childTnLst>
                              <p:par>
                                <p:cTn id="79" presetID="16" presetClass="entr" presetSubtype="42" fill="hold" nodeType="after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barn(outHorizontal)">
                                      <p:cBhvr>
                                        <p:cTn id="81" dur="400"/>
                                        <p:tgtEl>
                                          <p:spTgt spid="52"/>
                                        </p:tgtEl>
                                      </p:cBhvr>
                                    </p:animEffect>
                                  </p:childTnLst>
                                </p:cTn>
                              </p:par>
                            </p:childTnLst>
                          </p:cTn>
                        </p:par>
                        <p:par>
                          <p:cTn id="82" fill="hold">
                            <p:stCondLst>
                              <p:cond delay="7500"/>
                            </p:stCondLst>
                            <p:childTnLst>
                              <p:par>
                                <p:cTn id="83" presetID="22" presetClass="entr" presetSubtype="8" fill="hold" grpId="0" nodeType="afterEffect">
                                  <p:stCondLst>
                                    <p:cond delay="0"/>
                                  </p:stCondLst>
                                  <p:iterate type="lt">
                                    <p:tmPct val="30000"/>
                                  </p:iterate>
                                  <p:childTnLst>
                                    <p:set>
                                      <p:cBhvr>
                                        <p:cTn id="84" dur="1" fill="hold">
                                          <p:stCondLst>
                                            <p:cond delay="0"/>
                                          </p:stCondLst>
                                        </p:cTn>
                                        <p:tgtEl>
                                          <p:spTgt spid="58"/>
                                        </p:tgtEl>
                                        <p:attrNameLst>
                                          <p:attrName>style.visibility</p:attrName>
                                        </p:attrNameLst>
                                      </p:cBhvr>
                                      <p:to>
                                        <p:strVal val="visible"/>
                                      </p:to>
                                    </p:set>
                                    <p:animEffect transition="in" filter="wipe(left)">
                                      <p:cBhvr>
                                        <p:cTn id="85" dur="50"/>
                                        <p:tgtEl>
                                          <p:spTgt spid="58"/>
                                        </p:tgtEl>
                                      </p:cBhvr>
                                    </p:animEffect>
                                  </p:childTnLst>
                                </p:cTn>
                              </p:par>
                              <p:par>
                                <p:cTn id="86" presetID="36" presetClass="emph" presetSubtype="0" fill="hold" grpId="1" nodeType="withEffect">
                                  <p:stCondLst>
                                    <p:cond delay="0"/>
                                  </p:stCondLst>
                                  <p:iterate type="lt">
                                    <p:tmPct val="30000"/>
                                  </p:iterate>
                                  <p:childTnLst>
                                    <p:animScale>
                                      <p:cBhvr>
                                        <p:cTn id="87" dur="25" autoRev="1" fill="hold">
                                          <p:stCondLst>
                                            <p:cond delay="0"/>
                                          </p:stCondLst>
                                        </p:cTn>
                                        <p:tgtEl>
                                          <p:spTgt spid="58"/>
                                        </p:tgtEl>
                                      </p:cBhvr>
                                      <p:to x="80000" y="100000"/>
                                    </p:animScale>
                                    <p:anim by="(#ppt_w*0.10)" calcmode="lin" valueType="num">
                                      <p:cBhvr>
                                        <p:cTn id="88" dur="25" autoRev="1" fill="hold">
                                          <p:stCondLst>
                                            <p:cond delay="0"/>
                                          </p:stCondLst>
                                        </p:cTn>
                                        <p:tgtEl>
                                          <p:spTgt spid="58"/>
                                        </p:tgtEl>
                                        <p:attrNameLst>
                                          <p:attrName>ppt_x</p:attrName>
                                        </p:attrNameLst>
                                      </p:cBhvr>
                                    </p:anim>
                                    <p:anim by="(-#ppt_w*0.10)" calcmode="lin" valueType="num">
                                      <p:cBhvr>
                                        <p:cTn id="89" dur="25" autoRev="1" fill="hold">
                                          <p:stCondLst>
                                            <p:cond delay="0"/>
                                          </p:stCondLst>
                                        </p:cTn>
                                        <p:tgtEl>
                                          <p:spTgt spid="58"/>
                                        </p:tgtEl>
                                        <p:attrNameLst>
                                          <p:attrName>ppt_y</p:attrName>
                                        </p:attrNameLst>
                                      </p:cBhvr>
                                    </p:anim>
                                    <p:animRot by="-480000">
                                      <p:cBhvr>
                                        <p:cTn id="90" dur="25" autoRev="1" fill="hold">
                                          <p:stCondLst>
                                            <p:cond delay="0"/>
                                          </p:stCondLst>
                                        </p:cTn>
                                        <p:tgtEl>
                                          <p:spTgt spid="58"/>
                                        </p:tgtEl>
                                        <p:attrNameLst>
                                          <p:attrName>r</p:attrName>
                                        </p:attrNameLst>
                                      </p:cBhvr>
                                    </p:animRot>
                                  </p:childTnLst>
                                </p:cTn>
                              </p:par>
                            </p:childTnLst>
                          </p:cTn>
                        </p:par>
                        <p:par>
                          <p:cTn id="91" fill="hold">
                            <p:stCondLst>
                              <p:cond delay="8565"/>
                            </p:stCondLst>
                            <p:childTnLst>
                              <p:par>
                                <p:cTn id="92" presetID="10" presetClass="entr" presetSubtype="0" fill="hold" grpId="0" nodeType="after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fade">
                                      <p:cBhvr>
                                        <p:cTn id="94"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7" grpId="0" animBg="1"/>
      <p:bldP spid="48" grpId="0" animBg="1"/>
      <p:bldP spid="50" grpId="0" animBg="1"/>
      <p:bldP spid="51" grpId="0" animBg="1"/>
      <p:bldP spid="57" grpId="0" animBg="1"/>
      <p:bldP spid="58" grpId="0"/>
      <p:bldP spid="5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接连接符 9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646880" y="242192"/>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TextBox 105"/>
          <p:cNvSpPr txBox="1"/>
          <p:nvPr/>
        </p:nvSpPr>
        <p:spPr>
          <a:xfrm>
            <a:off x="908957" y="206330"/>
            <a:ext cx="1069524" cy="400110"/>
          </a:xfrm>
          <a:prstGeom prst="rect">
            <a:avLst/>
          </a:prstGeom>
          <a:noFill/>
        </p:spPr>
        <p:txBody>
          <a:bodyPr wrap="none" rtlCol="0">
            <a:spAutoFit/>
          </a:bodyPr>
          <a:lstStyle/>
          <a:p>
            <a:r>
              <a:rPr lang="zh-CN" altLang="en-US" sz="2000" spc="300" dirty="0">
                <a:latin typeface="方正兰亭细黑_GBK" panose="02000000000000000000" pitchFamily="2" charset="-122"/>
                <a:ea typeface="方正兰亭细黑_GBK" panose="02000000000000000000" pitchFamily="2" charset="-122"/>
              </a:rPr>
              <a:t>主目录</a:t>
            </a:r>
          </a:p>
        </p:txBody>
      </p:sp>
      <p:sp>
        <p:nvSpPr>
          <p:cNvPr id="107" name="TextBox 106"/>
          <p:cNvSpPr txBox="1"/>
          <p:nvPr/>
        </p:nvSpPr>
        <p:spPr>
          <a:xfrm>
            <a:off x="2160085" y="267886"/>
            <a:ext cx="1183337" cy="338554"/>
          </a:xfrm>
          <a:prstGeom prst="rect">
            <a:avLst/>
          </a:prstGeom>
          <a:noFill/>
        </p:spPr>
        <p:txBody>
          <a:bodyPr wrap="none" rtlCol="0">
            <a:spAutoFit/>
          </a:bodyPr>
          <a:lstStyle/>
          <a:p>
            <a:r>
              <a:rPr lang="en-US" altLang="zh-CN" sz="1600" dirty="0">
                <a:solidFill>
                  <a:srgbClr val="F2B800"/>
                </a:solidFill>
                <a:latin typeface="Kozuka Gothic Pro R" pitchFamily="34" charset="-128"/>
                <a:ea typeface="Kozuka Gothic Pro R" pitchFamily="34" charset="-128"/>
              </a:rPr>
              <a:t>CONTENTS</a:t>
            </a:r>
            <a:endParaRPr lang="zh-CN" altLang="en-US" sz="1600" dirty="0">
              <a:solidFill>
                <a:srgbClr val="F2B800"/>
              </a:solidFill>
              <a:latin typeface="Kozuka Gothic Pro R" pitchFamily="34" charset="-128"/>
              <a:ea typeface="Kozuka Gothic Pro R" pitchFamily="34" charset="-128"/>
            </a:endParaRPr>
          </a:p>
        </p:txBody>
      </p:sp>
      <p:cxnSp>
        <p:nvCxnSpPr>
          <p:cNvPr id="108" name="直接连接符 107"/>
          <p:cNvCxnSpPr/>
          <p:nvPr/>
        </p:nvCxnSpPr>
        <p:spPr>
          <a:xfrm>
            <a:off x="2026111"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1754785" y="2230671"/>
            <a:ext cx="4775200" cy="1204692"/>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 name="connsiteX0" fmla="*/ 0 w 4267200"/>
              <a:gd name="connsiteY0" fmla="*/ 14514 h 1204692"/>
              <a:gd name="connsiteX1" fmla="*/ 1407886 w 4267200"/>
              <a:gd name="connsiteY1" fmla="*/ 1204685 h 1204692"/>
              <a:gd name="connsiteX2" fmla="*/ 2815772 w 4267200"/>
              <a:gd name="connsiteY2" fmla="*/ 0 h 1204692"/>
              <a:gd name="connsiteX3" fmla="*/ 4267200 w 4267200"/>
              <a:gd name="connsiteY3" fmla="*/ 1204685 h 1204692"/>
              <a:gd name="connsiteX0" fmla="*/ 0 w 4267200"/>
              <a:gd name="connsiteY0" fmla="*/ 14514 h 1204692"/>
              <a:gd name="connsiteX1" fmla="*/ 1407886 w 4267200"/>
              <a:gd name="connsiteY1" fmla="*/ 1204685 h 1204692"/>
              <a:gd name="connsiteX2" fmla="*/ 3069772 w 4267200"/>
              <a:gd name="connsiteY2" fmla="*/ 0 h 1204692"/>
              <a:gd name="connsiteX3" fmla="*/ 4267200 w 4267200"/>
              <a:gd name="connsiteY3" fmla="*/ 1204685 h 1204692"/>
              <a:gd name="connsiteX0" fmla="*/ 0 w 4775200"/>
              <a:gd name="connsiteY0" fmla="*/ 14514 h 1204692"/>
              <a:gd name="connsiteX1" fmla="*/ 1407886 w 4775200"/>
              <a:gd name="connsiteY1" fmla="*/ 1204685 h 1204692"/>
              <a:gd name="connsiteX2" fmla="*/ 3069772 w 4775200"/>
              <a:gd name="connsiteY2" fmla="*/ 0 h 1204692"/>
              <a:gd name="connsiteX3" fmla="*/ 4775200 w 4775200"/>
              <a:gd name="connsiteY3" fmla="*/ 1204685 h 1204692"/>
            </a:gdLst>
            <a:ahLst/>
            <a:cxnLst>
              <a:cxn ang="0">
                <a:pos x="connsiteX0" y="connsiteY0"/>
              </a:cxn>
              <a:cxn ang="0">
                <a:pos x="connsiteX1" y="connsiteY1"/>
              </a:cxn>
              <a:cxn ang="0">
                <a:pos x="connsiteX2" y="connsiteY2"/>
              </a:cxn>
              <a:cxn ang="0">
                <a:pos x="connsiteX3" y="connsiteY3"/>
              </a:cxn>
            </a:cxnLst>
            <a:rect l="l" t="t" r="r" b="b"/>
            <a:pathLst>
              <a:path w="4775200" h="1204692">
                <a:moveTo>
                  <a:pt x="0" y="14514"/>
                </a:moveTo>
                <a:cubicBezTo>
                  <a:pt x="469295" y="610809"/>
                  <a:pt x="896257" y="1207104"/>
                  <a:pt x="1407886" y="1204685"/>
                </a:cubicBezTo>
                <a:cubicBezTo>
                  <a:pt x="1919515" y="1202266"/>
                  <a:pt x="2508553" y="0"/>
                  <a:pt x="3069772" y="0"/>
                </a:cubicBezTo>
                <a:cubicBezTo>
                  <a:pt x="3630991" y="0"/>
                  <a:pt x="4301067" y="1204685"/>
                  <a:pt x="4775200" y="1204685"/>
                </a:cubicBezTo>
              </a:path>
            </a:pathLst>
          </a:custGeom>
          <a:ln w="76200">
            <a:solidFill>
              <a:srgbClr val="6BA42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6BA42C"/>
              </a:solidFill>
            </a:endParaRPr>
          </a:p>
        </p:txBody>
      </p:sp>
      <p:grpSp>
        <p:nvGrpSpPr>
          <p:cNvPr id="10" name="组合 9"/>
          <p:cNvGrpSpPr/>
          <p:nvPr/>
        </p:nvGrpSpPr>
        <p:grpSpPr>
          <a:xfrm>
            <a:off x="1180871" y="1661152"/>
            <a:ext cx="1139038" cy="1139038"/>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34" name="TextBox 133"/>
            <p:cNvSpPr txBox="1"/>
            <p:nvPr/>
          </p:nvSpPr>
          <p:spPr>
            <a:xfrm>
              <a:off x="1459284" y="1876728"/>
              <a:ext cx="582211" cy="707886"/>
            </a:xfrm>
            <a:prstGeom prst="rect">
              <a:avLst/>
            </a:prstGeom>
            <a:noFill/>
          </p:spPr>
          <p:txBody>
            <a:bodyPr wrap="none" rtlCol="0">
              <a:spAutoFit/>
            </a:bodyPr>
            <a:lstStyle/>
            <a:p>
              <a:r>
                <a:rPr lang="en-US" altLang="zh-CN" sz="4000" dirty="0">
                  <a:solidFill>
                    <a:srgbClr val="6BA42C"/>
                  </a:solidFill>
                  <a:latin typeface="Watford DB" pitchFamily="2" charset="0"/>
                  <a:ea typeface="造字工房劲黑（非商用）常规体" pitchFamily="50" charset="-122"/>
                </a:rPr>
                <a:t>1</a:t>
              </a:r>
              <a:endParaRPr lang="zh-CN" altLang="en-US" sz="4000" dirty="0">
                <a:solidFill>
                  <a:srgbClr val="6BA42C"/>
                </a:solidFill>
                <a:latin typeface="Watford DB" pitchFamily="2" charset="0"/>
                <a:ea typeface="造字工房劲黑（非商用）常规体" pitchFamily="50" charset="-122"/>
              </a:endParaRPr>
            </a:p>
          </p:txBody>
        </p:sp>
      </p:grpSp>
      <p:grpSp>
        <p:nvGrpSpPr>
          <p:cNvPr id="30" name="组合 29"/>
          <p:cNvGrpSpPr/>
          <p:nvPr/>
        </p:nvGrpSpPr>
        <p:grpSpPr>
          <a:xfrm>
            <a:off x="2591676" y="2836786"/>
            <a:ext cx="1139038" cy="1139038"/>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35" name="TextBox 134"/>
            <p:cNvSpPr txBox="1"/>
            <p:nvPr/>
          </p:nvSpPr>
          <p:spPr>
            <a:xfrm>
              <a:off x="2870089" y="3052362"/>
              <a:ext cx="582211" cy="707886"/>
            </a:xfrm>
            <a:prstGeom prst="rect">
              <a:avLst/>
            </a:prstGeom>
            <a:noFill/>
          </p:spPr>
          <p:txBody>
            <a:bodyPr wrap="none" rtlCol="0">
              <a:spAutoFit/>
            </a:bodyPr>
            <a:lstStyle/>
            <a:p>
              <a:r>
                <a:rPr lang="en-US" altLang="zh-CN" sz="4000" dirty="0">
                  <a:solidFill>
                    <a:srgbClr val="6BA42C"/>
                  </a:solidFill>
                  <a:latin typeface="Watford DB" pitchFamily="2" charset="0"/>
                  <a:ea typeface="造字工房劲黑（非商用）常规体" pitchFamily="50" charset="-122"/>
                </a:rPr>
                <a:t>2</a:t>
              </a:r>
              <a:endParaRPr lang="zh-CN" altLang="en-US" sz="4000" dirty="0">
                <a:solidFill>
                  <a:srgbClr val="6BA42C"/>
                </a:solidFill>
                <a:latin typeface="Watford DB" pitchFamily="2" charset="0"/>
                <a:ea typeface="造字工房劲黑（非商用）常规体" pitchFamily="50" charset="-122"/>
              </a:endParaRPr>
            </a:p>
          </p:txBody>
        </p:sp>
      </p:grpSp>
      <p:grpSp>
        <p:nvGrpSpPr>
          <p:cNvPr id="31" name="组合 30"/>
          <p:cNvGrpSpPr/>
          <p:nvPr/>
        </p:nvGrpSpPr>
        <p:grpSpPr>
          <a:xfrm>
            <a:off x="4299108" y="1661152"/>
            <a:ext cx="1139038" cy="1139038"/>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33" name="椭圆 1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36" name="TextBox 135"/>
            <p:cNvSpPr txBox="1"/>
            <p:nvPr/>
          </p:nvSpPr>
          <p:spPr>
            <a:xfrm>
              <a:off x="4280894" y="1876728"/>
              <a:ext cx="582211" cy="707886"/>
            </a:xfrm>
            <a:prstGeom prst="rect">
              <a:avLst/>
            </a:prstGeom>
            <a:noFill/>
          </p:spPr>
          <p:txBody>
            <a:bodyPr wrap="none" rtlCol="0">
              <a:spAutoFit/>
            </a:bodyPr>
            <a:lstStyle/>
            <a:p>
              <a:r>
                <a:rPr lang="en-US" altLang="zh-CN" sz="4000" dirty="0">
                  <a:solidFill>
                    <a:srgbClr val="6BA42C"/>
                  </a:solidFill>
                  <a:latin typeface="Watford DB" pitchFamily="2" charset="0"/>
                  <a:ea typeface="造字工房劲黑（非商用）常规体" pitchFamily="50" charset="-122"/>
                </a:rPr>
                <a:t>3</a:t>
              </a:r>
              <a:endParaRPr lang="zh-CN" altLang="en-US" sz="4000" dirty="0">
                <a:solidFill>
                  <a:srgbClr val="6BA42C"/>
                </a:solidFill>
                <a:latin typeface="Watford DB" pitchFamily="2" charset="0"/>
                <a:ea typeface="造字工房劲黑（非商用）常规体" pitchFamily="50" charset="-122"/>
              </a:endParaRPr>
            </a:p>
          </p:txBody>
        </p:sp>
      </p:grpSp>
      <p:grpSp>
        <p:nvGrpSpPr>
          <p:cNvPr id="32" name="组合 31"/>
          <p:cNvGrpSpPr/>
          <p:nvPr/>
        </p:nvGrpSpPr>
        <p:grpSpPr>
          <a:xfrm>
            <a:off x="6021985" y="2842609"/>
            <a:ext cx="1139038" cy="1139038"/>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18" name="椭圆 1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37" name="TextBox 136"/>
            <p:cNvSpPr txBox="1"/>
            <p:nvPr/>
          </p:nvSpPr>
          <p:spPr>
            <a:xfrm>
              <a:off x="5691699" y="3052362"/>
              <a:ext cx="582211" cy="707886"/>
            </a:xfrm>
            <a:prstGeom prst="rect">
              <a:avLst/>
            </a:prstGeom>
            <a:noFill/>
          </p:spPr>
          <p:txBody>
            <a:bodyPr wrap="none" rtlCol="0">
              <a:spAutoFit/>
            </a:bodyPr>
            <a:lstStyle/>
            <a:p>
              <a:r>
                <a:rPr lang="en-US" altLang="zh-CN" sz="4000" dirty="0">
                  <a:solidFill>
                    <a:srgbClr val="6BA42C"/>
                  </a:solidFill>
                  <a:latin typeface="Watford DB" pitchFamily="2" charset="0"/>
                  <a:ea typeface="造字工房劲黑（非商用）常规体" pitchFamily="50" charset="-122"/>
                </a:rPr>
                <a:t>4</a:t>
              </a:r>
              <a:endParaRPr lang="zh-CN" altLang="en-US" sz="4000" dirty="0">
                <a:solidFill>
                  <a:srgbClr val="6BA42C"/>
                </a:solidFill>
                <a:latin typeface="Watford DB" pitchFamily="2" charset="0"/>
                <a:ea typeface="造字工房劲黑（非商用）常规体" pitchFamily="50" charset="-122"/>
              </a:endParaRPr>
            </a:p>
          </p:txBody>
        </p:sp>
      </p:grpSp>
      <p:sp>
        <p:nvSpPr>
          <p:cNvPr id="144" name="TextBox 143"/>
          <p:cNvSpPr txBox="1"/>
          <p:nvPr/>
        </p:nvSpPr>
        <p:spPr>
          <a:xfrm>
            <a:off x="1443719" y="1065112"/>
            <a:ext cx="649537" cy="369332"/>
          </a:xfrm>
          <a:prstGeom prst="rect">
            <a:avLst/>
          </a:prstGeom>
          <a:noFill/>
        </p:spPr>
        <p:txBody>
          <a:bodyPr wrap="none" rtlCol="0">
            <a:spAutoFit/>
          </a:bodyPr>
          <a:lstStyle/>
          <a:p>
            <a:r>
              <a:rPr lang="zh-CN" altLang="en-US" b="1" dirty="0">
                <a:solidFill>
                  <a:srgbClr val="6BA42C"/>
                </a:solidFill>
                <a:latin typeface="方正兰亭细黑_GBK" panose="02000000000000000000" pitchFamily="2" charset="-122"/>
                <a:ea typeface="方正兰亭细黑_GBK" panose="02000000000000000000" pitchFamily="2" charset="-122"/>
              </a:rPr>
              <a:t>绪论</a:t>
            </a:r>
          </a:p>
        </p:txBody>
      </p:sp>
      <p:sp>
        <p:nvSpPr>
          <p:cNvPr id="145" name="TextBox 144"/>
          <p:cNvSpPr txBox="1"/>
          <p:nvPr/>
        </p:nvSpPr>
        <p:spPr>
          <a:xfrm>
            <a:off x="1978481" y="4128385"/>
            <a:ext cx="2044149" cy="369332"/>
          </a:xfrm>
          <a:prstGeom prst="rect">
            <a:avLst/>
          </a:prstGeom>
          <a:noFill/>
        </p:spPr>
        <p:txBody>
          <a:bodyPr wrap="none" rtlCol="0">
            <a:spAutoFit/>
          </a:bodyPr>
          <a:lstStyle/>
          <a:p>
            <a:r>
              <a:rPr lang="zh-CN" altLang="en-US" b="1" dirty="0">
                <a:solidFill>
                  <a:srgbClr val="6BA42C"/>
                </a:solidFill>
                <a:latin typeface="方正兰亭细黑_GBK" panose="02000000000000000000" pitchFamily="2" charset="-122"/>
                <a:ea typeface="方正兰亭细黑_GBK" panose="02000000000000000000" pitchFamily="2" charset="-122"/>
              </a:rPr>
              <a:t>会计电算化的风险</a:t>
            </a:r>
          </a:p>
        </p:txBody>
      </p:sp>
      <p:sp>
        <p:nvSpPr>
          <p:cNvPr id="146" name="TextBox 145"/>
          <p:cNvSpPr txBox="1"/>
          <p:nvPr/>
        </p:nvSpPr>
        <p:spPr>
          <a:xfrm>
            <a:off x="3662754" y="1065112"/>
            <a:ext cx="2973891" cy="369332"/>
          </a:xfrm>
          <a:prstGeom prst="rect">
            <a:avLst/>
          </a:prstGeom>
          <a:noFill/>
        </p:spPr>
        <p:txBody>
          <a:bodyPr wrap="none" rtlCol="0">
            <a:spAutoFit/>
          </a:bodyPr>
          <a:lstStyle/>
          <a:p>
            <a:r>
              <a:rPr lang="zh-CN" altLang="en-US" b="1" dirty="0">
                <a:solidFill>
                  <a:srgbClr val="6BA42C"/>
                </a:solidFill>
                <a:latin typeface="方正兰亭细黑_GBK" panose="02000000000000000000" pitchFamily="2" charset="-122"/>
                <a:ea typeface="方正兰亭细黑_GBK" panose="02000000000000000000" pitchFamily="2" charset="-122"/>
              </a:rPr>
              <a:t>会计电算化的风险防范措施</a:t>
            </a:r>
          </a:p>
        </p:txBody>
      </p:sp>
      <p:sp>
        <p:nvSpPr>
          <p:cNvPr id="147" name="TextBox 146"/>
          <p:cNvSpPr txBox="1"/>
          <p:nvPr/>
        </p:nvSpPr>
        <p:spPr>
          <a:xfrm>
            <a:off x="6300398" y="4128385"/>
            <a:ext cx="649537" cy="369332"/>
          </a:xfrm>
          <a:prstGeom prst="rect">
            <a:avLst/>
          </a:prstGeom>
          <a:noFill/>
        </p:spPr>
        <p:txBody>
          <a:bodyPr wrap="none" rtlCol="0">
            <a:spAutoFit/>
          </a:bodyPr>
          <a:lstStyle/>
          <a:p>
            <a:r>
              <a:rPr lang="zh-CN" altLang="en-US" b="1" dirty="0">
                <a:solidFill>
                  <a:srgbClr val="6BA42C"/>
                </a:solidFill>
                <a:latin typeface="方正兰亭细黑_GBK" panose="02000000000000000000" pitchFamily="2" charset="-122"/>
                <a:ea typeface="方正兰亭细黑_GBK" panose="02000000000000000000" pitchFamily="2" charset="-122"/>
              </a:rPr>
              <a:t>结论</a:t>
            </a:r>
          </a:p>
        </p:txBody>
      </p:sp>
      <p:sp>
        <p:nvSpPr>
          <p:cNvPr id="153" name="TextBox 152"/>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381754252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300"/>
                                        <p:tgtEl>
                                          <p:spTgt spid="9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down)">
                                      <p:cBhvr>
                                        <p:cTn id="11" dur="300"/>
                                        <p:tgtEl>
                                          <p:spTgt spid="10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500"/>
                                        <p:tgtEl>
                                          <p:spTgt spid="106"/>
                                        </p:tgtEl>
                                        <p:attrNameLst>
                                          <p:attrName>ppt_x</p:attrName>
                                        </p:attrNameLst>
                                      </p:cBhvr>
                                      <p:tavLst>
                                        <p:tav tm="0">
                                          <p:val>
                                            <p:strVal val="#ppt_x-#ppt_w*1.125000"/>
                                          </p:val>
                                        </p:tav>
                                        <p:tav tm="100000">
                                          <p:val>
                                            <p:strVal val="#ppt_x"/>
                                          </p:val>
                                        </p:tav>
                                      </p:tavLst>
                                    </p:anim>
                                    <p:animEffect transition="in" filter="wipe(right)">
                                      <p:cBhvr>
                                        <p:cTn id="16" dur="500"/>
                                        <p:tgtEl>
                                          <p:spTgt spid="106"/>
                                        </p:tgtEl>
                                      </p:cBhvr>
                                    </p:animEffect>
                                  </p:childTnLst>
                                </p:cTn>
                              </p:par>
                              <p:par>
                                <p:cTn id="17" presetID="12" presetClass="entr" presetSubtype="8"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p:tgtEl>
                                          <p:spTgt spid="108"/>
                                        </p:tgtEl>
                                        <p:attrNameLst>
                                          <p:attrName>ppt_x</p:attrName>
                                        </p:attrNameLst>
                                      </p:cBhvr>
                                      <p:tavLst>
                                        <p:tav tm="0">
                                          <p:val>
                                            <p:strVal val="#ppt_x-#ppt_w*1.125000"/>
                                          </p:val>
                                        </p:tav>
                                        <p:tav tm="100000">
                                          <p:val>
                                            <p:strVal val="#ppt_x"/>
                                          </p:val>
                                        </p:tav>
                                      </p:tavLst>
                                    </p:anim>
                                    <p:animEffect transition="in" filter="wipe(right)">
                                      <p:cBhvr>
                                        <p:cTn id="20" dur="500"/>
                                        <p:tgtEl>
                                          <p:spTgt spid="10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07"/>
                                        </p:tgtEl>
                                        <p:attrNameLst>
                                          <p:attrName>style.visibility</p:attrName>
                                        </p:attrNameLst>
                                      </p:cBhvr>
                                      <p:to>
                                        <p:strVal val="visible"/>
                                      </p:to>
                                    </p:set>
                                    <p:anim calcmode="lin" valueType="num">
                                      <p:cBhvr additive="base">
                                        <p:cTn id="23" dur="500"/>
                                        <p:tgtEl>
                                          <p:spTgt spid="107"/>
                                        </p:tgtEl>
                                        <p:attrNameLst>
                                          <p:attrName>ppt_x</p:attrName>
                                        </p:attrNameLst>
                                      </p:cBhvr>
                                      <p:tavLst>
                                        <p:tav tm="0">
                                          <p:val>
                                            <p:strVal val="#ppt_x-#ppt_w*1.125000"/>
                                          </p:val>
                                        </p:tav>
                                        <p:tav tm="100000">
                                          <p:val>
                                            <p:strVal val="#ppt_x"/>
                                          </p:val>
                                        </p:tav>
                                      </p:tavLst>
                                    </p:anim>
                                    <p:animEffect transition="in" filter="wipe(right)">
                                      <p:cBhvr>
                                        <p:cTn id="24" dur="500"/>
                                        <p:tgtEl>
                                          <p:spTgt spid="107"/>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3000"/>
                                        <p:tgtEl>
                                          <p:spTgt spid="3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44"/>
                                        </p:tgtEl>
                                        <p:attrNameLst>
                                          <p:attrName>style.visibility</p:attrName>
                                        </p:attrNameLst>
                                      </p:cBhvr>
                                      <p:to>
                                        <p:strVal val="visible"/>
                                      </p:to>
                                    </p:set>
                                    <p:anim calcmode="lin" valueType="num">
                                      <p:cBhvr additive="base">
                                        <p:cTn id="37" dur="500"/>
                                        <p:tgtEl>
                                          <p:spTgt spid="144"/>
                                        </p:tgtEl>
                                        <p:attrNameLst>
                                          <p:attrName>ppt_y</p:attrName>
                                        </p:attrNameLst>
                                      </p:cBhvr>
                                      <p:tavLst>
                                        <p:tav tm="0">
                                          <p:val>
                                            <p:strVal val="#ppt_y+#ppt_h*1.125000"/>
                                          </p:val>
                                        </p:tav>
                                        <p:tav tm="100000">
                                          <p:val>
                                            <p:strVal val="#ppt_y"/>
                                          </p:val>
                                        </p:tav>
                                      </p:tavLst>
                                    </p:anim>
                                    <p:animEffect transition="in" filter="wipe(up)">
                                      <p:cBhvr>
                                        <p:cTn id="38" dur="500"/>
                                        <p:tgtEl>
                                          <p:spTgt spid="144"/>
                                        </p:tgtEl>
                                      </p:cBhvr>
                                    </p:animEffect>
                                  </p:childTnLst>
                                </p:cTn>
                              </p:par>
                              <p:par>
                                <p:cTn id="39" presetID="53" presetClass="entr" presetSubtype="16" fill="hold" nodeType="withEffect">
                                  <p:stCondLst>
                                    <p:cond delay="80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par>
                                <p:cTn id="44" presetID="12" presetClass="entr" presetSubtype="1" fill="hold" grpId="0" nodeType="withEffect">
                                  <p:stCondLst>
                                    <p:cond delay="1300"/>
                                  </p:stCondLst>
                                  <p:childTnLst>
                                    <p:set>
                                      <p:cBhvr>
                                        <p:cTn id="45" dur="1" fill="hold">
                                          <p:stCondLst>
                                            <p:cond delay="0"/>
                                          </p:stCondLst>
                                        </p:cTn>
                                        <p:tgtEl>
                                          <p:spTgt spid="145"/>
                                        </p:tgtEl>
                                        <p:attrNameLst>
                                          <p:attrName>style.visibility</p:attrName>
                                        </p:attrNameLst>
                                      </p:cBhvr>
                                      <p:to>
                                        <p:strVal val="visible"/>
                                      </p:to>
                                    </p:set>
                                    <p:anim calcmode="lin" valueType="num">
                                      <p:cBhvr additive="base">
                                        <p:cTn id="46" dur="500"/>
                                        <p:tgtEl>
                                          <p:spTgt spid="145"/>
                                        </p:tgtEl>
                                        <p:attrNameLst>
                                          <p:attrName>ppt_y</p:attrName>
                                        </p:attrNameLst>
                                      </p:cBhvr>
                                      <p:tavLst>
                                        <p:tav tm="0">
                                          <p:val>
                                            <p:strVal val="#ppt_y-#ppt_h*1.125000"/>
                                          </p:val>
                                        </p:tav>
                                        <p:tav tm="100000">
                                          <p:val>
                                            <p:strVal val="#ppt_y"/>
                                          </p:val>
                                        </p:tav>
                                      </p:tavLst>
                                    </p:anim>
                                    <p:animEffect transition="in" filter="wipe(down)">
                                      <p:cBhvr>
                                        <p:cTn id="47" dur="500"/>
                                        <p:tgtEl>
                                          <p:spTgt spid="145"/>
                                        </p:tgtEl>
                                      </p:cBhvr>
                                    </p:animEffect>
                                  </p:childTnLst>
                                </p:cTn>
                              </p:par>
                              <p:par>
                                <p:cTn id="48" presetID="53" presetClass="entr" presetSubtype="16" fill="hold" nodeType="withEffect">
                                  <p:stCondLst>
                                    <p:cond delay="140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par>
                                <p:cTn id="53" presetID="12" presetClass="entr" presetSubtype="4" fill="hold" grpId="0" nodeType="withEffect">
                                  <p:stCondLst>
                                    <p:cond delay="1900"/>
                                  </p:stCondLst>
                                  <p:childTnLst>
                                    <p:set>
                                      <p:cBhvr>
                                        <p:cTn id="54" dur="1" fill="hold">
                                          <p:stCondLst>
                                            <p:cond delay="0"/>
                                          </p:stCondLst>
                                        </p:cTn>
                                        <p:tgtEl>
                                          <p:spTgt spid="146"/>
                                        </p:tgtEl>
                                        <p:attrNameLst>
                                          <p:attrName>style.visibility</p:attrName>
                                        </p:attrNameLst>
                                      </p:cBhvr>
                                      <p:to>
                                        <p:strVal val="visible"/>
                                      </p:to>
                                    </p:set>
                                    <p:anim calcmode="lin" valueType="num">
                                      <p:cBhvr additive="base">
                                        <p:cTn id="55" dur="500"/>
                                        <p:tgtEl>
                                          <p:spTgt spid="146"/>
                                        </p:tgtEl>
                                        <p:attrNameLst>
                                          <p:attrName>ppt_y</p:attrName>
                                        </p:attrNameLst>
                                      </p:cBhvr>
                                      <p:tavLst>
                                        <p:tav tm="0">
                                          <p:val>
                                            <p:strVal val="#ppt_y+#ppt_h*1.125000"/>
                                          </p:val>
                                        </p:tav>
                                        <p:tav tm="100000">
                                          <p:val>
                                            <p:strVal val="#ppt_y"/>
                                          </p:val>
                                        </p:tav>
                                      </p:tavLst>
                                    </p:anim>
                                    <p:animEffect transition="in" filter="wipe(up)">
                                      <p:cBhvr>
                                        <p:cTn id="56" dur="500"/>
                                        <p:tgtEl>
                                          <p:spTgt spid="146"/>
                                        </p:tgtEl>
                                      </p:cBhvr>
                                    </p:animEffect>
                                  </p:childTnLst>
                                </p:cTn>
                              </p:par>
                              <p:par>
                                <p:cTn id="57" presetID="53" presetClass="entr" presetSubtype="16" fill="hold" nodeType="withEffect">
                                  <p:stCondLst>
                                    <p:cond delay="220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fltVal val="0"/>
                                          </p:val>
                                        </p:tav>
                                        <p:tav tm="100000">
                                          <p:val>
                                            <p:strVal val="#ppt_h"/>
                                          </p:val>
                                        </p:tav>
                                      </p:tavLst>
                                    </p:anim>
                                    <p:animEffect transition="in" filter="fade">
                                      <p:cBhvr>
                                        <p:cTn id="61" dur="500"/>
                                        <p:tgtEl>
                                          <p:spTgt spid="32"/>
                                        </p:tgtEl>
                                      </p:cBhvr>
                                    </p:animEffect>
                                  </p:childTnLst>
                                </p:cTn>
                              </p:par>
                              <p:par>
                                <p:cTn id="62" presetID="12" presetClass="entr" presetSubtype="1" fill="hold" grpId="0" nodeType="withEffect">
                                  <p:stCondLst>
                                    <p:cond delay="2700"/>
                                  </p:stCondLst>
                                  <p:childTnLst>
                                    <p:set>
                                      <p:cBhvr>
                                        <p:cTn id="63" dur="1" fill="hold">
                                          <p:stCondLst>
                                            <p:cond delay="0"/>
                                          </p:stCondLst>
                                        </p:cTn>
                                        <p:tgtEl>
                                          <p:spTgt spid="147"/>
                                        </p:tgtEl>
                                        <p:attrNameLst>
                                          <p:attrName>style.visibility</p:attrName>
                                        </p:attrNameLst>
                                      </p:cBhvr>
                                      <p:to>
                                        <p:strVal val="visible"/>
                                      </p:to>
                                    </p:set>
                                    <p:anim calcmode="lin" valueType="num">
                                      <p:cBhvr additive="base">
                                        <p:cTn id="64" dur="500"/>
                                        <p:tgtEl>
                                          <p:spTgt spid="147"/>
                                        </p:tgtEl>
                                        <p:attrNameLst>
                                          <p:attrName>ppt_y</p:attrName>
                                        </p:attrNameLst>
                                      </p:cBhvr>
                                      <p:tavLst>
                                        <p:tav tm="0">
                                          <p:val>
                                            <p:strVal val="#ppt_y-#ppt_h*1.125000"/>
                                          </p:val>
                                        </p:tav>
                                        <p:tav tm="100000">
                                          <p:val>
                                            <p:strVal val="#ppt_y"/>
                                          </p:val>
                                        </p:tav>
                                      </p:tavLst>
                                    </p:anim>
                                    <p:animEffect transition="in" filter="wipe(down)">
                                      <p:cBhvr>
                                        <p:cTn id="65" dur="500"/>
                                        <p:tgtEl>
                                          <p:spTgt spid="147"/>
                                        </p:tgtEl>
                                      </p:cBhvr>
                                    </p:animEffect>
                                  </p:childTnLst>
                                </p:cTn>
                              </p:par>
                            </p:childTnLst>
                          </p:cTn>
                        </p:par>
                        <p:par>
                          <p:cTn id="66" fill="hold">
                            <p:stCondLst>
                              <p:cond delay="5200"/>
                            </p:stCondLst>
                            <p:childTnLst>
                              <p:par>
                                <p:cTn id="67" presetID="10" presetClass="entr" presetSubtype="0" fill="hold" grpId="0" nodeType="afterEffect">
                                  <p:stCondLst>
                                    <p:cond delay="0"/>
                                  </p:stCondLst>
                                  <p:childTnLst>
                                    <p:set>
                                      <p:cBhvr>
                                        <p:cTn id="68" dur="1" fill="hold">
                                          <p:stCondLst>
                                            <p:cond delay="0"/>
                                          </p:stCondLst>
                                        </p:cTn>
                                        <p:tgtEl>
                                          <p:spTgt spid="153"/>
                                        </p:tgtEl>
                                        <p:attrNameLst>
                                          <p:attrName>style.visibility</p:attrName>
                                        </p:attrNameLst>
                                      </p:cBhvr>
                                      <p:to>
                                        <p:strVal val="visible"/>
                                      </p:to>
                                    </p:set>
                                    <p:animEffect transition="in" filter="fade">
                                      <p:cBhvr>
                                        <p:cTn id="69" dur="2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107" grpId="0"/>
      <p:bldP spid="35" grpId="0" animBg="1"/>
      <p:bldP spid="144" grpId="0"/>
      <p:bldP spid="145" grpId="0"/>
      <p:bldP spid="146" grpId="0"/>
      <p:bldP spid="147" grpId="0"/>
      <p:bldP spid="1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3779912"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773787"/>
            <a:ext cx="3579826" cy="769441"/>
          </a:xfrm>
          <a:prstGeom prst="rect">
            <a:avLst/>
          </a:prstGeom>
          <a:noFill/>
        </p:spPr>
        <p:txBody>
          <a:bodyPr wrap="none" rtlCol="0">
            <a:spAutoFit/>
          </a:bodyPr>
          <a:lstStyle/>
          <a:p>
            <a:r>
              <a:rPr lang="zh-CN" altLang="en-US" sz="4400" b="1" dirty="0">
                <a:latin typeface="方正兰亭细黑_GBK" panose="02000000000000000000" pitchFamily="2" charset="-122"/>
                <a:ea typeface="方正兰亭细黑_GBK" panose="02000000000000000000" pitchFamily="2" charset="-122"/>
              </a:rPr>
              <a:t>实验数据结果</a:t>
            </a:r>
          </a:p>
        </p:txBody>
      </p:sp>
      <p:sp>
        <p:nvSpPr>
          <p:cNvPr id="13" name="TextBox 12"/>
          <p:cNvSpPr txBox="1"/>
          <p:nvPr/>
        </p:nvSpPr>
        <p:spPr>
          <a:xfrm>
            <a:off x="2461912" y="2896649"/>
            <a:ext cx="1101976" cy="307777"/>
          </a:xfrm>
          <a:prstGeom prst="rect">
            <a:avLst/>
          </a:prstGeom>
          <a:noFill/>
        </p:spPr>
        <p:txBody>
          <a:bodyPr wrap="square" lIns="0" tIns="0" rIns="0" bIns="0"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第四部分</a:t>
            </a:r>
          </a:p>
        </p:txBody>
      </p:sp>
      <p:grpSp>
        <p:nvGrpSpPr>
          <p:cNvPr id="3" name="组合 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KSO_Shape"/>
            <p:cNvSpPr/>
            <p:nvPr/>
          </p:nvSpPr>
          <p:spPr bwMode="auto">
            <a:xfrm>
              <a:off x="2573935" y="1804771"/>
              <a:ext cx="695127" cy="59085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16" name="TextBox 15"/>
          <p:cNvSpPr txBox="1"/>
          <p:nvPr/>
        </p:nvSpPr>
        <p:spPr>
          <a:xfrm>
            <a:off x="4423535" y="2473414"/>
            <a:ext cx="1107996"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实验数据</a:t>
            </a:r>
          </a:p>
        </p:txBody>
      </p:sp>
      <p:sp>
        <p:nvSpPr>
          <p:cNvPr id="17" name="TextBox 16"/>
          <p:cNvSpPr txBox="1"/>
          <p:nvPr/>
        </p:nvSpPr>
        <p:spPr>
          <a:xfrm>
            <a:off x="4423535" y="2886126"/>
            <a:ext cx="1107996"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实验难点</a:t>
            </a:r>
          </a:p>
        </p:txBody>
      </p:sp>
      <p:sp>
        <p:nvSpPr>
          <p:cNvPr id="18" name="TextBox 17"/>
          <p:cNvSpPr txBox="1"/>
          <p:nvPr/>
        </p:nvSpPr>
        <p:spPr>
          <a:xfrm>
            <a:off x="4423535" y="3298838"/>
            <a:ext cx="1107996"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案例分析</a:t>
            </a:r>
          </a:p>
        </p:txBody>
      </p:sp>
      <p:sp>
        <p:nvSpPr>
          <p:cNvPr id="19" name="TextBox 18"/>
          <p:cNvSpPr txBox="1"/>
          <p:nvPr/>
        </p:nvSpPr>
        <p:spPr>
          <a:xfrm>
            <a:off x="4423535" y="3711550"/>
            <a:ext cx="1107996"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问题评估</a:t>
            </a:r>
          </a:p>
        </p:txBody>
      </p:sp>
      <p:sp>
        <p:nvSpPr>
          <p:cNvPr id="20" name="TextBox 19"/>
          <p:cNvSpPr txBox="1"/>
          <p:nvPr/>
        </p:nvSpPr>
        <p:spPr>
          <a:xfrm>
            <a:off x="5502601" y="2551138"/>
            <a:ext cx="569708" cy="276999"/>
          </a:xfrm>
          <a:prstGeom prst="rect">
            <a:avLst/>
          </a:prstGeom>
          <a:noFill/>
        </p:spPr>
        <p:txBody>
          <a:bodyPr wrap="none" rtlCol="0">
            <a:spAutoFit/>
          </a:bodyPr>
          <a:lstStyle/>
          <a:p>
            <a:r>
              <a:rPr lang="en-US" altLang="zh-CN" sz="1200" dirty="0">
                <a:solidFill>
                  <a:srgbClr val="F2B800"/>
                </a:solidFill>
                <a:latin typeface="Kozuka Gothic Pro R" pitchFamily="34" charset="-128"/>
                <a:ea typeface="Kozuka Gothic Pro R" pitchFamily="34" charset="-128"/>
              </a:rPr>
              <a:t>DATA</a:t>
            </a:r>
            <a:endParaRPr lang="zh-CN" altLang="en-US" sz="1200" dirty="0">
              <a:solidFill>
                <a:srgbClr val="F2B800"/>
              </a:solidFill>
              <a:latin typeface="Kozuka Gothic Pro R" pitchFamily="34" charset="-128"/>
              <a:ea typeface="Kozuka Gothic Pro R" pitchFamily="34" charset="-128"/>
            </a:endParaRPr>
          </a:p>
        </p:txBody>
      </p:sp>
      <p:sp>
        <p:nvSpPr>
          <p:cNvPr id="21" name="TextBox 20"/>
          <p:cNvSpPr txBox="1"/>
          <p:nvPr/>
        </p:nvSpPr>
        <p:spPr>
          <a:xfrm>
            <a:off x="5502601" y="2959460"/>
            <a:ext cx="1092094" cy="276999"/>
          </a:xfrm>
          <a:prstGeom prst="rect">
            <a:avLst/>
          </a:prstGeom>
          <a:noFill/>
        </p:spPr>
        <p:txBody>
          <a:bodyPr wrap="none" rtlCol="0">
            <a:spAutoFit/>
          </a:bodyPr>
          <a:lstStyle/>
          <a:p>
            <a:pPr algn="ctr"/>
            <a:r>
              <a:rPr lang="en-US" altLang="zh-CN" sz="1200" dirty="0">
                <a:solidFill>
                  <a:srgbClr val="F2B800"/>
                </a:solidFill>
                <a:latin typeface="Kozuka Gothic Pro R" pitchFamily="34" charset="-128"/>
                <a:ea typeface="Kozuka Gothic Pro R" pitchFamily="34" charset="-128"/>
              </a:rPr>
              <a:t>DIFFICULTIES</a:t>
            </a:r>
            <a:endParaRPr lang="zh-CN" altLang="en-US" sz="1200" dirty="0">
              <a:solidFill>
                <a:srgbClr val="F2B800"/>
              </a:solidFill>
              <a:latin typeface="Kozuka Gothic Pro R" pitchFamily="34" charset="-128"/>
              <a:ea typeface="Kozuka Gothic Pro R" pitchFamily="34" charset="-128"/>
            </a:endParaRPr>
          </a:p>
        </p:txBody>
      </p:sp>
      <p:sp>
        <p:nvSpPr>
          <p:cNvPr id="22" name="TextBox 21"/>
          <p:cNvSpPr txBox="1"/>
          <p:nvPr/>
        </p:nvSpPr>
        <p:spPr>
          <a:xfrm>
            <a:off x="5502601" y="3367782"/>
            <a:ext cx="861261" cy="276999"/>
          </a:xfrm>
          <a:prstGeom prst="rect">
            <a:avLst/>
          </a:prstGeom>
          <a:noFill/>
        </p:spPr>
        <p:txBody>
          <a:bodyPr wrap="none" rtlCol="0">
            <a:spAutoFit/>
          </a:bodyPr>
          <a:lstStyle/>
          <a:p>
            <a:pPr algn="ctr"/>
            <a:r>
              <a:rPr lang="en-US" altLang="zh-CN" sz="1200" dirty="0">
                <a:solidFill>
                  <a:srgbClr val="F2B800"/>
                </a:solidFill>
                <a:latin typeface="Kozuka Gothic Pro R" pitchFamily="34" charset="-128"/>
                <a:ea typeface="Kozuka Gothic Pro R" pitchFamily="34" charset="-128"/>
              </a:rPr>
              <a:t>ANALYSIS</a:t>
            </a:r>
            <a:endParaRPr lang="zh-CN" altLang="en-US" sz="1200" dirty="0">
              <a:solidFill>
                <a:srgbClr val="F2B800"/>
              </a:solidFill>
              <a:latin typeface="Kozuka Gothic Pro R" pitchFamily="34" charset="-128"/>
              <a:ea typeface="Kozuka Gothic Pro R" pitchFamily="34" charset="-128"/>
            </a:endParaRPr>
          </a:p>
        </p:txBody>
      </p:sp>
      <p:sp>
        <p:nvSpPr>
          <p:cNvPr id="23" name="TextBox 22"/>
          <p:cNvSpPr txBox="1"/>
          <p:nvPr/>
        </p:nvSpPr>
        <p:spPr>
          <a:xfrm>
            <a:off x="5502601" y="3776104"/>
            <a:ext cx="1096775" cy="276999"/>
          </a:xfrm>
          <a:prstGeom prst="rect">
            <a:avLst/>
          </a:prstGeom>
          <a:noFill/>
        </p:spPr>
        <p:txBody>
          <a:bodyPr wrap="none" rtlCol="0">
            <a:spAutoFit/>
          </a:bodyPr>
          <a:lstStyle/>
          <a:p>
            <a:pPr algn="ctr"/>
            <a:r>
              <a:rPr lang="en-US" altLang="zh-CN" sz="1200" dirty="0">
                <a:solidFill>
                  <a:srgbClr val="F2B800"/>
                </a:solidFill>
                <a:latin typeface="Kozuka Gothic Pro R" pitchFamily="34" charset="-128"/>
                <a:ea typeface="Kozuka Gothic Pro R" pitchFamily="34" charset="-128"/>
              </a:rPr>
              <a:t>ASSESSMENT</a:t>
            </a:r>
            <a:endParaRPr lang="zh-CN" altLang="en-US" sz="1200" dirty="0">
              <a:solidFill>
                <a:srgbClr val="F2B800"/>
              </a:solidFill>
              <a:latin typeface="Kozuka Gothic Pro R" pitchFamily="34" charset="-128"/>
              <a:ea typeface="Kozuka Gothic Pro R" pitchFamily="34" charset="-128"/>
            </a:endParaRPr>
          </a:p>
        </p:txBody>
      </p:sp>
      <p:sp>
        <p:nvSpPr>
          <p:cNvPr id="24" name="椭圆 23"/>
          <p:cNvSpPr/>
          <p:nvPr/>
        </p:nvSpPr>
        <p:spPr>
          <a:xfrm>
            <a:off x="4129647" y="2500912"/>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129647" y="2938275"/>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129647" y="3375638"/>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129647" y="3813001"/>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423535" y="4124263"/>
            <a:ext cx="1107996"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研究成果</a:t>
            </a:r>
          </a:p>
        </p:txBody>
      </p:sp>
      <p:sp>
        <p:nvSpPr>
          <p:cNvPr id="29" name="TextBox 28"/>
          <p:cNvSpPr txBox="1"/>
          <p:nvPr/>
        </p:nvSpPr>
        <p:spPr>
          <a:xfrm>
            <a:off x="5502601" y="4184428"/>
            <a:ext cx="1265090" cy="276999"/>
          </a:xfrm>
          <a:prstGeom prst="rect">
            <a:avLst/>
          </a:prstGeom>
          <a:noFill/>
        </p:spPr>
        <p:txBody>
          <a:bodyPr wrap="none" rtlCol="0">
            <a:spAutoFit/>
          </a:bodyPr>
          <a:lstStyle/>
          <a:p>
            <a:pPr algn="ctr"/>
            <a:r>
              <a:rPr lang="en-US" altLang="zh-CN" sz="1200" dirty="0">
                <a:solidFill>
                  <a:srgbClr val="F2B800"/>
                </a:solidFill>
                <a:latin typeface="Kozuka Gothic Pro R" pitchFamily="34" charset="-128"/>
                <a:ea typeface="Kozuka Gothic Pro R" pitchFamily="34" charset="-128"/>
              </a:rPr>
              <a:t>ACHIEVEMENTS</a:t>
            </a:r>
            <a:endParaRPr lang="zh-CN" altLang="en-US" sz="1200" dirty="0">
              <a:solidFill>
                <a:srgbClr val="F2B800"/>
              </a:solidFill>
              <a:latin typeface="Kozuka Gothic Pro R" pitchFamily="34" charset="-128"/>
              <a:ea typeface="Kozuka Gothic Pro R" pitchFamily="34" charset="-128"/>
            </a:endParaRPr>
          </a:p>
        </p:txBody>
      </p:sp>
      <p:sp>
        <p:nvSpPr>
          <p:cNvPr id="30" name="椭圆 29"/>
          <p:cNvSpPr/>
          <p:nvPr/>
        </p:nvSpPr>
        <p:spPr>
          <a:xfrm>
            <a:off x="4129646" y="4171540"/>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left)">
                                      <p:cBhvr>
                                        <p:cTn id="8" dur="500"/>
                                        <p:tgtEl>
                                          <p:spTgt spid="15"/>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p:tgtEl>
                                          <p:spTgt spid="24"/>
                                        </p:tgtEl>
                                        <p:attrNameLst>
                                          <p:attrName>ppt_x</p:attrName>
                                        </p:attrNameLst>
                                      </p:cBhvr>
                                      <p:tavLst>
                                        <p:tav tm="0">
                                          <p:val>
                                            <p:strVal val="#ppt_x-#ppt_w*1.125000"/>
                                          </p:val>
                                        </p:tav>
                                        <p:tav tm="100000">
                                          <p:val>
                                            <p:strVal val="#ppt_x"/>
                                          </p:val>
                                        </p:tav>
                                      </p:tavLst>
                                    </p:anim>
                                    <p:animEffect transition="in" filter="wipe(right)">
                                      <p:cBhvr>
                                        <p:cTn id="27" dur="500"/>
                                        <p:tgtEl>
                                          <p:spTgt spid="24"/>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p:tgtEl>
                                          <p:spTgt spid="25"/>
                                        </p:tgtEl>
                                        <p:attrNameLst>
                                          <p:attrName>ppt_x</p:attrName>
                                        </p:attrNameLst>
                                      </p:cBhvr>
                                      <p:tavLst>
                                        <p:tav tm="0">
                                          <p:val>
                                            <p:strVal val="#ppt_x-#ppt_w*1.125000"/>
                                          </p:val>
                                        </p:tav>
                                        <p:tav tm="100000">
                                          <p:val>
                                            <p:strVal val="#ppt_x"/>
                                          </p:val>
                                        </p:tav>
                                      </p:tavLst>
                                    </p:anim>
                                    <p:animEffect transition="in" filter="wipe(right)">
                                      <p:cBhvr>
                                        <p:cTn id="31" dur="500"/>
                                        <p:tgtEl>
                                          <p:spTgt spid="25"/>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right)">
                                      <p:cBhvr>
                                        <p:cTn id="35" dur="500"/>
                                        <p:tgtEl>
                                          <p:spTgt spid="26"/>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p:tgtEl>
                                          <p:spTgt spid="27"/>
                                        </p:tgtEl>
                                        <p:attrNameLst>
                                          <p:attrName>ppt_x</p:attrName>
                                        </p:attrNameLst>
                                      </p:cBhvr>
                                      <p:tavLst>
                                        <p:tav tm="0">
                                          <p:val>
                                            <p:strVal val="#ppt_x-#ppt_w*1.125000"/>
                                          </p:val>
                                        </p:tav>
                                        <p:tav tm="100000">
                                          <p:val>
                                            <p:strVal val="#ppt_x"/>
                                          </p:val>
                                        </p:tav>
                                      </p:tavLst>
                                    </p:anim>
                                    <p:animEffect transition="in" filter="wipe(right)">
                                      <p:cBhvr>
                                        <p:cTn id="39" dur="500"/>
                                        <p:tgtEl>
                                          <p:spTgt spid="27"/>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p:tgtEl>
                                          <p:spTgt spid="30"/>
                                        </p:tgtEl>
                                        <p:attrNameLst>
                                          <p:attrName>ppt_x</p:attrName>
                                        </p:attrNameLst>
                                      </p:cBhvr>
                                      <p:tavLst>
                                        <p:tav tm="0">
                                          <p:val>
                                            <p:strVal val="#ppt_x-#ppt_w*1.125000"/>
                                          </p:val>
                                        </p:tav>
                                        <p:tav tm="100000">
                                          <p:val>
                                            <p:strVal val="#ppt_x"/>
                                          </p:val>
                                        </p:tav>
                                      </p:tavLst>
                                    </p:anim>
                                    <p:animEffect transition="in" filter="wipe(right)">
                                      <p:cBhvr>
                                        <p:cTn id="43" dur="500"/>
                                        <p:tgtEl>
                                          <p:spTgt spid="30"/>
                                        </p:tgtEl>
                                      </p:cBhvr>
                                    </p:animEffect>
                                  </p:childTnLst>
                                </p:cTn>
                              </p:par>
                              <p:par>
                                <p:cTn id="44" presetID="12" presetClass="entr" presetSubtype="8" fill="hold" grpId="0" nodeType="withEffect">
                                  <p:stCondLst>
                                    <p:cond delay="30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p:tgtEl>
                                          <p:spTgt spid="16"/>
                                        </p:tgtEl>
                                        <p:attrNameLst>
                                          <p:attrName>ppt_x</p:attrName>
                                        </p:attrNameLst>
                                      </p:cBhvr>
                                      <p:tavLst>
                                        <p:tav tm="0">
                                          <p:val>
                                            <p:strVal val="#ppt_x-#ppt_w*1.125000"/>
                                          </p:val>
                                        </p:tav>
                                        <p:tav tm="100000">
                                          <p:val>
                                            <p:strVal val="#ppt_x"/>
                                          </p:val>
                                        </p:tav>
                                      </p:tavLst>
                                    </p:anim>
                                    <p:animEffect transition="in" filter="wipe(right)">
                                      <p:cBhvr>
                                        <p:cTn id="47" dur="500"/>
                                        <p:tgtEl>
                                          <p:spTgt spid="16"/>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p:tgtEl>
                                          <p:spTgt spid="17"/>
                                        </p:tgtEl>
                                        <p:attrNameLst>
                                          <p:attrName>ppt_x</p:attrName>
                                        </p:attrNameLst>
                                      </p:cBhvr>
                                      <p:tavLst>
                                        <p:tav tm="0">
                                          <p:val>
                                            <p:strVal val="#ppt_x-#ppt_w*1.125000"/>
                                          </p:val>
                                        </p:tav>
                                        <p:tav tm="100000">
                                          <p:val>
                                            <p:strVal val="#ppt_x"/>
                                          </p:val>
                                        </p:tav>
                                      </p:tavLst>
                                    </p:anim>
                                    <p:animEffect transition="in" filter="wipe(right)">
                                      <p:cBhvr>
                                        <p:cTn id="51" dur="500"/>
                                        <p:tgtEl>
                                          <p:spTgt spid="17"/>
                                        </p:tgtEl>
                                      </p:cBhvr>
                                    </p:animEffect>
                                  </p:childTnLst>
                                </p:cTn>
                              </p:par>
                              <p:par>
                                <p:cTn id="52" presetID="12" presetClass="entr" presetSubtype="8" fill="hold" grpId="0" nodeType="withEffect">
                                  <p:stCondLst>
                                    <p:cond delay="3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p:tgtEl>
                                          <p:spTgt spid="18"/>
                                        </p:tgtEl>
                                        <p:attrNameLst>
                                          <p:attrName>ppt_x</p:attrName>
                                        </p:attrNameLst>
                                      </p:cBhvr>
                                      <p:tavLst>
                                        <p:tav tm="0">
                                          <p:val>
                                            <p:strVal val="#ppt_x-#ppt_w*1.125000"/>
                                          </p:val>
                                        </p:tav>
                                        <p:tav tm="100000">
                                          <p:val>
                                            <p:strVal val="#ppt_x"/>
                                          </p:val>
                                        </p:tav>
                                      </p:tavLst>
                                    </p:anim>
                                    <p:animEffect transition="in" filter="wipe(right)">
                                      <p:cBhvr>
                                        <p:cTn id="55" dur="500"/>
                                        <p:tgtEl>
                                          <p:spTgt spid="18"/>
                                        </p:tgtEl>
                                      </p:cBhvr>
                                    </p:animEffect>
                                  </p:childTnLst>
                                </p:cTn>
                              </p:par>
                              <p:par>
                                <p:cTn id="56" presetID="12" presetClass="entr" presetSubtype="8" fill="hold" grpId="0" nodeType="withEffect">
                                  <p:stCondLst>
                                    <p:cond delay="30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p:tgtEl>
                                          <p:spTgt spid="19"/>
                                        </p:tgtEl>
                                        <p:attrNameLst>
                                          <p:attrName>ppt_x</p:attrName>
                                        </p:attrNameLst>
                                      </p:cBhvr>
                                      <p:tavLst>
                                        <p:tav tm="0">
                                          <p:val>
                                            <p:strVal val="#ppt_x-#ppt_w*1.125000"/>
                                          </p:val>
                                        </p:tav>
                                        <p:tav tm="100000">
                                          <p:val>
                                            <p:strVal val="#ppt_x"/>
                                          </p:val>
                                        </p:tav>
                                      </p:tavLst>
                                    </p:anim>
                                    <p:animEffect transition="in" filter="wipe(right)">
                                      <p:cBhvr>
                                        <p:cTn id="59" dur="500"/>
                                        <p:tgtEl>
                                          <p:spTgt spid="19"/>
                                        </p:tgtEl>
                                      </p:cBhvr>
                                    </p:animEffect>
                                  </p:childTnLst>
                                </p:cTn>
                              </p:par>
                              <p:par>
                                <p:cTn id="60" presetID="12" presetClass="entr" presetSubtype="8" fill="hold" grpId="0" nodeType="withEffect">
                                  <p:stCondLst>
                                    <p:cond delay="300"/>
                                  </p:stCondLst>
                                  <p:childTnLst>
                                    <p:set>
                                      <p:cBhvr>
                                        <p:cTn id="61" dur="1" fill="hold">
                                          <p:stCondLst>
                                            <p:cond delay="0"/>
                                          </p:stCondLst>
                                        </p:cTn>
                                        <p:tgtEl>
                                          <p:spTgt spid="28"/>
                                        </p:tgtEl>
                                        <p:attrNameLst>
                                          <p:attrName>style.visibility</p:attrName>
                                        </p:attrNameLst>
                                      </p:cBhvr>
                                      <p:to>
                                        <p:strVal val="visible"/>
                                      </p:to>
                                    </p:set>
                                    <p:anim calcmode="lin" valueType="num">
                                      <p:cBhvr additive="base">
                                        <p:cTn id="62" dur="500"/>
                                        <p:tgtEl>
                                          <p:spTgt spid="28"/>
                                        </p:tgtEl>
                                        <p:attrNameLst>
                                          <p:attrName>ppt_x</p:attrName>
                                        </p:attrNameLst>
                                      </p:cBhvr>
                                      <p:tavLst>
                                        <p:tav tm="0">
                                          <p:val>
                                            <p:strVal val="#ppt_x-#ppt_w*1.125000"/>
                                          </p:val>
                                        </p:tav>
                                        <p:tav tm="100000">
                                          <p:val>
                                            <p:strVal val="#ppt_x"/>
                                          </p:val>
                                        </p:tav>
                                      </p:tavLst>
                                    </p:anim>
                                    <p:animEffect transition="in" filter="wipe(right)">
                                      <p:cBhvr>
                                        <p:cTn id="63" dur="500"/>
                                        <p:tgtEl>
                                          <p:spTgt spid="28"/>
                                        </p:tgtEl>
                                      </p:cBhvr>
                                    </p:animEffect>
                                  </p:childTnLst>
                                </p:cTn>
                              </p:par>
                              <p:par>
                                <p:cTn id="64" presetID="12" presetClass="entr" presetSubtype="8" fill="hold" grpId="0" nodeType="withEffect">
                                  <p:stCondLst>
                                    <p:cond delay="60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p:tgtEl>
                                          <p:spTgt spid="20"/>
                                        </p:tgtEl>
                                        <p:attrNameLst>
                                          <p:attrName>ppt_x</p:attrName>
                                        </p:attrNameLst>
                                      </p:cBhvr>
                                      <p:tavLst>
                                        <p:tav tm="0">
                                          <p:val>
                                            <p:strVal val="#ppt_x-#ppt_w*1.125000"/>
                                          </p:val>
                                        </p:tav>
                                        <p:tav tm="100000">
                                          <p:val>
                                            <p:strVal val="#ppt_x"/>
                                          </p:val>
                                        </p:tav>
                                      </p:tavLst>
                                    </p:anim>
                                    <p:animEffect transition="in" filter="wipe(right)">
                                      <p:cBhvr>
                                        <p:cTn id="67" dur="500"/>
                                        <p:tgtEl>
                                          <p:spTgt spid="20"/>
                                        </p:tgtEl>
                                      </p:cBhvr>
                                    </p:animEffect>
                                  </p:childTnLst>
                                </p:cTn>
                              </p:par>
                              <p:par>
                                <p:cTn id="68" presetID="12" presetClass="entr" presetSubtype="8" fill="hold" grpId="0" nodeType="withEffect">
                                  <p:stCondLst>
                                    <p:cond delay="600"/>
                                  </p:stCondLst>
                                  <p:childTnLst>
                                    <p:set>
                                      <p:cBhvr>
                                        <p:cTn id="69" dur="1" fill="hold">
                                          <p:stCondLst>
                                            <p:cond delay="0"/>
                                          </p:stCondLst>
                                        </p:cTn>
                                        <p:tgtEl>
                                          <p:spTgt spid="21"/>
                                        </p:tgtEl>
                                        <p:attrNameLst>
                                          <p:attrName>style.visibility</p:attrName>
                                        </p:attrNameLst>
                                      </p:cBhvr>
                                      <p:to>
                                        <p:strVal val="visible"/>
                                      </p:to>
                                    </p:set>
                                    <p:anim calcmode="lin" valueType="num">
                                      <p:cBhvr additive="base">
                                        <p:cTn id="70" dur="500"/>
                                        <p:tgtEl>
                                          <p:spTgt spid="21"/>
                                        </p:tgtEl>
                                        <p:attrNameLst>
                                          <p:attrName>ppt_x</p:attrName>
                                        </p:attrNameLst>
                                      </p:cBhvr>
                                      <p:tavLst>
                                        <p:tav tm="0">
                                          <p:val>
                                            <p:strVal val="#ppt_x-#ppt_w*1.125000"/>
                                          </p:val>
                                        </p:tav>
                                        <p:tav tm="100000">
                                          <p:val>
                                            <p:strVal val="#ppt_x"/>
                                          </p:val>
                                        </p:tav>
                                      </p:tavLst>
                                    </p:anim>
                                    <p:animEffect transition="in" filter="wipe(right)">
                                      <p:cBhvr>
                                        <p:cTn id="71" dur="500"/>
                                        <p:tgtEl>
                                          <p:spTgt spid="21"/>
                                        </p:tgtEl>
                                      </p:cBhvr>
                                    </p:animEffect>
                                  </p:childTnLst>
                                </p:cTn>
                              </p:par>
                              <p:par>
                                <p:cTn id="72" presetID="12" presetClass="entr" presetSubtype="8" fill="hold" grpId="0" nodeType="withEffect">
                                  <p:stCondLst>
                                    <p:cond delay="60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p:tgtEl>
                                          <p:spTgt spid="22"/>
                                        </p:tgtEl>
                                        <p:attrNameLst>
                                          <p:attrName>ppt_x</p:attrName>
                                        </p:attrNameLst>
                                      </p:cBhvr>
                                      <p:tavLst>
                                        <p:tav tm="0">
                                          <p:val>
                                            <p:strVal val="#ppt_x-#ppt_w*1.125000"/>
                                          </p:val>
                                        </p:tav>
                                        <p:tav tm="100000">
                                          <p:val>
                                            <p:strVal val="#ppt_x"/>
                                          </p:val>
                                        </p:tav>
                                      </p:tavLst>
                                    </p:anim>
                                    <p:animEffect transition="in" filter="wipe(right)">
                                      <p:cBhvr>
                                        <p:cTn id="75" dur="500"/>
                                        <p:tgtEl>
                                          <p:spTgt spid="22"/>
                                        </p:tgtEl>
                                      </p:cBhvr>
                                    </p:animEffect>
                                  </p:childTnLst>
                                </p:cTn>
                              </p:par>
                              <p:par>
                                <p:cTn id="76" presetID="12" presetClass="entr" presetSubtype="8" fill="hold" grpId="0" nodeType="withEffect">
                                  <p:stCondLst>
                                    <p:cond delay="600"/>
                                  </p:stCondLst>
                                  <p:childTnLst>
                                    <p:set>
                                      <p:cBhvr>
                                        <p:cTn id="77" dur="1" fill="hold">
                                          <p:stCondLst>
                                            <p:cond delay="0"/>
                                          </p:stCondLst>
                                        </p:cTn>
                                        <p:tgtEl>
                                          <p:spTgt spid="23"/>
                                        </p:tgtEl>
                                        <p:attrNameLst>
                                          <p:attrName>style.visibility</p:attrName>
                                        </p:attrNameLst>
                                      </p:cBhvr>
                                      <p:to>
                                        <p:strVal val="visible"/>
                                      </p:to>
                                    </p:set>
                                    <p:anim calcmode="lin" valueType="num">
                                      <p:cBhvr additive="base">
                                        <p:cTn id="78" dur="500"/>
                                        <p:tgtEl>
                                          <p:spTgt spid="23"/>
                                        </p:tgtEl>
                                        <p:attrNameLst>
                                          <p:attrName>ppt_x</p:attrName>
                                        </p:attrNameLst>
                                      </p:cBhvr>
                                      <p:tavLst>
                                        <p:tav tm="0">
                                          <p:val>
                                            <p:strVal val="#ppt_x-#ppt_w*1.125000"/>
                                          </p:val>
                                        </p:tav>
                                        <p:tav tm="100000">
                                          <p:val>
                                            <p:strVal val="#ppt_x"/>
                                          </p:val>
                                        </p:tav>
                                      </p:tavLst>
                                    </p:anim>
                                    <p:animEffect transition="in" filter="wipe(right)">
                                      <p:cBhvr>
                                        <p:cTn id="79" dur="500"/>
                                        <p:tgtEl>
                                          <p:spTgt spid="23"/>
                                        </p:tgtEl>
                                      </p:cBhvr>
                                    </p:animEffect>
                                  </p:childTnLst>
                                </p:cTn>
                              </p:par>
                              <p:par>
                                <p:cTn id="80" presetID="12" presetClass="entr" presetSubtype="8" fill="hold" grpId="0" nodeType="withEffect">
                                  <p:stCondLst>
                                    <p:cond delay="600"/>
                                  </p:stCondLst>
                                  <p:childTnLst>
                                    <p:set>
                                      <p:cBhvr>
                                        <p:cTn id="81" dur="1" fill="hold">
                                          <p:stCondLst>
                                            <p:cond delay="0"/>
                                          </p:stCondLst>
                                        </p:cTn>
                                        <p:tgtEl>
                                          <p:spTgt spid="29"/>
                                        </p:tgtEl>
                                        <p:attrNameLst>
                                          <p:attrName>style.visibility</p:attrName>
                                        </p:attrNameLst>
                                      </p:cBhvr>
                                      <p:to>
                                        <p:strVal val="visible"/>
                                      </p:to>
                                    </p:set>
                                    <p:anim calcmode="lin" valueType="num">
                                      <p:cBhvr additive="base">
                                        <p:cTn id="82" dur="500"/>
                                        <p:tgtEl>
                                          <p:spTgt spid="29"/>
                                        </p:tgtEl>
                                        <p:attrNameLst>
                                          <p:attrName>ppt_x</p:attrName>
                                        </p:attrNameLst>
                                      </p:cBhvr>
                                      <p:tavLst>
                                        <p:tav tm="0">
                                          <p:val>
                                            <p:strVal val="#ppt_x-#ppt_w*1.125000"/>
                                          </p:val>
                                        </p:tav>
                                        <p:tav tm="100000">
                                          <p:val>
                                            <p:strVal val="#ppt_x"/>
                                          </p:val>
                                        </p:tav>
                                      </p:tavLst>
                                    </p:anim>
                                    <p:animEffect transition="in" filter="wipe(right)">
                                      <p:cBhvr>
                                        <p:cTn id="8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3" grpId="0"/>
      <p:bldP spid="16" grpId="0"/>
      <p:bldP spid="17" grpId="0"/>
      <p:bldP spid="18" grpId="0"/>
      <p:bldP spid="19" grpId="0"/>
      <p:bldP spid="20" grpId="0"/>
      <p:bldP spid="21" grpId="0"/>
      <p:bldP spid="22" grpId="0"/>
      <p:bldP spid="23" grpId="0"/>
      <p:bldP spid="24" grpId="0" animBg="1"/>
      <p:bldP spid="25" grpId="0" animBg="1"/>
      <p:bldP spid="26" grpId="0" animBg="1"/>
      <p:bldP spid="27" grpId="0" animBg="1"/>
      <p:bldP spid="28" grpId="0"/>
      <p:bldP spid="29" grpId="0"/>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99"/>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57" name="椭圆 34"/>
          <p:cNvSpPr/>
          <p:nvPr/>
        </p:nvSpPr>
        <p:spPr>
          <a:xfrm rot="10800000">
            <a:off x="4054796" y="1569270"/>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rot="5400000">
            <a:off x="4258999" y="2796338"/>
            <a:ext cx="1061672" cy="1379360"/>
            <a:chOff x="4020870" y="2194485"/>
            <a:chExt cx="1102258" cy="1432090"/>
          </a:xfrm>
          <a:effectLst>
            <a:outerShdw blurRad="444500" dist="254000" dir="8100000" algn="tr" rotWithShape="0">
              <a:prstClr val="black">
                <a:alpha val="50000"/>
              </a:prstClr>
            </a:outerShdw>
          </a:effectLst>
        </p:grpSpPr>
        <p:sp>
          <p:nvSpPr>
            <p:cNvPr id="5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椭圆 34"/>
          <p:cNvSpPr/>
          <p:nvPr/>
        </p:nvSpPr>
        <p:spPr>
          <a:xfrm>
            <a:off x="5486680" y="2630943"/>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rot="16200000">
            <a:off x="5291282" y="1372326"/>
            <a:ext cx="1061672" cy="1379360"/>
            <a:chOff x="4020870" y="2194485"/>
            <a:chExt cx="1102258" cy="1432090"/>
          </a:xfrm>
          <a:effectLst>
            <a:outerShdw blurRad="444500" dist="254000" dir="8100000" algn="tr" rotWithShape="0">
              <a:prstClr val="black">
                <a:alpha val="50000"/>
              </a:prstClr>
            </a:outerShdw>
          </a:effectLst>
        </p:grpSpPr>
        <p:sp>
          <p:nvSpPr>
            <p:cNvPr id="7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2" name="Freeform 18"/>
          <p:cNvSpPr>
            <a:spLocks noEditPoints="1"/>
          </p:cNvSpPr>
          <p:nvPr/>
        </p:nvSpPr>
        <p:spPr bwMode="auto">
          <a:xfrm>
            <a:off x="5756420" y="325867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03" name="组合 102"/>
          <p:cNvGrpSpPr/>
          <p:nvPr/>
        </p:nvGrpSpPr>
        <p:grpSpPr>
          <a:xfrm>
            <a:off x="4363231" y="3259799"/>
            <a:ext cx="525462" cy="452437"/>
            <a:chOff x="3379788" y="4325938"/>
            <a:chExt cx="525462" cy="452437"/>
          </a:xfrm>
          <a:solidFill>
            <a:srgbClr val="FFC000"/>
          </a:solidFill>
        </p:grpSpPr>
        <p:sp>
          <p:nvSpPr>
            <p:cNvPr id="104" name="Freeform 14"/>
            <p:cNvSpPr>
              <a:spLocks noEditPoints="1"/>
            </p:cNvSpPr>
            <p:nvPr/>
          </p:nvSpPr>
          <p:spPr bwMode="auto">
            <a:xfrm>
              <a:off x="3379788" y="4394200"/>
              <a:ext cx="482600" cy="384175"/>
            </a:xfrm>
            <a:custGeom>
              <a:avLst/>
              <a:gdLst>
                <a:gd name="T0" fmla="*/ 580 w 704"/>
                <a:gd name="T1" fmla="*/ 236 h 561"/>
                <a:gd name="T2" fmla="*/ 564 w 704"/>
                <a:gd name="T3" fmla="*/ 214 h 561"/>
                <a:gd name="T4" fmla="*/ 558 w 704"/>
                <a:gd name="T5" fmla="*/ 130 h 561"/>
                <a:gd name="T6" fmla="*/ 409 w 704"/>
                <a:gd name="T7" fmla="*/ 136 h 561"/>
                <a:gd name="T8" fmla="*/ 385 w 704"/>
                <a:gd name="T9" fmla="*/ 99 h 561"/>
                <a:gd name="T10" fmla="*/ 264 w 704"/>
                <a:gd name="T11" fmla="*/ 37 h 561"/>
                <a:gd name="T12" fmla="*/ 64 w 704"/>
                <a:gd name="T13" fmla="*/ 203 h 561"/>
                <a:gd name="T14" fmla="*/ 8 w 704"/>
                <a:gd name="T15" fmla="*/ 355 h 561"/>
                <a:gd name="T16" fmla="*/ 301 w 704"/>
                <a:gd name="T17" fmla="*/ 551 h 561"/>
                <a:gd name="T18" fmla="*/ 652 w 704"/>
                <a:gd name="T19" fmla="*/ 396 h 561"/>
                <a:gd name="T20" fmla="*/ 580 w 704"/>
                <a:gd name="T21" fmla="*/ 236 h 561"/>
                <a:gd name="T22" fmla="*/ 310 w 704"/>
                <a:gd name="T23" fmla="*/ 510 h 561"/>
                <a:gd name="T24" fmla="*/ 310 w 704"/>
                <a:gd name="T25" fmla="*/ 510 h 561"/>
                <a:gd name="T26" fmla="*/ 82 w 704"/>
                <a:gd name="T27" fmla="*/ 368 h 561"/>
                <a:gd name="T28" fmla="*/ 310 w 704"/>
                <a:gd name="T29" fmla="*/ 210 h 561"/>
                <a:gd name="T30" fmla="*/ 539 w 704"/>
                <a:gd name="T31" fmla="*/ 340 h 561"/>
                <a:gd name="T32" fmla="*/ 310 w 704"/>
                <a:gd name="T33" fmla="*/ 5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4" h="561">
                  <a:moveTo>
                    <a:pt x="580" y="236"/>
                  </a:moveTo>
                  <a:cubicBezTo>
                    <a:pt x="550" y="230"/>
                    <a:pt x="564" y="214"/>
                    <a:pt x="564" y="214"/>
                  </a:cubicBezTo>
                  <a:cubicBezTo>
                    <a:pt x="564" y="214"/>
                    <a:pt x="594" y="165"/>
                    <a:pt x="558" y="130"/>
                  </a:cubicBezTo>
                  <a:cubicBezTo>
                    <a:pt x="515" y="86"/>
                    <a:pt x="409" y="136"/>
                    <a:pt x="409" y="136"/>
                  </a:cubicBezTo>
                  <a:cubicBezTo>
                    <a:pt x="368" y="148"/>
                    <a:pt x="379" y="130"/>
                    <a:pt x="385" y="99"/>
                  </a:cubicBezTo>
                  <a:cubicBezTo>
                    <a:pt x="385" y="62"/>
                    <a:pt x="372" y="0"/>
                    <a:pt x="264" y="37"/>
                  </a:cubicBezTo>
                  <a:cubicBezTo>
                    <a:pt x="157" y="74"/>
                    <a:pt x="64" y="203"/>
                    <a:pt x="64" y="203"/>
                  </a:cubicBezTo>
                  <a:cubicBezTo>
                    <a:pt x="0" y="289"/>
                    <a:pt x="8" y="355"/>
                    <a:pt x="8" y="355"/>
                  </a:cubicBezTo>
                  <a:cubicBezTo>
                    <a:pt x="24" y="501"/>
                    <a:pt x="180" y="542"/>
                    <a:pt x="301" y="551"/>
                  </a:cubicBezTo>
                  <a:cubicBezTo>
                    <a:pt x="428" y="561"/>
                    <a:pt x="600" y="507"/>
                    <a:pt x="652" y="396"/>
                  </a:cubicBezTo>
                  <a:cubicBezTo>
                    <a:pt x="704" y="286"/>
                    <a:pt x="610" y="242"/>
                    <a:pt x="580" y="236"/>
                  </a:cubicBezTo>
                  <a:close/>
                  <a:moveTo>
                    <a:pt x="310" y="510"/>
                  </a:moveTo>
                  <a:lnTo>
                    <a:pt x="310" y="510"/>
                  </a:lnTo>
                  <a:cubicBezTo>
                    <a:pt x="184" y="516"/>
                    <a:pt x="82" y="452"/>
                    <a:pt x="82" y="368"/>
                  </a:cubicBezTo>
                  <a:cubicBezTo>
                    <a:pt x="82" y="283"/>
                    <a:pt x="184" y="216"/>
                    <a:pt x="310" y="210"/>
                  </a:cubicBezTo>
                  <a:cubicBezTo>
                    <a:pt x="437" y="204"/>
                    <a:pt x="539" y="256"/>
                    <a:pt x="539" y="340"/>
                  </a:cubicBezTo>
                  <a:cubicBezTo>
                    <a:pt x="539" y="425"/>
                    <a:pt x="437" y="504"/>
                    <a:pt x="310" y="5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5"/>
            <p:cNvSpPr>
              <a:spLocks noEditPoints="1"/>
            </p:cNvSpPr>
            <p:nvPr/>
          </p:nvSpPr>
          <p:spPr bwMode="auto">
            <a:xfrm>
              <a:off x="3487738" y="4565650"/>
              <a:ext cx="190500" cy="169862"/>
            </a:xfrm>
            <a:custGeom>
              <a:avLst/>
              <a:gdLst>
                <a:gd name="T0" fmla="*/ 127 w 277"/>
                <a:gd name="T1" fmla="*/ 15 h 246"/>
                <a:gd name="T2" fmla="*/ 15 w 277"/>
                <a:gd name="T3" fmla="*/ 148 h 246"/>
                <a:gd name="T4" fmla="*/ 49 w 277"/>
                <a:gd name="T5" fmla="*/ 205 h 246"/>
                <a:gd name="T6" fmla="*/ 239 w 277"/>
                <a:gd name="T7" fmla="*/ 171 h 246"/>
                <a:gd name="T8" fmla="*/ 127 w 277"/>
                <a:gd name="T9" fmla="*/ 15 h 246"/>
                <a:gd name="T10" fmla="*/ 95 w 277"/>
                <a:gd name="T11" fmla="*/ 182 h 246"/>
                <a:gd name="T12" fmla="*/ 95 w 277"/>
                <a:gd name="T13" fmla="*/ 182 h 246"/>
                <a:gd name="T14" fmla="*/ 52 w 277"/>
                <a:gd name="T15" fmla="*/ 151 h 246"/>
                <a:gd name="T16" fmla="*/ 93 w 277"/>
                <a:gd name="T17" fmla="*/ 108 h 246"/>
                <a:gd name="T18" fmla="*/ 138 w 277"/>
                <a:gd name="T19" fmla="*/ 141 h 246"/>
                <a:gd name="T20" fmla="*/ 95 w 277"/>
                <a:gd name="T21" fmla="*/ 182 h 246"/>
                <a:gd name="T22" fmla="*/ 170 w 277"/>
                <a:gd name="T23" fmla="*/ 118 h 246"/>
                <a:gd name="T24" fmla="*/ 170 w 277"/>
                <a:gd name="T25" fmla="*/ 118 h 246"/>
                <a:gd name="T26" fmla="*/ 148 w 277"/>
                <a:gd name="T27" fmla="*/ 116 h 246"/>
                <a:gd name="T28" fmla="*/ 153 w 277"/>
                <a:gd name="T29" fmla="*/ 92 h 246"/>
                <a:gd name="T30" fmla="*/ 177 w 277"/>
                <a:gd name="T31" fmla="*/ 94 h 246"/>
                <a:gd name="T32" fmla="*/ 170 w 277"/>
                <a:gd name="T33" fmla="*/ 11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46">
                  <a:moveTo>
                    <a:pt x="127" y="15"/>
                  </a:moveTo>
                  <a:cubicBezTo>
                    <a:pt x="0" y="29"/>
                    <a:pt x="15" y="148"/>
                    <a:pt x="15" y="148"/>
                  </a:cubicBezTo>
                  <a:cubicBezTo>
                    <a:pt x="15" y="148"/>
                    <a:pt x="13" y="186"/>
                    <a:pt x="49" y="205"/>
                  </a:cubicBezTo>
                  <a:cubicBezTo>
                    <a:pt x="123" y="246"/>
                    <a:pt x="200" y="221"/>
                    <a:pt x="239" y="171"/>
                  </a:cubicBezTo>
                  <a:cubicBezTo>
                    <a:pt x="277" y="121"/>
                    <a:pt x="255" y="0"/>
                    <a:pt x="127" y="15"/>
                  </a:cubicBezTo>
                  <a:close/>
                  <a:moveTo>
                    <a:pt x="95" y="182"/>
                  </a:moveTo>
                  <a:lnTo>
                    <a:pt x="95" y="182"/>
                  </a:lnTo>
                  <a:cubicBezTo>
                    <a:pt x="71" y="184"/>
                    <a:pt x="52" y="171"/>
                    <a:pt x="52" y="151"/>
                  </a:cubicBezTo>
                  <a:cubicBezTo>
                    <a:pt x="52" y="131"/>
                    <a:pt x="69" y="110"/>
                    <a:pt x="93" y="108"/>
                  </a:cubicBezTo>
                  <a:cubicBezTo>
                    <a:pt x="120" y="105"/>
                    <a:pt x="138" y="121"/>
                    <a:pt x="138" y="141"/>
                  </a:cubicBezTo>
                  <a:cubicBezTo>
                    <a:pt x="138" y="161"/>
                    <a:pt x="119" y="179"/>
                    <a:pt x="95" y="182"/>
                  </a:cubicBezTo>
                  <a:close/>
                  <a:moveTo>
                    <a:pt x="170" y="118"/>
                  </a:moveTo>
                  <a:lnTo>
                    <a:pt x="170" y="118"/>
                  </a:lnTo>
                  <a:cubicBezTo>
                    <a:pt x="162" y="124"/>
                    <a:pt x="152" y="123"/>
                    <a:pt x="148" y="116"/>
                  </a:cubicBezTo>
                  <a:cubicBezTo>
                    <a:pt x="143" y="109"/>
                    <a:pt x="145" y="98"/>
                    <a:pt x="153" y="92"/>
                  </a:cubicBezTo>
                  <a:cubicBezTo>
                    <a:pt x="163" y="85"/>
                    <a:pt x="173" y="87"/>
                    <a:pt x="177" y="94"/>
                  </a:cubicBezTo>
                  <a:cubicBezTo>
                    <a:pt x="181" y="101"/>
                    <a:pt x="178" y="112"/>
                    <a:pt x="170"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6"/>
            <p:cNvSpPr/>
            <p:nvPr/>
          </p:nvSpPr>
          <p:spPr bwMode="auto">
            <a:xfrm>
              <a:off x="3727450" y="4325938"/>
              <a:ext cx="177800" cy="200025"/>
            </a:xfrm>
            <a:custGeom>
              <a:avLst/>
              <a:gdLst>
                <a:gd name="T0" fmla="*/ 256 w 259"/>
                <a:gd name="T1" fmla="*/ 269 h 293"/>
                <a:gd name="T2" fmla="*/ 257 w 259"/>
                <a:gd name="T3" fmla="*/ 262 h 293"/>
                <a:gd name="T4" fmla="*/ 259 w 259"/>
                <a:gd name="T5" fmla="*/ 228 h 293"/>
                <a:gd name="T6" fmla="*/ 32 w 259"/>
                <a:gd name="T7" fmla="*/ 0 h 293"/>
                <a:gd name="T8" fmla="*/ 0 w 259"/>
                <a:gd name="T9" fmla="*/ 31 h 293"/>
                <a:gd name="T10" fmla="*/ 32 w 259"/>
                <a:gd name="T11" fmla="*/ 63 h 293"/>
                <a:gd name="T12" fmla="*/ 196 w 259"/>
                <a:gd name="T13" fmla="*/ 228 h 293"/>
                <a:gd name="T14" fmla="*/ 194 w 259"/>
                <a:gd name="T15" fmla="*/ 258 h 293"/>
                <a:gd name="T16" fmla="*/ 194 w 259"/>
                <a:gd name="T17" fmla="*/ 258 h 293"/>
                <a:gd name="T18" fmla="*/ 194 w 259"/>
                <a:gd name="T19" fmla="*/ 261 h 293"/>
                <a:gd name="T20" fmla="*/ 225 w 259"/>
                <a:gd name="T21" fmla="*/ 293 h 293"/>
                <a:gd name="T22" fmla="*/ 256 w 259"/>
                <a:gd name="T23" fmla="*/ 269 h 293"/>
                <a:gd name="T24" fmla="*/ 256 w 259"/>
                <a:gd name="T25" fmla="*/ 269 h 293"/>
                <a:gd name="T26" fmla="*/ 256 w 259"/>
                <a:gd name="T27" fmla="*/ 26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93">
                  <a:moveTo>
                    <a:pt x="256" y="269"/>
                  </a:moveTo>
                  <a:cubicBezTo>
                    <a:pt x="256" y="267"/>
                    <a:pt x="257" y="264"/>
                    <a:pt x="257" y="262"/>
                  </a:cubicBezTo>
                  <a:cubicBezTo>
                    <a:pt x="258" y="250"/>
                    <a:pt x="259" y="239"/>
                    <a:pt x="259" y="228"/>
                  </a:cubicBezTo>
                  <a:cubicBezTo>
                    <a:pt x="259" y="102"/>
                    <a:pt x="157" y="0"/>
                    <a:pt x="32" y="0"/>
                  </a:cubicBezTo>
                  <a:cubicBezTo>
                    <a:pt x="14" y="0"/>
                    <a:pt x="0" y="14"/>
                    <a:pt x="0" y="31"/>
                  </a:cubicBezTo>
                  <a:cubicBezTo>
                    <a:pt x="0" y="49"/>
                    <a:pt x="14" y="63"/>
                    <a:pt x="32" y="63"/>
                  </a:cubicBezTo>
                  <a:cubicBezTo>
                    <a:pt x="123" y="63"/>
                    <a:pt x="196" y="137"/>
                    <a:pt x="196" y="228"/>
                  </a:cubicBezTo>
                  <a:cubicBezTo>
                    <a:pt x="196" y="238"/>
                    <a:pt x="196" y="248"/>
                    <a:pt x="194" y="258"/>
                  </a:cubicBezTo>
                  <a:lnTo>
                    <a:pt x="194" y="258"/>
                  </a:lnTo>
                  <a:cubicBezTo>
                    <a:pt x="194" y="259"/>
                    <a:pt x="194" y="260"/>
                    <a:pt x="194" y="261"/>
                  </a:cubicBezTo>
                  <a:cubicBezTo>
                    <a:pt x="194" y="279"/>
                    <a:pt x="208" y="293"/>
                    <a:pt x="225" y="293"/>
                  </a:cubicBezTo>
                  <a:cubicBezTo>
                    <a:pt x="240" y="293"/>
                    <a:pt x="252" y="283"/>
                    <a:pt x="256" y="269"/>
                  </a:cubicBezTo>
                  <a:lnTo>
                    <a:pt x="256" y="269"/>
                  </a:lnTo>
                  <a:cubicBezTo>
                    <a:pt x="256" y="269"/>
                    <a:pt x="256" y="269"/>
                    <a:pt x="256"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7"/>
            <p:cNvSpPr/>
            <p:nvPr/>
          </p:nvSpPr>
          <p:spPr bwMode="auto">
            <a:xfrm>
              <a:off x="3732213" y="4395788"/>
              <a:ext cx="103187" cy="112712"/>
            </a:xfrm>
            <a:custGeom>
              <a:avLst/>
              <a:gdLst>
                <a:gd name="T0" fmla="*/ 151 w 152"/>
                <a:gd name="T1" fmla="*/ 137 h 164"/>
                <a:gd name="T2" fmla="*/ 152 w 152"/>
                <a:gd name="T3" fmla="*/ 126 h 164"/>
                <a:gd name="T4" fmla="*/ 26 w 152"/>
                <a:gd name="T5" fmla="*/ 0 h 164"/>
                <a:gd name="T6" fmla="*/ 0 w 152"/>
                <a:gd name="T7" fmla="*/ 26 h 164"/>
                <a:gd name="T8" fmla="*/ 26 w 152"/>
                <a:gd name="T9" fmla="*/ 52 h 164"/>
                <a:gd name="T10" fmla="*/ 99 w 152"/>
                <a:gd name="T11" fmla="*/ 126 h 164"/>
                <a:gd name="T12" fmla="*/ 99 w 152"/>
                <a:gd name="T13" fmla="*/ 135 h 164"/>
                <a:gd name="T14" fmla="*/ 99 w 152"/>
                <a:gd name="T15" fmla="*/ 135 h 164"/>
                <a:gd name="T16" fmla="*/ 99 w 152"/>
                <a:gd name="T17" fmla="*/ 138 h 164"/>
                <a:gd name="T18" fmla="*/ 125 w 152"/>
                <a:gd name="T19" fmla="*/ 164 h 164"/>
                <a:gd name="T20" fmla="*/ 151 w 152"/>
                <a:gd name="T21" fmla="*/ 142 h 164"/>
                <a:gd name="T22" fmla="*/ 151 w 152"/>
                <a:gd name="T23" fmla="*/ 142 h 164"/>
                <a:gd name="T24" fmla="*/ 151 w 152"/>
                <a:gd name="T25" fmla="*/ 140 h 164"/>
                <a:gd name="T26" fmla="*/ 151 w 152"/>
                <a:gd name="T27" fmla="*/ 138 h 164"/>
                <a:gd name="T28" fmla="*/ 151 w 152"/>
                <a:gd name="T29" fmla="*/ 13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4">
                  <a:moveTo>
                    <a:pt x="151" y="137"/>
                  </a:moveTo>
                  <a:cubicBezTo>
                    <a:pt x="152" y="133"/>
                    <a:pt x="152" y="130"/>
                    <a:pt x="152" y="126"/>
                  </a:cubicBezTo>
                  <a:cubicBezTo>
                    <a:pt x="152" y="56"/>
                    <a:pt x="95" y="0"/>
                    <a:pt x="26" y="0"/>
                  </a:cubicBezTo>
                  <a:cubicBezTo>
                    <a:pt x="11" y="0"/>
                    <a:pt x="0" y="11"/>
                    <a:pt x="0" y="26"/>
                  </a:cubicBezTo>
                  <a:cubicBezTo>
                    <a:pt x="0" y="40"/>
                    <a:pt x="11" y="52"/>
                    <a:pt x="26" y="52"/>
                  </a:cubicBezTo>
                  <a:cubicBezTo>
                    <a:pt x="66" y="52"/>
                    <a:pt x="99" y="85"/>
                    <a:pt x="99" y="126"/>
                  </a:cubicBezTo>
                  <a:cubicBezTo>
                    <a:pt x="99" y="129"/>
                    <a:pt x="99" y="132"/>
                    <a:pt x="99" y="135"/>
                  </a:cubicBezTo>
                  <a:lnTo>
                    <a:pt x="99" y="135"/>
                  </a:lnTo>
                  <a:cubicBezTo>
                    <a:pt x="99" y="136"/>
                    <a:pt x="99" y="137"/>
                    <a:pt x="99" y="138"/>
                  </a:cubicBezTo>
                  <a:cubicBezTo>
                    <a:pt x="99" y="153"/>
                    <a:pt x="111" y="164"/>
                    <a:pt x="125" y="164"/>
                  </a:cubicBezTo>
                  <a:cubicBezTo>
                    <a:pt x="138" y="164"/>
                    <a:pt x="149" y="154"/>
                    <a:pt x="151" y="142"/>
                  </a:cubicBezTo>
                  <a:lnTo>
                    <a:pt x="151" y="142"/>
                  </a:lnTo>
                  <a:cubicBezTo>
                    <a:pt x="151" y="141"/>
                    <a:pt x="151" y="140"/>
                    <a:pt x="151" y="140"/>
                  </a:cubicBezTo>
                  <a:cubicBezTo>
                    <a:pt x="151" y="139"/>
                    <a:pt x="151" y="139"/>
                    <a:pt x="151" y="138"/>
                  </a:cubicBezTo>
                  <a:cubicBezTo>
                    <a:pt x="151" y="138"/>
                    <a:pt x="151" y="138"/>
                    <a:pt x="151"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8" name="组合 107"/>
          <p:cNvGrpSpPr/>
          <p:nvPr/>
        </p:nvGrpSpPr>
        <p:grpSpPr>
          <a:xfrm>
            <a:off x="4329893" y="1881601"/>
            <a:ext cx="558800" cy="460375"/>
            <a:chOff x="3376613" y="2879725"/>
            <a:chExt cx="558800" cy="460375"/>
          </a:xfrm>
        </p:grpSpPr>
        <p:sp>
          <p:nvSpPr>
            <p:cNvPr id="109"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1" name="Freeform 12"/>
          <p:cNvSpPr/>
          <p:nvPr/>
        </p:nvSpPr>
        <p:spPr bwMode="auto">
          <a:xfrm>
            <a:off x="5700870" y="1790833"/>
            <a:ext cx="573087" cy="544512"/>
          </a:xfrm>
          <a:custGeom>
            <a:avLst/>
            <a:gdLst>
              <a:gd name="T0" fmla="*/ 244 w 836"/>
              <a:gd name="T1" fmla="*/ 537 h 795"/>
              <a:gd name="T2" fmla="*/ 510 w 836"/>
              <a:gd name="T3" fmla="*/ 376 h 795"/>
              <a:gd name="T4" fmla="*/ 187 w 836"/>
              <a:gd name="T5" fmla="*/ 332 h 795"/>
              <a:gd name="T6" fmla="*/ 619 w 836"/>
              <a:gd name="T7" fmla="*/ 327 h 795"/>
              <a:gd name="T8" fmla="*/ 619 w 836"/>
              <a:gd name="T9" fmla="*/ 358 h 795"/>
              <a:gd name="T10" fmla="*/ 374 w 836"/>
              <a:gd name="T11" fmla="*/ 533 h 795"/>
              <a:gd name="T12" fmla="*/ 635 w 836"/>
              <a:gd name="T13" fmla="*/ 554 h 795"/>
              <a:gd name="T14" fmla="*/ 627 w 836"/>
              <a:gd name="T15" fmla="*/ 508 h 795"/>
              <a:gd name="T16" fmla="*/ 836 w 836"/>
              <a:gd name="T17" fmla="*/ 304 h 795"/>
              <a:gd name="T18" fmla="*/ 547 w 836"/>
              <a:gd name="T19" fmla="*/ 262 h 795"/>
              <a:gd name="T20" fmla="*/ 418 w 836"/>
              <a:gd name="T21" fmla="*/ 0 h 795"/>
              <a:gd name="T22" fmla="*/ 289 w 836"/>
              <a:gd name="T23" fmla="*/ 262 h 795"/>
              <a:gd name="T24" fmla="*/ 0 w 836"/>
              <a:gd name="T25" fmla="*/ 304 h 795"/>
              <a:gd name="T26" fmla="*/ 209 w 836"/>
              <a:gd name="T27" fmla="*/ 508 h 795"/>
              <a:gd name="T28" fmla="*/ 159 w 836"/>
              <a:gd name="T29" fmla="*/ 795 h 795"/>
              <a:gd name="T30" fmla="*/ 418 w 836"/>
              <a:gd name="T31" fmla="*/ 660 h 795"/>
              <a:gd name="T32" fmla="*/ 676 w 836"/>
              <a:gd name="T33" fmla="*/ 795 h 795"/>
              <a:gd name="T34" fmla="*/ 636 w 836"/>
              <a:gd name="T35" fmla="*/ 559 h 795"/>
              <a:gd name="T36" fmla="*/ 244 w 836"/>
              <a:gd name="T37" fmla="*/ 576 h 795"/>
              <a:gd name="T38" fmla="*/ 244 w 836"/>
              <a:gd name="T39" fmla="*/ 537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795">
                <a:moveTo>
                  <a:pt x="244" y="537"/>
                </a:moveTo>
                <a:cubicBezTo>
                  <a:pt x="263" y="515"/>
                  <a:pt x="510" y="376"/>
                  <a:pt x="510" y="376"/>
                </a:cubicBezTo>
                <a:lnTo>
                  <a:pt x="187" y="332"/>
                </a:lnTo>
                <a:lnTo>
                  <a:pt x="619" y="327"/>
                </a:lnTo>
                <a:cubicBezTo>
                  <a:pt x="619" y="327"/>
                  <a:pt x="634" y="340"/>
                  <a:pt x="619" y="358"/>
                </a:cubicBezTo>
                <a:cubicBezTo>
                  <a:pt x="603" y="376"/>
                  <a:pt x="374" y="533"/>
                  <a:pt x="374" y="533"/>
                </a:cubicBezTo>
                <a:lnTo>
                  <a:pt x="635" y="554"/>
                </a:lnTo>
                <a:lnTo>
                  <a:pt x="627" y="508"/>
                </a:lnTo>
                <a:lnTo>
                  <a:pt x="836" y="304"/>
                </a:lnTo>
                <a:lnTo>
                  <a:pt x="547" y="262"/>
                </a:lnTo>
                <a:lnTo>
                  <a:pt x="418" y="0"/>
                </a:lnTo>
                <a:lnTo>
                  <a:pt x="289" y="262"/>
                </a:lnTo>
                <a:lnTo>
                  <a:pt x="0" y="304"/>
                </a:lnTo>
                <a:lnTo>
                  <a:pt x="209" y="508"/>
                </a:lnTo>
                <a:lnTo>
                  <a:pt x="159" y="795"/>
                </a:lnTo>
                <a:lnTo>
                  <a:pt x="418" y="660"/>
                </a:lnTo>
                <a:lnTo>
                  <a:pt x="676" y="795"/>
                </a:lnTo>
                <a:lnTo>
                  <a:pt x="636" y="559"/>
                </a:lnTo>
                <a:lnTo>
                  <a:pt x="244" y="576"/>
                </a:lnTo>
                <a:cubicBezTo>
                  <a:pt x="244" y="576"/>
                  <a:pt x="225" y="559"/>
                  <a:pt x="244" y="537"/>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112" name="TextBox 111"/>
          <p:cNvSpPr txBox="1"/>
          <p:nvPr/>
        </p:nvSpPr>
        <p:spPr>
          <a:xfrm>
            <a:off x="6662005" y="2069740"/>
            <a:ext cx="2344788" cy="333425"/>
          </a:xfrm>
          <a:prstGeom prst="rect">
            <a:avLst/>
          </a:prstGeom>
          <a:noFill/>
        </p:spPr>
        <p:txBody>
          <a:bodyPr wrap="square" lIns="0" tIns="0" rIns="0" bIns="0" rtlCol="0">
            <a:spAutoFit/>
          </a:bodyPr>
          <a:lstStyle/>
          <a:p>
            <a:pPr algn="just">
              <a:lnSpc>
                <a:spcPts val="13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13" name="TextBox 112"/>
          <p:cNvSpPr txBox="1"/>
          <p:nvPr/>
        </p:nvSpPr>
        <p:spPr>
          <a:xfrm>
            <a:off x="6662005" y="1773879"/>
            <a:ext cx="2322652" cy="215444"/>
          </a:xfrm>
          <a:prstGeom prst="rect">
            <a:avLst/>
          </a:prstGeom>
          <a:noFill/>
        </p:spPr>
        <p:txBody>
          <a:bodyPr wrap="square" lIns="0" tIns="0" rIns="0" bIns="0" rtlCol="0">
            <a:spAutoFit/>
          </a:bodyPr>
          <a:lstStyle/>
          <a:p>
            <a:r>
              <a:rPr lang="zh-CN" altLang="en-US" sz="1400" b="1" dirty="0">
                <a:solidFill>
                  <a:srgbClr val="F2B800"/>
                </a:solidFill>
                <a:latin typeface="微软雅黑" panose="020B0503020204020204" pitchFamily="34" charset="-122"/>
                <a:ea typeface="微软雅黑" panose="020B0503020204020204" pitchFamily="34" charset="-122"/>
              </a:rPr>
              <a:t>数据一</a:t>
            </a:r>
          </a:p>
        </p:txBody>
      </p:sp>
      <p:sp>
        <p:nvSpPr>
          <p:cNvPr id="114" name="TextBox 113"/>
          <p:cNvSpPr txBox="1"/>
          <p:nvPr/>
        </p:nvSpPr>
        <p:spPr>
          <a:xfrm>
            <a:off x="6673073" y="3466422"/>
            <a:ext cx="2344788" cy="333425"/>
          </a:xfrm>
          <a:prstGeom prst="rect">
            <a:avLst/>
          </a:prstGeom>
          <a:noFill/>
        </p:spPr>
        <p:txBody>
          <a:bodyPr wrap="square" lIns="0" tIns="0" rIns="0" bIns="0" rtlCol="0">
            <a:spAutoFit/>
          </a:bodyPr>
          <a:lstStyle/>
          <a:p>
            <a:pPr algn="just">
              <a:lnSpc>
                <a:spcPts val="13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15" name="TextBox 114"/>
          <p:cNvSpPr txBox="1"/>
          <p:nvPr/>
        </p:nvSpPr>
        <p:spPr>
          <a:xfrm>
            <a:off x="6673073" y="3170561"/>
            <a:ext cx="2322652" cy="215444"/>
          </a:xfrm>
          <a:prstGeom prst="rect">
            <a:avLst/>
          </a:prstGeom>
          <a:noFill/>
        </p:spPr>
        <p:txBody>
          <a:bodyPr wrap="square" lIns="0" tIns="0" rIns="0" bIns="0" rtlCol="0">
            <a:spAutoFit/>
          </a:bodyPr>
          <a:lstStyle/>
          <a:p>
            <a:r>
              <a:rPr lang="zh-CN" altLang="en-US" sz="1400" b="1" dirty="0">
                <a:solidFill>
                  <a:srgbClr val="6BA42C"/>
                </a:solidFill>
                <a:latin typeface="微软雅黑" panose="020B0503020204020204" pitchFamily="34" charset="-122"/>
                <a:ea typeface="微软雅黑" panose="020B0503020204020204" pitchFamily="34" charset="-122"/>
              </a:rPr>
              <a:t>数据二</a:t>
            </a:r>
          </a:p>
        </p:txBody>
      </p:sp>
      <p:sp>
        <p:nvSpPr>
          <p:cNvPr id="116" name="TextBox 115"/>
          <p:cNvSpPr txBox="1"/>
          <p:nvPr/>
        </p:nvSpPr>
        <p:spPr>
          <a:xfrm>
            <a:off x="1600278" y="3555660"/>
            <a:ext cx="2344788" cy="333425"/>
          </a:xfrm>
          <a:prstGeom prst="rect">
            <a:avLst/>
          </a:prstGeom>
          <a:noFill/>
        </p:spPr>
        <p:txBody>
          <a:bodyPr wrap="square" lIns="0" tIns="0" rIns="0" bIns="0" rtlCol="0">
            <a:spAutoFit/>
          </a:bodyPr>
          <a:lstStyle/>
          <a:p>
            <a:pPr algn="r">
              <a:lnSpc>
                <a:spcPts val="13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17" name="TextBox 116"/>
          <p:cNvSpPr txBox="1"/>
          <p:nvPr/>
        </p:nvSpPr>
        <p:spPr>
          <a:xfrm>
            <a:off x="1600278" y="3259799"/>
            <a:ext cx="2322652" cy="215444"/>
          </a:xfrm>
          <a:prstGeom prst="rect">
            <a:avLst/>
          </a:prstGeom>
          <a:noFill/>
        </p:spPr>
        <p:txBody>
          <a:bodyPr wrap="square" lIns="0" tIns="0" rIns="0" bIns="0" rtlCol="0">
            <a:spAutoFit/>
          </a:bodyPr>
          <a:lstStyle/>
          <a:p>
            <a:pPr algn="r"/>
            <a:r>
              <a:rPr lang="zh-CN" altLang="en-US" sz="1400" b="1" dirty="0">
                <a:solidFill>
                  <a:srgbClr val="F2B800"/>
                </a:solidFill>
                <a:latin typeface="微软雅黑" panose="020B0503020204020204" pitchFamily="34" charset="-122"/>
                <a:ea typeface="微软雅黑" panose="020B0503020204020204" pitchFamily="34" charset="-122"/>
              </a:rPr>
              <a:t>数据三</a:t>
            </a:r>
          </a:p>
        </p:txBody>
      </p:sp>
      <p:sp>
        <p:nvSpPr>
          <p:cNvPr id="118" name="TextBox 117"/>
          <p:cNvSpPr txBox="1"/>
          <p:nvPr/>
        </p:nvSpPr>
        <p:spPr>
          <a:xfrm>
            <a:off x="1589210" y="2086694"/>
            <a:ext cx="2344788" cy="333425"/>
          </a:xfrm>
          <a:prstGeom prst="rect">
            <a:avLst/>
          </a:prstGeom>
          <a:noFill/>
        </p:spPr>
        <p:txBody>
          <a:bodyPr wrap="square" lIns="0" tIns="0" rIns="0" bIns="0" rtlCol="0">
            <a:spAutoFit/>
          </a:bodyPr>
          <a:lstStyle/>
          <a:p>
            <a:pPr algn="r">
              <a:lnSpc>
                <a:spcPts val="13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19" name="TextBox 118"/>
          <p:cNvSpPr txBox="1"/>
          <p:nvPr/>
        </p:nvSpPr>
        <p:spPr>
          <a:xfrm>
            <a:off x="1589210" y="1790833"/>
            <a:ext cx="2322652" cy="215444"/>
          </a:xfrm>
          <a:prstGeom prst="rect">
            <a:avLst/>
          </a:prstGeom>
          <a:noFill/>
        </p:spPr>
        <p:txBody>
          <a:bodyPr wrap="square" lIns="0" tIns="0" rIns="0" bIns="0" rtlCol="0">
            <a:spAutoFit/>
          </a:bodyPr>
          <a:lstStyle/>
          <a:p>
            <a:pPr algn="r"/>
            <a:r>
              <a:rPr lang="zh-CN" altLang="en-US" sz="1400" b="1" dirty="0">
                <a:solidFill>
                  <a:srgbClr val="6BA42C"/>
                </a:solidFill>
                <a:latin typeface="微软雅黑" panose="020B0503020204020204" pitchFamily="34" charset="-122"/>
                <a:ea typeface="微软雅黑" panose="020B0503020204020204" pitchFamily="34" charset="-122"/>
              </a:rPr>
              <a:t>数据四</a:t>
            </a:r>
          </a:p>
        </p:txBody>
      </p:sp>
      <p:sp>
        <p:nvSpPr>
          <p:cNvPr id="35" name="TextBox 34"/>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实验数据</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14:bounceEnd="40000">
                                          <p:cBhvr additive="base">
                                            <p:cTn id="7" dur="500" fill="hold"/>
                                            <p:tgtEl>
                                              <p:spTgt spid="57"/>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57"/>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40000">
                                      <p:stCondLst>
                                        <p:cond delay="300"/>
                                      </p:stCondLst>
                                      <p:childTnLst>
                                        <p:set>
                                          <p:cBhvr>
                                            <p:cTn id="10" dur="1" fill="hold">
                                              <p:stCondLst>
                                                <p:cond delay="0"/>
                                              </p:stCondLst>
                                            </p:cTn>
                                            <p:tgtEl>
                                              <p:spTgt spid="58"/>
                                            </p:tgtEl>
                                            <p:attrNameLst>
                                              <p:attrName>style.visibility</p:attrName>
                                            </p:attrNameLst>
                                          </p:cBhvr>
                                          <p:to>
                                            <p:strVal val="visible"/>
                                          </p:to>
                                        </p:set>
                                        <p:anim calcmode="lin" valueType="num" p14:bounceEnd="40000">
                                          <p:cBhvr additive="base">
                                            <p:cTn id="11" dur="500" fill="hold"/>
                                            <p:tgtEl>
                                              <p:spTgt spid="58"/>
                                            </p:tgtEl>
                                            <p:attrNameLst>
                                              <p:attrName>ppt_x</p:attrName>
                                            </p:attrNameLst>
                                          </p:cBhvr>
                                          <p:tavLst>
                                            <p:tav tm="0">
                                              <p:val>
                                                <p:strVal val="0-#ppt_w/2"/>
                                              </p:val>
                                            </p:tav>
                                            <p:tav tm="100000">
                                              <p:val>
                                                <p:strVal val="#ppt_x"/>
                                              </p:val>
                                            </p:tav>
                                          </p:tavLst>
                                        </p:anim>
                                        <p:anim calcmode="lin" valueType="num" p14:bounceEnd="40000">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14:presetBounceEnd="40000">
                                      <p:stCondLst>
                                        <p:cond delay="600"/>
                                      </p:stCondLst>
                                      <p:childTnLst>
                                        <p:set>
                                          <p:cBhvr>
                                            <p:cTn id="14" dur="1" fill="hold">
                                              <p:stCondLst>
                                                <p:cond delay="0"/>
                                              </p:stCondLst>
                                            </p:cTn>
                                            <p:tgtEl>
                                              <p:spTgt spid="61"/>
                                            </p:tgtEl>
                                            <p:attrNameLst>
                                              <p:attrName>style.visibility</p:attrName>
                                            </p:attrNameLst>
                                          </p:cBhvr>
                                          <p:to>
                                            <p:strVal val="visible"/>
                                          </p:to>
                                        </p:set>
                                        <p:anim calcmode="lin" valueType="num" p14:bounceEnd="40000">
                                          <p:cBhvr additive="base">
                                            <p:cTn id="15" dur="500" fill="hold"/>
                                            <p:tgtEl>
                                              <p:spTgt spid="61"/>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61"/>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14:presetBounceEnd="40000">
                                      <p:stCondLst>
                                        <p:cond delay="900"/>
                                      </p:stCondLst>
                                      <p:childTnLst>
                                        <p:set>
                                          <p:cBhvr>
                                            <p:cTn id="18" dur="1" fill="hold">
                                              <p:stCondLst>
                                                <p:cond delay="0"/>
                                              </p:stCondLst>
                                            </p:cTn>
                                            <p:tgtEl>
                                              <p:spTgt spid="62"/>
                                            </p:tgtEl>
                                            <p:attrNameLst>
                                              <p:attrName>style.visibility</p:attrName>
                                            </p:attrNameLst>
                                          </p:cBhvr>
                                          <p:to>
                                            <p:strVal val="visible"/>
                                          </p:to>
                                        </p:set>
                                        <p:anim calcmode="lin" valueType="num" p14:bounceEnd="40000">
                                          <p:cBhvr additive="base">
                                            <p:cTn id="19" dur="500" fill="hold"/>
                                            <p:tgtEl>
                                              <p:spTgt spid="62"/>
                                            </p:tgtEl>
                                            <p:attrNameLst>
                                              <p:attrName>ppt_x</p:attrName>
                                            </p:attrNameLst>
                                          </p:cBhvr>
                                          <p:tavLst>
                                            <p:tav tm="0">
                                              <p:val>
                                                <p:strVal val="1+#ppt_w/2"/>
                                              </p:val>
                                            </p:tav>
                                            <p:tav tm="100000">
                                              <p:val>
                                                <p:strVal val="#ppt_x"/>
                                              </p:val>
                                            </p:tav>
                                          </p:tavLst>
                                        </p:anim>
                                        <p:anim calcmode="lin" valueType="num" p14:bounceEnd="40000">
                                          <p:cBhvr additive="base">
                                            <p:cTn id="20" dur="500" fill="hold"/>
                                            <p:tgtEl>
                                              <p:spTgt spid="6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111"/>
                                            </p:tgtEl>
                                            <p:attrNameLst>
                                              <p:attrName>style.visibility</p:attrName>
                                            </p:attrNameLst>
                                          </p:cBhvr>
                                          <p:to>
                                            <p:strVal val="visible"/>
                                          </p:to>
                                        </p:set>
                                        <p:anim calcmode="lin" valueType="num">
                                          <p:cBhvr>
                                            <p:cTn id="24" dur="500" fill="hold"/>
                                            <p:tgtEl>
                                              <p:spTgt spid="111"/>
                                            </p:tgtEl>
                                            <p:attrNameLst>
                                              <p:attrName>ppt_w</p:attrName>
                                            </p:attrNameLst>
                                          </p:cBhvr>
                                          <p:tavLst>
                                            <p:tav tm="0">
                                              <p:val>
                                                <p:fltVal val="0"/>
                                              </p:val>
                                            </p:tav>
                                            <p:tav tm="100000">
                                              <p:val>
                                                <p:strVal val="#ppt_w"/>
                                              </p:val>
                                            </p:tav>
                                          </p:tavLst>
                                        </p:anim>
                                        <p:anim calcmode="lin" valueType="num">
                                          <p:cBhvr>
                                            <p:cTn id="25" dur="500" fill="hold"/>
                                            <p:tgtEl>
                                              <p:spTgt spid="111"/>
                                            </p:tgtEl>
                                            <p:attrNameLst>
                                              <p:attrName>ppt_h</p:attrName>
                                            </p:attrNameLst>
                                          </p:cBhvr>
                                          <p:tavLst>
                                            <p:tav tm="0">
                                              <p:val>
                                                <p:fltVal val="0"/>
                                              </p:val>
                                            </p:tav>
                                            <p:tav tm="100000">
                                              <p:val>
                                                <p:strVal val="#ppt_h"/>
                                              </p:val>
                                            </p:tav>
                                          </p:tavLst>
                                        </p:anim>
                                        <p:animEffect transition="in" filter="fade">
                                          <p:cBhvr>
                                            <p:cTn id="26" dur="500"/>
                                            <p:tgtEl>
                                              <p:spTgt spid="111"/>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wipe(left)">
                                          <p:cBhvr>
                                            <p:cTn id="30" dur="500"/>
                                            <p:tgtEl>
                                              <p:spTgt spid="11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left)">
                                          <p:cBhvr>
                                            <p:cTn id="33" dur="500"/>
                                            <p:tgtEl>
                                              <p:spTgt spid="112"/>
                                            </p:tgtEl>
                                          </p:cBhvr>
                                        </p:animEffect>
                                      </p:childTnLst>
                                    </p:cTn>
                                  </p:par>
                                </p:childTnLst>
                              </p:cTn>
                            </p:par>
                            <p:par>
                              <p:cTn id="34" fill="hold">
                                <p:stCondLst>
                                  <p:cond delay="1500"/>
                                </p:stCondLst>
                                <p:childTnLst>
                                  <p:par>
                                    <p:cTn id="35" presetID="53" presetClass="entr" presetSubtype="16" fill="hold" grpId="0" nodeType="afterEffect">
                                      <p:stCondLst>
                                        <p:cond delay="0"/>
                                      </p:stCondLst>
                                      <p:childTnLst>
                                        <p:set>
                                          <p:cBhvr>
                                            <p:cTn id="36" dur="1" fill="hold">
                                              <p:stCondLst>
                                                <p:cond delay="0"/>
                                              </p:stCondLst>
                                            </p:cTn>
                                            <p:tgtEl>
                                              <p:spTgt spid="102"/>
                                            </p:tgtEl>
                                            <p:attrNameLst>
                                              <p:attrName>style.visibility</p:attrName>
                                            </p:attrNameLst>
                                          </p:cBhvr>
                                          <p:to>
                                            <p:strVal val="visible"/>
                                          </p:to>
                                        </p:set>
                                        <p:anim calcmode="lin" valueType="num">
                                          <p:cBhvr>
                                            <p:cTn id="37" dur="500" fill="hold"/>
                                            <p:tgtEl>
                                              <p:spTgt spid="102"/>
                                            </p:tgtEl>
                                            <p:attrNameLst>
                                              <p:attrName>ppt_w</p:attrName>
                                            </p:attrNameLst>
                                          </p:cBhvr>
                                          <p:tavLst>
                                            <p:tav tm="0">
                                              <p:val>
                                                <p:fltVal val="0"/>
                                              </p:val>
                                            </p:tav>
                                            <p:tav tm="100000">
                                              <p:val>
                                                <p:strVal val="#ppt_w"/>
                                              </p:val>
                                            </p:tav>
                                          </p:tavLst>
                                        </p:anim>
                                        <p:anim calcmode="lin" valueType="num">
                                          <p:cBhvr>
                                            <p:cTn id="38" dur="500" fill="hold"/>
                                            <p:tgtEl>
                                              <p:spTgt spid="102"/>
                                            </p:tgtEl>
                                            <p:attrNameLst>
                                              <p:attrName>ppt_h</p:attrName>
                                            </p:attrNameLst>
                                          </p:cBhvr>
                                          <p:tavLst>
                                            <p:tav tm="0">
                                              <p:val>
                                                <p:fltVal val="0"/>
                                              </p:val>
                                            </p:tav>
                                            <p:tav tm="100000">
                                              <p:val>
                                                <p:strVal val="#ppt_h"/>
                                              </p:val>
                                            </p:tav>
                                          </p:tavLst>
                                        </p:anim>
                                        <p:animEffect transition="in" filter="fade">
                                          <p:cBhvr>
                                            <p:cTn id="39" dur="500"/>
                                            <p:tgtEl>
                                              <p:spTgt spid="102"/>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left)">
                                          <p:cBhvr>
                                            <p:cTn id="43" dur="500"/>
                                            <p:tgtEl>
                                              <p:spTgt spid="1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wipe(left)">
                                          <p:cBhvr>
                                            <p:cTn id="46" dur="500"/>
                                            <p:tgtEl>
                                              <p:spTgt spid="114"/>
                                            </p:tgtEl>
                                          </p:cBhvr>
                                        </p:animEffect>
                                      </p:childTnLst>
                                    </p:cTn>
                                  </p:par>
                                </p:childTnLst>
                              </p:cTn>
                            </p:par>
                            <p:par>
                              <p:cTn id="47" fill="hold">
                                <p:stCondLst>
                                  <p:cond delay="2500"/>
                                </p:stCondLst>
                                <p:childTnLst>
                                  <p:par>
                                    <p:cTn id="48" presetID="53" presetClass="entr" presetSubtype="16" fill="hold" nodeType="afterEffect">
                                      <p:stCondLst>
                                        <p:cond delay="0"/>
                                      </p:stCondLst>
                                      <p:childTnLst>
                                        <p:set>
                                          <p:cBhvr>
                                            <p:cTn id="49" dur="1" fill="hold">
                                              <p:stCondLst>
                                                <p:cond delay="0"/>
                                              </p:stCondLst>
                                            </p:cTn>
                                            <p:tgtEl>
                                              <p:spTgt spid="103"/>
                                            </p:tgtEl>
                                            <p:attrNameLst>
                                              <p:attrName>style.visibility</p:attrName>
                                            </p:attrNameLst>
                                          </p:cBhvr>
                                          <p:to>
                                            <p:strVal val="visible"/>
                                          </p:to>
                                        </p:set>
                                        <p:anim calcmode="lin" valueType="num">
                                          <p:cBhvr>
                                            <p:cTn id="50" dur="500" fill="hold"/>
                                            <p:tgtEl>
                                              <p:spTgt spid="103"/>
                                            </p:tgtEl>
                                            <p:attrNameLst>
                                              <p:attrName>ppt_w</p:attrName>
                                            </p:attrNameLst>
                                          </p:cBhvr>
                                          <p:tavLst>
                                            <p:tav tm="0">
                                              <p:val>
                                                <p:fltVal val="0"/>
                                              </p:val>
                                            </p:tav>
                                            <p:tav tm="100000">
                                              <p:val>
                                                <p:strVal val="#ppt_w"/>
                                              </p:val>
                                            </p:tav>
                                          </p:tavLst>
                                        </p:anim>
                                        <p:anim calcmode="lin" valueType="num">
                                          <p:cBhvr>
                                            <p:cTn id="51" dur="500" fill="hold"/>
                                            <p:tgtEl>
                                              <p:spTgt spid="103"/>
                                            </p:tgtEl>
                                            <p:attrNameLst>
                                              <p:attrName>ppt_h</p:attrName>
                                            </p:attrNameLst>
                                          </p:cBhvr>
                                          <p:tavLst>
                                            <p:tav tm="0">
                                              <p:val>
                                                <p:fltVal val="0"/>
                                              </p:val>
                                            </p:tav>
                                            <p:tav tm="100000">
                                              <p:val>
                                                <p:strVal val="#ppt_h"/>
                                              </p:val>
                                            </p:tav>
                                          </p:tavLst>
                                        </p:anim>
                                        <p:animEffect transition="in" filter="fade">
                                          <p:cBhvr>
                                            <p:cTn id="52" dur="500"/>
                                            <p:tgtEl>
                                              <p:spTgt spid="103"/>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wipe(left)">
                                          <p:cBhvr>
                                            <p:cTn id="56" dur="500"/>
                                            <p:tgtEl>
                                              <p:spTgt spid="11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16"/>
                                            </p:tgtEl>
                                            <p:attrNameLst>
                                              <p:attrName>style.visibility</p:attrName>
                                            </p:attrNameLst>
                                          </p:cBhvr>
                                          <p:to>
                                            <p:strVal val="visible"/>
                                          </p:to>
                                        </p:set>
                                        <p:animEffect transition="in" filter="wipe(left)">
                                          <p:cBhvr>
                                            <p:cTn id="59" dur="500"/>
                                            <p:tgtEl>
                                              <p:spTgt spid="116"/>
                                            </p:tgtEl>
                                          </p:cBhvr>
                                        </p:animEffect>
                                      </p:childTnLst>
                                    </p:cTn>
                                  </p:par>
                                </p:childTnLst>
                              </p:cTn>
                            </p:par>
                            <p:par>
                              <p:cTn id="60" fill="hold">
                                <p:stCondLst>
                                  <p:cond delay="3500"/>
                                </p:stCondLst>
                                <p:childTnLst>
                                  <p:par>
                                    <p:cTn id="61" presetID="53" presetClass="entr" presetSubtype="16" fill="hold" nodeType="afterEffect">
                                      <p:stCondLst>
                                        <p:cond delay="0"/>
                                      </p:stCondLst>
                                      <p:childTnLst>
                                        <p:set>
                                          <p:cBhvr>
                                            <p:cTn id="62" dur="1" fill="hold">
                                              <p:stCondLst>
                                                <p:cond delay="0"/>
                                              </p:stCondLst>
                                            </p:cTn>
                                            <p:tgtEl>
                                              <p:spTgt spid="108"/>
                                            </p:tgtEl>
                                            <p:attrNameLst>
                                              <p:attrName>style.visibility</p:attrName>
                                            </p:attrNameLst>
                                          </p:cBhvr>
                                          <p:to>
                                            <p:strVal val="visible"/>
                                          </p:to>
                                        </p:set>
                                        <p:anim calcmode="lin" valueType="num">
                                          <p:cBhvr>
                                            <p:cTn id="63" dur="500" fill="hold"/>
                                            <p:tgtEl>
                                              <p:spTgt spid="108"/>
                                            </p:tgtEl>
                                            <p:attrNameLst>
                                              <p:attrName>ppt_w</p:attrName>
                                            </p:attrNameLst>
                                          </p:cBhvr>
                                          <p:tavLst>
                                            <p:tav tm="0">
                                              <p:val>
                                                <p:fltVal val="0"/>
                                              </p:val>
                                            </p:tav>
                                            <p:tav tm="100000">
                                              <p:val>
                                                <p:strVal val="#ppt_w"/>
                                              </p:val>
                                            </p:tav>
                                          </p:tavLst>
                                        </p:anim>
                                        <p:anim calcmode="lin" valueType="num">
                                          <p:cBhvr>
                                            <p:cTn id="64" dur="500" fill="hold"/>
                                            <p:tgtEl>
                                              <p:spTgt spid="108"/>
                                            </p:tgtEl>
                                            <p:attrNameLst>
                                              <p:attrName>ppt_h</p:attrName>
                                            </p:attrNameLst>
                                          </p:cBhvr>
                                          <p:tavLst>
                                            <p:tav tm="0">
                                              <p:val>
                                                <p:fltVal val="0"/>
                                              </p:val>
                                            </p:tav>
                                            <p:tav tm="100000">
                                              <p:val>
                                                <p:strVal val="#ppt_h"/>
                                              </p:val>
                                            </p:tav>
                                          </p:tavLst>
                                        </p:anim>
                                        <p:animEffect transition="in" filter="fade">
                                          <p:cBhvr>
                                            <p:cTn id="65" dur="500"/>
                                            <p:tgtEl>
                                              <p:spTgt spid="108"/>
                                            </p:tgtEl>
                                          </p:cBhvr>
                                        </p:animEffect>
                                      </p:childTnLst>
                                    </p:cTn>
                                  </p:par>
                                </p:childTnLst>
                              </p:cTn>
                            </p:par>
                            <p:par>
                              <p:cTn id="66" fill="hold">
                                <p:stCondLst>
                                  <p:cond delay="4000"/>
                                </p:stCondLst>
                                <p:childTnLst>
                                  <p:par>
                                    <p:cTn id="67" presetID="22" presetClass="entr" presetSubtype="8" fill="hold" grpId="0" nodeType="afterEffect">
                                      <p:stCondLst>
                                        <p:cond delay="0"/>
                                      </p:stCondLst>
                                      <p:childTnLst>
                                        <p:set>
                                          <p:cBhvr>
                                            <p:cTn id="68" dur="1" fill="hold">
                                              <p:stCondLst>
                                                <p:cond delay="0"/>
                                              </p:stCondLst>
                                            </p:cTn>
                                            <p:tgtEl>
                                              <p:spTgt spid="119"/>
                                            </p:tgtEl>
                                            <p:attrNameLst>
                                              <p:attrName>style.visibility</p:attrName>
                                            </p:attrNameLst>
                                          </p:cBhvr>
                                          <p:to>
                                            <p:strVal val="visible"/>
                                          </p:to>
                                        </p:set>
                                        <p:animEffect transition="in" filter="wipe(left)">
                                          <p:cBhvr>
                                            <p:cTn id="69" dur="500"/>
                                            <p:tgtEl>
                                              <p:spTgt spid="119"/>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wipe(left)">
                                          <p:cBhvr>
                                            <p:cTn id="7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1" grpId="0" animBg="1"/>
          <p:bldP spid="102" grpId="0" animBg="1"/>
          <p:bldP spid="111" grpId="0" animBg="1"/>
          <p:bldP spid="112" grpId="0"/>
          <p:bldP spid="113" grpId="0"/>
          <p:bldP spid="114" grpId="0"/>
          <p:bldP spid="115" grpId="0"/>
          <p:bldP spid="116" grpId="0"/>
          <p:bldP spid="117" grpId="0"/>
          <p:bldP spid="118" grpId="0"/>
          <p:bldP spid="1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30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0-#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60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ppt_x"/>
                                              </p:val>
                                            </p:tav>
                                            <p:tav tm="100000">
                                              <p:val>
                                                <p:strVal val="#ppt_x"/>
                                              </p:val>
                                            </p:tav>
                                          </p:tavLst>
                                        </p:anim>
                                        <p:anim calcmode="lin" valueType="num">
                                          <p:cBhvr additive="base">
                                            <p:cTn id="16" dur="500" fill="hold"/>
                                            <p:tgtEl>
                                              <p:spTgt spid="61"/>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9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fill="hold"/>
                                            <p:tgtEl>
                                              <p:spTgt spid="62"/>
                                            </p:tgtEl>
                                            <p:attrNameLst>
                                              <p:attrName>ppt_x</p:attrName>
                                            </p:attrNameLst>
                                          </p:cBhvr>
                                          <p:tavLst>
                                            <p:tav tm="0">
                                              <p:val>
                                                <p:strVal val="1+#ppt_w/2"/>
                                              </p:val>
                                            </p:tav>
                                            <p:tav tm="100000">
                                              <p:val>
                                                <p:strVal val="#ppt_x"/>
                                              </p:val>
                                            </p:tav>
                                          </p:tavLst>
                                        </p:anim>
                                        <p:anim calcmode="lin" valueType="num">
                                          <p:cBhvr additive="base">
                                            <p:cTn id="20" dur="500" fill="hold"/>
                                            <p:tgtEl>
                                              <p:spTgt spid="6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111"/>
                                            </p:tgtEl>
                                            <p:attrNameLst>
                                              <p:attrName>style.visibility</p:attrName>
                                            </p:attrNameLst>
                                          </p:cBhvr>
                                          <p:to>
                                            <p:strVal val="visible"/>
                                          </p:to>
                                        </p:set>
                                        <p:anim calcmode="lin" valueType="num">
                                          <p:cBhvr>
                                            <p:cTn id="24" dur="500" fill="hold"/>
                                            <p:tgtEl>
                                              <p:spTgt spid="111"/>
                                            </p:tgtEl>
                                            <p:attrNameLst>
                                              <p:attrName>ppt_w</p:attrName>
                                            </p:attrNameLst>
                                          </p:cBhvr>
                                          <p:tavLst>
                                            <p:tav tm="0">
                                              <p:val>
                                                <p:fltVal val="0"/>
                                              </p:val>
                                            </p:tav>
                                            <p:tav tm="100000">
                                              <p:val>
                                                <p:strVal val="#ppt_w"/>
                                              </p:val>
                                            </p:tav>
                                          </p:tavLst>
                                        </p:anim>
                                        <p:anim calcmode="lin" valueType="num">
                                          <p:cBhvr>
                                            <p:cTn id="25" dur="500" fill="hold"/>
                                            <p:tgtEl>
                                              <p:spTgt spid="111"/>
                                            </p:tgtEl>
                                            <p:attrNameLst>
                                              <p:attrName>ppt_h</p:attrName>
                                            </p:attrNameLst>
                                          </p:cBhvr>
                                          <p:tavLst>
                                            <p:tav tm="0">
                                              <p:val>
                                                <p:fltVal val="0"/>
                                              </p:val>
                                            </p:tav>
                                            <p:tav tm="100000">
                                              <p:val>
                                                <p:strVal val="#ppt_h"/>
                                              </p:val>
                                            </p:tav>
                                          </p:tavLst>
                                        </p:anim>
                                        <p:animEffect transition="in" filter="fade">
                                          <p:cBhvr>
                                            <p:cTn id="26" dur="500"/>
                                            <p:tgtEl>
                                              <p:spTgt spid="111"/>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wipe(left)">
                                          <p:cBhvr>
                                            <p:cTn id="30" dur="500"/>
                                            <p:tgtEl>
                                              <p:spTgt spid="11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left)">
                                          <p:cBhvr>
                                            <p:cTn id="33" dur="500"/>
                                            <p:tgtEl>
                                              <p:spTgt spid="112"/>
                                            </p:tgtEl>
                                          </p:cBhvr>
                                        </p:animEffect>
                                      </p:childTnLst>
                                    </p:cTn>
                                  </p:par>
                                </p:childTnLst>
                              </p:cTn>
                            </p:par>
                            <p:par>
                              <p:cTn id="34" fill="hold">
                                <p:stCondLst>
                                  <p:cond delay="1500"/>
                                </p:stCondLst>
                                <p:childTnLst>
                                  <p:par>
                                    <p:cTn id="35" presetID="53" presetClass="entr" presetSubtype="16" fill="hold" grpId="0" nodeType="afterEffect">
                                      <p:stCondLst>
                                        <p:cond delay="0"/>
                                      </p:stCondLst>
                                      <p:childTnLst>
                                        <p:set>
                                          <p:cBhvr>
                                            <p:cTn id="36" dur="1" fill="hold">
                                              <p:stCondLst>
                                                <p:cond delay="0"/>
                                              </p:stCondLst>
                                            </p:cTn>
                                            <p:tgtEl>
                                              <p:spTgt spid="102"/>
                                            </p:tgtEl>
                                            <p:attrNameLst>
                                              <p:attrName>style.visibility</p:attrName>
                                            </p:attrNameLst>
                                          </p:cBhvr>
                                          <p:to>
                                            <p:strVal val="visible"/>
                                          </p:to>
                                        </p:set>
                                        <p:anim calcmode="lin" valueType="num">
                                          <p:cBhvr>
                                            <p:cTn id="37" dur="500" fill="hold"/>
                                            <p:tgtEl>
                                              <p:spTgt spid="102"/>
                                            </p:tgtEl>
                                            <p:attrNameLst>
                                              <p:attrName>ppt_w</p:attrName>
                                            </p:attrNameLst>
                                          </p:cBhvr>
                                          <p:tavLst>
                                            <p:tav tm="0">
                                              <p:val>
                                                <p:fltVal val="0"/>
                                              </p:val>
                                            </p:tav>
                                            <p:tav tm="100000">
                                              <p:val>
                                                <p:strVal val="#ppt_w"/>
                                              </p:val>
                                            </p:tav>
                                          </p:tavLst>
                                        </p:anim>
                                        <p:anim calcmode="lin" valueType="num">
                                          <p:cBhvr>
                                            <p:cTn id="38" dur="500" fill="hold"/>
                                            <p:tgtEl>
                                              <p:spTgt spid="102"/>
                                            </p:tgtEl>
                                            <p:attrNameLst>
                                              <p:attrName>ppt_h</p:attrName>
                                            </p:attrNameLst>
                                          </p:cBhvr>
                                          <p:tavLst>
                                            <p:tav tm="0">
                                              <p:val>
                                                <p:fltVal val="0"/>
                                              </p:val>
                                            </p:tav>
                                            <p:tav tm="100000">
                                              <p:val>
                                                <p:strVal val="#ppt_h"/>
                                              </p:val>
                                            </p:tav>
                                          </p:tavLst>
                                        </p:anim>
                                        <p:animEffect transition="in" filter="fade">
                                          <p:cBhvr>
                                            <p:cTn id="39" dur="500"/>
                                            <p:tgtEl>
                                              <p:spTgt spid="102"/>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left)">
                                          <p:cBhvr>
                                            <p:cTn id="43" dur="500"/>
                                            <p:tgtEl>
                                              <p:spTgt spid="1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wipe(left)">
                                          <p:cBhvr>
                                            <p:cTn id="46" dur="500"/>
                                            <p:tgtEl>
                                              <p:spTgt spid="114"/>
                                            </p:tgtEl>
                                          </p:cBhvr>
                                        </p:animEffect>
                                      </p:childTnLst>
                                    </p:cTn>
                                  </p:par>
                                </p:childTnLst>
                              </p:cTn>
                            </p:par>
                            <p:par>
                              <p:cTn id="47" fill="hold">
                                <p:stCondLst>
                                  <p:cond delay="2500"/>
                                </p:stCondLst>
                                <p:childTnLst>
                                  <p:par>
                                    <p:cTn id="48" presetID="53" presetClass="entr" presetSubtype="16" fill="hold" nodeType="afterEffect">
                                      <p:stCondLst>
                                        <p:cond delay="0"/>
                                      </p:stCondLst>
                                      <p:childTnLst>
                                        <p:set>
                                          <p:cBhvr>
                                            <p:cTn id="49" dur="1" fill="hold">
                                              <p:stCondLst>
                                                <p:cond delay="0"/>
                                              </p:stCondLst>
                                            </p:cTn>
                                            <p:tgtEl>
                                              <p:spTgt spid="103"/>
                                            </p:tgtEl>
                                            <p:attrNameLst>
                                              <p:attrName>style.visibility</p:attrName>
                                            </p:attrNameLst>
                                          </p:cBhvr>
                                          <p:to>
                                            <p:strVal val="visible"/>
                                          </p:to>
                                        </p:set>
                                        <p:anim calcmode="lin" valueType="num">
                                          <p:cBhvr>
                                            <p:cTn id="50" dur="500" fill="hold"/>
                                            <p:tgtEl>
                                              <p:spTgt spid="103"/>
                                            </p:tgtEl>
                                            <p:attrNameLst>
                                              <p:attrName>ppt_w</p:attrName>
                                            </p:attrNameLst>
                                          </p:cBhvr>
                                          <p:tavLst>
                                            <p:tav tm="0">
                                              <p:val>
                                                <p:fltVal val="0"/>
                                              </p:val>
                                            </p:tav>
                                            <p:tav tm="100000">
                                              <p:val>
                                                <p:strVal val="#ppt_w"/>
                                              </p:val>
                                            </p:tav>
                                          </p:tavLst>
                                        </p:anim>
                                        <p:anim calcmode="lin" valueType="num">
                                          <p:cBhvr>
                                            <p:cTn id="51" dur="500" fill="hold"/>
                                            <p:tgtEl>
                                              <p:spTgt spid="103"/>
                                            </p:tgtEl>
                                            <p:attrNameLst>
                                              <p:attrName>ppt_h</p:attrName>
                                            </p:attrNameLst>
                                          </p:cBhvr>
                                          <p:tavLst>
                                            <p:tav tm="0">
                                              <p:val>
                                                <p:fltVal val="0"/>
                                              </p:val>
                                            </p:tav>
                                            <p:tav tm="100000">
                                              <p:val>
                                                <p:strVal val="#ppt_h"/>
                                              </p:val>
                                            </p:tav>
                                          </p:tavLst>
                                        </p:anim>
                                        <p:animEffect transition="in" filter="fade">
                                          <p:cBhvr>
                                            <p:cTn id="52" dur="500"/>
                                            <p:tgtEl>
                                              <p:spTgt spid="103"/>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wipe(left)">
                                          <p:cBhvr>
                                            <p:cTn id="56" dur="500"/>
                                            <p:tgtEl>
                                              <p:spTgt spid="11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16"/>
                                            </p:tgtEl>
                                            <p:attrNameLst>
                                              <p:attrName>style.visibility</p:attrName>
                                            </p:attrNameLst>
                                          </p:cBhvr>
                                          <p:to>
                                            <p:strVal val="visible"/>
                                          </p:to>
                                        </p:set>
                                        <p:animEffect transition="in" filter="wipe(left)">
                                          <p:cBhvr>
                                            <p:cTn id="59" dur="500"/>
                                            <p:tgtEl>
                                              <p:spTgt spid="116"/>
                                            </p:tgtEl>
                                          </p:cBhvr>
                                        </p:animEffect>
                                      </p:childTnLst>
                                    </p:cTn>
                                  </p:par>
                                </p:childTnLst>
                              </p:cTn>
                            </p:par>
                            <p:par>
                              <p:cTn id="60" fill="hold">
                                <p:stCondLst>
                                  <p:cond delay="3500"/>
                                </p:stCondLst>
                                <p:childTnLst>
                                  <p:par>
                                    <p:cTn id="61" presetID="53" presetClass="entr" presetSubtype="16" fill="hold" nodeType="afterEffect">
                                      <p:stCondLst>
                                        <p:cond delay="0"/>
                                      </p:stCondLst>
                                      <p:childTnLst>
                                        <p:set>
                                          <p:cBhvr>
                                            <p:cTn id="62" dur="1" fill="hold">
                                              <p:stCondLst>
                                                <p:cond delay="0"/>
                                              </p:stCondLst>
                                            </p:cTn>
                                            <p:tgtEl>
                                              <p:spTgt spid="108"/>
                                            </p:tgtEl>
                                            <p:attrNameLst>
                                              <p:attrName>style.visibility</p:attrName>
                                            </p:attrNameLst>
                                          </p:cBhvr>
                                          <p:to>
                                            <p:strVal val="visible"/>
                                          </p:to>
                                        </p:set>
                                        <p:anim calcmode="lin" valueType="num">
                                          <p:cBhvr>
                                            <p:cTn id="63" dur="500" fill="hold"/>
                                            <p:tgtEl>
                                              <p:spTgt spid="108"/>
                                            </p:tgtEl>
                                            <p:attrNameLst>
                                              <p:attrName>ppt_w</p:attrName>
                                            </p:attrNameLst>
                                          </p:cBhvr>
                                          <p:tavLst>
                                            <p:tav tm="0">
                                              <p:val>
                                                <p:fltVal val="0"/>
                                              </p:val>
                                            </p:tav>
                                            <p:tav tm="100000">
                                              <p:val>
                                                <p:strVal val="#ppt_w"/>
                                              </p:val>
                                            </p:tav>
                                          </p:tavLst>
                                        </p:anim>
                                        <p:anim calcmode="lin" valueType="num">
                                          <p:cBhvr>
                                            <p:cTn id="64" dur="500" fill="hold"/>
                                            <p:tgtEl>
                                              <p:spTgt spid="108"/>
                                            </p:tgtEl>
                                            <p:attrNameLst>
                                              <p:attrName>ppt_h</p:attrName>
                                            </p:attrNameLst>
                                          </p:cBhvr>
                                          <p:tavLst>
                                            <p:tav tm="0">
                                              <p:val>
                                                <p:fltVal val="0"/>
                                              </p:val>
                                            </p:tav>
                                            <p:tav tm="100000">
                                              <p:val>
                                                <p:strVal val="#ppt_h"/>
                                              </p:val>
                                            </p:tav>
                                          </p:tavLst>
                                        </p:anim>
                                        <p:animEffect transition="in" filter="fade">
                                          <p:cBhvr>
                                            <p:cTn id="65" dur="500"/>
                                            <p:tgtEl>
                                              <p:spTgt spid="108"/>
                                            </p:tgtEl>
                                          </p:cBhvr>
                                        </p:animEffect>
                                      </p:childTnLst>
                                    </p:cTn>
                                  </p:par>
                                </p:childTnLst>
                              </p:cTn>
                            </p:par>
                            <p:par>
                              <p:cTn id="66" fill="hold">
                                <p:stCondLst>
                                  <p:cond delay="4000"/>
                                </p:stCondLst>
                                <p:childTnLst>
                                  <p:par>
                                    <p:cTn id="67" presetID="22" presetClass="entr" presetSubtype="8" fill="hold" grpId="0" nodeType="afterEffect">
                                      <p:stCondLst>
                                        <p:cond delay="0"/>
                                      </p:stCondLst>
                                      <p:childTnLst>
                                        <p:set>
                                          <p:cBhvr>
                                            <p:cTn id="68" dur="1" fill="hold">
                                              <p:stCondLst>
                                                <p:cond delay="0"/>
                                              </p:stCondLst>
                                            </p:cTn>
                                            <p:tgtEl>
                                              <p:spTgt spid="119"/>
                                            </p:tgtEl>
                                            <p:attrNameLst>
                                              <p:attrName>style.visibility</p:attrName>
                                            </p:attrNameLst>
                                          </p:cBhvr>
                                          <p:to>
                                            <p:strVal val="visible"/>
                                          </p:to>
                                        </p:set>
                                        <p:animEffect transition="in" filter="wipe(left)">
                                          <p:cBhvr>
                                            <p:cTn id="69" dur="500"/>
                                            <p:tgtEl>
                                              <p:spTgt spid="119"/>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wipe(left)">
                                          <p:cBhvr>
                                            <p:cTn id="7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1" grpId="0" animBg="1"/>
          <p:bldP spid="102" grpId="0" animBg="1"/>
          <p:bldP spid="111" grpId="0" animBg="1"/>
          <p:bldP spid="112" grpId="0"/>
          <p:bldP spid="113" grpId="0"/>
          <p:bldP spid="114" grpId="0"/>
          <p:bldP spid="115" grpId="0"/>
          <p:bldP spid="116" grpId="0"/>
          <p:bldP spid="117" grpId="0"/>
          <p:bldP spid="118" grpId="0"/>
          <p:bldP spid="119"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75"/>
          <p:cNvSpPr/>
          <p:nvPr/>
        </p:nvSpPr>
        <p:spPr>
          <a:xfrm rot="5400000">
            <a:off x="2863543" y="2982310"/>
            <a:ext cx="2093533" cy="1161081"/>
          </a:xfrm>
          <a:prstGeom prst="roundRect">
            <a:avLst>
              <a:gd name="adj" fmla="val 50000"/>
            </a:avLst>
          </a:prstGeom>
          <a:solidFill>
            <a:srgbClr val="6BA42C"/>
          </a:soli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3477300" y="3654323"/>
            <a:ext cx="886646" cy="886646"/>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椭圆 5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4" name="组合 103"/>
          <p:cNvGrpSpPr/>
          <p:nvPr/>
        </p:nvGrpSpPr>
        <p:grpSpPr>
          <a:xfrm>
            <a:off x="1851373" y="1943488"/>
            <a:ext cx="1161081" cy="2666129"/>
            <a:chOff x="4013612" y="985436"/>
            <a:chExt cx="1443428" cy="3314468"/>
          </a:xfrm>
        </p:grpSpPr>
        <p:sp>
          <p:nvSpPr>
            <p:cNvPr id="105" name="圆角矩形 104"/>
            <p:cNvSpPr/>
            <p:nvPr/>
          </p:nvSpPr>
          <p:spPr>
            <a:xfrm rot="5400000">
              <a:off x="3078092" y="1920956"/>
              <a:ext cx="3314468" cy="1443428"/>
            </a:xfrm>
            <a:prstGeom prst="roundRect">
              <a:avLst>
                <a:gd name="adj" fmla="val 50000"/>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5400000">
              <a:off x="3109761" y="1976006"/>
              <a:ext cx="3251129" cy="1352701"/>
            </a:xfrm>
            <a:prstGeom prst="roundRect">
              <a:avLst>
                <a:gd name="adj" fmla="val 50000"/>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椭圆 106"/>
          <p:cNvSpPr/>
          <p:nvPr/>
        </p:nvSpPr>
        <p:spPr>
          <a:xfrm>
            <a:off x="1989855" y="3647656"/>
            <a:ext cx="899981" cy="899981"/>
          </a:xfrm>
          <a:prstGeom prst="ellipse">
            <a:avLst/>
          </a:prstGeom>
          <a:solidFill>
            <a:srgbClr val="FFC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5400000">
            <a:off x="5579436" y="2741411"/>
            <a:ext cx="2575331" cy="1161081"/>
          </a:xfrm>
          <a:prstGeom prst="roundRect">
            <a:avLst>
              <a:gd name="adj" fmla="val 50000"/>
            </a:avLst>
          </a:prstGeom>
          <a:solidFill>
            <a:srgbClr val="6BA42C"/>
          </a:soli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 name="组合 108"/>
          <p:cNvGrpSpPr/>
          <p:nvPr/>
        </p:nvGrpSpPr>
        <p:grpSpPr>
          <a:xfrm>
            <a:off x="6438853" y="3654323"/>
            <a:ext cx="886646" cy="886646"/>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1" name="椭圆 1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p:cNvGrpSpPr/>
          <p:nvPr/>
        </p:nvGrpSpPr>
        <p:grpSpPr>
          <a:xfrm>
            <a:off x="4808165" y="1943488"/>
            <a:ext cx="1161081" cy="2666129"/>
            <a:chOff x="4013612" y="985436"/>
            <a:chExt cx="1443428" cy="3314468"/>
          </a:xfrm>
        </p:grpSpPr>
        <p:sp>
          <p:nvSpPr>
            <p:cNvPr id="113" name="圆角矩形 112"/>
            <p:cNvSpPr/>
            <p:nvPr/>
          </p:nvSpPr>
          <p:spPr>
            <a:xfrm rot="5400000">
              <a:off x="3078092" y="1920956"/>
              <a:ext cx="3314468" cy="1443428"/>
            </a:xfrm>
            <a:prstGeom prst="roundRect">
              <a:avLst>
                <a:gd name="adj" fmla="val 50000"/>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圆角矩形 113"/>
            <p:cNvSpPr/>
            <p:nvPr/>
          </p:nvSpPr>
          <p:spPr>
            <a:xfrm rot="5400000">
              <a:off x="3109761" y="1976006"/>
              <a:ext cx="3251129" cy="1352701"/>
            </a:xfrm>
            <a:prstGeom prst="roundRect">
              <a:avLst>
                <a:gd name="adj" fmla="val 50000"/>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5" name="椭圆 114"/>
          <p:cNvSpPr/>
          <p:nvPr/>
        </p:nvSpPr>
        <p:spPr>
          <a:xfrm>
            <a:off x="4951409" y="3647656"/>
            <a:ext cx="899981" cy="899981"/>
          </a:xfrm>
          <a:prstGeom prst="ellipse">
            <a:avLst/>
          </a:prstGeom>
          <a:solidFill>
            <a:srgbClr val="FFC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0" name="组合 119"/>
          <p:cNvGrpSpPr/>
          <p:nvPr/>
        </p:nvGrpSpPr>
        <p:grpSpPr>
          <a:xfrm>
            <a:off x="7764957" y="1370413"/>
            <a:ext cx="1161081" cy="3239204"/>
            <a:chOff x="4013613" y="985437"/>
            <a:chExt cx="1443428" cy="3314468"/>
          </a:xfrm>
        </p:grpSpPr>
        <p:sp>
          <p:nvSpPr>
            <p:cNvPr id="121" name="圆角矩形 120"/>
            <p:cNvSpPr/>
            <p:nvPr/>
          </p:nvSpPr>
          <p:spPr>
            <a:xfrm rot="5400000">
              <a:off x="3078093" y="1920957"/>
              <a:ext cx="3314468" cy="1443428"/>
            </a:xfrm>
            <a:prstGeom prst="roundRect">
              <a:avLst>
                <a:gd name="adj" fmla="val 46172"/>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121"/>
            <p:cNvSpPr/>
            <p:nvPr/>
          </p:nvSpPr>
          <p:spPr>
            <a:xfrm rot="5400000">
              <a:off x="3109760" y="1976006"/>
              <a:ext cx="3251129" cy="1352701"/>
            </a:xfrm>
            <a:prstGeom prst="roundRect">
              <a:avLst>
                <a:gd name="adj" fmla="val 48249"/>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3" name="椭圆 122"/>
          <p:cNvSpPr/>
          <p:nvPr/>
        </p:nvSpPr>
        <p:spPr>
          <a:xfrm>
            <a:off x="7912963" y="3647656"/>
            <a:ext cx="899981" cy="899981"/>
          </a:xfrm>
          <a:prstGeom prst="ellipse">
            <a:avLst/>
          </a:prstGeom>
          <a:solidFill>
            <a:srgbClr val="FFC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TextBox 123"/>
          <p:cNvSpPr txBox="1"/>
          <p:nvPr/>
        </p:nvSpPr>
        <p:spPr>
          <a:xfrm>
            <a:off x="4996480" y="2352853"/>
            <a:ext cx="809837" cy="369332"/>
          </a:xfrm>
          <a:prstGeom prst="rect">
            <a:avLst/>
          </a:prstGeom>
          <a:noFill/>
        </p:spPr>
        <p:txBody>
          <a:bodyPr wrap="none" rtlCol="0">
            <a:spAutoFit/>
          </a:bodyPr>
          <a:lstStyle/>
          <a:p>
            <a:r>
              <a:rPr lang="en-US" altLang="zh-CN" dirty="0">
                <a:solidFill>
                  <a:srgbClr val="6BA42C"/>
                </a:solidFill>
                <a:latin typeface="Watford DB" pitchFamily="2" charset="0"/>
                <a:ea typeface="造字工房劲黑（非商用）常规体" pitchFamily="50" charset="-122"/>
              </a:rPr>
              <a:t>25%</a:t>
            </a:r>
            <a:endParaRPr lang="zh-CN" altLang="en-US" dirty="0">
              <a:solidFill>
                <a:srgbClr val="6BA42C"/>
              </a:solidFill>
              <a:latin typeface="Watford DB" pitchFamily="2" charset="0"/>
              <a:ea typeface="造字工房劲黑（非商用）常规体" pitchFamily="50" charset="-122"/>
            </a:endParaRPr>
          </a:p>
        </p:txBody>
      </p:sp>
      <p:sp>
        <p:nvSpPr>
          <p:cNvPr id="125" name="TextBox 124"/>
          <p:cNvSpPr txBox="1"/>
          <p:nvPr/>
        </p:nvSpPr>
        <p:spPr>
          <a:xfrm>
            <a:off x="2005426" y="2352853"/>
            <a:ext cx="809837" cy="369332"/>
          </a:xfrm>
          <a:prstGeom prst="rect">
            <a:avLst/>
          </a:prstGeom>
          <a:noFill/>
        </p:spPr>
        <p:txBody>
          <a:bodyPr wrap="none" rtlCol="0">
            <a:spAutoFit/>
          </a:bodyPr>
          <a:lstStyle/>
          <a:p>
            <a:r>
              <a:rPr lang="en-US" altLang="zh-CN" dirty="0">
                <a:solidFill>
                  <a:srgbClr val="6BA42C"/>
                </a:solidFill>
                <a:latin typeface="Watford DB" pitchFamily="2" charset="0"/>
                <a:ea typeface="造字工房劲黑（非商用）常规体" pitchFamily="50" charset="-122"/>
              </a:rPr>
              <a:t>25%</a:t>
            </a:r>
            <a:endParaRPr lang="zh-CN" altLang="en-US" dirty="0">
              <a:solidFill>
                <a:srgbClr val="6BA42C"/>
              </a:solidFill>
              <a:latin typeface="Watford DB" pitchFamily="2" charset="0"/>
              <a:ea typeface="造字工房劲黑（非商用）常规体" pitchFamily="50" charset="-122"/>
            </a:endParaRPr>
          </a:p>
        </p:txBody>
      </p:sp>
      <p:sp>
        <p:nvSpPr>
          <p:cNvPr id="126" name="TextBox 125"/>
          <p:cNvSpPr txBox="1"/>
          <p:nvPr/>
        </p:nvSpPr>
        <p:spPr>
          <a:xfrm>
            <a:off x="7958034" y="1801686"/>
            <a:ext cx="809837" cy="369332"/>
          </a:xfrm>
          <a:prstGeom prst="rect">
            <a:avLst/>
          </a:prstGeom>
          <a:noFill/>
        </p:spPr>
        <p:txBody>
          <a:bodyPr wrap="none" rtlCol="0">
            <a:spAutoFit/>
          </a:bodyPr>
          <a:lstStyle/>
          <a:p>
            <a:r>
              <a:rPr lang="en-US" altLang="zh-CN" dirty="0">
                <a:solidFill>
                  <a:srgbClr val="6BA42C"/>
                </a:solidFill>
                <a:latin typeface="Watford DB" pitchFamily="2" charset="0"/>
                <a:ea typeface="造字工房劲黑（非商用）常规体" pitchFamily="50" charset="-122"/>
              </a:rPr>
              <a:t>45%</a:t>
            </a:r>
            <a:endParaRPr lang="zh-CN" altLang="en-US" dirty="0">
              <a:solidFill>
                <a:srgbClr val="6BA42C"/>
              </a:solidFill>
              <a:latin typeface="Watford DB" pitchFamily="2" charset="0"/>
              <a:ea typeface="造字工房劲黑（非商用）常规体" pitchFamily="50" charset="-122"/>
            </a:endParaRPr>
          </a:p>
        </p:txBody>
      </p:sp>
      <p:sp>
        <p:nvSpPr>
          <p:cNvPr id="128" name="TextBox 127"/>
          <p:cNvSpPr txBox="1"/>
          <p:nvPr/>
        </p:nvSpPr>
        <p:spPr>
          <a:xfrm>
            <a:off x="3477300" y="2862501"/>
            <a:ext cx="809837" cy="369332"/>
          </a:xfrm>
          <a:prstGeom prst="rect">
            <a:avLst/>
          </a:prstGeom>
          <a:noFill/>
        </p:spPr>
        <p:txBody>
          <a:bodyPr wrap="none" rtlCol="0">
            <a:spAutoFit/>
          </a:bodyPr>
          <a:lstStyle/>
          <a:p>
            <a:r>
              <a:rPr lang="en-US" altLang="zh-CN" dirty="0">
                <a:solidFill>
                  <a:schemeClr val="bg1"/>
                </a:solidFill>
                <a:latin typeface="Watford DB" pitchFamily="2" charset="0"/>
                <a:ea typeface="造字工房劲黑（非商用）常规体" pitchFamily="50" charset="-122"/>
              </a:rPr>
              <a:t>15%</a:t>
            </a:r>
            <a:endParaRPr lang="zh-CN" altLang="en-US" dirty="0">
              <a:solidFill>
                <a:schemeClr val="bg1"/>
              </a:solidFill>
              <a:latin typeface="Watford DB" pitchFamily="2" charset="0"/>
              <a:ea typeface="造字工房劲黑（非商用）常规体" pitchFamily="50" charset="-122"/>
            </a:endParaRPr>
          </a:p>
        </p:txBody>
      </p:sp>
      <p:sp>
        <p:nvSpPr>
          <p:cNvPr id="129" name="TextBox 128"/>
          <p:cNvSpPr txBox="1"/>
          <p:nvPr/>
        </p:nvSpPr>
        <p:spPr>
          <a:xfrm>
            <a:off x="6458204" y="2352853"/>
            <a:ext cx="809837" cy="369332"/>
          </a:xfrm>
          <a:prstGeom prst="rect">
            <a:avLst/>
          </a:prstGeom>
          <a:noFill/>
        </p:spPr>
        <p:txBody>
          <a:bodyPr wrap="none" rtlCol="0">
            <a:spAutoFit/>
          </a:bodyPr>
          <a:lstStyle/>
          <a:p>
            <a:r>
              <a:rPr lang="en-US" altLang="zh-CN" dirty="0">
                <a:solidFill>
                  <a:schemeClr val="bg1"/>
                </a:solidFill>
                <a:latin typeface="Watford DB" pitchFamily="2" charset="0"/>
                <a:ea typeface="造字工房劲黑（非商用）常规体" pitchFamily="50" charset="-122"/>
              </a:rPr>
              <a:t>25%</a:t>
            </a:r>
            <a:endParaRPr lang="zh-CN" altLang="en-US" dirty="0">
              <a:solidFill>
                <a:schemeClr val="bg1"/>
              </a:solidFill>
              <a:latin typeface="Watford DB" pitchFamily="2" charset="0"/>
              <a:ea typeface="造字工房劲黑（非商用）常规体" pitchFamily="50" charset="-122"/>
            </a:endParaRPr>
          </a:p>
        </p:txBody>
      </p:sp>
      <p:sp>
        <p:nvSpPr>
          <p:cNvPr id="132" name="TextBox 131"/>
          <p:cNvSpPr txBox="1"/>
          <p:nvPr/>
        </p:nvSpPr>
        <p:spPr>
          <a:xfrm>
            <a:off x="1984587" y="907558"/>
            <a:ext cx="1107996" cy="276999"/>
          </a:xfrm>
          <a:prstGeom prst="rect">
            <a:avLst/>
          </a:prstGeom>
          <a:noFill/>
        </p:spPr>
        <p:txBody>
          <a:bodyPr wrap="none" rtlCol="0">
            <a:spAutoFit/>
          </a:bodyPr>
          <a:lstStyle/>
          <a:p>
            <a:r>
              <a:rPr lang="zh-CN" altLang="en-US" sz="12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133" name="TextBox 132"/>
          <p:cNvSpPr txBox="1"/>
          <p:nvPr/>
        </p:nvSpPr>
        <p:spPr>
          <a:xfrm>
            <a:off x="1984587" y="1066875"/>
            <a:ext cx="2646878" cy="461665"/>
          </a:xfrm>
          <a:prstGeom prst="rect">
            <a:avLst/>
          </a:prstGeom>
          <a:noFill/>
        </p:spPr>
        <p:txBody>
          <a:bodyPr wrap="none" rtlCol="0">
            <a:spAutoFit/>
          </a:bodyPr>
          <a:lstStyle/>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cxnSp>
        <p:nvCxnSpPr>
          <p:cNvPr id="134" name="直接连接符 133"/>
          <p:cNvCxnSpPr/>
          <p:nvPr/>
        </p:nvCxnSpPr>
        <p:spPr>
          <a:xfrm flipV="1">
            <a:off x="1855966" y="917548"/>
            <a:ext cx="0" cy="5765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37" name="TextBox 36"/>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实验数据</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50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p:tgtEl>
                                              <p:spTgt spid="134"/>
                                            </p:tgtEl>
                                            <p:attrNameLst>
                                              <p:attrName>ppt_x</p:attrName>
                                            </p:attrNameLst>
                                          </p:cBhvr>
                                          <p:tavLst>
                                            <p:tav tm="0">
                                              <p:val>
                                                <p:strVal val="#ppt_x-#ppt_w*1.125000"/>
                                              </p:val>
                                            </p:tav>
                                            <p:tav tm="100000">
                                              <p:val>
                                                <p:strVal val="#ppt_x"/>
                                              </p:val>
                                            </p:tav>
                                          </p:tavLst>
                                        </p:anim>
                                        <p:animEffect transition="in" filter="wipe(right)">
                                          <p:cBhvr>
                                            <p:cTn id="8" dur="500"/>
                                            <p:tgtEl>
                                              <p:spTgt spid="134"/>
                                            </p:tgtEl>
                                          </p:cBhvr>
                                        </p:animEffect>
                                      </p:childTnLst>
                                    </p:cTn>
                                  </p:par>
                                  <p:par>
                                    <p:cTn id="9" presetID="12" presetClass="entr" presetSubtype="8" fill="hold" grpId="0" nodeType="withEffect">
                                      <p:stCondLst>
                                        <p:cond delay="500"/>
                                      </p:stCondLst>
                                      <p:childTnLst>
                                        <p:set>
                                          <p:cBhvr>
                                            <p:cTn id="10" dur="1" fill="hold">
                                              <p:stCondLst>
                                                <p:cond delay="0"/>
                                              </p:stCondLst>
                                            </p:cTn>
                                            <p:tgtEl>
                                              <p:spTgt spid="132"/>
                                            </p:tgtEl>
                                            <p:attrNameLst>
                                              <p:attrName>style.visibility</p:attrName>
                                            </p:attrNameLst>
                                          </p:cBhvr>
                                          <p:to>
                                            <p:strVal val="visible"/>
                                          </p:to>
                                        </p:set>
                                        <p:anim calcmode="lin" valueType="num">
                                          <p:cBhvr additive="base">
                                            <p:cTn id="11" dur="500"/>
                                            <p:tgtEl>
                                              <p:spTgt spid="132"/>
                                            </p:tgtEl>
                                            <p:attrNameLst>
                                              <p:attrName>ppt_x</p:attrName>
                                            </p:attrNameLst>
                                          </p:cBhvr>
                                          <p:tavLst>
                                            <p:tav tm="0">
                                              <p:val>
                                                <p:strVal val="#ppt_x-#ppt_w*1.125000"/>
                                              </p:val>
                                            </p:tav>
                                            <p:tav tm="100000">
                                              <p:val>
                                                <p:strVal val="#ppt_x"/>
                                              </p:val>
                                            </p:tav>
                                          </p:tavLst>
                                        </p:anim>
                                        <p:animEffect transition="in" filter="wipe(right)">
                                          <p:cBhvr>
                                            <p:cTn id="12" dur="500"/>
                                            <p:tgtEl>
                                              <p:spTgt spid="132"/>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133"/>
                                            </p:tgtEl>
                                            <p:attrNameLst>
                                              <p:attrName>style.visibility</p:attrName>
                                            </p:attrNameLst>
                                          </p:cBhvr>
                                          <p:to>
                                            <p:strVal val="visible"/>
                                          </p:to>
                                        </p:set>
                                        <p:anim calcmode="lin" valueType="num">
                                          <p:cBhvr additive="base">
                                            <p:cTn id="15" dur="500"/>
                                            <p:tgtEl>
                                              <p:spTgt spid="133"/>
                                            </p:tgtEl>
                                            <p:attrNameLst>
                                              <p:attrName>ppt_x</p:attrName>
                                            </p:attrNameLst>
                                          </p:cBhvr>
                                          <p:tavLst>
                                            <p:tav tm="0">
                                              <p:val>
                                                <p:strVal val="#ppt_x-#ppt_w*1.125000"/>
                                              </p:val>
                                            </p:tav>
                                            <p:tav tm="100000">
                                              <p:val>
                                                <p:strVal val="#ppt_x"/>
                                              </p:val>
                                            </p:tav>
                                          </p:tavLst>
                                        </p:anim>
                                        <p:animEffect transition="in" filter="wipe(right)">
                                          <p:cBhvr>
                                            <p:cTn id="16" dur="500"/>
                                            <p:tgtEl>
                                              <p:spTgt spid="133"/>
                                            </p:tgtEl>
                                          </p:cBhvr>
                                        </p:animEffect>
                                      </p:childTnLst>
                                    </p:cTn>
                                  </p:par>
                                </p:childTnLst>
                              </p:cTn>
                            </p:par>
                            <p:par>
                              <p:cTn id="17" fill="hold">
                                <p:stCondLst>
                                  <p:cond delay="1000"/>
                                </p:stCondLst>
                                <p:childTnLst>
                                  <p:par>
                                    <p:cTn id="18" presetID="2" presetClass="entr" presetSubtype="4" fill="hold" grpId="0" nodeType="afterEffect" p14:presetBounceEnd="44000">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14:bounceEnd="44000">
                                          <p:cBhvr additive="base">
                                            <p:cTn id="20" dur="300" fill="hold"/>
                                            <p:tgtEl>
                                              <p:spTgt spid="107"/>
                                            </p:tgtEl>
                                            <p:attrNameLst>
                                              <p:attrName>ppt_x</p:attrName>
                                            </p:attrNameLst>
                                          </p:cBhvr>
                                          <p:tavLst>
                                            <p:tav tm="0">
                                              <p:val>
                                                <p:strVal val="#ppt_x"/>
                                              </p:val>
                                            </p:tav>
                                            <p:tav tm="100000">
                                              <p:val>
                                                <p:strVal val="#ppt_x"/>
                                              </p:val>
                                            </p:tav>
                                          </p:tavLst>
                                        </p:anim>
                                        <p:anim calcmode="lin" valueType="num" p14:bounceEnd="44000">
                                          <p:cBhvr additive="base">
                                            <p:cTn id="21" dur="300" fill="hold"/>
                                            <p:tgtEl>
                                              <p:spTgt spid="10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14:presetBounceEnd="44000">
                                      <p:stCondLst>
                                        <p:cond delay="200"/>
                                      </p:stCondLst>
                                      <p:childTnLst>
                                        <p:set>
                                          <p:cBhvr>
                                            <p:cTn id="23" dur="1" fill="hold">
                                              <p:stCondLst>
                                                <p:cond delay="0"/>
                                              </p:stCondLst>
                                            </p:cTn>
                                            <p:tgtEl>
                                              <p:spTgt spid="57"/>
                                            </p:tgtEl>
                                            <p:attrNameLst>
                                              <p:attrName>style.visibility</p:attrName>
                                            </p:attrNameLst>
                                          </p:cBhvr>
                                          <p:to>
                                            <p:strVal val="visible"/>
                                          </p:to>
                                        </p:set>
                                        <p:anim calcmode="lin" valueType="num" p14:bounceEnd="44000">
                                          <p:cBhvr additive="base">
                                            <p:cTn id="24" dur="300" fill="hold"/>
                                            <p:tgtEl>
                                              <p:spTgt spid="57"/>
                                            </p:tgtEl>
                                            <p:attrNameLst>
                                              <p:attrName>ppt_x</p:attrName>
                                            </p:attrNameLst>
                                          </p:cBhvr>
                                          <p:tavLst>
                                            <p:tav tm="0">
                                              <p:val>
                                                <p:strVal val="#ppt_x"/>
                                              </p:val>
                                            </p:tav>
                                            <p:tav tm="100000">
                                              <p:val>
                                                <p:strVal val="#ppt_x"/>
                                              </p:val>
                                            </p:tav>
                                          </p:tavLst>
                                        </p:anim>
                                        <p:anim calcmode="lin" valueType="num" p14:bounceEnd="44000">
                                          <p:cBhvr additive="base">
                                            <p:cTn id="25" dur="300" fill="hold"/>
                                            <p:tgtEl>
                                              <p:spTgt spid="5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44000">
                                      <p:stCondLst>
                                        <p:cond delay="400"/>
                                      </p:stCondLst>
                                      <p:childTnLst>
                                        <p:set>
                                          <p:cBhvr>
                                            <p:cTn id="27" dur="1" fill="hold">
                                              <p:stCondLst>
                                                <p:cond delay="0"/>
                                              </p:stCondLst>
                                            </p:cTn>
                                            <p:tgtEl>
                                              <p:spTgt spid="115"/>
                                            </p:tgtEl>
                                            <p:attrNameLst>
                                              <p:attrName>style.visibility</p:attrName>
                                            </p:attrNameLst>
                                          </p:cBhvr>
                                          <p:to>
                                            <p:strVal val="visible"/>
                                          </p:to>
                                        </p:set>
                                        <p:anim calcmode="lin" valueType="num" p14:bounceEnd="44000">
                                          <p:cBhvr additive="base">
                                            <p:cTn id="28" dur="300" fill="hold"/>
                                            <p:tgtEl>
                                              <p:spTgt spid="115"/>
                                            </p:tgtEl>
                                            <p:attrNameLst>
                                              <p:attrName>ppt_x</p:attrName>
                                            </p:attrNameLst>
                                          </p:cBhvr>
                                          <p:tavLst>
                                            <p:tav tm="0">
                                              <p:val>
                                                <p:strVal val="#ppt_x"/>
                                              </p:val>
                                            </p:tav>
                                            <p:tav tm="100000">
                                              <p:val>
                                                <p:strVal val="#ppt_x"/>
                                              </p:val>
                                            </p:tav>
                                          </p:tavLst>
                                        </p:anim>
                                        <p:anim calcmode="lin" valueType="num" p14:bounceEnd="44000">
                                          <p:cBhvr additive="base">
                                            <p:cTn id="29" dur="300" fill="hold"/>
                                            <p:tgtEl>
                                              <p:spTgt spid="11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14:presetBounceEnd="44000">
                                      <p:stCondLst>
                                        <p:cond delay="600"/>
                                      </p:stCondLst>
                                      <p:childTnLst>
                                        <p:set>
                                          <p:cBhvr>
                                            <p:cTn id="31" dur="1" fill="hold">
                                              <p:stCondLst>
                                                <p:cond delay="0"/>
                                              </p:stCondLst>
                                            </p:cTn>
                                            <p:tgtEl>
                                              <p:spTgt spid="109"/>
                                            </p:tgtEl>
                                            <p:attrNameLst>
                                              <p:attrName>style.visibility</p:attrName>
                                            </p:attrNameLst>
                                          </p:cBhvr>
                                          <p:to>
                                            <p:strVal val="visible"/>
                                          </p:to>
                                        </p:set>
                                        <p:anim calcmode="lin" valueType="num" p14:bounceEnd="44000">
                                          <p:cBhvr additive="base">
                                            <p:cTn id="32" dur="300" fill="hold"/>
                                            <p:tgtEl>
                                              <p:spTgt spid="109"/>
                                            </p:tgtEl>
                                            <p:attrNameLst>
                                              <p:attrName>ppt_x</p:attrName>
                                            </p:attrNameLst>
                                          </p:cBhvr>
                                          <p:tavLst>
                                            <p:tav tm="0">
                                              <p:val>
                                                <p:strVal val="#ppt_x"/>
                                              </p:val>
                                            </p:tav>
                                            <p:tav tm="100000">
                                              <p:val>
                                                <p:strVal val="#ppt_x"/>
                                              </p:val>
                                            </p:tav>
                                          </p:tavLst>
                                        </p:anim>
                                        <p:anim calcmode="lin" valueType="num" p14:bounceEnd="44000">
                                          <p:cBhvr additive="base">
                                            <p:cTn id="33" dur="300" fill="hold"/>
                                            <p:tgtEl>
                                              <p:spTgt spid="10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4000">
                                      <p:stCondLst>
                                        <p:cond delay="800"/>
                                      </p:stCondLst>
                                      <p:childTnLst>
                                        <p:set>
                                          <p:cBhvr>
                                            <p:cTn id="35" dur="1" fill="hold">
                                              <p:stCondLst>
                                                <p:cond delay="0"/>
                                              </p:stCondLst>
                                            </p:cTn>
                                            <p:tgtEl>
                                              <p:spTgt spid="123"/>
                                            </p:tgtEl>
                                            <p:attrNameLst>
                                              <p:attrName>style.visibility</p:attrName>
                                            </p:attrNameLst>
                                          </p:cBhvr>
                                          <p:to>
                                            <p:strVal val="visible"/>
                                          </p:to>
                                        </p:set>
                                        <p:anim calcmode="lin" valueType="num" p14:bounceEnd="44000">
                                          <p:cBhvr additive="base">
                                            <p:cTn id="36" dur="300" fill="hold"/>
                                            <p:tgtEl>
                                              <p:spTgt spid="123"/>
                                            </p:tgtEl>
                                            <p:attrNameLst>
                                              <p:attrName>ppt_x</p:attrName>
                                            </p:attrNameLst>
                                          </p:cBhvr>
                                          <p:tavLst>
                                            <p:tav tm="0">
                                              <p:val>
                                                <p:strVal val="#ppt_x"/>
                                              </p:val>
                                            </p:tav>
                                            <p:tav tm="100000">
                                              <p:val>
                                                <p:strVal val="#ppt_x"/>
                                              </p:val>
                                            </p:tav>
                                          </p:tavLst>
                                        </p:anim>
                                        <p:anim calcmode="lin" valueType="num" p14:bounceEnd="44000">
                                          <p:cBhvr additive="base">
                                            <p:cTn id="37" dur="300" fill="hold"/>
                                            <p:tgtEl>
                                              <p:spTgt spid="123"/>
                                            </p:tgtEl>
                                            <p:attrNameLst>
                                              <p:attrName>ppt_y</p:attrName>
                                            </p:attrNameLst>
                                          </p:cBhvr>
                                          <p:tavLst>
                                            <p:tav tm="0">
                                              <p:val>
                                                <p:strVal val="1+#ppt_h/2"/>
                                              </p:val>
                                            </p:tav>
                                            <p:tav tm="100000">
                                              <p:val>
                                                <p:strVal val="#ppt_y"/>
                                              </p:val>
                                            </p:tav>
                                          </p:tavLst>
                                        </p:anim>
                                      </p:childTnLst>
                                    </p:cTn>
                                  </p:par>
                                  <p:par>
                                    <p:cTn id="38" presetID="22" presetClass="entr" presetSubtype="4" fill="hold" nodeType="withEffect">
                                      <p:stCondLst>
                                        <p:cond delay="300"/>
                                      </p:stCondLst>
                                      <p:childTnLst>
                                        <p:set>
                                          <p:cBhvr>
                                            <p:cTn id="39" dur="1" fill="hold">
                                              <p:stCondLst>
                                                <p:cond delay="0"/>
                                              </p:stCondLst>
                                            </p:cTn>
                                            <p:tgtEl>
                                              <p:spTgt spid="104"/>
                                            </p:tgtEl>
                                            <p:attrNameLst>
                                              <p:attrName>style.visibility</p:attrName>
                                            </p:attrNameLst>
                                          </p:cBhvr>
                                          <p:to>
                                            <p:strVal val="visible"/>
                                          </p:to>
                                        </p:set>
                                        <p:animEffect transition="in" filter="wipe(down)">
                                          <p:cBhvr>
                                            <p:cTn id="40" dur="500"/>
                                            <p:tgtEl>
                                              <p:spTgt spid="104"/>
                                            </p:tgtEl>
                                          </p:cBhvr>
                                        </p:animEffect>
                                      </p:childTnLst>
                                    </p:cTn>
                                  </p:par>
                                  <p:par>
                                    <p:cTn id="41" presetID="22" presetClass="entr" presetSubtype="4" fill="hold" grpId="0" nodeType="withEffect">
                                      <p:stCondLst>
                                        <p:cond delay="500"/>
                                      </p:stCondLst>
                                      <p:childTnLst>
                                        <p:set>
                                          <p:cBhvr>
                                            <p:cTn id="42" dur="1" fill="hold">
                                              <p:stCondLst>
                                                <p:cond delay="0"/>
                                              </p:stCondLst>
                                            </p:cTn>
                                            <p:tgtEl>
                                              <p:spTgt spid="76"/>
                                            </p:tgtEl>
                                            <p:attrNameLst>
                                              <p:attrName>style.visibility</p:attrName>
                                            </p:attrNameLst>
                                          </p:cBhvr>
                                          <p:to>
                                            <p:strVal val="visible"/>
                                          </p:to>
                                        </p:set>
                                        <p:animEffect transition="in" filter="wipe(down)">
                                          <p:cBhvr>
                                            <p:cTn id="43" dur="500"/>
                                            <p:tgtEl>
                                              <p:spTgt spid="76"/>
                                            </p:tgtEl>
                                          </p:cBhvr>
                                        </p:animEffect>
                                      </p:childTnLst>
                                    </p:cTn>
                                  </p:par>
                                  <p:par>
                                    <p:cTn id="44" presetID="22" presetClass="entr" presetSubtype="4" fill="hold" nodeType="withEffect">
                                      <p:stCondLst>
                                        <p:cond delay="700"/>
                                      </p:stCondLst>
                                      <p:childTnLst>
                                        <p:set>
                                          <p:cBhvr>
                                            <p:cTn id="45" dur="1" fill="hold">
                                              <p:stCondLst>
                                                <p:cond delay="0"/>
                                              </p:stCondLst>
                                            </p:cTn>
                                            <p:tgtEl>
                                              <p:spTgt spid="112"/>
                                            </p:tgtEl>
                                            <p:attrNameLst>
                                              <p:attrName>style.visibility</p:attrName>
                                            </p:attrNameLst>
                                          </p:cBhvr>
                                          <p:to>
                                            <p:strVal val="visible"/>
                                          </p:to>
                                        </p:set>
                                        <p:animEffect transition="in" filter="wipe(down)">
                                          <p:cBhvr>
                                            <p:cTn id="46" dur="500"/>
                                            <p:tgtEl>
                                              <p:spTgt spid="112"/>
                                            </p:tgtEl>
                                          </p:cBhvr>
                                        </p:animEffect>
                                      </p:childTnLst>
                                    </p:cTn>
                                  </p:par>
                                  <p:par>
                                    <p:cTn id="47" presetID="22" presetClass="entr" presetSubtype="4" fill="hold" grpId="0" nodeType="withEffect">
                                      <p:stCondLst>
                                        <p:cond delay="900"/>
                                      </p:stCondLst>
                                      <p:childTnLst>
                                        <p:set>
                                          <p:cBhvr>
                                            <p:cTn id="48" dur="1" fill="hold">
                                              <p:stCondLst>
                                                <p:cond delay="0"/>
                                              </p:stCondLst>
                                            </p:cTn>
                                            <p:tgtEl>
                                              <p:spTgt spid="108"/>
                                            </p:tgtEl>
                                            <p:attrNameLst>
                                              <p:attrName>style.visibility</p:attrName>
                                            </p:attrNameLst>
                                          </p:cBhvr>
                                          <p:to>
                                            <p:strVal val="visible"/>
                                          </p:to>
                                        </p:set>
                                        <p:animEffect transition="in" filter="wipe(down)">
                                          <p:cBhvr>
                                            <p:cTn id="49" dur="500"/>
                                            <p:tgtEl>
                                              <p:spTgt spid="108"/>
                                            </p:tgtEl>
                                          </p:cBhvr>
                                        </p:animEffect>
                                      </p:childTnLst>
                                    </p:cTn>
                                  </p:par>
                                  <p:par>
                                    <p:cTn id="50" presetID="22" presetClass="entr" presetSubtype="4" fill="hold" nodeType="withEffect">
                                      <p:stCondLst>
                                        <p:cond delay="1100"/>
                                      </p:stCondLst>
                                      <p:childTnLst>
                                        <p:set>
                                          <p:cBhvr>
                                            <p:cTn id="51" dur="1" fill="hold">
                                              <p:stCondLst>
                                                <p:cond delay="0"/>
                                              </p:stCondLst>
                                            </p:cTn>
                                            <p:tgtEl>
                                              <p:spTgt spid="120"/>
                                            </p:tgtEl>
                                            <p:attrNameLst>
                                              <p:attrName>style.visibility</p:attrName>
                                            </p:attrNameLst>
                                          </p:cBhvr>
                                          <p:to>
                                            <p:strVal val="visible"/>
                                          </p:to>
                                        </p:set>
                                        <p:animEffect transition="in" filter="wipe(down)">
                                          <p:cBhvr>
                                            <p:cTn id="52" dur="500"/>
                                            <p:tgtEl>
                                              <p:spTgt spid="120"/>
                                            </p:tgtEl>
                                          </p:cBhvr>
                                        </p:animEffect>
                                      </p:childTnLst>
                                    </p:cTn>
                                  </p:par>
                                  <p:par>
                                    <p:cTn id="53" presetID="12" presetClass="entr" presetSubtype="1" fill="hold" grpId="0" nodeType="withEffect">
                                      <p:stCondLst>
                                        <p:cond delay="800"/>
                                      </p:stCondLst>
                                      <p:childTnLst>
                                        <p:set>
                                          <p:cBhvr>
                                            <p:cTn id="54" dur="1" fill="hold">
                                              <p:stCondLst>
                                                <p:cond delay="0"/>
                                              </p:stCondLst>
                                            </p:cTn>
                                            <p:tgtEl>
                                              <p:spTgt spid="125"/>
                                            </p:tgtEl>
                                            <p:attrNameLst>
                                              <p:attrName>style.visibility</p:attrName>
                                            </p:attrNameLst>
                                          </p:cBhvr>
                                          <p:to>
                                            <p:strVal val="visible"/>
                                          </p:to>
                                        </p:set>
                                        <p:anim calcmode="lin" valueType="num">
                                          <p:cBhvr additive="base">
                                            <p:cTn id="55" dur="500"/>
                                            <p:tgtEl>
                                              <p:spTgt spid="125"/>
                                            </p:tgtEl>
                                            <p:attrNameLst>
                                              <p:attrName>ppt_y</p:attrName>
                                            </p:attrNameLst>
                                          </p:cBhvr>
                                          <p:tavLst>
                                            <p:tav tm="0">
                                              <p:val>
                                                <p:strVal val="#ppt_y-#ppt_h*1.125000"/>
                                              </p:val>
                                            </p:tav>
                                            <p:tav tm="100000">
                                              <p:val>
                                                <p:strVal val="#ppt_y"/>
                                              </p:val>
                                            </p:tav>
                                          </p:tavLst>
                                        </p:anim>
                                        <p:animEffect transition="in" filter="wipe(down)">
                                          <p:cBhvr>
                                            <p:cTn id="56" dur="500"/>
                                            <p:tgtEl>
                                              <p:spTgt spid="125"/>
                                            </p:tgtEl>
                                          </p:cBhvr>
                                        </p:animEffect>
                                      </p:childTnLst>
                                    </p:cTn>
                                  </p:par>
                                  <p:par>
                                    <p:cTn id="57" presetID="12" presetClass="entr" presetSubtype="1" fill="hold" grpId="0" nodeType="withEffect">
                                      <p:stCondLst>
                                        <p:cond delay="1000"/>
                                      </p:stCondLst>
                                      <p:childTnLst>
                                        <p:set>
                                          <p:cBhvr>
                                            <p:cTn id="58" dur="1" fill="hold">
                                              <p:stCondLst>
                                                <p:cond delay="0"/>
                                              </p:stCondLst>
                                            </p:cTn>
                                            <p:tgtEl>
                                              <p:spTgt spid="128"/>
                                            </p:tgtEl>
                                            <p:attrNameLst>
                                              <p:attrName>style.visibility</p:attrName>
                                            </p:attrNameLst>
                                          </p:cBhvr>
                                          <p:to>
                                            <p:strVal val="visible"/>
                                          </p:to>
                                        </p:set>
                                        <p:anim calcmode="lin" valueType="num">
                                          <p:cBhvr additive="base">
                                            <p:cTn id="59" dur="500"/>
                                            <p:tgtEl>
                                              <p:spTgt spid="128"/>
                                            </p:tgtEl>
                                            <p:attrNameLst>
                                              <p:attrName>ppt_y</p:attrName>
                                            </p:attrNameLst>
                                          </p:cBhvr>
                                          <p:tavLst>
                                            <p:tav tm="0">
                                              <p:val>
                                                <p:strVal val="#ppt_y-#ppt_h*1.125000"/>
                                              </p:val>
                                            </p:tav>
                                            <p:tav tm="100000">
                                              <p:val>
                                                <p:strVal val="#ppt_y"/>
                                              </p:val>
                                            </p:tav>
                                          </p:tavLst>
                                        </p:anim>
                                        <p:animEffect transition="in" filter="wipe(down)">
                                          <p:cBhvr>
                                            <p:cTn id="60" dur="500"/>
                                            <p:tgtEl>
                                              <p:spTgt spid="128"/>
                                            </p:tgtEl>
                                          </p:cBhvr>
                                        </p:animEffect>
                                      </p:childTnLst>
                                    </p:cTn>
                                  </p:par>
                                  <p:par>
                                    <p:cTn id="61" presetID="12" presetClass="entr" presetSubtype="1" fill="hold" grpId="0" nodeType="withEffect">
                                      <p:stCondLst>
                                        <p:cond delay="1200"/>
                                      </p:stCondLst>
                                      <p:childTnLst>
                                        <p:set>
                                          <p:cBhvr>
                                            <p:cTn id="62" dur="1" fill="hold">
                                              <p:stCondLst>
                                                <p:cond delay="0"/>
                                              </p:stCondLst>
                                            </p:cTn>
                                            <p:tgtEl>
                                              <p:spTgt spid="124"/>
                                            </p:tgtEl>
                                            <p:attrNameLst>
                                              <p:attrName>style.visibility</p:attrName>
                                            </p:attrNameLst>
                                          </p:cBhvr>
                                          <p:to>
                                            <p:strVal val="visible"/>
                                          </p:to>
                                        </p:set>
                                        <p:anim calcmode="lin" valueType="num">
                                          <p:cBhvr additive="base">
                                            <p:cTn id="63" dur="500"/>
                                            <p:tgtEl>
                                              <p:spTgt spid="124"/>
                                            </p:tgtEl>
                                            <p:attrNameLst>
                                              <p:attrName>ppt_y</p:attrName>
                                            </p:attrNameLst>
                                          </p:cBhvr>
                                          <p:tavLst>
                                            <p:tav tm="0">
                                              <p:val>
                                                <p:strVal val="#ppt_y-#ppt_h*1.125000"/>
                                              </p:val>
                                            </p:tav>
                                            <p:tav tm="100000">
                                              <p:val>
                                                <p:strVal val="#ppt_y"/>
                                              </p:val>
                                            </p:tav>
                                          </p:tavLst>
                                        </p:anim>
                                        <p:animEffect transition="in" filter="wipe(down)">
                                          <p:cBhvr>
                                            <p:cTn id="64" dur="500"/>
                                            <p:tgtEl>
                                              <p:spTgt spid="124"/>
                                            </p:tgtEl>
                                          </p:cBhvr>
                                        </p:animEffect>
                                      </p:childTnLst>
                                    </p:cTn>
                                  </p:par>
                                  <p:par>
                                    <p:cTn id="65" presetID="12" presetClass="entr" presetSubtype="1" fill="hold" grpId="0" nodeType="withEffect">
                                      <p:stCondLst>
                                        <p:cond delay="1400"/>
                                      </p:stCondLst>
                                      <p:childTnLst>
                                        <p:set>
                                          <p:cBhvr>
                                            <p:cTn id="66" dur="1" fill="hold">
                                              <p:stCondLst>
                                                <p:cond delay="0"/>
                                              </p:stCondLst>
                                            </p:cTn>
                                            <p:tgtEl>
                                              <p:spTgt spid="129"/>
                                            </p:tgtEl>
                                            <p:attrNameLst>
                                              <p:attrName>style.visibility</p:attrName>
                                            </p:attrNameLst>
                                          </p:cBhvr>
                                          <p:to>
                                            <p:strVal val="visible"/>
                                          </p:to>
                                        </p:set>
                                        <p:anim calcmode="lin" valueType="num">
                                          <p:cBhvr additive="base">
                                            <p:cTn id="67" dur="500"/>
                                            <p:tgtEl>
                                              <p:spTgt spid="129"/>
                                            </p:tgtEl>
                                            <p:attrNameLst>
                                              <p:attrName>ppt_y</p:attrName>
                                            </p:attrNameLst>
                                          </p:cBhvr>
                                          <p:tavLst>
                                            <p:tav tm="0">
                                              <p:val>
                                                <p:strVal val="#ppt_y-#ppt_h*1.125000"/>
                                              </p:val>
                                            </p:tav>
                                            <p:tav tm="100000">
                                              <p:val>
                                                <p:strVal val="#ppt_y"/>
                                              </p:val>
                                            </p:tav>
                                          </p:tavLst>
                                        </p:anim>
                                        <p:animEffect transition="in" filter="wipe(down)">
                                          <p:cBhvr>
                                            <p:cTn id="68" dur="500"/>
                                            <p:tgtEl>
                                              <p:spTgt spid="129"/>
                                            </p:tgtEl>
                                          </p:cBhvr>
                                        </p:animEffect>
                                      </p:childTnLst>
                                    </p:cTn>
                                  </p:par>
                                  <p:par>
                                    <p:cTn id="69" presetID="12" presetClass="entr" presetSubtype="1" fill="hold" grpId="0" nodeType="withEffect">
                                      <p:stCondLst>
                                        <p:cond delay="1600"/>
                                      </p:stCondLst>
                                      <p:childTnLst>
                                        <p:set>
                                          <p:cBhvr>
                                            <p:cTn id="70" dur="1" fill="hold">
                                              <p:stCondLst>
                                                <p:cond delay="0"/>
                                              </p:stCondLst>
                                            </p:cTn>
                                            <p:tgtEl>
                                              <p:spTgt spid="126"/>
                                            </p:tgtEl>
                                            <p:attrNameLst>
                                              <p:attrName>style.visibility</p:attrName>
                                            </p:attrNameLst>
                                          </p:cBhvr>
                                          <p:to>
                                            <p:strVal val="visible"/>
                                          </p:to>
                                        </p:set>
                                        <p:anim calcmode="lin" valueType="num">
                                          <p:cBhvr additive="base">
                                            <p:cTn id="71" dur="500"/>
                                            <p:tgtEl>
                                              <p:spTgt spid="126"/>
                                            </p:tgtEl>
                                            <p:attrNameLst>
                                              <p:attrName>ppt_y</p:attrName>
                                            </p:attrNameLst>
                                          </p:cBhvr>
                                          <p:tavLst>
                                            <p:tav tm="0">
                                              <p:val>
                                                <p:strVal val="#ppt_y-#ppt_h*1.125000"/>
                                              </p:val>
                                            </p:tav>
                                            <p:tav tm="100000">
                                              <p:val>
                                                <p:strVal val="#ppt_y"/>
                                              </p:val>
                                            </p:tav>
                                          </p:tavLst>
                                        </p:anim>
                                        <p:animEffect transition="in" filter="wipe(down)">
                                          <p:cBhvr>
                                            <p:cTn id="72" dur="500"/>
                                            <p:tgtEl>
                                              <p:spTgt spid="126"/>
                                            </p:tgtEl>
                                          </p:cBhvr>
                                        </p:animEffect>
                                      </p:childTnLst>
                                    </p:cTn>
                                  </p:par>
                                </p:childTnLst>
                              </p:cTn>
                            </p:par>
                            <p:par>
                              <p:cTn id="73" fill="hold">
                                <p:stCondLst>
                                  <p:cond delay="1500"/>
                                </p:stCondLst>
                                <p:childTnLst>
                                  <p:par>
                                    <p:cTn id="74" presetID="10" presetClass="entr" presetSubtype="0" fill="hold" grpId="0" nodeType="afterEffect">
                                      <p:stCondLst>
                                        <p:cond delay="0"/>
                                      </p:stCondLst>
                                      <p:childTnLst>
                                        <p:set>
                                          <p:cBhvr>
                                            <p:cTn id="75" dur="1" fill="hold">
                                              <p:stCondLst>
                                                <p:cond delay="0"/>
                                              </p:stCondLst>
                                            </p:cTn>
                                            <p:tgtEl>
                                              <p:spTgt spid="135"/>
                                            </p:tgtEl>
                                            <p:attrNameLst>
                                              <p:attrName>style.visibility</p:attrName>
                                            </p:attrNameLst>
                                          </p:cBhvr>
                                          <p:to>
                                            <p:strVal val="visible"/>
                                          </p:to>
                                        </p:set>
                                        <p:animEffect transition="in" filter="fade">
                                          <p:cBhvr>
                                            <p:cTn id="76" dur="2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7" grpId="0" animBg="1"/>
          <p:bldP spid="108" grpId="0" animBg="1"/>
          <p:bldP spid="115" grpId="0" animBg="1"/>
          <p:bldP spid="123" grpId="0" animBg="1"/>
          <p:bldP spid="124" grpId="0"/>
          <p:bldP spid="125" grpId="0"/>
          <p:bldP spid="126" grpId="0"/>
          <p:bldP spid="128" grpId="0"/>
          <p:bldP spid="129" grpId="0"/>
          <p:bldP spid="132" grpId="0"/>
          <p:bldP spid="133" grpId="0"/>
          <p:bldP spid="1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50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p:tgtEl>
                                              <p:spTgt spid="134"/>
                                            </p:tgtEl>
                                            <p:attrNameLst>
                                              <p:attrName>ppt_x</p:attrName>
                                            </p:attrNameLst>
                                          </p:cBhvr>
                                          <p:tavLst>
                                            <p:tav tm="0">
                                              <p:val>
                                                <p:strVal val="#ppt_x-#ppt_w*1.125000"/>
                                              </p:val>
                                            </p:tav>
                                            <p:tav tm="100000">
                                              <p:val>
                                                <p:strVal val="#ppt_x"/>
                                              </p:val>
                                            </p:tav>
                                          </p:tavLst>
                                        </p:anim>
                                        <p:animEffect transition="in" filter="wipe(right)">
                                          <p:cBhvr>
                                            <p:cTn id="8" dur="500"/>
                                            <p:tgtEl>
                                              <p:spTgt spid="134"/>
                                            </p:tgtEl>
                                          </p:cBhvr>
                                        </p:animEffect>
                                      </p:childTnLst>
                                    </p:cTn>
                                  </p:par>
                                  <p:par>
                                    <p:cTn id="9" presetID="12" presetClass="entr" presetSubtype="8" fill="hold" grpId="0" nodeType="withEffect">
                                      <p:stCondLst>
                                        <p:cond delay="500"/>
                                      </p:stCondLst>
                                      <p:childTnLst>
                                        <p:set>
                                          <p:cBhvr>
                                            <p:cTn id="10" dur="1" fill="hold">
                                              <p:stCondLst>
                                                <p:cond delay="0"/>
                                              </p:stCondLst>
                                            </p:cTn>
                                            <p:tgtEl>
                                              <p:spTgt spid="132"/>
                                            </p:tgtEl>
                                            <p:attrNameLst>
                                              <p:attrName>style.visibility</p:attrName>
                                            </p:attrNameLst>
                                          </p:cBhvr>
                                          <p:to>
                                            <p:strVal val="visible"/>
                                          </p:to>
                                        </p:set>
                                        <p:anim calcmode="lin" valueType="num">
                                          <p:cBhvr additive="base">
                                            <p:cTn id="11" dur="500"/>
                                            <p:tgtEl>
                                              <p:spTgt spid="132"/>
                                            </p:tgtEl>
                                            <p:attrNameLst>
                                              <p:attrName>ppt_x</p:attrName>
                                            </p:attrNameLst>
                                          </p:cBhvr>
                                          <p:tavLst>
                                            <p:tav tm="0">
                                              <p:val>
                                                <p:strVal val="#ppt_x-#ppt_w*1.125000"/>
                                              </p:val>
                                            </p:tav>
                                            <p:tav tm="100000">
                                              <p:val>
                                                <p:strVal val="#ppt_x"/>
                                              </p:val>
                                            </p:tav>
                                          </p:tavLst>
                                        </p:anim>
                                        <p:animEffect transition="in" filter="wipe(right)">
                                          <p:cBhvr>
                                            <p:cTn id="12" dur="500"/>
                                            <p:tgtEl>
                                              <p:spTgt spid="132"/>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133"/>
                                            </p:tgtEl>
                                            <p:attrNameLst>
                                              <p:attrName>style.visibility</p:attrName>
                                            </p:attrNameLst>
                                          </p:cBhvr>
                                          <p:to>
                                            <p:strVal val="visible"/>
                                          </p:to>
                                        </p:set>
                                        <p:anim calcmode="lin" valueType="num">
                                          <p:cBhvr additive="base">
                                            <p:cTn id="15" dur="500"/>
                                            <p:tgtEl>
                                              <p:spTgt spid="133"/>
                                            </p:tgtEl>
                                            <p:attrNameLst>
                                              <p:attrName>ppt_x</p:attrName>
                                            </p:attrNameLst>
                                          </p:cBhvr>
                                          <p:tavLst>
                                            <p:tav tm="0">
                                              <p:val>
                                                <p:strVal val="#ppt_x-#ppt_w*1.125000"/>
                                              </p:val>
                                            </p:tav>
                                            <p:tav tm="100000">
                                              <p:val>
                                                <p:strVal val="#ppt_x"/>
                                              </p:val>
                                            </p:tav>
                                          </p:tavLst>
                                        </p:anim>
                                        <p:animEffect transition="in" filter="wipe(right)">
                                          <p:cBhvr>
                                            <p:cTn id="16" dur="500"/>
                                            <p:tgtEl>
                                              <p:spTgt spid="133"/>
                                            </p:tgtEl>
                                          </p:cBhvr>
                                        </p:animEffect>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300" fill="hold"/>
                                            <p:tgtEl>
                                              <p:spTgt spid="107"/>
                                            </p:tgtEl>
                                            <p:attrNameLst>
                                              <p:attrName>ppt_x</p:attrName>
                                            </p:attrNameLst>
                                          </p:cBhvr>
                                          <p:tavLst>
                                            <p:tav tm="0">
                                              <p:val>
                                                <p:strVal val="#ppt_x"/>
                                              </p:val>
                                            </p:tav>
                                            <p:tav tm="100000">
                                              <p:val>
                                                <p:strVal val="#ppt_x"/>
                                              </p:val>
                                            </p:tav>
                                          </p:tavLst>
                                        </p:anim>
                                        <p:anim calcmode="lin" valueType="num">
                                          <p:cBhvr additive="base">
                                            <p:cTn id="21" dur="300" fill="hold"/>
                                            <p:tgtEl>
                                              <p:spTgt spid="10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200"/>
                                      </p:stCondLst>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300" fill="hold"/>
                                            <p:tgtEl>
                                              <p:spTgt spid="57"/>
                                            </p:tgtEl>
                                            <p:attrNameLst>
                                              <p:attrName>ppt_x</p:attrName>
                                            </p:attrNameLst>
                                          </p:cBhvr>
                                          <p:tavLst>
                                            <p:tav tm="0">
                                              <p:val>
                                                <p:strVal val="#ppt_x"/>
                                              </p:val>
                                            </p:tav>
                                            <p:tav tm="100000">
                                              <p:val>
                                                <p:strVal val="#ppt_x"/>
                                              </p:val>
                                            </p:tav>
                                          </p:tavLst>
                                        </p:anim>
                                        <p:anim calcmode="lin" valueType="num">
                                          <p:cBhvr additive="base">
                                            <p:cTn id="25" dur="300" fill="hold"/>
                                            <p:tgtEl>
                                              <p:spTgt spid="5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400"/>
                                      </p:stCondLst>
                                      <p:childTnLst>
                                        <p:set>
                                          <p:cBhvr>
                                            <p:cTn id="27" dur="1" fill="hold">
                                              <p:stCondLst>
                                                <p:cond delay="0"/>
                                              </p:stCondLst>
                                            </p:cTn>
                                            <p:tgtEl>
                                              <p:spTgt spid="115"/>
                                            </p:tgtEl>
                                            <p:attrNameLst>
                                              <p:attrName>style.visibility</p:attrName>
                                            </p:attrNameLst>
                                          </p:cBhvr>
                                          <p:to>
                                            <p:strVal val="visible"/>
                                          </p:to>
                                        </p:set>
                                        <p:anim calcmode="lin" valueType="num">
                                          <p:cBhvr additive="base">
                                            <p:cTn id="28" dur="300" fill="hold"/>
                                            <p:tgtEl>
                                              <p:spTgt spid="115"/>
                                            </p:tgtEl>
                                            <p:attrNameLst>
                                              <p:attrName>ppt_x</p:attrName>
                                            </p:attrNameLst>
                                          </p:cBhvr>
                                          <p:tavLst>
                                            <p:tav tm="0">
                                              <p:val>
                                                <p:strVal val="#ppt_x"/>
                                              </p:val>
                                            </p:tav>
                                            <p:tav tm="100000">
                                              <p:val>
                                                <p:strVal val="#ppt_x"/>
                                              </p:val>
                                            </p:tav>
                                          </p:tavLst>
                                        </p:anim>
                                        <p:anim calcmode="lin" valueType="num">
                                          <p:cBhvr additive="base">
                                            <p:cTn id="29" dur="300" fill="hold"/>
                                            <p:tgtEl>
                                              <p:spTgt spid="11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600"/>
                                      </p:stCondLst>
                                      <p:childTnLst>
                                        <p:set>
                                          <p:cBhvr>
                                            <p:cTn id="31" dur="1" fill="hold">
                                              <p:stCondLst>
                                                <p:cond delay="0"/>
                                              </p:stCondLst>
                                            </p:cTn>
                                            <p:tgtEl>
                                              <p:spTgt spid="109"/>
                                            </p:tgtEl>
                                            <p:attrNameLst>
                                              <p:attrName>style.visibility</p:attrName>
                                            </p:attrNameLst>
                                          </p:cBhvr>
                                          <p:to>
                                            <p:strVal val="visible"/>
                                          </p:to>
                                        </p:set>
                                        <p:anim calcmode="lin" valueType="num">
                                          <p:cBhvr additive="base">
                                            <p:cTn id="32" dur="300" fill="hold"/>
                                            <p:tgtEl>
                                              <p:spTgt spid="109"/>
                                            </p:tgtEl>
                                            <p:attrNameLst>
                                              <p:attrName>ppt_x</p:attrName>
                                            </p:attrNameLst>
                                          </p:cBhvr>
                                          <p:tavLst>
                                            <p:tav tm="0">
                                              <p:val>
                                                <p:strVal val="#ppt_x"/>
                                              </p:val>
                                            </p:tav>
                                            <p:tav tm="100000">
                                              <p:val>
                                                <p:strVal val="#ppt_x"/>
                                              </p:val>
                                            </p:tav>
                                          </p:tavLst>
                                        </p:anim>
                                        <p:anim calcmode="lin" valueType="num">
                                          <p:cBhvr additive="base">
                                            <p:cTn id="33" dur="300" fill="hold"/>
                                            <p:tgtEl>
                                              <p:spTgt spid="10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800"/>
                                      </p:stCondLst>
                                      <p:childTnLst>
                                        <p:set>
                                          <p:cBhvr>
                                            <p:cTn id="35" dur="1" fill="hold">
                                              <p:stCondLst>
                                                <p:cond delay="0"/>
                                              </p:stCondLst>
                                            </p:cTn>
                                            <p:tgtEl>
                                              <p:spTgt spid="123"/>
                                            </p:tgtEl>
                                            <p:attrNameLst>
                                              <p:attrName>style.visibility</p:attrName>
                                            </p:attrNameLst>
                                          </p:cBhvr>
                                          <p:to>
                                            <p:strVal val="visible"/>
                                          </p:to>
                                        </p:set>
                                        <p:anim calcmode="lin" valueType="num">
                                          <p:cBhvr additive="base">
                                            <p:cTn id="36" dur="300" fill="hold"/>
                                            <p:tgtEl>
                                              <p:spTgt spid="123"/>
                                            </p:tgtEl>
                                            <p:attrNameLst>
                                              <p:attrName>ppt_x</p:attrName>
                                            </p:attrNameLst>
                                          </p:cBhvr>
                                          <p:tavLst>
                                            <p:tav tm="0">
                                              <p:val>
                                                <p:strVal val="#ppt_x"/>
                                              </p:val>
                                            </p:tav>
                                            <p:tav tm="100000">
                                              <p:val>
                                                <p:strVal val="#ppt_x"/>
                                              </p:val>
                                            </p:tav>
                                          </p:tavLst>
                                        </p:anim>
                                        <p:anim calcmode="lin" valueType="num">
                                          <p:cBhvr additive="base">
                                            <p:cTn id="37" dur="300" fill="hold"/>
                                            <p:tgtEl>
                                              <p:spTgt spid="123"/>
                                            </p:tgtEl>
                                            <p:attrNameLst>
                                              <p:attrName>ppt_y</p:attrName>
                                            </p:attrNameLst>
                                          </p:cBhvr>
                                          <p:tavLst>
                                            <p:tav tm="0">
                                              <p:val>
                                                <p:strVal val="1+#ppt_h/2"/>
                                              </p:val>
                                            </p:tav>
                                            <p:tav tm="100000">
                                              <p:val>
                                                <p:strVal val="#ppt_y"/>
                                              </p:val>
                                            </p:tav>
                                          </p:tavLst>
                                        </p:anim>
                                      </p:childTnLst>
                                    </p:cTn>
                                  </p:par>
                                  <p:par>
                                    <p:cTn id="38" presetID="22" presetClass="entr" presetSubtype="4" fill="hold" nodeType="withEffect">
                                      <p:stCondLst>
                                        <p:cond delay="300"/>
                                      </p:stCondLst>
                                      <p:childTnLst>
                                        <p:set>
                                          <p:cBhvr>
                                            <p:cTn id="39" dur="1" fill="hold">
                                              <p:stCondLst>
                                                <p:cond delay="0"/>
                                              </p:stCondLst>
                                            </p:cTn>
                                            <p:tgtEl>
                                              <p:spTgt spid="104"/>
                                            </p:tgtEl>
                                            <p:attrNameLst>
                                              <p:attrName>style.visibility</p:attrName>
                                            </p:attrNameLst>
                                          </p:cBhvr>
                                          <p:to>
                                            <p:strVal val="visible"/>
                                          </p:to>
                                        </p:set>
                                        <p:animEffect transition="in" filter="wipe(down)">
                                          <p:cBhvr>
                                            <p:cTn id="40" dur="500"/>
                                            <p:tgtEl>
                                              <p:spTgt spid="104"/>
                                            </p:tgtEl>
                                          </p:cBhvr>
                                        </p:animEffect>
                                      </p:childTnLst>
                                    </p:cTn>
                                  </p:par>
                                  <p:par>
                                    <p:cTn id="41" presetID="22" presetClass="entr" presetSubtype="4" fill="hold" grpId="0" nodeType="withEffect">
                                      <p:stCondLst>
                                        <p:cond delay="500"/>
                                      </p:stCondLst>
                                      <p:childTnLst>
                                        <p:set>
                                          <p:cBhvr>
                                            <p:cTn id="42" dur="1" fill="hold">
                                              <p:stCondLst>
                                                <p:cond delay="0"/>
                                              </p:stCondLst>
                                            </p:cTn>
                                            <p:tgtEl>
                                              <p:spTgt spid="76"/>
                                            </p:tgtEl>
                                            <p:attrNameLst>
                                              <p:attrName>style.visibility</p:attrName>
                                            </p:attrNameLst>
                                          </p:cBhvr>
                                          <p:to>
                                            <p:strVal val="visible"/>
                                          </p:to>
                                        </p:set>
                                        <p:animEffect transition="in" filter="wipe(down)">
                                          <p:cBhvr>
                                            <p:cTn id="43" dur="500"/>
                                            <p:tgtEl>
                                              <p:spTgt spid="76"/>
                                            </p:tgtEl>
                                          </p:cBhvr>
                                        </p:animEffect>
                                      </p:childTnLst>
                                    </p:cTn>
                                  </p:par>
                                  <p:par>
                                    <p:cTn id="44" presetID="22" presetClass="entr" presetSubtype="4" fill="hold" nodeType="withEffect">
                                      <p:stCondLst>
                                        <p:cond delay="700"/>
                                      </p:stCondLst>
                                      <p:childTnLst>
                                        <p:set>
                                          <p:cBhvr>
                                            <p:cTn id="45" dur="1" fill="hold">
                                              <p:stCondLst>
                                                <p:cond delay="0"/>
                                              </p:stCondLst>
                                            </p:cTn>
                                            <p:tgtEl>
                                              <p:spTgt spid="112"/>
                                            </p:tgtEl>
                                            <p:attrNameLst>
                                              <p:attrName>style.visibility</p:attrName>
                                            </p:attrNameLst>
                                          </p:cBhvr>
                                          <p:to>
                                            <p:strVal val="visible"/>
                                          </p:to>
                                        </p:set>
                                        <p:animEffect transition="in" filter="wipe(down)">
                                          <p:cBhvr>
                                            <p:cTn id="46" dur="500"/>
                                            <p:tgtEl>
                                              <p:spTgt spid="112"/>
                                            </p:tgtEl>
                                          </p:cBhvr>
                                        </p:animEffect>
                                      </p:childTnLst>
                                    </p:cTn>
                                  </p:par>
                                  <p:par>
                                    <p:cTn id="47" presetID="22" presetClass="entr" presetSubtype="4" fill="hold" grpId="0" nodeType="withEffect">
                                      <p:stCondLst>
                                        <p:cond delay="900"/>
                                      </p:stCondLst>
                                      <p:childTnLst>
                                        <p:set>
                                          <p:cBhvr>
                                            <p:cTn id="48" dur="1" fill="hold">
                                              <p:stCondLst>
                                                <p:cond delay="0"/>
                                              </p:stCondLst>
                                            </p:cTn>
                                            <p:tgtEl>
                                              <p:spTgt spid="108"/>
                                            </p:tgtEl>
                                            <p:attrNameLst>
                                              <p:attrName>style.visibility</p:attrName>
                                            </p:attrNameLst>
                                          </p:cBhvr>
                                          <p:to>
                                            <p:strVal val="visible"/>
                                          </p:to>
                                        </p:set>
                                        <p:animEffect transition="in" filter="wipe(down)">
                                          <p:cBhvr>
                                            <p:cTn id="49" dur="500"/>
                                            <p:tgtEl>
                                              <p:spTgt spid="108"/>
                                            </p:tgtEl>
                                          </p:cBhvr>
                                        </p:animEffect>
                                      </p:childTnLst>
                                    </p:cTn>
                                  </p:par>
                                  <p:par>
                                    <p:cTn id="50" presetID="22" presetClass="entr" presetSubtype="4" fill="hold" nodeType="withEffect">
                                      <p:stCondLst>
                                        <p:cond delay="1100"/>
                                      </p:stCondLst>
                                      <p:childTnLst>
                                        <p:set>
                                          <p:cBhvr>
                                            <p:cTn id="51" dur="1" fill="hold">
                                              <p:stCondLst>
                                                <p:cond delay="0"/>
                                              </p:stCondLst>
                                            </p:cTn>
                                            <p:tgtEl>
                                              <p:spTgt spid="120"/>
                                            </p:tgtEl>
                                            <p:attrNameLst>
                                              <p:attrName>style.visibility</p:attrName>
                                            </p:attrNameLst>
                                          </p:cBhvr>
                                          <p:to>
                                            <p:strVal val="visible"/>
                                          </p:to>
                                        </p:set>
                                        <p:animEffect transition="in" filter="wipe(down)">
                                          <p:cBhvr>
                                            <p:cTn id="52" dur="500"/>
                                            <p:tgtEl>
                                              <p:spTgt spid="120"/>
                                            </p:tgtEl>
                                          </p:cBhvr>
                                        </p:animEffect>
                                      </p:childTnLst>
                                    </p:cTn>
                                  </p:par>
                                  <p:par>
                                    <p:cTn id="53" presetID="12" presetClass="entr" presetSubtype="1" fill="hold" grpId="0" nodeType="withEffect">
                                      <p:stCondLst>
                                        <p:cond delay="800"/>
                                      </p:stCondLst>
                                      <p:childTnLst>
                                        <p:set>
                                          <p:cBhvr>
                                            <p:cTn id="54" dur="1" fill="hold">
                                              <p:stCondLst>
                                                <p:cond delay="0"/>
                                              </p:stCondLst>
                                            </p:cTn>
                                            <p:tgtEl>
                                              <p:spTgt spid="125"/>
                                            </p:tgtEl>
                                            <p:attrNameLst>
                                              <p:attrName>style.visibility</p:attrName>
                                            </p:attrNameLst>
                                          </p:cBhvr>
                                          <p:to>
                                            <p:strVal val="visible"/>
                                          </p:to>
                                        </p:set>
                                        <p:anim calcmode="lin" valueType="num">
                                          <p:cBhvr additive="base">
                                            <p:cTn id="55" dur="500"/>
                                            <p:tgtEl>
                                              <p:spTgt spid="125"/>
                                            </p:tgtEl>
                                            <p:attrNameLst>
                                              <p:attrName>ppt_y</p:attrName>
                                            </p:attrNameLst>
                                          </p:cBhvr>
                                          <p:tavLst>
                                            <p:tav tm="0">
                                              <p:val>
                                                <p:strVal val="#ppt_y-#ppt_h*1.125000"/>
                                              </p:val>
                                            </p:tav>
                                            <p:tav tm="100000">
                                              <p:val>
                                                <p:strVal val="#ppt_y"/>
                                              </p:val>
                                            </p:tav>
                                          </p:tavLst>
                                        </p:anim>
                                        <p:animEffect transition="in" filter="wipe(down)">
                                          <p:cBhvr>
                                            <p:cTn id="56" dur="500"/>
                                            <p:tgtEl>
                                              <p:spTgt spid="125"/>
                                            </p:tgtEl>
                                          </p:cBhvr>
                                        </p:animEffect>
                                      </p:childTnLst>
                                    </p:cTn>
                                  </p:par>
                                  <p:par>
                                    <p:cTn id="57" presetID="12" presetClass="entr" presetSubtype="1" fill="hold" grpId="0" nodeType="withEffect">
                                      <p:stCondLst>
                                        <p:cond delay="1000"/>
                                      </p:stCondLst>
                                      <p:childTnLst>
                                        <p:set>
                                          <p:cBhvr>
                                            <p:cTn id="58" dur="1" fill="hold">
                                              <p:stCondLst>
                                                <p:cond delay="0"/>
                                              </p:stCondLst>
                                            </p:cTn>
                                            <p:tgtEl>
                                              <p:spTgt spid="128"/>
                                            </p:tgtEl>
                                            <p:attrNameLst>
                                              <p:attrName>style.visibility</p:attrName>
                                            </p:attrNameLst>
                                          </p:cBhvr>
                                          <p:to>
                                            <p:strVal val="visible"/>
                                          </p:to>
                                        </p:set>
                                        <p:anim calcmode="lin" valueType="num">
                                          <p:cBhvr additive="base">
                                            <p:cTn id="59" dur="500"/>
                                            <p:tgtEl>
                                              <p:spTgt spid="128"/>
                                            </p:tgtEl>
                                            <p:attrNameLst>
                                              <p:attrName>ppt_y</p:attrName>
                                            </p:attrNameLst>
                                          </p:cBhvr>
                                          <p:tavLst>
                                            <p:tav tm="0">
                                              <p:val>
                                                <p:strVal val="#ppt_y-#ppt_h*1.125000"/>
                                              </p:val>
                                            </p:tav>
                                            <p:tav tm="100000">
                                              <p:val>
                                                <p:strVal val="#ppt_y"/>
                                              </p:val>
                                            </p:tav>
                                          </p:tavLst>
                                        </p:anim>
                                        <p:animEffect transition="in" filter="wipe(down)">
                                          <p:cBhvr>
                                            <p:cTn id="60" dur="500"/>
                                            <p:tgtEl>
                                              <p:spTgt spid="128"/>
                                            </p:tgtEl>
                                          </p:cBhvr>
                                        </p:animEffect>
                                      </p:childTnLst>
                                    </p:cTn>
                                  </p:par>
                                  <p:par>
                                    <p:cTn id="61" presetID="12" presetClass="entr" presetSubtype="1" fill="hold" grpId="0" nodeType="withEffect">
                                      <p:stCondLst>
                                        <p:cond delay="1200"/>
                                      </p:stCondLst>
                                      <p:childTnLst>
                                        <p:set>
                                          <p:cBhvr>
                                            <p:cTn id="62" dur="1" fill="hold">
                                              <p:stCondLst>
                                                <p:cond delay="0"/>
                                              </p:stCondLst>
                                            </p:cTn>
                                            <p:tgtEl>
                                              <p:spTgt spid="124"/>
                                            </p:tgtEl>
                                            <p:attrNameLst>
                                              <p:attrName>style.visibility</p:attrName>
                                            </p:attrNameLst>
                                          </p:cBhvr>
                                          <p:to>
                                            <p:strVal val="visible"/>
                                          </p:to>
                                        </p:set>
                                        <p:anim calcmode="lin" valueType="num">
                                          <p:cBhvr additive="base">
                                            <p:cTn id="63" dur="500"/>
                                            <p:tgtEl>
                                              <p:spTgt spid="124"/>
                                            </p:tgtEl>
                                            <p:attrNameLst>
                                              <p:attrName>ppt_y</p:attrName>
                                            </p:attrNameLst>
                                          </p:cBhvr>
                                          <p:tavLst>
                                            <p:tav tm="0">
                                              <p:val>
                                                <p:strVal val="#ppt_y-#ppt_h*1.125000"/>
                                              </p:val>
                                            </p:tav>
                                            <p:tav tm="100000">
                                              <p:val>
                                                <p:strVal val="#ppt_y"/>
                                              </p:val>
                                            </p:tav>
                                          </p:tavLst>
                                        </p:anim>
                                        <p:animEffect transition="in" filter="wipe(down)">
                                          <p:cBhvr>
                                            <p:cTn id="64" dur="500"/>
                                            <p:tgtEl>
                                              <p:spTgt spid="124"/>
                                            </p:tgtEl>
                                          </p:cBhvr>
                                        </p:animEffect>
                                      </p:childTnLst>
                                    </p:cTn>
                                  </p:par>
                                  <p:par>
                                    <p:cTn id="65" presetID="12" presetClass="entr" presetSubtype="1" fill="hold" grpId="0" nodeType="withEffect">
                                      <p:stCondLst>
                                        <p:cond delay="1400"/>
                                      </p:stCondLst>
                                      <p:childTnLst>
                                        <p:set>
                                          <p:cBhvr>
                                            <p:cTn id="66" dur="1" fill="hold">
                                              <p:stCondLst>
                                                <p:cond delay="0"/>
                                              </p:stCondLst>
                                            </p:cTn>
                                            <p:tgtEl>
                                              <p:spTgt spid="129"/>
                                            </p:tgtEl>
                                            <p:attrNameLst>
                                              <p:attrName>style.visibility</p:attrName>
                                            </p:attrNameLst>
                                          </p:cBhvr>
                                          <p:to>
                                            <p:strVal val="visible"/>
                                          </p:to>
                                        </p:set>
                                        <p:anim calcmode="lin" valueType="num">
                                          <p:cBhvr additive="base">
                                            <p:cTn id="67" dur="500"/>
                                            <p:tgtEl>
                                              <p:spTgt spid="129"/>
                                            </p:tgtEl>
                                            <p:attrNameLst>
                                              <p:attrName>ppt_y</p:attrName>
                                            </p:attrNameLst>
                                          </p:cBhvr>
                                          <p:tavLst>
                                            <p:tav tm="0">
                                              <p:val>
                                                <p:strVal val="#ppt_y-#ppt_h*1.125000"/>
                                              </p:val>
                                            </p:tav>
                                            <p:tav tm="100000">
                                              <p:val>
                                                <p:strVal val="#ppt_y"/>
                                              </p:val>
                                            </p:tav>
                                          </p:tavLst>
                                        </p:anim>
                                        <p:animEffect transition="in" filter="wipe(down)">
                                          <p:cBhvr>
                                            <p:cTn id="68" dur="500"/>
                                            <p:tgtEl>
                                              <p:spTgt spid="129"/>
                                            </p:tgtEl>
                                          </p:cBhvr>
                                        </p:animEffect>
                                      </p:childTnLst>
                                    </p:cTn>
                                  </p:par>
                                  <p:par>
                                    <p:cTn id="69" presetID="12" presetClass="entr" presetSubtype="1" fill="hold" grpId="0" nodeType="withEffect">
                                      <p:stCondLst>
                                        <p:cond delay="1600"/>
                                      </p:stCondLst>
                                      <p:childTnLst>
                                        <p:set>
                                          <p:cBhvr>
                                            <p:cTn id="70" dur="1" fill="hold">
                                              <p:stCondLst>
                                                <p:cond delay="0"/>
                                              </p:stCondLst>
                                            </p:cTn>
                                            <p:tgtEl>
                                              <p:spTgt spid="126"/>
                                            </p:tgtEl>
                                            <p:attrNameLst>
                                              <p:attrName>style.visibility</p:attrName>
                                            </p:attrNameLst>
                                          </p:cBhvr>
                                          <p:to>
                                            <p:strVal val="visible"/>
                                          </p:to>
                                        </p:set>
                                        <p:anim calcmode="lin" valueType="num">
                                          <p:cBhvr additive="base">
                                            <p:cTn id="71" dur="500"/>
                                            <p:tgtEl>
                                              <p:spTgt spid="126"/>
                                            </p:tgtEl>
                                            <p:attrNameLst>
                                              <p:attrName>ppt_y</p:attrName>
                                            </p:attrNameLst>
                                          </p:cBhvr>
                                          <p:tavLst>
                                            <p:tav tm="0">
                                              <p:val>
                                                <p:strVal val="#ppt_y-#ppt_h*1.125000"/>
                                              </p:val>
                                            </p:tav>
                                            <p:tav tm="100000">
                                              <p:val>
                                                <p:strVal val="#ppt_y"/>
                                              </p:val>
                                            </p:tav>
                                          </p:tavLst>
                                        </p:anim>
                                        <p:animEffect transition="in" filter="wipe(down)">
                                          <p:cBhvr>
                                            <p:cTn id="72" dur="500"/>
                                            <p:tgtEl>
                                              <p:spTgt spid="126"/>
                                            </p:tgtEl>
                                          </p:cBhvr>
                                        </p:animEffect>
                                      </p:childTnLst>
                                    </p:cTn>
                                  </p:par>
                                </p:childTnLst>
                              </p:cTn>
                            </p:par>
                            <p:par>
                              <p:cTn id="73" fill="hold">
                                <p:stCondLst>
                                  <p:cond delay="1500"/>
                                </p:stCondLst>
                                <p:childTnLst>
                                  <p:par>
                                    <p:cTn id="74" presetID="10" presetClass="entr" presetSubtype="0" fill="hold" grpId="0" nodeType="afterEffect">
                                      <p:stCondLst>
                                        <p:cond delay="0"/>
                                      </p:stCondLst>
                                      <p:childTnLst>
                                        <p:set>
                                          <p:cBhvr>
                                            <p:cTn id="75" dur="1" fill="hold">
                                              <p:stCondLst>
                                                <p:cond delay="0"/>
                                              </p:stCondLst>
                                            </p:cTn>
                                            <p:tgtEl>
                                              <p:spTgt spid="135"/>
                                            </p:tgtEl>
                                            <p:attrNameLst>
                                              <p:attrName>style.visibility</p:attrName>
                                            </p:attrNameLst>
                                          </p:cBhvr>
                                          <p:to>
                                            <p:strVal val="visible"/>
                                          </p:to>
                                        </p:set>
                                        <p:animEffect transition="in" filter="fade">
                                          <p:cBhvr>
                                            <p:cTn id="76" dur="2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7" grpId="0" animBg="1"/>
          <p:bldP spid="108" grpId="0" animBg="1"/>
          <p:bldP spid="115" grpId="0" animBg="1"/>
          <p:bldP spid="123" grpId="0" animBg="1"/>
          <p:bldP spid="124" grpId="0"/>
          <p:bldP spid="125" grpId="0"/>
          <p:bldP spid="126" grpId="0"/>
          <p:bldP spid="128" grpId="0"/>
          <p:bldP spid="129" grpId="0"/>
          <p:bldP spid="132" grpId="0"/>
          <p:bldP spid="133" grpId="0"/>
          <p:bldP spid="135"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938374" y="1694971"/>
            <a:ext cx="6800850" cy="2115029"/>
          </a:xfrm>
          <a:custGeom>
            <a:avLst/>
            <a:gdLst>
              <a:gd name="connsiteX0" fmla="*/ 0 w 6800850"/>
              <a:gd name="connsiteY0" fmla="*/ 2115029 h 2115029"/>
              <a:gd name="connsiteX1" fmla="*/ 971550 w 6800850"/>
              <a:gd name="connsiteY1" fmla="*/ 914879 h 2115029"/>
              <a:gd name="connsiteX2" fmla="*/ 1943100 w 6800850"/>
              <a:gd name="connsiteY2" fmla="*/ 1600679 h 2115029"/>
              <a:gd name="connsiteX3" fmla="*/ 2857500 w 6800850"/>
              <a:gd name="connsiteY3" fmla="*/ 479 h 2115029"/>
              <a:gd name="connsiteX4" fmla="*/ 3857625 w 6800850"/>
              <a:gd name="connsiteY4" fmla="*/ 1786417 h 2115029"/>
              <a:gd name="connsiteX5" fmla="*/ 4800600 w 6800850"/>
              <a:gd name="connsiteY5" fmla="*/ 829154 h 2115029"/>
              <a:gd name="connsiteX6" fmla="*/ 5786437 w 6800850"/>
              <a:gd name="connsiteY6" fmla="*/ 1157767 h 2115029"/>
              <a:gd name="connsiteX7" fmla="*/ 6800850 w 6800850"/>
              <a:gd name="connsiteY7" fmla="*/ 479 h 211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850" h="2115029">
                <a:moveTo>
                  <a:pt x="0" y="2115029"/>
                </a:moveTo>
                <a:cubicBezTo>
                  <a:pt x="323850" y="1557816"/>
                  <a:pt x="647700" y="1000604"/>
                  <a:pt x="971550" y="914879"/>
                </a:cubicBezTo>
                <a:cubicBezTo>
                  <a:pt x="1295400" y="829154"/>
                  <a:pt x="1628775" y="1753079"/>
                  <a:pt x="1943100" y="1600679"/>
                </a:cubicBezTo>
                <a:cubicBezTo>
                  <a:pt x="2257425" y="1448279"/>
                  <a:pt x="2538413" y="-30477"/>
                  <a:pt x="2857500" y="479"/>
                </a:cubicBezTo>
                <a:cubicBezTo>
                  <a:pt x="3176587" y="31435"/>
                  <a:pt x="3533775" y="1648305"/>
                  <a:pt x="3857625" y="1786417"/>
                </a:cubicBezTo>
                <a:cubicBezTo>
                  <a:pt x="4181475" y="1924529"/>
                  <a:pt x="4479131" y="933929"/>
                  <a:pt x="4800600" y="829154"/>
                </a:cubicBezTo>
                <a:cubicBezTo>
                  <a:pt x="5122069" y="724379"/>
                  <a:pt x="5453062" y="1295879"/>
                  <a:pt x="5786437" y="1157767"/>
                </a:cubicBezTo>
                <a:cubicBezTo>
                  <a:pt x="6119812" y="1019655"/>
                  <a:pt x="6622256" y="205266"/>
                  <a:pt x="6800850" y="479"/>
                </a:cubicBezTo>
              </a:path>
            </a:pathLst>
          </a:custGeom>
          <a:ln w="76200">
            <a:solidFill>
              <a:srgbClr val="6BA42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6" name="组合 35"/>
          <p:cNvGrpSpPr/>
          <p:nvPr/>
        </p:nvGrpSpPr>
        <p:grpSpPr>
          <a:xfrm>
            <a:off x="2624308" y="2313892"/>
            <a:ext cx="609409" cy="609409"/>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椭圆 3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椭圆 38"/>
          <p:cNvSpPr/>
          <p:nvPr/>
        </p:nvSpPr>
        <p:spPr>
          <a:xfrm>
            <a:off x="1651079" y="3464049"/>
            <a:ext cx="618574" cy="618574"/>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4561601" y="1408496"/>
            <a:ext cx="609409" cy="609409"/>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椭圆 42"/>
          <p:cNvSpPr/>
          <p:nvPr/>
        </p:nvSpPr>
        <p:spPr>
          <a:xfrm>
            <a:off x="3588372" y="2945971"/>
            <a:ext cx="618574" cy="618574"/>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525665" y="3149156"/>
            <a:ext cx="618574" cy="618574"/>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6498894" y="2244680"/>
            <a:ext cx="609409" cy="609409"/>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椭圆 47"/>
          <p:cNvSpPr/>
          <p:nvPr/>
        </p:nvSpPr>
        <p:spPr>
          <a:xfrm>
            <a:off x="7462958" y="2544802"/>
            <a:ext cx="618574" cy="618574"/>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8436190" y="1371176"/>
            <a:ext cx="609409" cy="609409"/>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TextBox 53"/>
          <p:cNvSpPr txBox="1"/>
          <p:nvPr/>
        </p:nvSpPr>
        <p:spPr>
          <a:xfrm>
            <a:off x="1715655" y="4261017"/>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方正兰亭细黑_GBK" panose="02000000000000000000" pitchFamily="2" charset="-122"/>
                <a:ea typeface="方正兰亭细黑_GBK" panose="02000000000000000000" pitchFamily="2" charset="-122"/>
              </a:rPr>
              <a:t>添加文字标题</a:t>
            </a:r>
          </a:p>
        </p:txBody>
      </p:sp>
      <p:sp>
        <p:nvSpPr>
          <p:cNvPr id="55" name="TextBox 54"/>
          <p:cNvSpPr txBox="1"/>
          <p:nvPr/>
        </p:nvSpPr>
        <p:spPr>
          <a:xfrm>
            <a:off x="2375014" y="1879405"/>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方正兰亭细黑_GBK" panose="02000000000000000000" pitchFamily="2" charset="-122"/>
                <a:ea typeface="方正兰亭细黑_GBK" panose="02000000000000000000" pitchFamily="2" charset="-122"/>
              </a:rPr>
              <a:t>添加文字标题</a:t>
            </a:r>
          </a:p>
        </p:txBody>
      </p:sp>
      <p:sp>
        <p:nvSpPr>
          <p:cNvPr id="56" name="TextBox 55"/>
          <p:cNvSpPr txBox="1"/>
          <p:nvPr/>
        </p:nvSpPr>
        <p:spPr>
          <a:xfrm>
            <a:off x="3402318" y="3767730"/>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方正兰亭细黑_GBK" panose="02000000000000000000" pitchFamily="2" charset="-122"/>
                <a:ea typeface="方正兰亭细黑_GBK" panose="02000000000000000000" pitchFamily="2" charset="-122"/>
              </a:rPr>
              <a:t>添加文字标题</a:t>
            </a:r>
          </a:p>
        </p:txBody>
      </p:sp>
      <p:sp>
        <p:nvSpPr>
          <p:cNvPr id="60" name="TextBox 59"/>
          <p:cNvSpPr txBox="1"/>
          <p:nvPr/>
        </p:nvSpPr>
        <p:spPr>
          <a:xfrm>
            <a:off x="4287955" y="967380"/>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方正兰亭细黑_GBK" panose="02000000000000000000" pitchFamily="2" charset="-122"/>
                <a:ea typeface="方正兰亭细黑_GBK" panose="02000000000000000000" pitchFamily="2" charset="-122"/>
              </a:rPr>
              <a:t>添加文字标题</a:t>
            </a:r>
          </a:p>
        </p:txBody>
      </p:sp>
      <p:sp>
        <p:nvSpPr>
          <p:cNvPr id="61" name="TextBox 60"/>
          <p:cNvSpPr txBox="1"/>
          <p:nvPr/>
        </p:nvSpPr>
        <p:spPr>
          <a:xfrm>
            <a:off x="5260316" y="3939183"/>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方正兰亭细黑_GBK" panose="02000000000000000000" pitchFamily="2" charset="-122"/>
                <a:ea typeface="方正兰亭细黑_GBK" panose="02000000000000000000" pitchFamily="2" charset="-122"/>
              </a:rPr>
              <a:t>添加文字标题</a:t>
            </a:r>
          </a:p>
        </p:txBody>
      </p:sp>
      <p:sp>
        <p:nvSpPr>
          <p:cNvPr id="62" name="TextBox 61"/>
          <p:cNvSpPr txBox="1"/>
          <p:nvPr/>
        </p:nvSpPr>
        <p:spPr>
          <a:xfrm>
            <a:off x="6249601" y="1771633"/>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方正兰亭细黑_GBK" panose="02000000000000000000" pitchFamily="2" charset="-122"/>
                <a:ea typeface="方正兰亭细黑_GBK" panose="02000000000000000000" pitchFamily="2" charset="-122"/>
              </a:rPr>
              <a:t>添加文字标题</a:t>
            </a:r>
          </a:p>
        </p:txBody>
      </p:sp>
      <p:sp>
        <p:nvSpPr>
          <p:cNvPr id="63" name="TextBox 62"/>
          <p:cNvSpPr txBox="1"/>
          <p:nvPr/>
        </p:nvSpPr>
        <p:spPr>
          <a:xfrm>
            <a:off x="7218247" y="3348519"/>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方正兰亭细黑_GBK" panose="02000000000000000000" pitchFamily="2" charset="-122"/>
                <a:ea typeface="方正兰亭细黑_GBK" panose="02000000000000000000" pitchFamily="2" charset="-122"/>
              </a:rPr>
              <a:t>添加文字标题</a:t>
            </a:r>
          </a:p>
        </p:txBody>
      </p:sp>
      <p:sp>
        <p:nvSpPr>
          <p:cNvPr id="66" name="TextBox 65"/>
          <p:cNvSpPr txBox="1"/>
          <p:nvPr/>
        </p:nvSpPr>
        <p:spPr>
          <a:xfrm>
            <a:off x="7910672" y="981666"/>
            <a:ext cx="1107996" cy="276999"/>
          </a:xfrm>
          <a:prstGeom prst="rect">
            <a:avLst/>
          </a:prstGeom>
          <a:noFill/>
        </p:spPr>
        <p:txBody>
          <a:bodyPr wrap="none" rtlCol="0">
            <a:spAutoFit/>
          </a:bodyPr>
          <a:lstStyle/>
          <a:p>
            <a:r>
              <a:rPr lang="zh-CN" altLang="en-US" sz="1200" dirty="0">
                <a:solidFill>
                  <a:schemeClr val="tx1">
                    <a:lumMod val="75000"/>
                    <a:lumOff val="25000"/>
                  </a:schemeClr>
                </a:solidFill>
                <a:latin typeface="方正兰亭细黑_GBK" panose="02000000000000000000" pitchFamily="2" charset="-122"/>
                <a:ea typeface="方正兰亭细黑_GBK" panose="02000000000000000000" pitchFamily="2" charset="-122"/>
              </a:rPr>
              <a:t>添加文字标题</a:t>
            </a:r>
          </a:p>
        </p:txBody>
      </p:sp>
      <p:sp>
        <p:nvSpPr>
          <p:cNvPr id="67" name="TextBox 6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34" name="TextBox 33"/>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实验数据</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4000"/>
                                            <p:tgtEl>
                                              <p:spTgt spid="3"/>
                                            </p:tgtEl>
                                          </p:cBhvr>
                                        </p:animEffect>
                                      </p:childTnLst>
                                    </p:cTn>
                                  </p:par>
                                  <p:par>
                                    <p:cTn id="8" presetID="2" presetClass="entr" presetSubtype="4" fill="hold" grpId="0" nodeType="withEffect" p14:presetBounceEnd="40000">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14:bounceEnd="40000">
                                          <p:cBhvr additive="base">
                                            <p:cTn id="10" dur="500" fill="hold"/>
                                            <p:tgtEl>
                                              <p:spTgt spid="39"/>
                                            </p:tgtEl>
                                            <p:attrNameLst>
                                              <p:attrName>ppt_x</p:attrName>
                                            </p:attrNameLst>
                                          </p:cBhvr>
                                          <p:tavLst>
                                            <p:tav tm="0">
                                              <p:val>
                                                <p:strVal val="#ppt_x"/>
                                              </p:val>
                                            </p:tav>
                                            <p:tav tm="100000">
                                              <p:val>
                                                <p:strVal val="#ppt_x"/>
                                              </p:val>
                                            </p:tav>
                                          </p:tavLst>
                                        </p:anim>
                                        <p:anim calcmode="lin" valueType="num" p14:bounceEnd="40000">
                                          <p:cBhvr additive="base">
                                            <p:cTn id="11" dur="500" fill="hold"/>
                                            <p:tgtEl>
                                              <p:spTgt spid="39"/>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14:presetBounceEnd="40000">
                                      <p:stCondLst>
                                        <p:cond delay="400"/>
                                      </p:stCondLst>
                                      <p:childTnLst>
                                        <p:set>
                                          <p:cBhvr>
                                            <p:cTn id="13" dur="1" fill="hold">
                                              <p:stCondLst>
                                                <p:cond delay="0"/>
                                              </p:stCondLst>
                                            </p:cTn>
                                            <p:tgtEl>
                                              <p:spTgt spid="36"/>
                                            </p:tgtEl>
                                            <p:attrNameLst>
                                              <p:attrName>style.visibility</p:attrName>
                                            </p:attrNameLst>
                                          </p:cBhvr>
                                          <p:to>
                                            <p:strVal val="visible"/>
                                          </p:to>
                                        </p:set>
                                        <p:anim calcmode="lin" valueType="num" p14:bounceEnd="40000">
                                          <p:cBhvr additive="base">
                                            <p:cTn id="14" dur="500" fill="hold"/>
                                            <p:tgtEl>
                                              <p:spTgt spid="36"/>
                                            </p:tgtEl>
                                            <p:attrNameLst>
                                              <p:attrName>ppt_x</p:attrName>
                                            </p:attrNameLst>
                                          </p:cBhvr>
                                          <p:tavLst>
                                            <p:tav tm="0">
                                              <p:val>
                                                <p:strVal val="#ppt_x"/>
                                              </p:val>
                                            </p:tav>
                                            <p:tav tm="100000">
                                              <p:val>
                                                <p:strVal val="#ppt_x"/>
                                              </p:val>
                                            </p:tav>
                                          </p:tavLst>
                                        </p:anim>
                                        <p:anim calcmode="lin" valueType="num" p14:bounceEnd="40000">
                                          <p:cBhvr additive="base">
                                            <p:cTn id="15" dur="500" fill="hold"/>
                                            <p:tgtEl>
                                              <p:spTgt spid="36"/>
                                            </p:tgtEl>
                                            <p:attrNameLst>
                                              <p:attrName>ppt_y</p:attrName>
                                            </p:attrNameLst>
                                          </p:cBhvr>
                                          <p:tavLst>
                                            <p:tav tm="0">
                                              <p:val>
                                                <p:strVal val="1+#ppt_h/2"/>
                                              </p:val>
                                            </p:tav>
                                            <p:tav tm="100000">
                                              <p:val>
                                                <p:strVal val="#ppt_y"/>
                                              </p:val>
                                            </p:tav>
                                          </p:tavLst>
                                        </p:anim>
                                      </p:childTnLst>
                                    </p:cTn>
                                  </p:par>
                                  <p:par>
                                    <p:cTn id="16" presetID="12" presetClass="entr" presetSubtype="1" fill="hold" grpId="0" nodeType="withEffect">
                                      <p:stCondLst>
                                        <p:cond delay="40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p:tgtEl>
                                              <p:spTgt spid="54"/>
                                            </p:tgtEl>
                                            <p:attrNameLst>
                                              <p:attrName>ppt_y</p:attrName>
                                            </p:attrNameLst>
                                          </p:cBhvr>
                                          <p:tavLst>
                                            <p:tav tm="0">
                                              <p:val>
                                                <p:strVal val="#ppt_y-#ppt_h*1.125000"/>
                                              </p:val>
                                            </p:tav>
                                            <p:tav tm="100000">
                                              <p:val>
                                                <p:strVal val="#ppt_y"/>
                                              </p:val>
                                            </p:tav>
                                          </p:tavLst>
                                        </p:anim>
                                        <p:animEffect transition="in" filter="wipe(down)">
                                          <p:cBhvr>
                                            <p:cTn id="19" dur="500"/>
                                            <p:tgtEl>
                                              <p:spTgt spid="54"/>
                                            </p:tgtEl>
                                          </p:cBhvr>
                                        </p:animEffect>
                                      </p:childTnLst>
                                    </p:cTn>
                                  </p:par>
                                  <p:par>
                                    <p:cTn id="20" presetID="2" presetClass="entr" presetSubtype="4" fill="hold" grpId="0" nodeType="withEffect" p14:presetBounceEnd="40000">
                                      <p:stCondLst>
                                        <p:cond delay="900"/>
                                      </p:stCondLst>
                                      <p:childTnLst>
                                        <p:set>
                                          <p:cBhvr>
                                            <p:cTn id="21" dur="1" fill="hold">
                                              <p:stCondLst>
                                                <p:cond delay="0"/>
                                              </p:stCondLst>
                                            </p:cTn>
                                            <p:tgtEl>
                                              <p:spTgt spid="43"/>
                                            </p:tgtEl>
                                            <p:attrNameLst>
                                              <p:attrName>style.visibility</p:attrName>
                                            </p:attrNameLst>
                                          </p:cBhvr>
                                          <p:to>
                                            <p:strVal val="visible"/>
                                          </p:to>
                                        </p:set>
                                        <p:anim calcmode="lin" valueType="num" p14:bounceEnd="40000">
                                          <p:cBhvr additive="base">
                                            <p:cTn id="22" dur="500" fill="hold"/>
                                            <p:tgtEl>
                                              <p:spTgt spid="43"/>
                                            </p:tgtEl>
                                            <p:attrNameLst>
                                              <p:attrName>ppt_x</p:attrName>
                                            </p:attrNameLst>
                                          </p:cBhvr>
                                          <p:tavLst>
                                            <p:tav tm="0">
                                              <p:val>
                                                <p:strVal val="#ppt_x"/>
                                              </p:val>
                                            </p:tav>
                                            <p:tav tm="100000">
                                              <p:val>
                                                <p:strVal val="#ppt_x"/>
                                              </p:val>
                                            </p:tav>
                                          </p:tavLst>
                                        </p:anim>
                                        <p:anim calcmode="lin" valueType="num" p14:bounceEnd="40000">
                                          <p:cBhvr additive="base">
                                            <p:cTn id="23" dur="500" fill="hold"/>
                                            <p:tgtEl>
                                              <p:spTgt spid="43"/>
                                            </p:tgtEl>
                                            <p:attrNameLst>
                                              <p:attrName>ppt_y</p:attrName>
                                            </p:attrNameLst>
                                          </p:cBhvr>
                                          <p:tavLst>
                                            <p:tav tm="0">
                                              <p:val>
                                                <p:strVal val="1+#ppt_h/2"/>
                                              </p:val>
                                            </p:tav>
                                            <p:tav tm="100000">
                                              <p:val>
                                                <p:strVal val="#ppt_y"/>
                                              </p:val>
                                            </p:tav>
                                          </p:tavLst>
                                        </p:anim>
                                      </p:childTnLst>
                                    </p:cTn>
                                  </p:par>
                                  <p:par>
                                    <p:cTn id="24" presetID="12" presetClass="entr" presetSubtype="4" fill="hold" grpId="0" nodeType="withEffect">
                                      <p:stCondLst>
                                        <p:cond delay="900"/>
                                      </p:stCondLst>
                                      <p:childTnLst>
                                        <p:set>
                                          <p:cBhvr>
                                            <p:cTn id="25" dur="1" fill="hold">
                                              <p:stCondLst>
                                                <p:cond delay="0"/>
                                              </p:stCondLst>
                                            </p:cTn>
                                            <p:tgtEl>
                                              <p:spTgt spid="55"/>
                                            </p:tgtEl>
                                            <p:attrNameLst>
                                              <p:attrName>style.visibility</p:attrName>
                                            </p:attrNameLst>
                                          </p:cBhvr>
                                          <p:to>
                                            <p:strVal val="visible"/>
                                          </p:to>
                                        </p:set>
                                        <p:anim calcmode="lin" valueType="num">
                                          <p:cBhvr additive="base">
                                            <p:cTn id="26" dur="500"/>
                                            <p:tgtEl>
                                              <p:spTgt spid="55"/>
                                            </p:tgtEl>
                                            <p:attrNameLst>
                                              <p:attrName>ppt_y</p:attrName>
                                            </p:attrNameLst>
                                          </p:cBhvr>
                                          <p:tavLst>
                                            <p:tav tm="0">
                                              <p:val>
                                                <p:strVal val="#ppt_y+#ppt_h*1.125000"/>
                                              </p:val>
                                            </p:tav>
                                            <p:tav tm="100000">
                                              <p:val>
                                                <p:strVal val="#ppt_y"/>
                                              </p:val>
                                            </p:tav>
                                          </p:tavLst>
                                        </p:anim>
                                        <p:animEffect transition="in" filter="wipe(up)">
                                          <p:cBhvr>
                                            <p:cTn id="27" dur="500"/>
                                            <p:tgtEl>
                                              <p:spTgt spid="55"/>
                                            </p:tgtEl>
                                          </p:cBhvr>
                                        </p:animEffect>
                                      </p:childTnLst>
                                    </p:cTn>
                                  </p:par>
                                  <p:par>
                                    <p:cTn id="28" presetID="2" presetClass="entr" presetSubtype="4" fill="hold" nodeType="withEffect" p14:presetBounceEnd="40000">
                                      <p:stCondLst>
                                        <p:cond delay="1400"/>
                                      </p:stCondLst>
                                      <p:childTnLst>
                                        <p:set>
                                          <p:cBhvr>
                                            <p:cTn id="29" dur="1" fill="hold">
                                              <p:stCondLst>
                                                <p:cond delay="0"/>
                                              </p:stCondLst>
                                            </p:cTn>
                                            <p:tgtEl>
                                              <p:spTgt spid="40"/>
                                            </p:tgtEl>
                                            <p:attrNameLst>
                                              <p:attrName>style.visibility</p:attrName>
                                            </p:attrNameLst>
                                          </p:cBhvr>
                                          <p:to>
                                            <p:strVal val="visible"/>
                                          </p:to>
                                        </p:set>
                                        <p:anim calcmode="lin" valueType="num" p14:bounceEnd="40000">
                                          <p:cBhvr additive="base">
                                            <p:cTn id="30" dur="500" fill="hold"/>
                                            <p:tgtEl>
                                              <p:spTgt spid="40"/>
                                            </p:tgtEl>
                                            <p:attrNameLst>
                                              <p:attrName>ppt_x</p:attrName>
                                            </p:attrNameLst>
                                          </p:cBhvr>
                                          <p:tavLst>
                                            <p:tav tm="0">
                                              <p:val>
                                                <p:strVal val="#ppt_x"/>
                                              </p:val>
                                            </p:tav>
                                            <p:tav tm="100000">
                                              <p:val>
                                                <p:strVal val="#ppt_x"/>
                                              </p:val>
                                            </p:tav>
                                          </p:tavLst>
                                        </p:anim>
                                        <p:anim calcmode="lin" valueType="num" p14:bounceEnd="40000">
                                          <p:cBhvr additive="base">
                                            <p:cTn id="31" dur="500" fill="hold"/>
                                            <p:tgtEl>
                                              <p:spTgt spid="40"/>
                                            </p:tgtEl>
                                            <p:attrNameLst>
                                              <p:attrName>ppt_y</p:attrName>
                                            </p:attrNameLst>
                                          </p:cBhvr>
                                          <p:tavLst>
                                            <p:tav tm="0">
                                              <p:val>
                                                <p:strVal val="1+#ppt_h/2"/>
                                              </p:val>
                                            </p:tav>
                                            <p:tav tm="100000">
                                              <p:val>
                                                <p:strVal val="#ppt_y"/>
                                              </p:val>
                                            </p:tav>
                                          </p:tavLst>
                                        </p:anim>
                                      </p:childTnLst>
                                    </p:cTn>
                                  </p:par>
                                  <p:par>
                                    <p:cTn id="32" presetID="12" presetClass="entr" presetSubtype="1" fill="hold" grpId="0" nodeType="withEffect">
                                      <p:stCondLst>
                                        <p:cond delay="140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500"/>
                                            <p:tgtEl>
                                              <p:spTgt spid="56"/>
                                            </p:tgtEl>
                                            <p:attrNameLst>
                                              <p:attrName>ppt_y</p:attrName>
                                            </p:attrNameLst>
                                          </p:cBhvr>
                                          <p:tavLst>
                                            <p:tav tm="0">
                                              <p:val>
                                                <p:strVal val="#ppt_y-#ppt_h*1.125000"/>
                                              </p:val>
                                            </p:tav>
                                            <p:tav tm="100000">
                                              <p:val>
                                                <p:strVal val="#ppt_y"/>
                                              </p:val>
                                            </p:tav>
                                          </p:tavLst>
                                        </p:anim>
                                        <p:animEffect transition="in" filter="wipe(down)">
                                          <p:cBhvr>
                                            <p:cTn id="35" dur="500"/>
                                            <p:tgtEl>
                                              <p:spTgt spid="56"/>
                                            </p:tgtEl>
                                          </p:cBhvr>
                                        </p:animEffect>
                                      </p:childTnLst>
                                    </p:cTn>
                                  </p:par>
                                  <p:par>
                                    <p:cTn id="36" presetID="2" presetClass="entr" presetSubtype="4" fill="hold" grpId="0" nodeType="withEffect" p14:presetBounceEnd="40000">
                                      <p:stCondLst>
                                        <p:cond delay="1800"/>
                                      </p:stCondLst>
                                      <p:childTnLst>
                                        <p:set>
                                          <p:cBhvr>
                                            <p:cTn id="37" dur="1" fill="hold">
                                              <p:stCondLst>
                                                <p:cond delay="0"/>
                                              </p:stCondLst>
                                            </p:cTn>
                                            <p:tgtEl>
                                              <p:spTgt spid="44"/>
                                            </p:tgtEl>
                                            <p:attrNameLst>
                                              <p:attrName>style.visibility</p:attrName>
                                            </p:attrNameLst>
                                          </p:cBhvr>
                                          <p:to>
                                            <p:strVal val="visible"/>
                                          </p:to>
                                        </p:set>
                                        <p:anim calcmode="lin" valueType="num" p14:bounceEnd="40000">
                                          <p:cBhvr additive="base">
                                            <p:cTn id="38" dur="50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44"/>
                                            </p:tgtEl>
                                            <p:attrNameLst>
                                              <p:attrName>ppt_y</p:attrName>
                                            </p:attrNameLst>
                                          </p:cBhvr>
                                          <p:tavLst>
                                            <p:tav tm="0">
                                              <p:val>
                                                <p:strVal val="1+#ppt_h/2"/>
                                              </p:val>
                                            </p:tav>
                                            <p:tav tm="100000">
                                              <p:val>
                                                <p:strVal val="#ppt_y"/>
                                              </p:val>
                                            </p:tav>
                                          </p:tavLst>
                                        </p:anim>
                                      </p:childTnLst>
                                    </p:cTn>
                                  </p:par>
                                  <p:par>
                                    <p:cTn id="40" presetID="12" presetClass="entr" presetSubtype="4" fill="hold" grpId="0" nodeType="withEffect">
                                      <p:stCondLst>
                                        <p:cond delay="180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500"/>
                                            <p:tgtEl>
                                              <p:spTgt spid="60"/>
                                            </p:tgtEl>
                                            <p:attrNameLst>
                                              <p:attrName>ppt_y</p:attrName>
                                            </p:attrNameLst>
                                          </p:cBhvr>
                                          <p:tavLst>
                                            <p:tav tm="0">
                                              <p:val>
                                                <p:strVal val="#ppt_y+#ppt_h*1.125000"/>
                                              </p:val>
                                            </p:tav>
                                            <p:tav tm="100000">
                                              <p:val>
                                                <p:strVal val="#ppt_y"/>
                                              </p:val>
                                            </p:tav>
                                          </p:tavLst>
                                        </p:anim>
                                        <p:animEffect transition="in" filter="wipe(up)">
                                          <p:cBhvr>
                                            <p:cTn id="43" dur="500"/>
                                            <p:tgtEl>
                                              <p:spTgt spid="60"/>
                                            </p:tgtEl>
                                          </p:cBhvr>
                                        </p:animEffect>
                                      </p:childTnLst>
                                    </p:cTn>
                                  </p:par>
                                  <p:par>
                                    <p:cTn id="44" presetID="2" presetClass="entr" presetSubtype="4" fill="hold" nodeType="withEffect" p14:presetBounceEnd="40000">
                                      <p:stCondLst>
                                        <p:cond delay="2400"/>
                                      </p:stCondLst>
                                      <p:childTnLst>
                                        <p:set>
                                          <p:cBhvr>
                                            <p:cTn id="45" dur="1" fill="hold">
                                              <p:stCondLst>
                                                <p:cond delay="0"/>
                                              </p:stCondLst>
                                            </p:cTn>
                                            <p:tgtEl>
                                              <p:spTgt spid="45"/>
                                            </p:tgtEl>
                                            <p:attrNameLst>
                                              <p:attrName>style.visibility</p:attrName>
                                            </p:attrNameLst>
                                          </p:cBhvr>
                                          <p:to>
                                            <p:strVal val="visible"/>
                                          </p:to>
                                        </p:set>
                                        <p:anim calcmode="lin" valueType="num" p14:bounceEnd="40000">
                                          <p:cBhvr additive="base">
                                            <p:cTn id="46" dur="500" fill="hold"/>
                                            <p:tgtEl>
                                              <p:spTgt spid="4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45"/>
                                            </p:tgtEl>
                                            <p:attrNameLst>
                                              <p:attrName>ppt_y</p:attrName>
                                            </p:attrNameLst>
                                          </p:cBhvr>
                                          <p:tavLst>
                                            <p:tav tm="0">
                                              <p:val>
                                                <p:strVal val="1+#ppt_h/2"/>
                                              </p:val>
                                            </p:tav>
                                            <p:tav tm="100000">
                                              <p:val>
                                                <p:strVal val="#ppt_y"/>
                                              </p:val>
                                            </p:tav>
                                          </p:tavLst>
                                        </p:anim>
                                      </p:childTnLst>
                                    </p:cTn>
                                  </p:par>
                                  <p:par>
                                    <p:cTn id="48" presetID="12" presetClass="entr" presetSubtype="1" fill="hold" grpId="0" nodeType="withEffect">
                                      <p:stCondLst>
                                        <p:cond delay="2400"/>
                                      </p:stCondLst>
                                      <p:childTnLst>
                                        <p:set>
                                          <p:cBhvr>
                                            <p:cTn id="49" dur="1" fill="hold">
                                              <p:stCondLst>
                                                <p:cond delay="0"/>
                                              </p:stCondLst>
                                            </p:cTn>
                                            <p:tgtEl>
                                              <p:spTgt spid="61"/>
                                            </p:tgtEl>
                                            <p:attrNameLst>
                                              <p:attrName>style.visibility</p:attrName>
                                            </p:attrNameLst>
                                          </p:cBhvr>
                                          <p:to>
                                            <p:strVal val="visible"/>
                                          </p:to>
                                        </p:set>
                                        <p:anim calcmode="lin" valueType="num">
                                          <p:cBhvr additive="base">
                                            <p:cTn id="50" dur="500"/>
                                            <p:tgtEl>
                                              <p:spTgt spid="61"/>
                                            </p:tgtEl>
                                            <p:attrNameLst>
                                              <p:attrName>ppt_y</p:attrName>
                                            </p:attrNameLst>
                                          </p:cBhvr>
                                          <p:tavLst>
                                            <p:tav tm="0">
                                              <p:val>
                                                <p:strVal val="#ppt_y-#ppt_h*1.125000"/>
                                              </p:val>
                                            </p:tav>
                                            <p:tav tm="100000">
                                              <p:val>
                                                <p:strVal val="#ppt_y"/>
                                              </p:val>
                                            </p:tav>
                                          </p:tavLst>
                                        </p:anim>
                                        <p:animEffect transition="in" filter="wipe(down)">
                                          <p:cBhvr>
                                            <p:cTn id="51" dur="500"/>
                                            <p:tgtEl>
                                              <p:spTgt spid="61"/>
                                            </p:tgtEl>
                                          </p:cBhvr>
                                        </p:animEffect>
                                      </p:childTnLst>
                                    </p:cTn>
                                  </p:par>
                                  <p:par>
                                    <p:cTn id="52" presetID="2" presetClass="entr" presetSubtype="4" fill="hold" grpId="0" nodeType="withEffect" p14:presetBounceEnd="40000">
                                      <p:stCondLst>
                                        <p:cond delay="2900"/>
                                      </p:stCondLst>
                                      <p:childTnLst>
                                        <p:set>
                                          <p:cBhvr>
                                            <p:cTn id="53" dur="1" fill="hold">
                                              <p:stCondLst>
                                                <p:cond delay="0"/>
                                              </p:stCondLst>
                                            </p:cTn>
                                            <p:tgtEl>
                                              <p:spTgt spid="48"/>
                                            </p:tgtEl>
                                            <p:attrNameLst>
                                              <p:attrName>style.visibility</p:attrName>
                                            </p:attrNameLst>
                                          </p:cBhvr>
                                          <p:to>
                                            <p:strVal val="visible"/>
                                          </p:to>
                                        </p:set>
                                        <p:anim calcmode="lin" valueType="num" p14:bounceEnd="40000">
                                          <p:cBhvr additive="base">
                                            <p:cTn id="54" dur="500" fill="hold"/>
                                            <p:tgtEl>
                                              <p:spTgt spid="48"/>
                                            </p:tgtEl>
                                            <p:attrNameLst>
                                              <p:attrName>ppt_x</p:attrName>
                                            </p:attrNameLst>
                                          </p:cBhvr>
                                          <p:tavLst>
                                            <p:tav tm="0">
                                              <p:val>
                                                <p:strVal val="#ppt_x"/>
                                              </p:val>
                                            </p:tav>
                                            <p:tav tm="100000">
                                              <p:val>
                                                <p:strVal val="#ppt_x"/>
                                              </p:val>
                                            </p:tav>
                                          </p:tavLst>
                                        </p:anim>
                                        <p:anim calcmode="lin" valueType="num" p14:bounceEnd="40000">
                                          <p:cBhvr additive="base">
                                            <p:cTn id="55" dur="500" fill="hold"/>
                                            <p:tgtEl>
                                              <p:spTgt spid="48"/>
                                            </p:tgtEl>
                                            <p:attrNameLst>
                                              <p:attrName>ppt_y</p:attrName>
                                            </p:attrNameLst>
                                          </p:cBhvr>
                                          <p:tavLst>
                                            <p:tav tm="0">
                                              <p:val>
                                                <p:strVal val="1+#ppt_h/2"/>
                                              </p:val>
                                            </p:tav>
                                            <p:tav tm="100000">
                                              <p:val>
                                                <p:strVal val="#ppt_y"/>
                                              </p:val>
                                            </p:tav>
                                          </p:tavLst>
                                        </p:anim>
                                      </p:childTnLst>
                                    </p:cTn>
                                  </p:par>
                                  <p:par>
                                    <p:cTn id="56" presetID="12" presetClass="entr" presetSubtype="4" fill="hold" grpId="0" nodeType="withEffect">
                                      <p:stCondLst>
                                        <p:cond delay="2900"/>
                                      </p:stCondLst>
                                      <p:childTnLst>
                                        <p:set>
                                          <p:cBhvr>
                                            <p:cTn id="57" dur="1" fill="hold">
                                              <p:stCondLst>
                                                <p:cond delay="0"/>
                                              </p:stCondLst>
                                            </p:cTn>
                                            <p:tgtEl>
                                              <p:spTgt spid="62"/>
                                            </p:tgtEl>
                                            <p:attrNameLst>
                                              <p:attrName>style.visibility</p:attrName>
                                            </p:attrNameLst>
                                          </p:cBhvr>
                                          <p:to>
                                            <p:strVal val="visible"/>
                                          </p:to>
                                        </p:set>
                                        <p:anim calcmode="lin" valueType="num">
                                          <p:cBhvr additive="base">
                                            <p:cTn id="58" dur="500"/>
                                            <p:tgtEl>
                                              <p:spTgt spid="62"/>
                                            </p:tgtEl>
                                            <p:attrNameLst>
                                              <p:attrName>ppt_y</p:attrName>
                                            </p:attrNameLst>
                                          </p:cBhvr>
                                          <p:tavLst>
                                            <p:tav tm="0">
                                              <p:val>
                                                <p:strVal val="#ppt_y+#ppt_h*1.125000"/>
                                              </p:val>
                                            </p:tav>
                                            <p:tav tm="100000">
                                              <p:val>
                                                <p:strVal val="#ppt_y"/>
                                              </p:val>
                                            </p:tav>
                                          </p:tavLst>
                                        </p:anim>
                                        <p:animEffect transition="in" filter="wipe(up)">
                                          <p:cBhvr>
                                            <p:cTn id="59" dur="500"/>
                                            <p:tgtEl>
                                              <p:spTgt spid="62"/>
                                            </p:tgtEl>
                                          </p:cBhvr>
                                        </p:animEffect>
                                      </p:childTnLst>
                                    </p:cTn>
                                  </p:par>
                                  <p:par>
                                    <p:cTn id="60" presetID="2" presetClass="entr" presetSubtype="4" fill="hold" nodeType="withEffect" p14:presetBounceEnd="40000">
                                      <p:stCondLst>
                                        <p:cond delay="3400"/>
                                      </p:stCondLst>
                                      <p:childTnLst>
                                        <p:set>
                                          <p:cBhvr>
                                            <p:cTn id="61" dur="1" fill="hold">
                                              <p:stCondLst>
                                                <p:cond delay="0"/>
                                              </p:stCondLst>
                                            </p:cTn>
                                            <p:tgtEl>
                                              <p:spTgt spid="49"/>
                                            </p:tgtEl>
                                            <p:attrNameLst>
                                              <p:attrName>style.visibility</p:attrName>
                                            </p:attrNameLst>
                                          </p:cBhvr>
                                          <p:to>
                                            <p:strVal val="visible"/>
                                          </p:to>
                                        </p:set>
                                        <p:anim calcmode="lin" valueType="num" p14:bounceEnd="40000">
                                          <p:cBhvr additive="base">
                                            <p:cTn id="62" dur="500" fill="hold"/>
                                            <p:tgtEl>
                                              <p:spTgt spid="49"/>
                                            </p:tgtEl>
                                            <p:attrNameLst>
                                              <p:attrName>ppt_x</p:attrName>
                                            </p:attrNameLst>
                                          </p:cBhvr>
                                          <p:tavLst>
                                            <p:tav tm="0">
                                              <p:val>
                                                <p:strVal val="#ppt_x"/>
                                              </p:val>
                                            </p:tav>
                                            <p:tav tm="100000">
                                              <p:val>
                                                <p:strVal val="#ppt_x"/>
                                              </p:val>
                                            </p:tav>
                                          </p:tavLst>
                                        </p:anim>
                                        <p:anim calcmode="lin" valueType="num" p14:bounceEnd="40000">
                                          <p:cBhvr additive="base">
                                            <p:cTn id="63" dur="500" fill="hold"/>
                                            <p:tgtEl>
                                              <p:spTgt spid="49"/>
                                            </p:tgtEl>
                                            <p:attrNameLst>
                                              <p:attrName>ppt_y</p:attrName>
                                            </p:attrNameLst>
                                          </p:cBhvr>
                                          <p:tavLst>
                                            <p:tav tm="0">
                                              <p:val>
                                                <p:strVal val="1+#ppt_h/2"/>
                                              </p:val>
                                            </p:tav>
                                            <p:tav tm="100000">
                                              <p:val>
                                                <p:strVal val="#ppt_y"/>
                                              </p:val>
                                            </p:tav>
                                          </p:tavLst>
                                        </p:anim>
                                      </p:childTnLst>
                                    </p:cTn>
                                  </p:par>
                                  <p:par>
                                    <p:cTn id="64" presetID="12" presetClass="entr" presetSubtype="1" fill="hold" grpId="0" nodeType="withEffect">
                                      <p:stCondLst>
                                        <p:cond delay="3400"/>
                                      </p:stCondLst>
                                      <p:childTnLst>
                                        <p:set>
                                          <p:cBhvr>
                                            <p:cTn id="65" dur="1" fill="hold">
                                              <p:stCondLst>
                                                <p:cond delay="0"/>
                                              </p:stCondLst>
                                            </p:cTn>
                                            <p:tgtEl>
                                              <p:spTgt spid="63"/>
                                            </p:tgtEl>
                                            <p:attrNameLst>
                                              <p:attrName>style.visibility</p:attrName>
                                            </p:attrNameLst>
                                          </p:cBhvr>
                                          <p:to>
                                            <p:strVal val="visible"/>
                                          </p:to>
                                        </p:set>
                                        <p:anim calcmode="lin" valueType="num">
                                          <p:cBhvr additive="base">
                                            <p:cTn id="66" dur="500"/>
                                            <p:tgtEl>
                                              <p:spTgt spid="63"/>
                                            </p:tgtEl>
                                            <p:attrNameLst>
                                              <p:attrName>ppt_y</p:attrName>
                                            </p:attrNameLst>
                                          </p:cBhvr>
                                          <p:tavLst>
                                            <p:tav tm="0">
                                              <p:val>
                                                <p:strVal val="#ppt_y-#ppt_h*1.125000"/>
                                              </p:val>
                                            </p:tav>
                                            <p:tav tm="100000">
                                              <p:val>
                                                <p:strVal val="#ppt_y"/>
                                              </p:val>
                                            </p:tav>
                                          </p:tavLst>
                                        </p:anim>
                                        <p:animEffect transition="in" filter="wipe(down)">
                                          <p:cBhvr>
                                            <p:cTn id="67" dur="500"/>
                                            <p:tgtEl>
                                              <p:spTgt spid="63"/>
                                            </p:tgtEl>
                                          </p:cBhvr>
                                        </p:animEffect>
                                      </p:childTnLst>
                                    </p:cTn>
                                  </p:par>
                                  <p:par>
                                    <p:cTn id="68" presetID="12" presetClass="entr" presetSubtype="4" fill="hold" grpId="0" nodeType="withEffect">
                                      <p:stCondLst>
                                        <p:cond delay="3900"/>
                                      </p:stCondLst>
                                      <p:childTnLst>
                                        <p:set>
                                          <p:cBhvr>
                                            <p:cTn id="69" dur="1" fill="hold">
                                              <p:stCondLst>
                                                <p:cond delay="0"/>
                                              </p:stCondLst>
                                            </p:cTn>
                                            <p:tgtEl>
                                              <p:spTgt spid="66"/>
                                            </p:tgtEl>
                                            <p:attrNameLst>
                                              <p:attrName>style.visibility</p:attrName>
                                            </p:attrNameLst>
                                          </p:cBhvr>
                                          <p:to>
                                            <p:strVal val="visible"/>
                                          </p:to>
                                        </p:set>
                                        <p:anim calcmode="lin" valueType="num">
                                          <p:cBhvr additive="base">
                                            <p:cTn id="70" dur="500"/>
                                            <p:tgtEl>
                                              <p:spTgt spid="66"/>
                                            </p:tgtEl>
                                            <p:attrNameLst>
                                              <p:attrName>ppt_y</p:attrName>
                                            </p:attrNameLst>
                                          </p:cBhvr>
                                          <p:tavLst>
                                            <p:tav tm="0">
                                              <p:val>
                                                <p:strVal val="#ppt_y+#ppt_h*1.125000"/>
                                              </p:val>
                                            </p:tav>
                                            <p:tav tm="100000">
                                              <p:val>
                                                <p:strVal val="#ppt_y"/>
                                              </p:val>
                                            </p:tav>
                                          </p:tavLst>
                                        </p:anim>
                                        <p:animEffect transition="in" filter="wipe(up)">
                                          <p:cBhvr>
                                            <p:cTn id="71" dur="500"/>
                                            <p:tgtEl>
                                              <p:spTgt spid="66"/>
                                            </p:tgtEl>
                                          </p:cBhvr>
                                        </p:animEffect>
                                      </p:childTnLst>
                                    </p:cTn>
                                  </p:par>
                                </p:childTnLst>
                              </p:cTn>
                            </p:par>
                            <p:par>
                              <p:cTn id="72" fill="hold">
                                <p:stCondLst>
                                  <p:cond delay="4000"/>
                                </p:stCondLst>
                                <p:childTnLst>
                                  <p:par>
                                    <p:cTn id="73" presetID="10" presetClass="entr" presetSubtype="0" fill="hold" grpId="0" nodeType="after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fade">
                                          <p:cBhvr>
                                            <p:cTn id="75"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animBg="1"/>
          <p:bldP spid="43" grpId="0" animBg="1"/>
          <p:bldP spid="44" grpId="0" animBg="1"/>
          <p:bldP spid="48" grpId="0" animBg="1"/>
          <p:bldP spid="54" grpId="0"/>
          <p:bldP spid="55" grpId="0"/>
          <p:bldP spid="56" grpId="0"/>
          <p:bldP spid="60" grpId="0"/>
          <p:bldP spid="61" grpId="0"/>
          <p:bldP spid="62" grpId="0"/>
          <p:bldP spid="63" grpId="0"/>
          <p:bldP spid="66" grpId="0"/>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4000"/>
                                            <p:tgtEl>
                                              <p:spTgt spid="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500" fill="hold"/>
                                            <p:tgtEl>
                                              <p:spTgt spid="39"/>
                                            </p:tgtEl>
                                            <p:attrNameLst>
                                              <p:attrName>ppt_x</p:attrName>
                                            </p:attrNameLst>
                                          </p:cBhvr>
                                          <p:tavLst>
                                            <p:tav tm="0">
                                              <p:val>
                                                <p:strVal val="#ppt_x"/>
                                              </p:val>
                                            </p:tav>
                                            <p:tav tm="100000">
                                              <p:val>
                                                <p:strVal val="#ppt_x"/>
                                              </p:val>
                                            </p:tav>
                                          </p:tavLst>
                                        </p:anim>
                                        <p:anim calcmode="lin" valueType="num">
                                          <p:cBhvr additive="base">
                                            <p:cTn id="11" dur="500" fill="hold"/>
                                            <p:tgtEl>
                                              <p:spTgt spid="39"/>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4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ppt_x"/>
                                              </p:val>
                                            </p:tav>
                                            <p:tav tm="100000">
                                              <p:val>
                                                <p:strVal val="#ppt_x"/>
                                              </p:val>
                                            </p:tav>
                                          </p:tavLst>
                                        </p:anim>
                                        <p:anim calcmode="lin" valueType="num">
                                          <p:cBhvr additive="base">
                                            <p:cTn id="15" dur="500" fill="hold"/>
                                            <p:tgtEl>
                                              <p:spTgt spid="36"/>
                                            </p:tgtEl>
                                            <p:attrNameLst>
                                              <p:attrName>ppt_y</p:attrName>
                                            </p:attrNameLst>
                                          </p:cBhvr>
                                          <p:tavLst>
                                            <p:tav tm="0">
                                              <p:val>
                                                <p:strVal val="1+#ppt_h/2"/>
                                              </p:val>
                                            </p:tav>
                                            <p:tav tm="100000">
                                              <p:val>
                                                <p:strVal val="#ppt_y"/>
                                              </p:val>
                                            </p:tav>
                                          </p:tavLst>
                                        </p:anim>
                                      </p:childTnLst>
                                    </p:cTn>
                                  </p:par>
                                  <p:par>
                                    <p:cTn id="16" presetID="12" presetClass="entr" presetSubtype="1" fill="hold" grpId="0" nodeType="withEffect">
                                      <p:stCondLst>
                                        <p:cond delay="40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p:tgtEl>
                                              <p:spTgt spid="54"/>
                                            </p:tgtEl>
                                            <p:attrNameLst>
                                              <p:attrName>ppt_y</p:attrName>
                                            </p:attrNameLst>
                                          </p:cBhvr>
                                          <p:tavLst>
                                            <p:tav tm="0">
                                              <p:val>
                                                <p:strVal val="#ppt_y-#ppt_h*1.125000"/>
                                              </p:val>
                                            </p:tav>
                                            <p:tav tm="100000">
                                              <p:val>
                                                <p:strVal val="#ppt_y"/>
                                              </p:val>
                                            </p:tav>
                                          </p:tavLst>
                                        </p:anim>
                                        <p:animEffect transition="in" filter="wipe(down)">
                                          <p:cBhvr>
                                            <p:cTn id="19" dur="500"/>
                                            <p:tgtEl>
                                              <p:spTgt spid="54"/>
                                            </p:tgtEl>
                                          </p:cBhvr>
                                        </p:animEffect>
                                      </p:childTnLst>
                                    </p:cTn>
                                  </p:par>
                                  <p:par>
                                    <p:cTn id="20" presetID="2" presetClass="entr" presetSubtype="4" fill="hold" grpId="0" nodeType="withEffect">
                                      <p:stCondLst>
                                        <p:cond delay="9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par>
                                    <p:cTn id="24" presetID="12" presetClass="entr" presetSubtype="4" fill="hold" grpId="0" nodeType="withEffect">
                                      <p:stCondLst>
                                        <p:cond delay="900"/>
                                      </p:stCondLst>
                                      <p:childTnLst>
                                        <p:set>
                                          <p:cBhvr>
                                            <p:cTn id="25" dur="1" fill="hold">
                                              <p:stCondLst>
                                                <p:cond delay="0"/>
                                              </p:stCondLst>
                                            </p:cTn>
                                            <p:tgtEl>
                                              <p:spTgt spid="55"/>
                                            </p:tgtEl>
                                            <p:attrNameLst>
                                              <p:attrName>style.visibility</p:attrName>
                                            </p:attrNameLst>
                                          </p:cBhvr>
                                          <p:to>
                                            <p:strVal val="visible"/>
                                          </p:to>
                                        </p:set>
                                        <p:anim calcmode="lin" valueType="num">
                                          <p:cBhvr additive="base">
                                            <p:cTn id="26" dur="500"/>
                                            <p:tgtEl>
                                              <p:spTgt spid="55"/>
                                            </p:tgtEl>
                                            <p:attrNameLst>
                                              <p:attrName>ppt_y</p:attrName>
                                            </p:attrNameLst>
                                          </p:cBhvr>
                                          <p:tavLst>
                                            <p:tav tm="0">
                                              <p:val>
                                                <p:strVal val="#ppt_y+#ppt_h*1.125000"/>
                                              </p:val>
                                            </p:tav>
                                            <p:tav tm="100000">
                                              <p:val>
                                                <p:strVal val="#ppt_y"/>
                                              </p:val>
                                            </p:tav>
                                          </p:tavLst>
                                        </p:anim>
                                        <p:animEffect transition="in" filter="wipe(up)">
                                          <p:cBhvr>
                                            <p:cTn id="27" dur="500"/>
                                            <p:tgtEl>
                                              <p:spTgt spid="55"/>
                                            </p:tgtEl>
                                          </p:cBhvr>
                                        </p:animEffect>
                                      </p:childTnLst>
                                    </p:cTn>
                                  </p:par>
                                  <p:par>
                                    <p:cTn id="28" presetID="2" presetClass="entr" presetSubtype="4" fill="hold" nodeType="withEffect">
                                      <p:stCondLst>
                                        <p:cond delay="140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ppt_x"/>
                                              </p:val>
                                            </p:tav>
                                            <p:tav tm="100000">
                                              <p:val>
                                                <p:strVal val="#ppt_x"/>
                                              </p:val>
                                            </p:tav>
                                          </p:tavLst>
                                        </p:anim>
                                        <p:anim calcmode="lin" valueType="num">
                                          <p:cBhvr additive="base">
                                            <p:cTn id="31" dur="500" fill="hold"/>
                                            <p:tgtEl>
                                              <p:spTgt spid="40"/>
                                            </p:tgtEl>
                                            <p:attrNameLst>
                                              <p:attrName>ppt_y</p:attrName>
                                            </p:attrNameLst>
                                          </p:cBhvr>
                                          <p:tavLst>
                                            <p:tav tm="0">
                                              <p:val>
                                                <p:strVal val="1+#ppt_h/2"/>
                                              </p:val>
                                            </p:tav>
                                            <p:tav tm="100000">
                                              <p:val>
                                                <p:strVal val="#ppt_y"/>
                                              </p:val>
                                            </p:tav>
                                          </p:tavLst>
                                        </p:anim>
                                      </p:childTnLst>
                                    </p:cTn>
                                  </p:par>
                                  <p:par>
                                    <p:cTn id="32" presetID="12" presetClass="entr" presetSubtype="1" fill="hold" grpId="0" nodeType="withEffect">
                                      <p:stCondLst>
                                        <p:cond delay="1400"/>
                                      </p:stCondLst>
                                      <p:childTnLst>
                                        <p:set>
                                          <p:cBhvr>
                                            <p:cTn id="33" dur="1" fill="hold">
                                              <p:stCondLst>
                                                <p:cond delay="0"/>
                                              </p:stCondLst>
                                            </p:cTn>
                                            <p:tgtEl>
                                              <p:spTgt spid="56"/>
                                            </p:tgtEl>
                                            <p:attrNameLst>
                                              <p:attrName>style.visibility</p:attrName>
                                            </p:attrNameLst>
                                          </p:cBhvr>
                                          <p:to>
                                            <p:strVal val="visible"/>
                                          </p:to>
                                        </p:set>
                                        <p:anim calcmode="lin" valueType="num">
                                          <p:cBhvr additive="base">
                                            <p:cTn id="34" dur="500"/>
                                            <p:tgtEl>
                                              <p:spTgt spid="56"/>
                                            </p:tgtEl>
                                            <p:attrNameLst>
                                              <p:attrName>ppt_y</p:attrName>
                                            </p:attrNameLst>
                                          </p:cBhvr>
                                          <p:tavLst>
                                            <p:tav tm="0">
                                              <p:val>
                                                <p:strVal val="#ppt_y-#ppt_h*1.125000"/>
                                              </p:val>
                                            </p:tav>
                                            <p:tav tm="100000">
                                              <p:val>
                                                <p:strVal val="#ppt_y"/>
                                              </p:val>
                                            </p:tav>
                                          </p:tavLst>
                                        </p:anim>
                                        <p:animEffect transition="in" filter="wipe(down)">
                                          <p:cBhvr>
                                            <p:cTn id="35" dur="500"/>
                                            <p:tgtEl>
                                              <p:spTgt spid="56"/>
                                            </p:tgtEl>
                                          </p:cBhvr>
                                        </p:animEffect>
                                      </p:childTnLst>
                                    </p:cTn>
                                  </p:par>
                                  <p:par>
                                    <p:cTn id="36" presetID="2" presetClass="entr" presetSubtype="4" fill="hold" grpId="0" nodeType="withEffect">
                                      <p:stCondLst>
                                        <p:cond delay="18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500" fill="hold"/>
                                            <p:tgtEl>
                                              <p:spTgt spid="44"/>
                                            </p:tgtEl>
                                            <p:attrNameLst>
                                              <p:attrName>ppt_x</p:attrName>
                                            </p:attrNameLst>
                                          </p:cBhvr>
                                          <p:tavLst>
                                            <p:tav tm="0">
                                              <p:val>
                                                <p:strVal val="#ppt_x"/>
                                              </p:val>
                                            </p:tav>
                                            <p:tav tm="100000">
                                              <p:val>
                                                <p:strVal val="#ppt_x"/>
                                              </p:val>
                                            </p:tav>
                                          </p:tavLst>
                                        </p:anim>
                                        <p:anim calcmode="lin" valueType="num">
                                          <p:cBhvr additive="base">
                                            <p:cTn id="39" dur="500" fill="hold"/>
                                            <p:tgtEl>
                                              <p:spTgt spid="44"/>
                                            </p:tgtEl>
                                            <p:attrNameLst>
                                              <p:attrName>ppt_y</p:attrName>
                                            </p:attrNameLst>
                                          </p:cBhvr>
                                          <p:tavLst>
                                            <p:tav tm="0">
                                              <p:val>
                                                <p:strVal val="1+#ppt_h/2"/>
                                              </p:val>
                                            </p:tav>
                                            <p:tav tm="100000">
                                              <p:val>
                                                <p:strVal val="#ppt_y"/>
                                              </p:val>
                                            </p:tav>
                                          </p:tavLst>
                                        </p:anim>
                                      </p:childTnLst>
                                    </p:cTn>
                                  </p:par>
                                  <p:par>
                                    <p:cTn id="40" presetID="12" presetClass="entr" presetSubtype="4" fill="hold" grpId="0" nodeType="withEffect">
                                      <p:stCondLst>
                                        <p:cond delay="180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500"/>
                                            <p:tgtEl>
                                              <p:spTgt spid="60"/>
                                            </p:tgtEl>
                                            <p:attrNameLst>
                                              <p:attrName>ppt_y</p:attrName>
                                            </p:attrNameLst>
                                          </p:cBhvr>
                                          <p:tavLst>
                                            <p:tav tm="0">
                                              <p:val>
                                                <p:strVal val="#ppt_y+#ppt_h*1.125000"/>
                                              </p:val>
                                            </p:tav>
                                            <p:tav tm="100000">
                                              <p:val>
                                                <p:strVal val="#ppt_y"/>
                                              </p:val>
                                            </p:tav>
                                          </p:tavLst>
                                        </p:anim>
                                        <p:animEffect transition="in" filter="wipe(up)">
                                          <p:cBhvr>
                                            <p:cTn id="43" dur="500"/>
                                            <p:tgtEl>
                                              <p:spTgt spid="60"/>
                                            </p:tgtEl>
                                          </p:cBhvr>
                                        </p:animEffect>
                                      </p:childTnLst>
                                    </p:cTn>
                                  </p:par>
                                  <p:par>
                                    <p:cTn id="44" presetID="2" presetClass="entr" presetSubtype="4" fill="hold" nodeType="withEffect">
                                      <p:stCondLst>
                                        <p:cond delay="240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500" fill="hold"/>
                                            <p:tgtEl>
                                              <p:spTgt spid="45"/>
                                            </p:tgtEl>
                                            <p:attrNameLst>
                                              <p:attrName>ppt_x</p:attrName>
                                            </p:attrNameLst>
                                          </p:cBhvr>
                                          <p:tavLst>
                                            <p:tav tm="0">
                                              <p:val>
                                                <p:strVal val="#ppt_x"/>
                                              </p:val>
                                            </p:tav>
                                            <p:tav tm="100000">
                                              <p:val>
                                                <p:strVal val="#ppt_x"/>
                                              </p:val>
                                            </p:tav>
                                          </p:tavLst>
                                        </p:anim>
                                        <p:anim calcmode="lin" valueType="num">
                                          <p:cBhvr additive="base">
                                            <p:cTn id="47" dur="500" fill="hold"/>
                                            <p:tgtEl>
                                              <p:spTgt spid="45"/>
                                            </p:tgtEl>
                                            <p:attrNameLst>
                                              <p:attrName>ppt_y</p:attrName>
                                            </p:attrNameLst>
                                          </p:cBhvr>
                                          <p:tavLst>
                                            <p:tav tm="0">
                                              <p:val>
                                                <p:strVal val="1+#ppt_h/2"/>
                                              </p:val>
                                            </p:tav>
                                            <p:tav tm="100000">
                                              <p:val>
                                                <p:strVal val="#ppt_y"/>
                                              </p:val>
                                            </p:tav>
                                          </p:tavLst>
                                        </p:anim>
                                      </p:childTnLst>
                                    </p:cTn>
                                  </p:par>
                                  <p:par>
                                    <p:cTn id="48" presetID="12" presetClass="entr" presetSubtype="1" fill="hold" grpId="0" nodeType="withEffect">
                                      <p:stCondLst>
                                        <p:cond delay="2400"/>
                                      </p:stCondLst>
                                      <p:childTnLst>
                                        <p:set>
                                          <p:cBhvr>
                                            <p:cTn id="49" dur="1" fill="hold">
                                              <p:stCondLst>
                                                <p:cond delay="0"/>
                                              </p:stCondLst>
                                            </p:cTn>
                                            <p:tgtEl>
                                              <p:spTgt spid="61"/>
                                            </p:tgtEl>
                                            <p:attrNameLst>
                                              <p:attrName>style.visibility</p:attrName>
                                            </p:attrNameLst>
                                          </p:cBhvr>
                                          <p:to>
                                            <p:strVal val="visible"/>
                                          </p:to>
                                        </p:set>
                                        <p:anim calcmode="lin" valueType="num">
                                          <p:cBhvr additive="base">
                                            <p:cTn id="50" dur="500"/>
                                            <p:tgtEl>
                                              <p:spTgt spid="61"/>
                                            </p:tgtEl>
                                            <p:attrNameLst>
                                              <p:attrName>ppt_y</p:attrName>
                                            </p:attrNameLst>
                                          </p:cBhvr>
                                          <p:tavLst>
                                            <p:tav tm="0">
                                              <p:val>
                                                <p:strVal val="#ppt_y-#ppt_h*1.125000"/>
                                              </p:val>
                                            </p:tav>
                                            <p:tav tm="100000">
                                              <p:val>
                                                <p:strVal val="#ppt_y"/>
                                              </p:val>
                                            </p:tav>
                                          </p:tavLst>
                                        </p:anim>
                                        <p:animEffect transition="in" filter="wipe(down)">
                                          <p:cBhvr>
                                            <p:cTn id="51" dur="500"/>
                                            <p:tgtEl>
                                              <p:spTgt spid="61"/>
                                            </p:tgtEl>
                                          </p:cBhvr>
                                        </p:animEffect>
                                      </p:childTnLst>
                                    </p:cTn>
                                  </p:par>
                                  <p:par>
                                    <p:cTn id="52" presetID="2" presetClass="entr" presetSubtype="4" fill="hold" grpId="0" nodeType="withEffect">
                                      <p:stCondLst>
                                        <p:cond delay="29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500" fill="hold"/>
                                            <p:tgtEl>
                                              <p:spTgt spid="48"/>
                                            </p:tgtEl>
                                            <p:attrNameLst>
                                              <p:attrName>ppt_x</p:attrName>
                                            </p:attrNameLst>
                                          </p:cBhvr>
                                          <p:tavLst>
                                            <p:tav tm="0">
                                              <p:val>
                                                <p:strVal val="#ppt_x"/>
                                              </p:val>
                                            </p:tav>
                                            <p:tav tm="100000">
                                              <p:val>
                                                <p:strVal val="#ppt_x"/>
                                              </p:val>
                                            </p:tav>
                                          </p:tavLst>
                                        </p:anim>
                                        <p:anim calcmode="lin" valueType="num">
                                          <p:cBhvr additive="base">
                                            <p:cTn id="55" dur="500" fill="hold"/>
                                            <p:tgtEl>
                                              <p:spTgt spid="48"/>
                                            </p:tgtEl>
                                            <p:attrNameLst>
                                              <p:attrName>ppt_y</p:attrName>
                                            </p:attrNameLst>
                                          </p:cBhvr>
                                          <p:tavLst>
                                            <p:tav tm="0">
                                              <p:val>
                                                <p:strVal val="1+#ppt_h/2"/>
                                              </p:val>
                                            </p:tav>
                                            <p:tav tm="100000">
                                              <p:val>
                                                <p:strVal val="#ppt_y"/>
                                              </p:val>
                                            </p:tav>
                                          </p:tavLst>
                                        </p:anim>
                                      </p:childTnLst>
                                    </p:cTn>
                                  </p:par>
                                  <p:par>
                                    <p:cTn id="56" presetID="12" presetClass="entr" presetSubtype="4" fill="hold" grpId="0" nodeType="withEffect">
                                      <p:stCondLst>
                                        <p:cond delay="2900"/>
                                      </p:stCondLst>
                                      <p:childTnLst>
                                        <p:set>
                                          <p:cBhvr>
                                            <p:cTn id="57" dur="1" fill="hold">
                                              <p:stCondLst>
                                                <p:cond delay="0"/>
                                              </p:stCondLst>
                                            </p:cTn>
                                            <p:tgtEl>
                                              <p:spTgt spid="62"/>
                                            </p:tgtEl>
                                            <p:attrNameLst>
                                              <p:attrName>style.visibility</p:attrName>
                                            </p:attrNameLst>
                                          </p:cBhvr>
                                          <p:to>
                                            <p:strVal val="visible"/>
                                          </p:to>
                                        </p:set>
                                        <p:anim calcmode="lin" valueType="num">
                                          <p:cBhvr additive="base">
                                            <p:cTn id="58" dur="500"/>
                                            <p:tgtEl>
                                              <p:spTgt spid="62"/>
                                            </p:tgtEl>
                                            <p:attrNameLst>
                                              <p:attrName>ppt_y</p:attrName>
                                            </p:attrNameLst>
                                          </p:cBhvr>
                                          <p:tavLst>
                                            <p:tav tm="0">
                                              <p:val>
                                                <p:strVal val="#ppt_y+#ppt_h*1.125000"/>
                                              </p:val>
                                            </p:tav>
                                            <p:tav tm="100000">
                                              <p:val>
                                                <p:strVal val="#ppt_y"/>
                                              </p:val>
                                            </p:tav>
                                          </p:tavLst>
                                        </p:anim>
                                        <p:animEffect transition="in" filter="wipe(up)">
                                          <p:cBhvr>
                                            <p:cTn id="59" dur="500"/>
                                            <p:tgtEl>
                                              <p:spTgt spid="62"/>
                                            </p:tgtEl>
                                          </p:cBhvr>
                                        </p:animEffect>
                                      </p:childTnLst>
                                    </p:cTn>
                                  </p:par>
                                  <p:par>
                                    <p:cTn id="60" presetID="2" presetClass="entr" presetSubtype="4" fill="hold" nodeType="withEffect">
                                      <p:stCondLst>
                                        <p:cond delay="340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500" fill="hold"/>
                                            <p:tgtEl>
                                              <p:spTgt spid="49"/>
                                            </p:tgtEl>
                                            <p:attrNameLst>
                                              <p:attrName>ppt_x</p:attrName>
                                            </p:attrNameLst>
                                          </p:cBhvr>
                                          <p:tavLst>
                                            <p:tav tm="0">
                                              <p:val>
                                                <p:strVal val="#ppt_x"/>
                                              </p:val>
                                            </p:tav>
                                            <p:tav tm="100000">
                                              <p:val>
                                                <p:strVal val="#ppt_x"/>
                                              </p:val>
                                            </p:tav>
                                          </p:tavLst>
                                        </p:anim>
                                        <p:anim calcmode="lin" valueType="num">
                                          <p:cBhvr additive="base">
                                            <p:cTn id="63" dur="500" fill="hold"/>
                                            <p:tgtEl>
                                              <p:spTgt spid="49"/>
                                            </p:tgtEl>
                                            <p:attrNameLst>
                                              <p:attrName>ppt_y</p:attrName>
                                            </p:attrNameLst>
                                          </p:cBhvr>
                                          <p:tavLst>
                                            <p:tav tm="0">
                                              <p:val>
                                                <p:strVal val="1+#ppt_h/2"/>
                                              </p:val>
                                            </p:tav>
                                            <p:tav tm="100000">
                                              <p:val>
                                                <p:strVal val="#ppt_y"/>
                                              </p:val>
                                            </p:tav>
                                          </p:tavLst>
                                        </p:anim>
                                      </p:childTnLst>
                                    </p:cTn>
                                  </p:par>
                                  <p:par>
                                    <p:cTn id="64" presetID="12" presetClass="entr" presetSubtype="1" fill="hold" grpId="0" nodeType="withEffect">
                                      <p:stCondLst>
                                        <p:cond delay="3400"/>
                                      </p:stCondLst>
                                      <p:childTnLst>
                                        <p:set>
                                          <p:cBhvr>
                                            <p:cTn id="65" dur="1" fill="hold">
                                              <p:stCondLst>
                                                <p:cond delay="0"/>
                                              </p:stCondLst>
                                            </p:cTn>
                                            <p:tgtEl>
                                              <p:spTgt spid="63"/>
                                            </p:tgtEl>
                                            <p:attrNameLst>
                                              <p:attrName>style.visibility</p:attrName>
                                            </p:attrNameLst>
                                          </p:cBhvr>
                                          <p:to>
                                            <p:strVal val="visible"/>
                                          </p:to>
                                        </p:set>
                                        <p:anim calcmode="lin" valueType="num">
                                          <p:cBhvr additive="base">
                                            <p:cTn id="66" dur="500"/>
                                            <p:tgtEl>
                                              <p:spTgt spid="63"/>
                                            </p:tgtEl>
                                            <p:attrNameLst>
                                              <p:attrName>ppt_y</p:attrName>
                                            </p:attrNameLst>
                                          </p:cBhvr>
                                          <p:tavLst>
                                            <p:tav tm="0">
                                              <p:val>
                                                <p:strVal val="#ppt_y-#ppt_h*1.125000"/>
                                              </p:val>
                                            </p:tav>
                                            <p:tav tm="100000">
                                              <p:val>
                                                <p:strVal val="#ppt_y"/>
                                              </p:val>
                                            </p:tav>
                                          </p:tavLst>
                                        </p:anim>
                                        <p:animEffect transition="in" filter="wipe(down)">
                                          <p:cBhvr>
                                            <p:cTn id="67" dur="500"/>
                                            <p:tgtEl>
                                              <p:spTgt spid="63"/>
                                            </p:tgtEl>
                                          </p:cBhvr>
                                        </p:animEffect>
                                      </p:childTnLst>
                                    </p:cTn>
                                  </p:par>
                                  <p:par>
                                    <p:cTn id="68" presetID="12" presetClass="entr" presetSubtype="4" fill="hold" grpId="0" nodeType="withEffect">
                                      <p:stCondLst>
                                        <p:cond delay="3900"/>
                                      </p:stCondLst>
                                      <p:childTnLst>
                                        <p:set>
                                          <p:cBhvr>
                                            <p:cTn id="69" dur="1" fill="hold">
                                              <p:stCondLst>
                                                <p:cond delay="0"/>
                                              </p:stCondLst>
                                            </p:cTn>
                                            <p:tgtEl>
                                              <p:spTgt spid="66"/>
                                            </p:tgtEl>
                                            <p:attrNameLst>
                                              <p:attrName>style.visibility</p:attrName>
                                            </p:attrNameLst>
                                          </p:cBhvr>
                                          <p:to>
                                            <p:strVal val="visible"/>
                                          </p:to>
                                        </p:set>
                                        <p:anim calcmode="lin" valueType="num">
                                          <p:cBhvr additive="base">
                                            <p:cTn id="70" dur="500"/>
                                            <p:tgtEl>
                                              <p:spTgt spid="66"/>
                                            </p:tgtEl>
                                            <p:attrNameLst>
                                              <p:attrName>ppt_y</p:attrName>
                                            </p:attrNameLst>
                                          </p:cBhvr>
                                          <p:tavLst>
                                            <p:tav tm="0">
                                              <p:val>
                                                <p:strVal val="#ppt_y+#ppt_h*1.125000"/>
                                              </p:val>
                                            </p:tav>
                                            <p:tav tm="100000">
                                              <p:val>
                                                <p:strVal val="#ppt_y"/>
                                              </p:val>
                                            </p:tav>
                                          </p:tavLst>
                                        </p:anim>
                                        <p:animEffect transition="in" filter="wipe(up)">
                                          <p:cBhvr>
                                            <p:cTn id="71" dur="500"/>
                                            <p:tgtEl>
                                              <p:spTgt spid="66"/>
                                            </p:tgtEl>
                                          </p:cBhvr>
                                        </p:animEffect>
                                      </p:childTnLst>
                                    </p:cTn>
                                  </p:par>
                                </p:childTnLst>
                              </p:cTn>
                            </p:par>
                            <p:par>
                              <p:cTn id="72" fill="hold">
                                <p:stCondLst>
                                  <p:cond delay="4000"/>
                                </p:stCondLst>
                                <p:childTnLst>
                                  <p:par>
                                    <p:cTn id="73" presetID="10" presetClass="entr" presetSubtype="0" fill="hold" grpId="0" nodeType="after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fade">
                                          <p:cBhvr>
                                            <p:cTn id="75"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animBg="1"/>
          <p:bldP spid="43" grpId="0" animBg="1"/>
          <p:bldP spid="44" grpId="0" animBg="1"/>
          <p:bldP spid="48" grpId="0" animBg="1"/>
          <p:bldP spid="54" grpId="0"/>
          <p:bldP spid="55" grpId="0"/>
          <p:bldP spid="56" grpId="0"/>
          <p:bldP spid="60" grpId="0"/>
          <p:bldP spid="61" grpId="0"/>
          <p:bldP spid="62" grpId="0"/>
          <p:bldP spid="63" grpId="0"/>
          <p:bldP spid="66" grpId="0"/>
          <p:bldP spid="67"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2102800" y="1085351"/>
            <a:ext cx="3171495" cy="3171495"/>
          </a:xfrm>
          <a:prstGeom prst="ellipse">
            <a:avLst/>
          </a:prstGeom>
          <a:noFill/>
          <a:ln w="76200">
            <a:solidFill>
              <a:srgbClr val="6BA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697341" y="2539811"/>
            <a:ext cx="1027260" cy="1027260"/>
            <a:chOff x="659172" y="2539810"/>
            <a:chExt cx="1130909" cy="1130909"/>
          </a:xfrm>
          <a:solidFill>
            <a:srgbClr val="6BA42C"/>
          </a:solidFill>
        </p:grpSpPr>
        <p:sp>
          <p:nvSpPr>
            <p:cNvPr id="35" name="椭圆 34"/>
            <p:cNvSpPr/>
            <p:nvPr/>
          </p:nvSpPr>
          <p:spPr>
            <a:xfrm>
              <a:off x="659172" y="2539810"/>
              <a:ext cx="1130909" cy="1130909"/>
            </a:xfrm>
            <a:prstGeom prst="ellipse">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908957" y="2627556"/>
              <a:ext cx="580608" cy="830997"/>
            </a:xfrm>
            <a:prstGeom prst="rect">
              <a:avLst/>
            </a:prstGeom>
            <a:grp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C</a:t>
              </a:r>
              <a:endParaRPr lang="zh-CN" altLang="en-US" sz="4800" dirty="0">
                <a:solidFill>
                  <a:schemeClr val="bg1"/>
                </a:solidFill>
                <a:latin typeface="Watford DB" pitchFamily="2" charset="0"/>
                <a:ea typeface="造字工房劲黑（非商用）常规体" pitchFamily="50" charset="-122"/>
              </a:endParaRPr>
            </a:p>
          </p:txBody>
        </p:sp>
      </p:grpSp>
      <p:grpSp>
        <p:nvGrpSpPr>
          <p:cNvPr id="13" name="组合 12"/>
          <p:cNvGrpSpPr/>
          <p:nvPr/>
        </p:nvGrpSpPr>
        <p:grpSpPr>
          <a:xfrm>
            <a:off x="2692974" y="3300716"/>
            <a:ext cx="1583943" cy="1583943"/>
            <a:chOff x="1758454" y="3300716"/>
            <a:chExt cx="1583943" cy="1583943"/>
          </a:xfrm>
        </p:grpSpPr>
        <p:grpSp>
          <p:nvGrpSpPr>
            <p:cNvPr id="36" name="组合 35"/>
            <p:cNvGrpSpPr/>
            <p:nvPr/>
          </p:nvGrpSpPr>
          <p:grpSpPr>
            <a:xfrm>
              <a:off x="1758454" y="3300716"/>
              <a:ext cx="1583943" cy="1583943"/>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38" name="椭圆 3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49" name="TextBox 48"/>
            <p:cNvSpPr txBox="1"/>
            <p:nvPr/>
          </p:nvSpPr>
          <p:spPr>
            <a:xfrm>
              <a:off x="2184500" y="3587733"/>
              <a:ext cx="752129" cy="1015663"/>
            </a:xfrm>
            <a:prstGeom prst="rect">
              <a:avLst/>
            </a:prstGeom>
            <a:noFill/>
          </p:spPr>
          <p:txBody>
            <a:bodyPr wrap="none" rtlCol="0">
              <a:spAutoFit/>
            </a:bodyPr>
            <a:lstStyle/>
            <a:p>
              <a:r>
                <a:rPr lang="en-US" altLang="zh-CN" sz="6000" dirty="0">
                  <a:solidFill>
                    <a:srgbClr val="6BA42C"/>
                  </a:solidFill>
                  <a:latin typeface="Watford DB" pitchFamily="2" charset="0"/>
                  <a:ea typeface="造字工房劲黑（非商用）常规体" pitchFamily="50" charset="-122"/>
                </a:rPr>
                <a:t>D</a:t>
              </a:r>
              <a:endParaRPr lang="zh-CN" altLang="en-US" sz="6000" dirty="0">
                <a:solidFill>
                  <a:srgbClr val="6BA42C"/>
                </a:solidFill>
                <a:latin typeface="Watford DB" pitchFamily="2" charset="0"/>
                <a:ea typeface="造字工房劲黑（非商用）常规体" pitchFamily="50" charset="-122"/>
              </a:endParaRPr>
            </a:p>
          </p:txBody>
        </p:sp>
      </p:grpSp>
      <p:grpSp>
        <p:nvGrpSpPr>
          <p:cNvPr id="11" name="组合 10"/>
          <p:cNvGrpSpPr/>
          <p:nvPr/>
        </p:nvGrpSpPr>
        <p:grpSpPr>
          <a:xfrm>
            <a:off x="1874200" y="1458801"/>
            <a:ext cx="813432" cy="813432"/>
            <a:chOff x="939680" y="1458801"/>
            <a:chExt cx="813432" cy="813432"/>
          </a:xfrm>
        </p:grpSpPr>
        <p:grpSp>
          <p:nvGrpSpPr>
            <p:cNvPr id="32" name="组合 31"/>
            <p:cNvGrpSpPr/>
            <p:nvPr/>
          </p:nvGrpSpPr>
          <p:grpSpPr>
            <a:xfrm>
              <a:off x="939680" y="1458801"/>
              <a:ext cx="813432" cy="813432"/>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34" name="椭圆 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50" name="TextBox 49"/>
            <p:cNvSpPr txBox="1"/>
            <p:nvPr/>
          </p:nvSpPr>
          <p:spPr>
            <a:xfrm>
              <a:off x="1088748" y="1565452"/>
              <a:ext cx="484428" cy="584775"/>
            </a:xfrm>
            <a:prstGeom prst="rect">
              <a:avLst/>
            </a:prstGeom>
            <a:noFill/>
          </p:spPr>
          <p:txBody>
            <a:bodyPr wrap="none" rtlCol="0">
              <a:spAutoFit/>
            </a:bodyPr>
            <a:lstStyle/>
            <a:p>
              <a:r>
                <a:rPr lang="en-US" altLang="zh-CN" sz="3200" dirty="0">
                  <a:solidFill>
                    <a:srgbClr val="6BA42C"/>
                  </a:solidFill>
                  <a:latin typeface="Watford DB" pitchFamily="2" charset="0"/>
                  <a:ea typeface="造字工房劲黑（非商用）常规体" pitchFamily="50" charset="-122"/>
                </a:rPr>
                <a:t>B</a:t>
              </a:r>
              <a:endParaRPr lang="zh-CN" altLang="en-US" sz="3200" dirty="0">
                <a:solidFill>
                  <a:srgbClr val="6BA42C"/>
                </a:solidFill>
                <a:latin typeface="Watford DB" pitchFamily="2" charset="0"/>
                <a:ea typeface="造字工房劲黑（非商用）常规体" pitchFamily="50" charset="-122"/>
              </a:endParaRPr>
            </a:p>
          </p:txBody>
        </p:sp>
      </p:grpSp>
      <p:grpSp>
        <p:nvGrpSpPr>
          <p:cNvPr id="10" name="组合 9"/>
          <p:cNvGrpSpPr/>
          <p:nvPr/>
        </p:nvGrpSpPr>
        <p:grpSpPr>
          <a:xfrm>
            <a:off x="2666929" y="996451"/>
            <a:ext cx="559417" cy="559417"/>
            <a:chOff x="1732409" y="996451"/>
            <a:chExt cx="559417" cy="559417"/>
          </a:xfrm>
          <a:solidFill>
            <a:srgbClr val="FFC000"/>
          </a:solidFill>
        </p:grpSpPr>
        <p:sp>
          <p:nvSpPr>
            <p:cNvPr id="31" name="椭圆 30"/>
            <p:cNvSpPr/>
            <p:nvPr/>
          </p:nvSpPr>
          <p:spPr>
            <a:xfrm>
              <a:off x="1732409" y="996451"/>
              <a:ext cx="559417" cy="559417"/>
            </a:xfrm>
            <a:prstGeom prst="ellipse">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1808937" y="1049342"/>
              <a:ext cx="383438" cy="400110"/>
            </a:xfrm>
            <a:prstGeom prst="rect">
              <a:avLst/>
            </a:prstGeom>
            <a:grpFill/>
          </p:spPr>
          <p:txBody>
            <a:bodyPr wrap="none" rtlCol="0">
              <a:spAutoFit/>
            </a:bodyPr>
            <a:lstStyle/>
            <a:p>
              <a:r>
                <a:rPr lang="en-US" altLang="zh-CN" sz="2000" dirty="0">
                  <a:solidFill>
                    <a:schemeClr val="bg1"/>
                  </a:solidFill>
                  <a:latin typeface="Watford DB" pitchFamily="2" charset="0"/>
                  <a:ea typeface="造字工房劲黑（非商用）常规体" pitchFamily="50" charset="-122"/>
                </a:rPr>
                <a:t>A</a:t>
              </a:r>
              <a:endParaRPr lang="zh-CN" altLang="en-US" sz="2000" dirty="0">
                <a:solidFill>
                  <a:schemeClr val="bg1"/>
                </a:solidFill>
                <a:latin typeface="Watford DB" pitchFamily="2" charset="0"/>
                <a:ea typeface="造字工房劲黑（非商用）常规体" pitchFamily="50" charset="-122"/>
              </a:endParaRPr>
            </a:p>
          </p:txBody>
        </p:sp>
      </p:grpSp>
      <p:grpSp>
        <p:nvGrpSpPr>
          <p:cNvPr id="14" name="组合 13"/>
          <p:cNvGrpSpPr/>
          <p:nvPr/>
        </p:nvGrpSpPr>
        <p:grpSpPr>
          <a:xfrm>
            <a:off x="4207841" y="1746824"/>
            <a:ext cx="2209109" cy="2209109"/>
            <a:chOff x="3273321" y="1746824"/>
            <a:chExt cx="2209109" cy="2209109"/>
          </a:xfrm>
          <a:solidFill>
            <a:srgbClr val="6BA42C"/>
          </a:solidFill>
        </p:grpSpPr>
        <p:sp>
          <p:nvSpPr>
            <p:cNvPr id="39" name="椭圆 38"/>
            <p:cNvSpPr/>
            <p:nvPr/>
          </p:nvSpPr>
          <p:spPr>
            <a:xfrm>
              <a:off x="3273321" y="1746824"/>
              <a:ext cx="2209109" cy="2209109"/>
            </a:xfrm>
            <a:prstGeom prst="ellipse">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3949886" y="1997410"/>
              <a:ext cx="914033" cy="1569660"/>
            </a:xfrm>
            <a:prstGeom prst="rect">
              <a:avLst/>
            </a:prstGeom>
            <a:grpFill/>
          </p:spPr>
          <p:txBody>
            <a:bodyPr wrap="none" rtlCol="0">
              <a:spAutoFit/>
            </a:bodyPr>
            <a:lstStyle/>
            <a:p>
              <a:r>
                <a:rPr lang="en-US" altLang="zh-CN" sz="9600" dirty="0">
                  <a:solidFill>
                    <a:schemeClr val="bg1"/>
                  </a:solidFill>
                  <a:latin typeface="Watford DB" pitchFamily="2" charset="0"/>
                  <a:ea typeface="造字工房劲黑（非商用）常规体" pitchFamily="50" charset="-122"/>
                </a:rPr>
                <a:t>E</a:t>
              </a:r>
              <a:endParaRPr lang="zh-CN" altLang="en-US" sz="9600" dirty="0">
                <a:solidFill>
                  <a:schemeClr val="bg1"/>
                </a:solidFill>
                <a:latin typeface="Watford DB" pitchFamily="2" charset="0"/>
                <a:ea typeface="造字工房劲黑（非商用）常规体" pitchFamily="50" charset="-122"/>
              </a:endParaRPr>
            </a:p>
          </p:txBody>
        </p:sp>
      </p:grpSp>
      <p:sp>
        <p:nvSpPr>
          <p:cNvPr id="15" name="矩形 14"/>
          <p:cNvSpPr/>
          <p:nvPr/>
        </p:nvSpPr>
        <p:spPr>
          <a:xfrm>
            <a:off x="2935176" y="2271917"/>
            <a:ext cx="1265090" cy="646331"/>
          </a:xfrm>
          <a:prstGeom prst="rect">
            <a:avLst/>
          </a:prstGeom>
        </p:spPr>
        <p:txBody>
          <a:bodyPr wrap="none">
            <a:spAutoFit/>
          </a:bodyPr>
          <a:lstStyle/>
          <a:p>
            <a:r>
              <a:rPr lang="en-US" altLang="zh-CN" sz="3600" dirty="0">
                <a:solidFill>
                  <a:srgbClr val="FFC000"/>
                </a:solidFill>
                <a:latin typeface="Kozuka Gothic Pro R" pitchFamily="34" charset="-128"/>
                <a:ea typeface="Kozuka Gothic Pro R" pitchFamily="34" charset="-128"/>
              </a:rPr>
              <a:t>TITLE</a:t>
            </a:r>
            <a:endParaRPr lang="zh-CN" altLang="en-US" sz="3600" dirty="0">
              <a:solidFill>
                <a:srgbClr val="FFC000"/>
              </a:solidFill>
              <a:latin typeface="Kozuka Gothic Pro R" pitchFamily="34" charset="-128"/>
              <a:ea typeface="Kozuka Gothic Pro R" pitchFamily="34" charset="-128"/>
            </a:endParaRPr>
          </a:p>
        </p:txBody>
      </p:sp>
      <p:sp>
        <p:nvSpPr>
          <p:cNvPr id="60" name="TextBox 59"/>
          <p:cNvSpPr txBox="1"/>
          <p:nvPr/>
        </p:nvSpPr>
        <p:spPr>
          <a:xfrm>
            <a:off x="6608982" y="1165837"/>
            <a:ext cx="1107996" cy="276999"/>
          </a:xfrm>
          <a:prstGeom prst="rect">
            <a:avLst/>
          </a:prstGeom>
          <a:noFill/>
        </p:spPr>
        <p:txBody>
          <a:bodyPr wrap="none" rtlCol="0">
            <a:spAutoFit/>
          </a:bodyPr>
          <a:lstStyle/>
          <a:p>
            <a:r>
              <a:rPr lang="zh-CN" altLang="en-US" sz="12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61" name="TextBox 60"/>
          <p:cNvSpPr txBox="1"/>
          <p:nvPr/>
        </p:nvSpPr>
        <p:spPr>
          <a:xfrm>
            <a:off x="6608982" y="1325154"/>
            <a:ext cx="2646878" cy="276999"/>
          </a:xfrm>
          <a:prstGeom prst="rect">
            <a:avLst/>
          </a:prstGeom>
          <a:noFill/>
        </p:spPr>
        <p:txBody>
          <a:bodyPr wrap="none" rtlCol="0">
            <a:spAutoFit/>
          </a:bodyPr>
          <a:lstStyle/>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cxnSp>
        <p:nvCxnSpPr>
          <p:cNvPr id="62" name="直接连接符 61"/>
          <p:cNvCxnSpPr/>
          <p:nvPr/>
        </p:nvCxnSpPr>
        <p:spPr>
          <a:xfrm flipV="1">
            <a:off x="6566086" y="1175827"/>
            <a:ext cx="0" cy="4090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608982" y="1894280"/>
            <a:ext cx="1107996" cy="276999"/>
          </a:xfrm>
          <a:prstGeom prst="rect">
            <a:avLst/>
          </a:prstGeom>
          <a:noFill/>
        </p:spPr>
        <p:txBody>
          <a:bodyPr wrap="none" rtlCol="0">
            <a:spAutoFit/>
          </a:bodyPr>
          <a:lstStyle/>
          <a:p>
            <a:r>
              <a:rPr lang="zh-CN" altLang="en-US" sz="12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66" name="TextBox 65"/>
          <p:cNvSpPr txBox="1"/>
          <p:nvPr/>
        </p:nvSpPr>
        <p:spPr>
          <a:xfrm>
            <a:off x="6608982" y="2053597"/>
            <a:ext cx="2646878" cy="276999"/>
          </a:xfrm>
          <a:prstGeom prst="rect">
            <a:avLst/>
          </a:prstGeom>
          <a:noFill/>
        </p:spPr>
        <p:txBody>
          <a:bodyPr wrap="none" rtlCol="0">
            <a:spAutoFit/>
          </a:bodyPr>
          <a:lstStyle/>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cxnSp>
        <p:nvCxnSpPr>
          <p:cNvPr id="81" name="直接连接符 80"/>
          <p:cNvCxnSpPr/>
          <p:nvPr/>
        </p:nvCxnSpPr>
        <p:spPr>
          <a:xfrm flipV="1">
            <a:off x="6566086" y="1904270"/>
            <a:ext cx="0" cy="4263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608982" y="2621018"/>
            <a:ext cx="1107996" cy="276999"/>
          </a:xfrm>
          <a:prstGeom prst="rect">
            <a:avLst/>
          </a:prstGeom>
          <a:noFill/>
        </p:spPr>
        <p:txBody>
          <a:bodyPr wrap="none" rtlCol="0">
            <a:spAutoFit/>
          </a:bodyPr>
          <a:lstStyle/>
          <a:p>
            <a:r>
              <a:rPr lang="zh-CN" altLang="en-US" sz="12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88" name="TextBox 87"/>
          <p:cNvSpPr txBox="1"/>
          <p:nvPr/>
        </p:nvSpPr>
        <p:spPr>
          <a:xfrm>
            <a:off x="6608982" y="2780335"/>
            <a:ext cx="2646878" cy="276999"/>
          </a:xfrm>
          <a:prstGeom prst="rect">
            <a:avLst/>
          </a:prstGeom>
          <a:noFill/>
        </p:spPr>
        <p:txBody>
          <a:bodyPr wrap="none" rtlCol="0">
            <a:spAutoFit/>
          </a:bodyPr>
          <a:lstStyle/>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cxnSp>
        <p:nvCxnSpPr>
          <p:cNvPr id="89" name="直接连接符 88"/>
          <p:cNvCxnSpPr/>
          <p:nvPr/>
        </p:nvCxnSpPr>
        <p:spPr>
          <a:xfrm flipV="1">
            <a:off x="6566086" y="2631008"/>
            <a:ext cx="0" cy="4263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608982" y="3390433"/>
            <a:ext cx="1107996" cy="276999"/>
          </a:xfrm>
          <a:prstGeom prst="rect">
            <a:avLst/>
          </a:prstGeom>
          <a:noFill/>
        </p:spPr>
        <p:txBody>
          <a:bodyPr wrap="none" rtlCol="0">
            <a:spAutoFit/>
          </a:bodyPr>
          <a:lstStyle/>
          <a:p>
            <a:r>
              <a:rPr lang="zh-CN" altLang="en-US" sz="12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91" name="TextBox 90"/>
          <p:cNvSpPr txBox="1"/>
          <p:nvPr/>
        </p:nvSpPr>
        <p:spPr>
          <a:xfrm>
            <a:off x="6608982" y="3549750"/>
            <a:ext cx="2646878" cy="276999"/>
          </a:xfrm>
          <a:prstGeom prst="rect">
            <a:avLst/>
          </a:prstGeom>
          <a:noFill/>
        </p:spPr>
        <p:txBody>
          <a:bodyPr wrap="none" rtlCol="0">
            <a:spAutoFit/>
          </a:bodyPr>
          <a:lstStyle/>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cxnSp>
        <p:nvCxnSpPr>
          <p:cNvPr id="92" name="直接连接符 91"/>
          <p:cNvCxnSpPr/>
          <p:nvPr/>
        </p:nvCxnSpPr>
        <p:spPr>
          <a:xfrm flipV="1">
            <a:off x="6566086" y="3400423"/>
            <a:ext cx="0" cy="4263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608982" y="4115248"/>
            <a:ext cx="1107996" cy="276999"/>
          </a:xfrm>
          <a:prstGeom prst="rect">
            <a:avLst/>
          </a:prstGeom>
          <a:noFill/>
        </p:spPr>
        <p:txBody>
          <a:bodyPr wrap="none" rtlCol="0">
            <a:spAutoFit/>
          </a:bodyPr>
          <a:lstStyle/>
          <a:p>
            <a:r>
              <a:rPr lang="zh-CN" altLang="en-US" sz="12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95" name="TextBox 94"/>
          <p:cNvSpPr txBox="1"/>
          <p:nvPr/>
        </p:nvSpPr>
        <p:spPr>
          <a:xfrm>
            <a:off x="6608982" y="4274565"/>
            <a:ext cx="2646878" cy="276999"/>
          </a:xfrm>
          <a:prstGeom prst="rect">
            <a:avLst/>
          </a:prstGeom>
          <a:noFill/>
        </p:spPr>
        <p:txBody>
          <a:bodyPr wrap="none" rtlCol="0">
            <a:spAutoFit/>
          </a:bodyPr>
          <a:lstStyle/>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cxnSp>
        <p:nvCxnSpPr>
          <p:cNvPr id="96" name="直接连接符 95"/>
          <p:cNvCxnSpPr/>
          <p:nvPr/>
        </p:nvCxnSpPr>
        <p:spPr>
          <a:xfrm flipV="1">
            <a:off x="6566086" y="4125238"/>
            <a:ext cx="0" cy="4263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45" name="TextBox 44"/>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实验数据</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iterate type="lt">
                                        <p:tmPct val="0"/>
                                      </p:iterate>
                                      <p:childTnLst>
                                        <p:set>
                                          <p:cBhvr>
                                            <p:cTn id="6" dur="1" fill="hold">
                                              <p:stCondLst>
                                                <p:cond delay="0"/>
                                              </p:stCondLst>
                                            </p:cTn>
                                            <p:tgtEl>
                                              <p:spTgt spid="15"/>
                                            </p:tgtEl>
                                            <p:attrNameLst>
                                              <p:attrName>style.visibility</p:attrName>
                                            </p:attrNameLst>
                                          </p:cBhvr>
                                          <p:to>
                                            <p:strVal val="visible"/>
                                          </p:to>
                                        </p:set>
                                        <p:anim calcmode="lin" valueType="num" p14:bounceEnd="40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4" presetClass="emph" presetSubtype="0" fill="hold" grpId="1" nodeType="after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15"/>
                                            </p:tgtEl>
                                            <p:attrNameLst>
                                              <p:attrName>ppt_x</p:attrName>
                                              <p:attrName>ppt_y</p:attrName>
                                            </p:attrNameLst>
                                          </p:cBhvr>
                                        </p:animMotion>
                                        <p:animRot by="1500000">
                                          <p:cBhvr>
                                            <p:cTn id="12" dur="125" fill="hold">
                                              <p:stCondLst>
                                                <p:cond delay="0"/>
                                              </p:stCondLst>
                                            </p:cTn>
                                            <p:tgtEl>
                                              <p:spTgt spid="15"/>
                                            </p:tgtEl>
                                            <p:attrNameLst>
                                              <p:attrName>r</p:attrName>
                                            </p:attrNameLst>
                                          </p:cBhvr>
                                        </p:animRot>
                                        <p:animRot by="-1500000">
                                          <p:cBhvr>
                                            <p:cTn id="13" dur="125" fill="hold">
                                              <p:stCondLst>
                                                <p:cond delay="125"/>
                                              </p:stCondLst>
                                            </p:cTn>
                                            <p:tgtEl>
                                              <p:spTgt spid="15"/>
                                            </p:tgtEl>
                                            <p:attrNameLst>
                                              <p:attrName>r</p:attrName>
                                            </p:attrNameLst>
                                          </p:cBhvr>
                                        </p:animRot>
                                        <p:animRot by="-1500000">
                                          <p:cBhvr>
                                            <p:cTn id="14" dur="125" fill="hold">
                                              <p:stCondLst>
                                                <p:cond delay="250"/>
                                              </p:stCondLst>
                                            </p:cTn>
                                            <p:tgtEl>
                                              <p:spTgt spid="15"/>
                                            </p:tgtEl>
                                            <p:attrNameLst>
                                              <p:attrName>r</p:attrName>
                                            </p:attrNameLst>
                                          </p:cBhvr>
                                        </p:animRot>
                                        <p:animRot by="1500000">
                                          <p:cBhvr>
                                            <p:cTn id="15" dur="125" fill="hold">
                                              <p:stCondLst>
                                                <p:cond delay="375"/>
                                              </p:stCondLst>
                                            </p:cTn>
                                            <p:tgtEl>
                                              <p:spTgt spid="15"/>
                                            </p:tgtEl>
                                            <p:attrNameLst>
                                              <p:attrName>r</p:attrName>
                                            </p:attrNameLst>
                                          </p:cBhvr>
                                        </p:animRot>
                                      </p:childTnLst>
                                    </p:cTn>
                                  </p:par>
                                  <p:par>
                                    <p:cTn id="16" presetID="53" presetClass="entr" presetSubtype="16"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200"/>
                                </p:stCondLst>
                                <p:childTnLst>
                                  <p:par>
                                    <p:cTn id="22" presetID="2" presetClass="entr" presetSubtype="1" fill="hold" nodeType="afterEffect" p14:presetBounceEnd="40000">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14:bounceEnd="40000">
                                          <p:cBhvr additive="base">
                                            <p:cTn id="24"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25" dur="50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9" fill="hold" nodeType="withEffect" p14:presetBounceEnd="40000">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14:bounceEnd="40000">
                                          <p:cBhvr additive="base">
                                            <p:cTn id="28" dur="50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29" dur="50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8" fill="hold" nodeType="withEffect" p14:presetBounceEnd="40000">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14:bounceEnd="40000">
                                          <p:cBhvr additive="base">
                                            <p:cTn id="32" dur="50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2" presetClass="entr" presetSubtype="4" fill="hold" nodeType="withEffect" p14:presetBounceEnd="40000">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14:bounceEnd="40000">
                                          <p:cBhvr additive="base">
                                            <p:cTn id="36" dur="5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14:presetBounceEnd="40000">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14:bounceEnd="40000">
                                          <p:cBhvr additive="base">
                                            <p:cTn id="40" dur="500" fill="hold"/>
                                            <p:tgtEl>
                                              <p:spTgt spid="14"/>
                                            </p:tgtEl>
                                            <p:attrNameLst>
                                              <p:attrName>ppt_x</p:attrName>
                                            </p:attrNameLst>
                                          </p:cBhvr>
                                          <p:tavLst>
                                            <p:tav tm="0">
                                              <p:val>
                                                <p:strVal val="1+#ppt_w/2"/>
                                              </p:val>
                                            </p:tav>
                                            <p:tav tm="100000">
                                              <p:val>
                                                <p:strVal val="#ppt_x"/>
                                              </p:val>
                                            </p:tav>
                                          </p:tavLst>
                                        </p:anim>
                                        <p:anim calcmode="lin" valueType="num" p14:bounceEnd="40000">
                                          <p:cBhvr additive="base">
                                            <p:cTn id="41" dur="500" fill="hold"/>
                                            <p:tgtEl>
                                              <p:spTgt spid="14"/>
                                            </p:tgtEl>
                                            <p:attrNameLst>
                                              <p:attrName>ppt_y</p:attrName>
                                            </p:attrNameLst>
                                          </p:cBhvr>
                                          <p:tavLst>
                                            <p:tav tm="0">
                                              <p:val>
                                                <p:strVal val="#ppt_y"/>
                                              </p:val>
                                            </p:tav>
                                            <p:tav tm="100000">
                                              <p:val>
                                                <p:strVal val="#ppt_y"/>
                                              </p:val>
                                            </p:tav>
                                          </p:tavLst>
                                        </p:anim>
                                      </p:childTnLst>
                                    </p:cTn>
                                  </p:par>
                                  <p:par>
                                    <p:cTn id="42" presetID="12" presetClass="entr" presetSubtype="8" fill="hold" nodeType="withEffect">
                                      <p:stCondLst>
                                        <p:cond delay="500"/>
                                      </p:stCondLst>
                                      <p:childTnLst>
                                        <p:set>
                                          <p:cBhvr>
                                            <p:cTn id="43" dur="1" fill="hold">
                                              <p:stCondLst>
                                                <p:cond delay="0"/>
                                              </p:stCondLst>
                                            </p:cTn>
                                            <p:tgtEl>
                                              <p:spTgt spid="62"/>
                                            </p:tgtEl>
                                            <p:attrNameLst>
                                              <p:attrName>style.visibility</p:attrName>
                                            </p:attrNameLst>
                                          </p:cBhvr>
                                          <p:to>
                                            <p:strVal val="visible"/>
                                          </p:to>
                                        </p:set>
                                        <p:anim calcmode="lin" valueType="num">
                                          <p:cBhvr additive="base">
                                            <p:cTn id="44" dur="500"/>
                                            <p:tgtEl>
                                              <p:spTgt spid="62"/>
                                            </p:tgtEl>
                                            <p:attrNameLst>
                                              <p:attrName>ppt_x</p:attrName>
                                            </p:attrNameLst>
                                          </p:cBhvr>
                                          <p:tavLst>
                                            <p:tav tm="0">
                                              <p:val>
                                                <p:strVal val="#ppt_x-#ppt_w*1.125000"/>
                                              </p:val>
                                            </p:tav>
                                            <p:tav tm="100000">
                                              <p:val>
                                                <p:strVal val="#ppt_x"/>
                                              </p:val>
                                            </p:tav>
                                          </p:tavLst>
                                        </p:anim>
                                        <p:animEffect transition="in" filter="wipe(right)">
                                          <p:cBhvr>
                                            <p:cTn id="45" dur="500"/>
                                            <p:tgtEl>
                                              <p:spTgt spid="62"/>
                                            </p:tgtEl>
                                          </p:cBhvr>
                                        </p:animEffect>
                                      </p:childTnLst>
                                    </p:cTn>
                                  </p:par>
                                  <p:par>
                                    <p:cTn id="46" presetID="12" presetClass="entr" presetSubtype="8" fill="hold" grpId="0" nodeType="withEffect">
                                      <p:stCondLst>
                                        <p:cond delay="500"/>
                                      </p:stCondLst>
                                      <p:childTnLst>
                                        <p:set>
                                          <p:cBhvr>
                                            <p:cTn id="47" dur="1" fill="hold">
                                              <p:stCondLst>
                                                <p:cond delay="0"/>
                                              </p:stCondLst>
                                            </p:cTn>
                                            <p:tgtEl>
                                              <p:spTgt spid="60"/>
                                            </p:tgtEl>
                                            <p:attrNameLst>
                                              <p:attrName>style.visibility</p:attrName>
                                            </p:attrNameLst>
                                          </p:cBhvr>
                                          <p:to>
                                            <p:strVal val="visible"/>
                                          </p:to>
                                        </p:set>
                                        <p:anim calcmode="lin" valueType="num">
                                          <p:cBhvr additive="base">
                                            <p:cTn id="48" dur="500"/>
                                            <p:tgtEl>
                                              <p:spTgt spid="60"/>
                                            </p:tgtEl>
                                            <p:attrNameLst>
                                              <p:attrName>ppt_x</p:attrName>
                                            </p:attrNameLst>
                                          </p:cBhvr>
                                          <p:tavLst>
                                            <p:tav tm="0">
                                              <p:val>
                                                <p:strVal val="#ppt_x-#ppt_w*1.125000"/>
                                              </p:val>
                                            </p:tav>
                                            <p:tav tm="100000">
                                              <p:val>
                                                <p:strVal val="#ppt_x"/>
                                              </p:val>
                                            </p:tav>
                                          </p:tavLst>
                                        </p:anim>
                                        <p:animEffect transition="in" filter="wipe(right)">
                                          <p:cBhvr>
                                            <p:cTn id="49" dur="500"/>
                                            <p:tgtEl>
                                              <p:spTgt spid="60"/>
                                            </p:tgtEl>
                                          </p:cBhvr>
                                        </p:animEffect>
                                      </p:childTnLst>
                                    </p:cTn>
                                  </p:par>
                                  <p:par>
                                    <p:cTn id="50" presetID="12" presetClass="entr" presetSubtype="8" fill="hold" grpId="0" nodeType="withEffect">
                                      <p:stCondLst>
                                        <p:cond delay="50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p:tgtEl>
                                              <p:spTgt spid="61"/>
                                            </p:tgtEl>
                                            <p:attrNameLst>
                                              <p:attrName>ppt_x</p:attrName>
                                            </p:attrNameLst>
                                          </p:cBhvr>
                                          <p:tavLst>
                                            <p:tav tm="0">
                                              <p:val>
                                                <p:strVal val="#ppt_x-#ppt_w*1.125000"/>
                                              </p:val>
                                            </p:tav>
                                            <p:tav tm="100000">
                                              <p:val>
                                                <p:strVal val="#ppt_x"/>
                                              </p:val>
                                            </p:tav>
                                          </p:tavLst>
                                        </p:anim>
                                        <p:animEffect transition="in" filter="wipe(right)">
                                          <p:cBhvr>
                                            <p:cTn id="53" dur="500"/>
                                            <p:tgtEl>
                                              <p:spTgt spid="61"/>
                                            </p:tgtEl>
                                          </p:cBhvr>
                                        </p:animEffect>
                                      </p:childTnLst>
                                    </p:cTn>
                                  </p:par>
                                  <p:par>
                                    <p:cTn id="54" presetID="12" presetClass="entr" presetSubtype="8" fill="hold" nodeType="withEffect">
                                      <p:stCondLst>
                                        <p:cond delay="800"/>
                                      </p:stCondLst>
                                      <p:childTnLst>
                                        <p:set>
                                          <p:cBhvr>
                                            <p:cTn id="55" dur="1" fill="hold">
                                              <p:stCondLst>
                                                <p:cond delay="0"/>
                                              </p:stCondLst>
                                            </p:cTn>
                                            <p:tgtEl>
                                              <p:spTgt spid="81"/>
                                            </p:tgtEl>
                                            <p:attrNameLst>
                                              <p:attrName>style.visibility</p:attrName>
                                            </p:attrNameLst>
                                          </p:cBhvr>
                                          <p:to>
                                            <p:strVal val="visible"/>
                                          </p:to>
                                        </p:set>
                                        <p:anim calcmode="lin" valueType="num">
                                          <p:cBhvr additive="base">
                                            <p:cTn id="56" dur="500"/>
                                            <p:tgtEl>
                                              <p:spTgt spid="81"/>
                                            </p:tgtEl>
                                            <p:attrNameLst>
                                              <p:attrName>ppt_x</p:attrName>
                                            </p:attrNameLst>
                                          </p:cBhvr>
                                          <p:tavLst>
                                            <p:tav tm="0">
                                              <p:val>
                                                <p:strVal val="#ppt_x-#ppt_w*1.125000"/>
                                              </p:val>
                                            </p:tav>
                                            <p:tav tm="100000">
                                              <p:val>
                                                <p:strVal val="#ppt_x"/>
                                              </p:val>
                                            </p:tav>
                                          </p:tavLst>
                                        </p:anim>
                                        <p:animEffect transition="in" filter="wipe(right)">
                                          <p:cBhvr>
                                            <p:cTn id="57" dur="500"/>
                                            <p:tgtEl>
                                              <p:spTgt spid="81"/>
                                            </p:tgtEl>
                                          </p:cBhvr>
                                        </p:animEffect>
                                      </p:childTnLst>
                                    </p:cTn>
                                  </p:par>
                                  <p:par>
                                    <p:cTn id="58" presetID="12" presetClass="entr" presetSubtype="8" fill="hold" grpId="0" nodeType="withEffect">
                                      <p:stCondLst>
                                        <p:cond delay="800"/>
                                      </p:stCondLst>
                                      <p:childTnLst>
                                        <p:set>
                                          <p:cBhvr>
                                            <p:cTn id="59" dur="1" fill="hold">
                                              <p:stCondLst>
                                                <p:cond delay="0"/>
                                              </p:stCondLst>
                                            </p:cTn>
                                            <p:tgtEl>
                                              <p:spTgt spid="63"/>
                                            </p:tgtEl>
                                            <p:attrNameLst>
                                              <p:attrName>style.visibility</p:attrName>
                                            </p:attrNameLst>
                                          </p:cBhvr>
                                          <p:to>
                                            <p:strVal val="visible"/>
                                          </p:to>
                                        </p:set>
                                        <p:anim calcmode="lin" valueType="num">
                                          <p:cBhvr additive="base">
                                            <p:cTn id="60" dur="500"/>
                                            <p:tgtEl>
                                              <p:spTgt spid="63"/>
                                            </p:tgtEl>
                                            <p:attrNameLst>
                                              <p:attrName>ppt_x</p:attrName>
                                            </p:attrNameLst>
                                          </p:cBhvr>
                                          <p:tavLst>
                                            <p:tav tm="0">
                                              <p:val>
                                                <p:strVal val="#ppt_x-#ppt_w*1.125000"/>
                                              </p:val>
                                            </p:tav>
                                            <p:tav tm="100000">
                                              <p:val>
                                                <p:strVal val="#ppt_x"/>
                                              </p:val>
                                            </p:tav>
                                          </p:tavLst>
                                        </p:anim>
                                        <p:animEffect transition="in" filter="wipe(right)">
                                          <p:cBhvr>
                                            <p:cTn id="61" dur="500"/>
                                            <p:tgtEl>
                                              <p:spTgt spid="63"/>
                                            </p:tgtEl>
                                          </p:cBhvr>
                                        </p:animEffect>
                                      </p:childTnLst>
                                    </p:cTn>
                                  </p:par>
                                  <p:par>
                                    <p:cTn id="62" presetID="12" presetClass="entr" presetSubtype="8" fill="hold" grpId="0" nodeType="withEffect">
                                      <p:stCondLst>
                                        <p:cond delay="800"/>
                                      </p:stCondLst>
                                      <p:childTnLst>
                                        <p:set>
                                          <p:cBhvr>
                                            <p:cTn id="63" dur="1" fill="hold">
                                              <p:stCondLst>
                                                <p:cond delay="0"/>
                                              </p:stCondLst>
                                            </p:cTn>
                                            <p:tgtEl>
                                              <p:spTgt spid="66"/>
                                            </p:tgtEl>
                                            <p:attrNameLst>
                                              <p:attrName>style.visibility</p:attrName>
                                            </p:attrNameLst>
                                          </p:cBhvr>
                                          <p:to>
                                            <p:strVal val="visible"/>
                                          </p:to>
                                        </p:set>
                                        <p:anim calcmode="lin" valueType="num">
                                          <p:cBhvr additive="base">
                                            <p:cTn id="64" dur="500"/>
                                            <p:tgtEl>
                                              <p:spTgt spid="66"/>
                                            </p:tgtEl>
                                            <p:attrNameLst>
                                              <p:attrName>ppt_x</p:attrName>
                                            </p:attrNameLst>
                                          </p:cBhvr>
                                          <p:tavLst>
                                            <p:tav tm="0">
                                              <p:val>
                                                <p:strVal val="#ppt_x-#ppt_w*1.125000"/>
                                              </p:val>
                                            </p:tav>
                                            <p:tav tm="100000">
                                              <p:val>
                                                <p:strVal val="#ppt_x"/>
                                              </p:val>
                                            </p:tav>
                                          </p:tavLst>
                                        </p:anim>
                                        <p:animEffect transition="in" filter="wipe(right)">
                                          <p:cBhvr>
                                            <p:cTn id="65" dur="500"/>
                                            <p:tgtEl>
                                              <p:spTgt spid="66"/>
                                            </p:tgtEl>
                                          </p:cBhvr>
                                        </p:animEffect>
                                      </p:childTnLst>
                                    </p:cTn>
                                  </p:par>
                                  <p:par>
                                    <p:cTn id="66" presetID="12" presetClass="entr" presetSubtype="8" fill="hold" nodeType="withEffect">
                                      <p:stCondLst>
                                        <p:cond delay="1100"/>
                                      </p:stCondLst>
                                      <p:childTnLst>
                                        <p:set>
                                          <p:cBhvr>
                                            <p:cTn id="67" dur="1" fill="hold">
                                              <p:stCondLst>
                                                <p:cond delay="0"/>
                                              </p:stCondLst>
                                            </p:cTn>
                                            <p:tgtEl>
                                              <p:spTgt spid="89"/>
                                            </p:tgtEl>
                                            <p:attrNameLst>
                                              <p:attrName>style.visibility</p:attrName>
                                            </p:attrNameLst>
                                          </p:cBhvr>
                                          <p:to>
                                            <p:strVal val="visible"/>
                                          </p:to>
                                        </p:set>
                                        <p:anim calcmode="lin" valueType="num">
                                          <p:cBhvr additive="base">
                                            <p:cTn id="68" dur="500"/>
                                            <p:tgtEl>
                                              <p:spTgt spid="89"/>
                                            </p:tgtEl>
                                            <p:attrNameLst>
                                              <p:attrName>ppt_x</p:attrName>
                                            </p:attrNameLst>
                                          </p:cBhvr>
                                          <p:tavLst>
                                            <p:tav tm="0">
                                              <p:val>
                                                <p:strVal val="#ppt_x-#ppt_w*1.125000"/>
                                              </p:val>
                                            </p:tav>
                                            <p:tav tm="100000">
                                              <p:val>
                                                <p:strVal val="#ppt_x"/>
                                              </p:val>
                                            </p:tav>
                                          </p:tavLst>
                                        </p:anim>
                                        <p:animEffect transition="in" filter="wipe(right)">
                                          <p:cBhvr>
                                            <p:cTn id="69" dur="500"/>
                                            <p:tgtEl>
                                              <p:spTgt spid="89"/>
                                            </p:tgtEl>
                                          </p:cBhvr>
                                        </p:animEffect>
                                      </p:childTnLst>
                                    </p:cTn>
                                  </p:par>
                                  <p:par>
                                    <p:cTn id="70" presetID="12" presetClass="entr" presetSubtype="8" fill="hold" grpId="0" nodeType="withEffect">
                                      <p:stCondLst>
                                        <p:cond delay="1100"/>
                                      </p:stCondLst>
                                      <p:childTnLst>
                                        <p:set>
                                          <p:cBhvr>
                                            <p:cTn id="71" dur="1" fill="hold">
                                              <p:stCondLst>
                                                <p:cond delay="0"/>
                                              </p:stCondLst>
                                            </p:cTn>
                                            <p:tgtEl>
                                              <p:spTgt spid="82"/>
                                            </p:tgtEl>
                                            <p:attrNameLst>
                                              <p:attrName>style.visibility</p:attrName>
                                            </p:attrNameLst>
                                          </p:cBhvr>
                                          <p:to>
                                            <p:strVal val="visible"/>
                                          </p:to>
                                        </p:set>
                                        <p:anim calcmode="lin" valueType="num">
                                          <p:cBhvr additive="base">
                                            <p:cTn id="72" dur="500"/>
                                            <p:tgtEl>
                                              <p:spTgt spid="82"/>
                                            </p:tgtEl>
                                            <p:attrNameLst>
                                              <p:attrName>ppt_x</p:attrName>
                                            </p:attrNameLst>
                                          </p:cBhvr>
                                          <p:tavLst>
                                            <p:tav tm="0">
                                              <p:val>
                                                <p:strVal val="#ppt_x-#ppt_w*1.125000"/>
                                              </p:val>
                                            </p:tav>
                                            <p:tav tm="100000">
                                              <p:val>
                                                <p:strVal val="#ppt_x"/>
                                              </p:val>
                                            </p:tav>
                                          </p:tavLst>
                                        </p:anim>
                                        <p:animEffect transition="in" filter="wipe(right)">
                                          <p:cBhvr>
                                            <p:cTn id="73" dur="500"/>
                                            <p:tgtEl>
                                              <p:spTgt spid="82"/>
                                            </p:tgtEl>
                                          </p:cBhvr>
                                        </p:animEffect>
                                      </p:childTnLst>
                                    </p:cTn>
                                  </p:par>
                                  <p:par>
                                    <p:cTn id="74" presetID="12" presetClass="entr" presetSubtype="8" fill="hold" grpId="0" nodeType="withEffect">
                                      <p:stCondLst>
                                        <p:cond delay="1100"/>
                                      </p:stCondLst>
                                      <p:childTnLst>
                                        <p:set>
                                          <p:cBhvr>
                                            <p:cTn id="75" dur="1" fill="hold">
                                              <p:stCondLst>
                                                <p:cond delay="0"/>
                                              </p:stCondLst>
                                            </p:cTn>
                                            <p:tgtEl>
                                              <p:spTgt spid="88"/>
                                            </p:tgtEl>
                                            <p:attrNameLst>
                                              <p:attrName>style.visibility</p:attrName>
                                            </p:attrNameLst>
                                          </p:cBhvr>
                                          <p:to>
                                            <p:strVal val="visible"/>
                                          </p:to>
                                        </p:set>
                                        <p:anim calcmode="lin" valueType="num">
                                          <p:cBhvr additive="base">
                                            <p:cTn id="76" dur="500"/>
                                            <p:tgtEl>
                                              <p:spTgt spid="88"/>
                                            </p:tgtEl>
                                            <p:attrNameLst>
                                              <p:attrName>ppt_x</p:attrName>
                                            </p:attrNameLst>
                                          </p:cBhvr>
                                          <p:tavLst>
                                            <p:tav tm="0">
                                              <p:val>
                                                <p:strVal val="#ppt_x-#ppt_w*1.125000"/>
                                              </p:val>
                                            </p:tav>
                                            <p:tav tm="100000">
                                              <p:val>
                                                <p:strVal val="#ppt_x"/>
                                              </p:val>
                                            </p:tav>
                                          </p:tavLst>
                                        </p:anim>
                                        <p:animEffect transition="in" filter="wipe(right)">
                                          <p:cBhvr>
                                            <p:cTn id="77" dur="500"/>
                                            <p:tgtEl>
                                              <p:spTgt spid="88"/>
                                            </p:tgtEl>
                                          </p:cBhvr>
                                        </p:animEffect>
                                      </p:childTnLst>
                                    </p:cTn>
                                  </p:par>
                                  <p:par>
                                    <p:cTn id="78" presetID="12" presetClass="entr" presetSubtype="8" fill="hold" nodeType="withEffect">
                                      <p:stCondLst>
                                        <p:cond delay="1400"/>
                                      </p:stCondLst>
                                      <p:childTnLst>
                                        <p:set>
                                          <p:cBhvr>
                                            <p:cTn id="79" dur="1" fill="hold">
                                              <p:stCondLst>
                                                <p:cond delay="0"/>
                                              </p:stCondLst>
                                            </p:cTn>
                                            <p:tgtEl>
                                              <p:spTgt spid="92"/>
                                            </p:tgtEl>
                                            <p:attrNameLst>
                                              <p:attrName>style.visibility</p:attrName>
                                            </p:attrNameLst>
                                          </p:cBhvr>
                                          <p:to>
                                            <p:strVal val="visible"/>
                                          </p:to>
                                        </p:set>
                                        <p:anim calcmode="lin" valueType="num">
                                          <p:cBhvr additive="base">
                                            <p:cTn id="80" dur="500"/>
                                            <p:tgtEl>
                                              <p:spTgt spid="92"/>
                                            </p:tgtEl>
                                            <p:attrNameLst>
                                              <p:attrName>ppt_x</p:attrName>
                                            </p:attrNameLst>
                                          </p:cBhvr>
                                          <p:tavLst>
                                            <p:tav tm="0">
                                              <p:val>
                                                <p:strVal val="#ppt_x-#ppt_w*1.125000"/>
                                              </p:val>
                                            </p:tav>
                                            <p:tav tm="100000">
                                              <p:val>
                                                <p:strVal val="#ppt_x"/>
                                              </p:val>
                                            </p:tav>
                                          </p:tavLst>
                                        </p:anim>
                                        <p:animEffect transition="in" filter="wipe(right)">
                                          <p:cBhvr>
                                            <p:cTn id="81" dur="500"/>
                                            <p:tgtEl>
                                              <p:spTgt spid="92"/>
                                            </p:tgtEl>
                                          </p:cBhvr>
                                        </p:animEffect>
                                      </p:childTnLst>
                                    </p:cTn>
                                  </p:par>
                                  <p:par>
                                    <p:cTn id="82" presetID="12" presetClass="entr" presetSubtype="8" fill="hold" grpId="0" nodeType="withEffect">
                                      <p:stCondLst>
                                        <p:cond delay="1400"/>
                                      </p:stCondLst>
                                      <p:childTnLst>
                                        <p:set>
                                          <p:cBhvr>
                                            <p:cTn id="83" dur="1" fill="hold">
                                              <p:stCondLst>
                                                <p:cond delay="0"/>
                                              </p:stCondLst>
                                            </p:cTn>
                                            <p:tgtEl>
                                              <p:spTgt spid="91"/>
                                            </p:tgtEl>
                                            <p:attrNameLst>
                                              <p:attrName>style.visibility</p:attrName>
                                            </p:attrNameLst>
                                          </p:cBhvr>
                                          <p:to>
                                            <p:strVal val="visible"/>
                                          </p:to>
                                        </p:set>
                                        <p:anim calcmode="lin" valueType="num">
                                          <p:cBhvr additive="base">
                                            <p:cTn id="84" dur="500"/>
                                            <p:tgtEl>
                                              <p:spTgt spid="91"/>
                                            </p:tgtEl>
                                            <p:attrNameLst>
                                              <p:attrName>ppt_x</p:attrName>
                                            </p:attrNameLst>
                                          </p:cBhvr>
                                          <p:tavLst>
                                            <p:tav tm="0">
                                              <p:val>
                                                <p:strVal val="#ppt_x-#ppt_w*1.125000"/>
                                              </p:val>
                                            </p:tav>
                                            <p:tav tm="100000">
                                              <p:val>
                                                <p:strVal val="#ppt_x"/>
                                              </p:val>
                                            </p:tav>
                                          </p:tavLst>
                                        </p:anim>
                                        <p:animEffect transition="in" filter="wipe(right)">
                                          <p:cBhvr>
                                            <p:cTn id="85" dur="500"/>
                                            <p:tgtEl>
                                              <p:spTgt spid="91"/>
                                            </p:tgtEl>
                                          </p:cBhvr>
                                        </p:animEffect>
                                      </p:childTnLst>
                                    </p:cTn>
                                  </p:par>
                                  <p:par>
                                    <p:cTn id="86" presetID="12" presetClass="entr" presetSubtype="8" fill="hold" grpId="0" nodeType="withEffect">
                                      <p:stCondLst>
                                        <p:cond delay="1400"/>
                                      </p:stCondLst>
                                      <p:childTnLst>
                                        <p:set>
                                          <p:cBhvr>
                                            <p:cTn id="87" dur="1" fill="hold">
                                              <p:stCondLst>
                                                <p:cond delay="0"/>
                                              </p:stCondLst>
                                            </p:cTn>
                                            <p:tgtEl>
                                              <p:spTgt spid="90"/>
                                            </p:tgtEl>
                                            <p:attrNameLst>
                                              <p:attrName>style.visibility</p:attrName>
                                            </p:attrNameLst>
                                          </p:cBhvr>
                                          <p:to>
                                            <p:strVal val="visible"/>
                                          </p:to>
                                        </p:set>
                                        <p:anim calcmode="lin" valueType="num">
                                          <p:cBhvr additive="base">
                                            <p:cTn id="88" dur="500"/>
                                            <p:tgtEl>
                                              <p:spTgt spid="90"/>
                                            </p:tgtEl>
                                            <p:attrNameLst>
                                              <p:attrName>ppt_x</p:attrName>
                                            </p:attrNameLst>
                                          </p:cBhvr>
                                          <p:tavLst>
                                            <p:tav tm="0">
                                              <p:val>
                                                <p:strVal val="#ppt_x-#ppt_w*1.125000"/>
                                              </p:val>
                                            </p:tav>
                                            <p:tav tm="100000">
                                              <p:val>
                                                <p:strVal val="#ppt_x"/>
                                              </p:val>
                                            </p:tav>
                                          </p:tavLst>
                                        </p:anim>
                                        <p:animEffect transition="in" filter="wipe(right)">
                                          <p:cBhvr>
                                            <p:cTn id="89" dur="500"/>
                                            <p:tgtEl>
                                              <p:spTgt spid="90"/>
                                            </p:tgtEl>
                                          </p:cBhvr>
                                        </p:animEffect>
                                      </p:childTnLst>
                                    </p:cTn>
                                  </p:par>
                                  <p:par>
                                    <p:cTn id="90" presetID="12" presetClass="entr" presetSubtype="8" fill="hold" nodeType="withEffect">
                                      <p:stCondLst>
                                        <p:cond delay="1700"/>
                                      </p:stCondLst>
                                      <p:childTnLst>
                                        <p:set>
                                          <p:cBhvr>
                                            <p:cTn id="91" dur="1" fill="hold">
                                              <p:stCondLst>
                                                <p:cond delay="0"/>
                                              </p:stCondLst>
                                            </p:cTn>
                                            <p:tgtEl>
                                              <p:spTgt spid="96"/>
                                            </p:tgtEl>
                                            <p:attrNameLst>
                                              <p:attrName>style.visibility</p:attrName>
                                            </p:attrNameLst>
                                          </p:cBhvr>
                                          <p:to>
                                            <p:strVal val="visible"/>
                                          </p:to>
                                        </p:set>
                                        <p:anim calcmode="lin" valueType="num">
                                          <p:cBhvr additive="base">
                                            <p:cTn id="92" dur="500"/>
                                            <p:tgtEl>
                                              <p:spTgt spid="96"/>
                                            </p:tgtEl>
                                            <p:attrNameLst>
                                              <p:attrName>ppt_x</p:attrName>
                                            </p:attrNameLst>
                                          </p:cBhvr>
                                          <p:tavLst>
                                            <p:tav tm="0">
                                              <p:val>
                                                <p:strVal val="#ppt_x-#ppt_w*1.125000"/>
                                              </p:val>
                                            </p:tav>
                                            <p:tav tm="100000">
                                              <p:val>
                                                <p:strVal val="#ppt_x"/>
                                              </p:val>
                                            </p:tav>
                                          </p:tavLst>
                                        </p:anim>
                                        <p:animEffect transition="in" filter="wipe(right)">
                                          <p:cBhvr>
                                            <p:cTn id="93" dur="500"/>
                                            <p:tgtEl>
                                              <p:spTgt spid="96"/>
                                            </p:tgtEl>
                                          </p:cBhvr>
                                        </p:animEffect>
                                      </p:childTnLst>
                                    </p:cTn>
                                  </p:par>
                                  <p:par>
                                    <p:cTn id="94" presetID="12" presetClass="entr" presetSubtype="8" fill="hold" grpId="0" nodeType="withEffect">
                                      <p:stCondLst>
                                        <p:cond delay="1700"/>
                                      </p:stCondLst>
                                      <p:childTnLst>
                                        <p:set>
                                          <p:cBhvr>
                                            <p:cTn id="95" dur="1" fill="hold">
                                              <p:stCondLst>
                                                <p:cond delay="0"/>
                                              </p:stCondLst>
                                            </p:cTn>
                                            <p:tgtEl>
                                              <p:spTgt spid="95"/>
                                            </p:tgtEl>
                                            <p:attrNameLst>
                                              <p:attrName>style.visibility</p:attrName>
                                            </p:attrNameLst>
                                          </p:cBhvr>
                                          <p:to>
                                            <p:strVal val="visible"/>
                                          </p:to>
                                        </p:set>
                                        <p:anim calcmode="lin" valueType="num">
                                          <p:cBhvr additive="base">
                                            <p:cTn id="96" dur="500"/>
                                            <p:tgtEl>
                                              <p:spTgt spid="95"/>
                                            </p:tgtEl>
                                            <p:attrNameLst>
                                              <p:attrName>ppt_x</p:attrName>
                                            </p:attrNameLst>
                                          </p:cBhvr>
                                          <p:tavLst>
                                            <p:tav tm="0">
                                              <p:val>
                                                <p:strVal val="#ppt_x-#ppt_w*1.125000"/>
                                              </p:val>
                                            </p:tav>
                                            <p:tav tm="100000">
                                              <p:val>
                                                <p:strVal val="#ppt_x"/>
                                              </p:val>
                                            </p:tav>
                                          </p:tavLst>
                                        </p:anim>
                                        <p:animEffect transition="in" filter="wipe(right)">
                                          <p:cBhvr>
                                            <p:cTn id="97" dur="500"/>
                                            <p:tgtEl>
                                              <p:spTgt spid="95"/>
                                            </p:tgtEl>
                                          </p:cBhvr>
                                        </p:animEffect>
                                      </p:childTnLst>
                                    </p:cTn>
                                  </p:par>
                                  <p:par>
                                    <p:cTn id="98" presetID="12" presetClass="entr" presetSubtype="8" fill="hold" grpId="0" nodeType="withEffect">
                                      <p:stCondLst>
                                        <p:cond delay="1700"/>
                                      </p:stCondLst>
                                      <p:childTnLst>
                                        <p:set>
                                          <p:cBhvr>
                                            <p:cTn id="99" dur="1" fill="hold">
                                              <p:stCondLst>
                                                <p:cond delay="0"/>
                                              </p:stCondLst>
                                            </p:cTn>
                                            <p:tgtEl>
                                              <p:spTgt spid="93"/>
                                            </p:tgtEl>
                                            <p:attrNameLst>
                                              <p:attrName>style.visibility</p:attrName>
                                            </p:attrNameLst>
                                          </p:cBhvr>
                                          <p:to>
                                            <p:strVal val="visible"/>
                                          </p:to>
                                        </p:set>
                                        <p:anim calcmode="lin" valueType="num">
                                          <p:cBhvr additive="base">
                                            <p:cTn id="100" dur="500"/>
                                            <p:tgtEl>
                                              <p:spTgt spid="93"/>
                                            </p:tgtEl>
                                            <p:attrNameLst>
                                              <p:attrName>ppt_x</p:attrName>
                                            </p:attrNameLst>
                                          </p:cBhvr>
                                          <p:tavLst>
                                            <p:tav tm="0">
                                              <p:val>
                                                <p:strVal val="#ppt_x-#ppt_w*1.125000"/>
                                              </p:val>
                                            </p:tav>
                                            <p:tav tm="100000">
                                              <p:val>
                                                <p:strVal val="#ppt_x"/>
                                              </p:val>
                                            </p:tav>
                                          </p:tavLst>
                                        </p:anim>
                                        <p:animEffect transition="in" filter="wipe(right)">
                                          <p:cBhvr>
                                            <p:cTn id="101" dur="500"/>
                                            <p:tgtEl>
                                              <p:spTgt spid="93"/>
                                            </p:tgtEl>
                                          </p:cBhvr>
                                        </p:animEffect>
                                      </p:childTnLst>
                                    </p:cTn>
                                  </p:par>
                                </p:childTnLst>
                              </p:cTn>
                            </p:par>
                            <p:par>
                              <p:cTn id="102" fill="hold">
                                <p:stCondLst>
                                  <p:cond delay="1700"/>
                                </p:stCondLst>
                                <p:childTnLst>
                                  <p:par>
                                    <p:cTn id="103" presetID="10" presetClass="entr" presetSubtype="0" fill="hold" grpId="0" nodeType="after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fade">
                                          <p:cBhvr>
                                            <p:cTn id="105" dur="2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5" grpId="1"/>
          <p:bldP spid="60" grpId="0"/>
          <p:bldP spid="61" grpId="0"/>
          <p:bldP spid="63" grpId="0"/>
          <p:bldP spid="66" grpId="0"/>
          <p:bldP spid="82" grpId="0"/>
          <p:bldP spid="88" grpId="0"/>
          <p:bldP spid="90" grpId="0"/>
          <p:bldP spid="91" grpId="0"/>
          <p:bldP spid="93" grpId="0"/>
          <p:bldP spid="95" grpId="0"/>
          <p:bldP spid="9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0"/>
                                      </p:iterate>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4" presetClass="emph" presetSubtype="0" fill="hold" grpId="1" nodeType="after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15"/>
                                            </p:tgtEl>
                                            <p:attrNameLst>
                                              <p:attrName>ppt_x</p:attrName>
                                              <p:attrName>ppt_y</p:attrName>
                                            </p:attrNameLst>
                                          </p:cBhvr>
                                        </p:animMotion>
                                        <p:animRot by="1500000">
                                          <p:cBhvr>
                                            <p:cTn id="12" dur="125" fill="hold">
                                              <p:stCondLst>
                                                <p:cond delay="0"/>
                                              </p:stCondLst>
                                            </p:cTn>
                                            <p:tgtEl>
                                              <p:spTgt spid="15"/>
                                            </p:tgtEl>
                                            <p:attrNameLst>
                                              <p:attrName>r</p:attrName>
                                            </p:attrNameLst>
                                          </p:cBhvr>
                                        </p:animRot>
                                        <p:animRot by="-1500000">
                                          <p:cBhvr>
                                            <p:cTn id="13" dur="125" fill="hold">
                                              <p:stCondLst>
                                                <p:cond delay="125"/>
                                              </p:stCondLst>
                                            </p:cTn>
                                            <p:tgtEl>
                                              <p:spTgt spid="15"/>
                                            </p:tgtEl>
                                            <p:attrNameLst>
                                              <p:attrName>r</p:attrName>
                                            </p:attrNameLst>
                                          </p:cBhvr>
                                        </p:animRot>
                                        <p:animRot by="-1500000">
                                          <p:cBhvr>
                                            <p:cTn id="14" dur="125" fill="hold">
                                              <p:stCondLst>
                                                <p:cond delay="250"/>
                                              </p:stCondLst>
                                            </p:cTn>
                                            <p:tgtEl>
                                              <p:spTgt spid="15"/>
                                            </p:tgtEl>
                                            <p:attrNameLst>
                                              <p:attrName>r</p:attrName>
                                            </p:attrNameLst>
                                          </p:cBhvr>
                                        </p:animRot>
                                        <p:animRot by="1500000">
                                          <p:cBhvr>
                                            <p:cTn id="15" dur="125" fill="hold">
                                              <p:stCondLst>
                                                <p:cond delay="375"/>
                                              </p:stCondLst>
                                            </p:cTn>
                                            <p:tgtEl>
                                              <p:spTgt spid="15"/>
                                            </p:tgtEl>
                                            <p:attrNameLst>
                                              <p:attrName>r</p:attrName>
                                            </p:attrNameLst>
                                          </p:cBhvr>
                                        </p:animRot>
                                      </p:childTnLst>
                                    </p:cTn>
                                  </p:par>
                                  <p:par>
                                    <p:cTn id="16" presetID="53" presetClass="entr" presetSubtype="16"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200"/>
                                </p:stCondLst>
                                <p:childTnLst>
                                  <p:par>
                                    <p:cTn id="22" presetID="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9"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1+#ppt_w/2"/>
                                              </p:val>
                                            </p:tav>
                                            <p:tav tm="100000">
                                              <p:val>
                                                <p:strVal val="#ppt_x"/>
                                              </p:val>
                                            </p:tav>
                                          </p:tavLst>
                                        </p:anim>
                                        <p:anim calcmode="lin" valueType="num">
                                          <p:cBhvr additive="base">
                                            <p:cTn id="41" dur="500" fill="hold"/>
                                            <p:tgtEl>
                                              <p:spTgt spid="14"/>
                                            </p:tgtEl>
                                            <p:attrNameLst>
                                              <p:attrName>ppt_y</p:attrName>
                                            </p:attrNameLst>
                                          </p:cBhvr>
                                          <p:tavLst>
                                            <p:tav tm="0">
                                              <p:val>
                                                <p:strVal val="#ppt_y"/>
                                              </p:val>
                                            </p:tav>
                                            <p:tav tm="100000">
                                              <p:val>
                                                <p:strVal val="#ppt_y"/>
                                              </p:val>
                                            </p:tav>
                                          </p:tavLst>
                                        </p:anim>
                                      </p:childTnLst>
                                    </p:cTn>
                                  </p:par>
                                  <p:par>
                                    <p:cTn id="42" presetID="12" presetClass="entr" presetSubtype="8" fill="hold" nodeType="withEffect">
                                      <p:stCondLst>
                                        <p:cond delay="500"/>
                                      </p:stCondLst>
                                      <p:childTnLst>
                                        <p:set>
                                          <p:cBhvr>
                                            <p:cTn id="43" dur="1" fill="hold">
                                              <p:stCondLst>
                                                <p:cond delay="0"/>
                                              </p:stCondLst>
                                            </p:cTn>
                                            <p:tgtEl>
                                              <p:spTgt spid="62"/>
                                            </p:tgtEl>
                                            <p:attrNameLst>
                                              <p:attrName>style.visibility</p:attrName>
                                            </p:attrNameLst>
                                          </p:cBhvr>
                                          <p:to>
                                            <p:strVal val="visible"/>
                                          </p:to>
                                        </p:set>
                                        <p:anim calcmode="lin" valueType="num">
                                          <p:cBhvr additive="base">
                                            <p:cTn id="44" dur="500"/>
                                            <p:tgtEl>
                                              <p:spTgt spid="62"/>
                                            </p:tgtEl>
                                            <p:attrNameLst>
                                              <p:attrName>ppt_x</p:attrName>
                                            </p:attrNameLst>
                                          </p:cBhvr>
                                          <p:tavLst>
                                            <p:tav tm="0">
                                              <p:val>
                                                <p:strVal val="#ppt_x-#ppt_w*1.125000"/>
                                              </p:val>
                                            </p:tav>
                                            <p:tav tm="100000">
                                              <p:val>
                                                <p:strVal val="#ppt_x"/>
                                              </p:val>
                                            </p:tav>
                                          </p:tavLst>
                                        </p:anim>
                                        <p:animEffect transition="in" filter="wipe(right)">
                                          <p:cBhvr>
                                            <p:cTn id="45" dur="500"/>
                                            <p:tgtEl>
                                              <p:spTgt spid="62"/>
                                            </p:tgtEl>
                                          </p:cBhvr>
                                        </p:animEffect>
                                      </p:childTnLst>
                                    </p:cTn>
                                  </p:par>
                                  <p:par>
                                    <p:cTn id="46" presetID="12" presetClass="entr" presetSubtype="8" fill="hold" grpId="0" nodeType="withEffect">
                                      <p:stCondLst>
                                        <p:cond delay="500"/>
                                      </p:stCondLst>
                                      <p:childTnLst>
                                        <p:set>
                                          <p:cBhvr>
                                            <p:cTn id="47" dur="1" fill="hold">
                                              <p:stCondLst>
                                                <p:cond delay="0"/>
                                              </p:stCondLst>
                                            </p:cTn>
                                            <p:tgtEl>
                                              <p:spTgt spid="60"/>
                                            </p:tgtEl>
                                            <p:attrNameLst>
                                              <p:attrName>style.visibility</p:attrName>
                                            </p:attrNameLst>
                                          </p:cBhvr>
                                          <p:to>
                                            <p:strVal val="visible"/>
                                          </p:to>
                                        </p:set>
                                        <p:anim calcmode="lin" valueType="num">
                                          <p:cBhvr additive="base">
                                            <p:cTn id="48" dur="500"/>
                                            <p:tgtEl>
                                              <p:spTgt spid="60"/>
                                            </p:tgtEl>
                                            <p:attrNameLst>
                                              <p:attrName>ppt_x</p:attrName>
                                            </p:attrNameLst>
                                          </p:cBhvr>
                                          <p:tavLst>
                                            <p:tav tm="0">
                                              <p:val>
                                                <p:strVal val="#ppt_x-#ppt_w*1.125000"/>
                                              </p:val>
                                            </p:tav>
                                            <p:tav tm="100000">
                                              <p:val>
                                                <p:strVal val="#ppt_x"/>
                                              </p:val>
                                            </p:tav>
                                          </p:tavLst>
                                        </p:anim>
                                        <p:animEffect transition="in" filter="wipe(right)">
                                          <p:cBhvr>
                                            <p:cTn id="49" dur="500"/>
                                            <p:tgtEl>
                                              <p:spTgt spid="60"/>
                                            </p:tgtEl>
                                          </p:cBhvr>
                                        </p:animEffect>
                                      </p:childTnLst>
                                    </p:cTn>
                                  </p:par>
                                  <p:par>
                                    <p:cTn id="50" presetID="12" presetClass="entr" presetSubtype="8" fill="hold" grpId="0" nodeType="withEffect">
                                      <p:stCondLst>
                                        <p:cond delay="50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p:tgtEl>
                                              <p:spTgt spid="61"/>
                                            </p:tgtEl>
                                            <p:attrNameLst>
                                              <p:attrName>ppt_x</p:attrName>
                                            </p:attrNameLst>
                                          </p:cBhvr>
                                          <p:tavLst>
                                            <p:tav tm="0">
                                              <p:val>
                                                <p:strVal val="#ppt_x-#ppt_w*1.125000"/>
                                              </p:val>
                                            </p:tav>
                                            <p:tav tm="100000">
                                              <p:val>
                                                <p:strVal val="#ppt_x"/>
                                              </p:val>
                                            </p:tav>
                                          </p:tavLst>
                                        </p:anim>
                                        <p:animEffect transition="in" filter="wipe(right)">
                                          <p:cBhvr>
                                            <p:cTn id="53" dur="500"/>
                                            <p:tgtEl>
                                              <p:spTgt spid="61"/>
                                            </p:tgtEl>
                                          </p:cBhvr>
                                        </p:animEffect>
                                      </p:childTnLst>
                                    </p:cTn>
                                  </p:par>
                                  <p:par>
                                    <p:cTn id="54" presetID="12" presetClass="entr" presetSubtype="8" fill="hold" nodeType="withEffect">
                                      <p:stCondLst>
                                        <p:cond delay="800"/>
                                      </p:stCondLst>
                                      <p:childTnLst>
                                        <p:set>
                                          <p:cBhvr>
                                            <p:cTn id="55" dur="1" fill="hold">
                                              <p:stCondLst>
                                                <p:cond delay="0"/>
                                              </p:stCondLst>
                                            </p:cTn>
                                            <p:tgtEl>
                                              <p:spTgt spid="81"/>
                                            </p:tgtEl>
                                            <p:attrNameLst>
                                              <p:attrName>style.visibility</p:attrName>
                                            </p:attrNameLst>
                                          </p:cBhvr>
                                          <p:to>
                                            <p:strVal val="visible"/>
                                          </p:to>
                                        </p:set>
                                        <p:anim calcmode="lin" valueType="num">
                                          <p:cBhvr additive="base">
                                            <p:cTn id="56" dur="500"/>
                                            <p:tgtEl>
                                              <p:spTgt spid="81"/>
                                            </p:tgtEl>
                                            <p:attrNameLst>
                                              <p:attrName>ppt_x</p:attrName>
                                            </p:attrNameLst>
                                          </p:cBhvr>
                                          <p:tavLst>
                                            <p:tav tm="0">
                                              <p:val>
                                                <p:strVal val="#ppt_x-#ppt_w*1.125000"/>
                                              </p:val>
                                            </p:tav>
                                            <p:tav tm="100000">
                                              <p:val>
                                                <p:strVal val="#ppt_x"/>
                                              </p:val>
                                            </p:tav>
                                          </p:tavLst>
                                        </p:anim>
                                        <p:animEffect transition="in" filter="wipe(right)">
                                          <p:cBhvr>
                                            <p:cTn id="57" dur="500"/>
                                            <p:tgtEl>
                                              <p:spTgt spid="81"/>
                                            </p:tgtEl>
                                          </p:cBhvr>
                                        </p:animEffect>
                                      </p:childTnLst>
                                    </p:cTn>
                                  </p:par>
                                  <p:par>
                                    <p:cTn id="58" presetID="12" presetClass="entr" presetSubtype="8" fill="hold" grpId="0" nodeType="withEffect">
                                      <p:stCondLst>
                                        <p:cond delay="800"/>
                                      </p:stCondLst>
                                      <p:childTnLst>
                                        <p:set>
                                          <p:cBhvr>
                                            <p:cTn id="59" dur="1" fill="hold">
                                              <p:stCondLst>
                                                <p:cond delay="0"/>
                                              </p:stCondLst>
                                            </p:cTn>
                                            <p:tgtEl>
                                              <p:spTgt spid="63"/>
                                            </p:tgtEl>
                                            <p:attrNameLst>
                                              <p:attrName>style.visibility</p:attrName>
                                            </p:attrNameLst>
                                          </p:cBhvr>
                                          <p:to>
                                            <p:strVal val="visible"/>
                                          </p:to>
                                        </p:set>
                                        <p:anim calcmode="lin" valueType="num">
                                          <p:cBhvr additive="base">
                                            <p:cTn id="60" dur="500"/>
                                            <p:tgtEl>
                                              <p:spTgt spid="63"/>
                                            </p:tgtEl>
                                            <p:attrNameLst>
                                              <p:attrName>ppt_x</p:attrName>
                                            </p:attrNameLst>
                                          </p:cBhvr>
                                          <p:tavLst>
                                            <p:tav tm="0">
                                              <p:val>
                                                <p:strVal val="#ppt_x-#ppt_w*1.125000"/>
                                              </p:val>
                                            </p:tav>
                                            <p:tav tm="100000">
                                              <p:val>
                                                <p:strVal val="#ppt_x"/>
                                              </p:val>
                                            </p:tav>
                                          </p:tavLst>
                                        </p:anim>
                                        <p:animEffect transition="in" filter="wipe(right)">
                                          <p:cBhvr>
                                            <p:cTn id="61" dur="500"/>
                                            <p:tgtEl>
                                              <p:spTgt spid="63"/>
                                            </p:tgtEl>
                                          </p:cBhvr>
                                        </p:animEffect>
                                      </p:childTnLst>
                                    </p:cTn>
                                  </p:par>
                                  <p:par>
                                    <p:cTn id="62" presetID="12" presetClass="entr" presetSubtype="8" fill="hold" grpId="0" nodeType="withEffect">
                                      <p:stCondLst>
                                        <p:cond delay="800"/>
                                      </p:stCondLst>
                                      <p:childTnLst>
                                        <p:set>
                                          <p:cBhvr>
                                            <p:cTn id="63" dur="1" fill="hold">
                                              <p:stCondLst>
                                                <p:cond delay="0"/>
                                              </p:stCondLst>
                                            </p:cTn>
                                            <p:tgtEl>
                                              <p:spTgt spid="66"/>
                                            </p:tgtEl>
                                            <p:attrNameLst>
                                              <p:attrName>style.visibility</p:attrName>
                                            </p:attrNameLst>
                                          </p:cBhvr>
                                          <p:to>
                                            <p:strVal val="visible"/>
                                          </p:to>
                                        </p:set>
                                        <p:anim calcmode="lin" valueType="num">
                                          <p:cBhvr additive="base">
                                            <p:cTn id="64" dur="500"/>
                                            <p:tgtEl>
                                              <p:spTgt spid="66"/>
                                            </p:tgtEl>
                                            <p:attrNameLst>
                                              <p:attrName>ppt_x</p:attrName>
                                            </p:attrNameLst>
                                          </p:cBhvr>
                                          <p:tavLst>
                                            <p:tav tm="0">
                                              <p:val>
                                                <p:strVal val="#ppt_x-#ppt_w*1.125000"/>
                                              </p:val>
                                            </p:tav>
                                            <p:tav tm="100000">
                                              <p:val>
                                                <p:strVal val="#ppt_x"/>
                                              </p:val>
                                            </p:tav>
                                          </p:tavLst>
                                        </p:anim>
                                        <p:animEffect transition="in" filter="wipe(right)">
                                          <p:cBhvr>
                                            <p:cTn id="65" dur="500"/>
                                            <p:tgtEl>
                                              <p:spTgt spid="66"/>
                                            </p:tgtEl>
                                          </p:cBhvr>
                                        </p:animEffect>
                                      </p:childTnLst>
                                    </p:cTn>
                                  </p:par>
                                  <p:par>
                                    <p:cTn id="66" presetID="12" presetClass="entr" presetSubtype="8" fill="hold" nodeType="withEffect">
                                      <p:stCondLst>
                                        <p:cond delay="1100"/>
                                      </p:stCondLst>
                                      <p:childTnLst>
                                        <p:set>
                                          <p:cBhvr>
                                            <p:cTn id="67" dur="1" fill="hold">
                                              <p:stCondLst>
                                                <p:cond delay="0"/>
                                              </p:stCondLst>
                                            </p:cTn>
                                            <p:tgtEl>
                                              <p:spTgt spid="89"/>
                                            </p:tgtEl>
                                            <p:attrNameLst>
                                              <p:attrName>style.visibility</p:attrName>
                                            </p:attrNameLst>
                                          </p:cBhvr>
                                          <p:to>
                                            <p:strVal val="visible"/>
                                          </p:to>
                                        </p:set>
                                        <p:anim calcmode="lin" valueType="num">
                                          <p:cBhvr additive="base">
                                            <p:cTn id="68" dur="500"/>
                                            <p:tgtEl>
                                              <p:spTgt spid="89"/>
                                            </p:tgtEl>
                                            <p:attrNameLst>
                                              <p:attrName>ppt_x</p:attrName>
                                            </p:attrNameLst>
                                          </p:cBhvr>
                                          <p:tavLst>
                                            <p:tav tm="0">
                                              <p:val>
                                                <p:strVal val="#ppt_x-#ppt_w*1.125000"/>
                                              </p:val>
                                            </p:tav>
                                            <p:tav tm="100000">
                                              <p:val>
                                                <p:strVal val="#ppt_x"/>
                                              </p:val>
                                            </p:tav>
                                          </p:tavLst>
                                        </p:anim>
                                        <p:animEffect transition="in" filter="wipe(right)">
                                          <p:cBhvr>
                                            <p:cTn id="69" dur="500"/>
                                            <p:tgtEl>
                                              <p:spTgt spid="89"/>
                                            </p:tgtEl>
                                          </p:cBhvr>
                                        </p:animEffect>
                                      </p:childTnLst>
                                    </p:cTn>
                                  </p:par>
                                  <p:par>
                                    <p:cTn id="70" presetID="12" presetClass="entr" presetSubtype="8" fill="hold" grpId="0" nodeType="withEffect">
                                      <p:stCondLst>
                                        <p:cond delay="1100"/>
                                      </p:stCondLst>
                                      <p:childTnLst>
                                        <p:set>
                                          <p:cBhvr>
                                            <p:cTn id="71" dur="1" fill="hold">
                                              <p:stCondLst>
                                                <p:cond delay="0"/>
                                              </p:stCondLst>
                                            </p:cTn>
                                            <p:tgtEl>
                                              <p:spTgt spid="82"/>
                                            </p:tgtEl>
                                            <p:attrNameLst>
                                              <p:attrName>style.visibility</p:attrName>
                                            </p:attrNameLst>
                                          </p:cBhvr>
                                          <p:to>
                                            <p:strVal val="visible"/>
                                          </p:to>
                                        </p:set>
                                        <p:anim calcmode="lin" valueType="num">
                                          <p:cBhvr additive="base">
                                            <p:cTn id="72" dur="500"/>
                                            <p:tgtEl>
                                              <p:spTgt spid="82"/>
                                            </p:tgtEl>
                                            <p:attrNameLst>
                                              <p:attrName>ppt_x</p:attrName>
                                            </p:attrNameLst>
                                          </p:cBhvr>
                                          <p:tavLst>
                                            <p:tav tm="0">
                                              <p:val>
                                                <p:strVal val="#ppt_x-#ppt_w*1.125000"/>
                                              </p:val>
                                            </p:tav>
                                            <p:tav tm="100000">
                                              <p:val>
                                                <p:strVal val="#ppt_x"/>
                                              </p:val>
                                            </p:tav>
                                          </p:tavLst>
                                        </p:anim>
                                        <p:animEffect transition="in" filter="wipe(right)">
                                          <p:cBhvr>
                                            <p:cTn id="73" dur="500"/>
                                            <p:tgtEl>
                                              <p:spTgt spid="82"/>
                                            </p:tgtEl>
                                          </p:cBhvr>
                                        </p:animEffect>
                                      </p:childTnLst>
                                    </p:cTn>
                                  </p:par>
                                  <p:par>
                                    <p:cTn id="74" presetID="12" presetClass="entr" presetSubtype="8" fill="hold" grpId="0" nodeType="withEffect">
                                      <p:stCondLst>
                                        <p:cond delay="1100"/>
                                      </p:stCondLst>
                                      <p:childTnLst>
                                        <p:set>
                                          <p:cBhvr>
                                            <p:cTn id="75" dur="1" fill="hold">
                                              <p:stCondLst>
                                                <p:cond delay="0"/>
                                              </p:stCondLst>
                                            </p:cTn>
                                            <p:tgtEl>
                                              <p:spTgt spid="88"/>
                                            </p:tgtEl>
                                            <p:attrNameLst>
                                              <p:attrName>style.visibility</p:attrName>
                                            </p:attrNameLst>
                                          </p:cBhvr>
                                          <p:to>
                                            <p:strVal val="visible"/>
                                          </p:to>
                                        </p:set>
                                        <p:anim calcmode="lin" valueType="num">
                                          <p:cBhvr additive="base">
                                            <p:cTn id="76" dur="500"/>
                                            <p:tgtEl>
                                              <p:spTgt spid="88"/>
                                            </p:tgtEl>
                                            <p:attrNameLst>
                                              <p:attrName>ppt_x</p:attrName>
                                            </p:attrNameLst>
                                          </p:cBhvr>
                                          <p:tavLst>
                                            <p:tav tm="0">
                                              <p:val>
                                                <p:strVal val="#ppt_x-#ppt_w*1.125000"/>
                                              </p:val>
                                            </p:tav>
                                            <p:tav tm="100000">
                                              <p:val>
                                                <p:strVal val="#ppt_x"/>
                                              </p:val>
                                            </p:tav>
                                          </p:tavLst>
                                        </p:anim>
                                        <p:animEffect transition="in" filter="wipe(right)">
                                          <p:cBhvr>
                                            <p:cTn id="77" dur="500"/>
                                            <p:tgtEl>
                                              <p:spTgt spid="88"/>
                                            </p:tgtEl>
                                          </p:cBhvr>
                                        </p:animEffect>
                                      </p:childTnLst>
                                    </p:cTn>
                                  </p:par>
                                  <p:par>
                                    <p:cTn id="78" presetID="12" presetClass="entr" presetSubtype="8" fill="hold" nodeType="withEffect">
                                      <p:stCondLst>
                                        <p:cond delay="1400"/>
                                      </p:stCondLst>
                                      <p:childTnLst>
                                        <p:set>
                                          <p:cBhvr>
                                            <p:cTn id="79" dur="1" fill="hold">
                                              <p:stCondLst>
                                                <p:cond delay="0"/>
                                              </p:stCondLst>
                                            </p:cTn>
                                            <p:tgtEl>
                                              <p:spTgt spid="92"/>
                                            </p:tgtEl>
                                            <p:attrNameLst>
                                              <p:attrName>style.visibility</p:attrName>
                                            </p:attrNameLst>
                                          </p:cBhvr>
                                          <p:to>
                                            <p:strVal val="visible"/>
                                          </p:to>
                                        </p:set>
                                        <p:anim calcmode="lin" valueType="num">
                                          <p:cBhvr additive="base">
                                            <p:cTn id="80" dur="500"/>
                                            <p:tgtEl>
                                              <p:spTgt spid="92"/>
                                            </p:tgtEl>
                                            <p:attrNameLst>
                                              <p:attrName>ppt_x</p:attrName>
                                            </p:attrNameLst>
                                          </p:cBhvr>
                                          <p:tavLst>
                                            <p:tav tm="0">
                                              <p:val>
                                                <p:strVal val="#ppt_x-#ppt_w*1.125000"/>
                                              </p:val>
                                            </p:tav>
                                            <p:tav tm="100000">
                                              <p:val>
                                                <p:strVal val="#ppt_x"/>
                                              </p:val>
                                            </p:tav>
                                          </p:tavLst>
                                        </p:anim>
                                        <p:animEffect transition="in" filter="wipe(right)">
                                          <p:cBhvr>
                                            <p:cTn id="81" dur="500"/>
                                            <p:tgtEl>
                                              <p:spTgt spid="92"/>
                                            </p:tgtEl>
                                          </p:cBhvr>
                                        </p:animEffect>
                                      </p:childTnLst>
                                    </p:cTn>
                                  </p:par>
                                  <p:par>
                                    <p:cTn id="82" presetID="12" presetClass="entr" presetSubtype="8" fill="hold" grpId="0" nodeType="withEffect">
                                      <p:stCondLst>
                                        <p:cond delay="1400"/>
                                      </p:stCondLst>
                                      <p:childTnLst>
                                        <p:set>
                                          <p:cBhvr>
                                            <p:cTn id="83" dur="1" fill="hold">
                                              <p:stCondLst>
                                                <p:cond delay="0"/>
                                              </p:stCondLst>
                                            </p:cTn>
                                            <p:tgtEl>
                                              <p:spTgt spid="91"/>
                                            </p:tgtEl>
                                            <p:attrNameLst>
                                              <p:attrName>style.visibility</p:attrName>
                                            </p:attrNameLst>
                                          </p:cBhvr>
                                          <p:to>
                                            <p:strVal val="visible"/>
                                          </p:to>
                                        </p:set>
                                        <p:anim calcmode="lin" valueType="num">
                                          <p:cBhvr additive="base">
                                            <p:cTn id="84" dur="500"/>
                                            <p:tgtEl>
                                              <p:spTgt spid="91"/>
                                            </p:tgtEl>
                                            <p:attrNameLst>
                                              <p:attrName>ppt_x</p:attrName>
                                            </p:attrNameLst>
                                          </p:cBhvr>
                                          <p:tavLst>
                                            <p:tav tm="0">
                                              <p:val>
                                                <p:strVal val="#ppt_x-#ppt_w*1.125000"/>
                                              </p:val>
                                            </p:tav>
                                            <p:tav tm="100000">
                                              <p:val>
                                                <p:strVal val="#ppt_x"/>
                                              </p:val>
                                            </p:tav>
                                          </p:tavLst>
                                        </p:anim>
                                        <p:animEffect transition="in" filter="wipe(right)">
                                          <p:cBhvr>
                                            <p:cTn id="85" dur="500"/>
                                            <p:tgtEl>
                                              <p:spTgt spid="91"/>
                                            </p:tgtEl>
                                          </p:cBhvr>
                                        </p:animEffect>
                                      </p:childTnLst>
                                    </p:cTn>
                                  </p:par>
                                  <p:par>
                                    <p:cTn id="86" presetID="12" presetClass="entr" presetSubtype="8" fill="hold" grpId="0" nodeType="withEffect">
                                      <p:stCondLst>
                                        <p:cond delay="1400"/>
                                      </p:stCondLst>
                                      <p:childTnLst>
                                        <p:set>
                                          <p:cBhvr>
                                            <p:cTn id="87" dur="1" fill="hold">
                                              <p:stCondLst>
                                                <p:cond delay="0"/>
                                              </p:stCondLst>
                                            </p:cTn>
                                            <p:tgtEl>
                                              <p:spTgt spid="90"/>
                                            </p:tgtEl>
                                            <p:attrNameLst>
                                              <p:attrName>style.visibility</p:attrName>
                                            </p:attrNameLst>
                                          </p:cBhvr>
                                          <p:to>
                                            <p:strVal val="visible"/>
                                          </p:to>
                                        </p:set>
                                        <p:anim calcmode="lin" valueType="num">
                                          <p:cBhvr additive="base">
                                            <p:cTn id="88" dur="500"/>
                                            <p:tgtEl>
                                              <p:spTgt spid="90"/>
                                            </p:tgtEl>
                                            <p:attrNameLst>
                                              <p:attrName>ppt_x</p:attrName>
                                            </p:attrNameLst>
                                          </p:cBhvr>
                                          <p:tavLst>
                                            <p:tav tm="0">
                                              <p:val>
                                                <p:strVal val="#ppt_x-#ppt_w*1.125000"/>
                                              </p:val>
                                            </p:tav>
                                            <p:tav tm="100000">
                                              <p:val>
                                                <p:strVal val="#ppt_x"/>
                                              </p:val>
                                            </p:tav>
                                          </p:tavLst>
                                        </p:anim>
                                        <p:animEffect transition="in" filter="wipe(right)">
                                          <p:cBhvr>
                                            <p:cTn id="89" dur="500"/>
                                            <p:tgtEl>
                                              <p:spTgt spid="90"/>
                                            </p:tgtEl>
                                          </p:cBhvr>
                                        </p:animEffect>
                                      </p:childTnLst>
                                    </p:cTn>
                                  </p:par>
                                  <p:par>
                                    <p:cTn id="90" presetID="12" presetClass="entr" presetSubtype="8" fill="hold" nodeType="withEffect">
                                      <p:stCondLst>
                                        <p:cond delay="1700"/>
                                      </p:stCondLst>
                                      <p:childTnLst>
                                        <p:set>
                                          <p:cBhvr>
                                            <p:cTn id="91" dur="1" fill="hold">
                                              <p:stCondLst>
                                                <p:cond delay="0"/>
                                              </p:stCondLst>
                                            </p:cTn>
                                            <p:tgtEl>
                                              <p:spTgt spid="96"/>
                                            </p:tgtEl>
                                            <p:attrNameLst>
                                              <p:attrName>style.visibility</p:attrName>
                                            </p:attrNameLst>
                                          </p:cBhvr>
                                          <p:to>
                                            <p:strVal val="visible"/>
                                          </p:to>
                                        </p:set>
                                        <p:anim calcmode="lin" valueType="num">
                                          <p:cBhvr additive="base">
                                            <p:cTn id="92" dur="500"/>
                                            <p:tgtEl>
                                              <p:spTgt spid="96"/>
                                            </p:tgtEl>
                                            <p:attrNameLst>
                                              <p:attrName>ppt_x</p:attrName>
                                            </p:attrNameLst>
                                          </p:cBhvr>
                                          <p:tavLst>
                                            <p:tav tm="0">
                                              <p:val>
                                                <p:strVal val="#ppt_x-#ppt_w*1.125000"/>
                                              </p:val>
                                            </p:tav>
                                            <p:tav tm="100000">
                                              <p:val>
                                                <p:strVal val="#ppt_x"/>
                                              </p:val>
                                            </p:tav>
                                          </p:tavLst>
                                        </p:anim>
                                        <p:animEffect transition="in" filter="wipe(right)">
                                          <p:cBhvr>
                                            <p:cTn id="93" dur="500"/>
                                            <p:tgtEl>
                                              <p:spTgt spid="96"/>
                                            </p:tgtEl>
                                          </p:cBhvr>
                                        </p:animEffect>
                                      </p:childTnLst>
                                    </p:cTn>
                                  </p:par>
                                  <p:par>
                                    <p:cTn id="94" presetID="12" presetClass="entr" presetSubtype="8" fill="hold" grpId="0" nodeType="withEffect">
                                      <p:stCondLst>
                                        <p:cond delay="1700"/>
                                      </p:stCondLst>
                                      <p:childTnLst>
                                        <p:set>
                                          <p:cBhvr>
                                            <p:cTn id="95" dur="1" fill="hold">
                                              <p:stCondLst>
                                                <p:cond delay="0"/>
                                              </p:stCondLst>
                                            </p:cTn>
                                            <p:tgtEl>
                                              <p:spTgt spid="95"/>
                                            </p:tgtEl>
                                            <p:attrNameLst>
                                              <p:attrName>style.visibility</p:attrName>
                                            </p:attrNameLst>
                                          </p:cBhvr>
                                          <p:to>
                                            <p:strVal val="visible"/>
                                          </p:to>
                                        </p:set>
                                        <p:anim calcmode="lin" valueType="num">
                                          <p:cBhvr additive="base">
                                            <p:cTn id="96" dur="500"/>
                                            <p:tgtEl>
                                              <p:spTgt spid="95"/>
                                            </p:tgtEl>
                                            <p:attrNameLst>
                                              <p:attrName>ppt_x</p:attrName>
                                            </p:attrNameLst>
                                          </p:cBhvr>
                                          <p:tavLst>
                                            <p:tav tm="0">
                                              <p:val>
                                                <p:strVal val="#ppt_x-#ppt_w*1.125000"/>
                                              </p:val>
                                            </p:tav>
                                            <p:tav tm="100000">
                                              <p:val>
                                                <p:strVal val="#ppt_x"/>
                                              </p:val>
                                            </p:tav>
                                          </p:tavLst>
                                        </p:anim>
                                        <p:animEffect transition="in" filter="wipe(right)">
                                          <p:cBhvr>
                                            <p:cTn id="97" dur="500"/>
                                            <p:tgtEl>
                                              <p:spTgt spid="95"/>
                                            </p:tgtEl>
                                          </p:cBhvr>
                                        </p:animEffect>
                                      </p:childTnLst>
                                    </p:cTn>
                                  </p:par>
                                  <p:par>
                                    <p:cTn id="98" presetID="12" presetClass="entr" presetSubtype="8" fill="hold" grpId="0" nodeType="withEffect">
                                      <p:stCondLst>
                                        <p:cond delay="1700"/>
                                      </p:stCondLst>
                                      <p:childTnLst>
                                        <p:set>
                                          <p:cBhvr>
                                            <p:cTn id="99" dur="1" fill="hold">
                                              <p:stCondLst>
                                                <p:cond delay="0"/>
                                              </p:stCondLst>
                                            </p:cTn>
                                            <p:tgtEl>
                                              <p:spTgt spid="93"/>
                                            </p:tgtEl>
                                            <p:attrNameLst>
                                              <p:attrName>style.visibility</p:attrName>
                                            </p:attrNameLst>
                                          </p:cBhvr>
                                          <p:to>
                                            <p:strVal val="visible"/>
                                          </p:to>
                                        </p:set>
                                        <p:anim calcmode="lin" valueType="num">
                                          <p:cBhvr additive="base">
                                            <p:cTn id="100" dur="500"/>
                                            <p:tgtEl>
                                              <p:spTgt spid="93"/>
                                            </p:tgtEl>
                                            <p:attrNameLst>
                                              <p:attrName>ppt_x</p:attrName>
                                            </p:attrNameLst>
                                          </p:cBhvr>
                                          <p:tavLst>
                                            <p:tav tm="0">
                                              <p:val>
                                                <p:strVal val="#ppt_x-#ppt_w*1.125000"/>
                                              </p:val>
                                            </p:tav>
                                            <p:tav tm="100000">
                                              <p:val>
                                                <p:strVal val="#ppt_x"/>
                                              </p:val>
                                            </p:tav>
                                          </p:tavLst>
                                        </p:anim>
                                        <p:animEffect transition="in" filter="wipe(right)">
                                          <p:cBhvr>
                                            <p:cTn id="101" dur="500"/>
                                            <p:tgtEl>
                                              <p:spTgt spid="93"/>
                                            </p:tgtEl>
                                          </p:cBhvr>
                                        </p:animEffect>
                                      </p:childTnLst>
                                    </p:cTn>
                                  </p:par>
                                </p:childTnLst>
                              </p:cTn>
                            </p:par>
                            <p:par>
                              <p:cTn id="102" fill="hold">
                                <p:stCondLst>
                                  <p:cond delay="1700"/>
                                </p:stCondLst>
                                <p:childTnLst>
                                  <p:par>
                                    <p:cTn id="103" presetID="10" presetClass="entr" presetSubtype="0" fill="hold" grpId="0" nodeType="after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fade">
                                          <p:cBhvr>
                                            <p:cTn id="105" dur="2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5" grpId="1"/>
          <p:bldP spid="60" grpId="0"/>
          <p:bldP spid="61" grpId="0"/>
          <p:bldP spid="63" grpId="0"/>
          <p:bldP spid="66" grpId="0"/>
          <p:bldP spid="82" grpId="0"/>
          <p:bldP spid="88" grpId="0"/>
          <p:bldP spid="90" grpId="0"/>
          <p:bldP spid="91" grpId="0"/>
          <p:bldP spid="93" grpId="0"/>
          <p:bldP spid="95" grpId="0"/>
          <p:bldP spid="97"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781174" y="950663"/>
            <a:ext cx="7340851" cy="646331"/>
          </a:xfrm>
          <a:prstGeom prst="rect">
            <a:avLst/>
          </a:prstGeom>
          <a:noFill/>
        </p:spPr>
        <p:txBody>
          <a:bodyPr wrap="square" rtlCol="0">
            <a:spAutoFit/>
          </a:bodyPr>
          <a:lstStyle/>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请您添加文字内容，内容详尽简要清晰足够表达标题，准确无误。添加文字内容，内容详尽简要清晰。请文字内容，内容详尽简要清晰足够表达标题，准确无误。添加文字内容，内容详尽简要清晰。请您添加，内容详尽简要清晰足够表达标题，准确无误。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sp>
        <p:nvSpPr>
          <p:cNvPr id="45" name="TextBox 44"/>
          <p:cNvSpPr txBox="1"/>
          <p:nvPr/>
        </p:nvSpPr>
        <p:spPr>
          <a:xfrm>
            <a:off x="2485138" y="3964718"/>
            <a:ext cx="1210588" cy="338554"/>
          </a:xfrm>
          <a:prstGeom prst="rect">
            <a:avLst/>
          </a:prstGeom>
          <a:noFill/>
          <a:ln>
            <a:noFill/>
          </a:ln>
        </p:spPr>
        <p:txBody>
          <a:bodyPr wrap="none" rtlCol="0">
            <a:spAutoFit/>
          </a:bodyPr>
          <a:lstStyle/>
          <a:p>
            <a:r>
              <a:rPr lang="zh-CN" altLang="en-US" sz="1600" dirty="0">
                <a:solidFill>
                  <a:srgbClr val="6BA42C"/>
                </a:solidFill>
                <a:latin typeface="方正兰亭细黑_GBK" panose="02000000000000000000" pitchFamily="2" charset="-122"/>
                <a:ea typeface="方正兰亭细黑_GBK" panose="02000000000000000000" pitchFamily="2" charset="-122"/>
              </a:rPr>
              <a:t>实验难点二</a:t>
            </a:r>
          </a:p>
        </p:txBody>
      </p:sp>
      <p:sp>
        <p:nvSpPr>
          <p:cNvPr id="46" name="TextBox 45"/>
          <p:cNvSpPr txBox="1"/>
          <p:nvPr/>
        </p:nvSpPr>
        <p:spPr>
          <a:xfrm>
            <a:off x="6702052" y="3956364"/>
            <a:ext cx="1210588" cy="338554"/>
          </a:xfrm>
          <a:prstGeom prst="rect">
            <a:avLst/>
          </a:prstGeom>
          <a:noFill/>
          <a:ln>
            <a:noFill/>
          </a:ln>
        </p:spPr>
        <p:txBody>
          <a:bodyPr wrap="none" rtlCol="0">
            <a:spAutoFit/>
          </a:bodyPr>
          <a:lstStyle/>
          <a:p>
            <a:r>
              <a:rPr lang="zh-CN" altLang="en-US" sz="1600" dirty="0">
                <a:solidFill>
                  <a:srgbClr val="F2B800"/>
                </a:solidFill>
                <a:latin typeface="方正兰亭细黑_GBK" panose="02000000000000000000" pitchFamily="2" charset="-122"/>
                <a:ea typeface="方正兰亭细黑_GBK" panose="02000000000000000000" pitchFamily="2" charset="-122"/>
              </a:rPr>
              <a:t>实验难点三</a:t>
            </a:r>
          </a:p>
        </p:txBody>
      </p:sp>
      <p:sp>
        <p:nvSpPr>
          <p:cNvPr id="47" name="TextBox 46"/>
          <p:cNvSpPr txBox="1"/>
          <p:nvPr/>
        </p:nvSpPr>
        <p:spPr>
          <a:xfrm>
            <a:off x="6702052" y="2607028"/>
            <a:ext cx="1210588" cy="338554"/>
          </a:xfrm>
          <a:prstGeom prst="rect">
            <a:avLst/>
          </a:prstGeom>
          <a:noFill/>
          <a:ln>
            <a:noFill/>
          </a:ln>
        </p:spPr>
        <p:txBody>
          <a:bodyPr wrap="none" rtlCol="0">
            <a:spAutoFit/>
          </a:bodyPr>
          <a:lstStyle/>
          <a:p>
            <a:r>
              <a:rPr lang="zh-CN" altLang="en-US" sz="1600" dirty="0">
                <a:solidFill>
                  <a:srgbClr val="6BA42C"/>
                </a:solidFill>
                <a:latin typeface="方正兰亭细黑_GBK" panose="02000000000000000000" pitchFamily="2" charset="-122"/>
                <a:ea typeface="方正兰亭细黑_GBK" panose="02000000000000000000" pitchFamily="2" charset="-122"/>
              </a:rPr>
              <a:t>实验难点四</a:t>
            </a:r>
          </a:p>
        </p:txBody>
      </p:sp>
      <p:sp>
        <p:nvSpPr>
          <p:cNvPr id="53" name="TextBox 52"/>
          <p:cNvSpPr txBox="1"/>
          <p:nvPr/>
        </p:nvSpPr>
        <p:spPr>
          <a:xfrm>
            <a:off x="2346639" y="2602898"/>
            <a:ext cx="1210588" cy="338554"/>
          </a:xfrm>
          <a:prstGeom prst="rect">
            <a:avLst/>
          </a:prstGeom>
          <a:noFill/>
          <a:ln>
            <a:noFill/>
          </a:ln>
        </p:spPr>
        <p:txBody>
          <a:bodyPr wrap="none" rtlCol="0">
            <a:spAutoFit/>
          </a:bodyPr>
          <a:lstStyle/>
          <a:p>
            <a:r>
              <a:rPr lang="zh-CN" altLang="en-US" sz="1600" dirty="0">
                <a:solidFill>
                  <a:srgbClr val="6BA42C"/>
                </a:solidFill>
                <a:latin typeface="方正兰亭细黑_GBK" panose="02000000000000000000" pitchFamily="2" charset="-122"/>
                <a:ea typeface="方正兰亭细黑_GBK" panose="02000000000000000000" pitchFamily="2" charset="-122"/>
              </a:rPr>
              <a:t>实验难点一</a:t>
            </a:r>
          </a:p>
        </p:txBody>
      </p:sp>
      <p:sp>
        <p:nvSpPr>
          <p:cNvPr id="54" name="椭圆 34"/>
          <p:cNvSpPr/>
          <p:nvPr/>
        </p:nvSpPr>
        <p:spPr>
          <a:xfrm rot="10800000">
            <a:off x="3976155" y="2114564"/>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rot="5400000">
            <a:off x="4180358" y="3341632"/>
            <a:ext cx="1061672" cy="1379360"/>
            <a:chOff x="4020870" y="2194485"/>
            <a:chExt cx="1102258" cy="1432090"/>
          </a:xfrm>
          <a:effectLst>
            <a:outerShdw blurRad="444500" dist="254000" dir="8100000" algn="tr" rotWithShape="0">
              <a:prstClr val="black">
                <a:alpha val="50000"/>
              </a:prstClr>
            </a:outerShdw>
          </a:effectLst>
        </p:grpSpPr>
        <p:sp>
          <p:nvSpPr>
            <p:cNvPr id="5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椭圆 34"/>
          <p:cNvSpPr/>
          <p:nvPr/>
        </p:nvSpPr>
        <p:spPr>
          <a:xfrm>
            <a:off x="5408039" y="3176237"/>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F2B8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rot="16200000">
            <a:off x="5212641" y="1917620"/>
            <a:ext cx="1061672" cy="1379360"/>
            <a:chOff x="4020870" y="2194485"/>
            <a:chExt cx="1102258" cy="1432090"/>
          </a:xfrm>
          <a:effectLst>
            <a:outerShdw blurRad="444500" dist="254000" dir="8100000" algn="tr" rotWithShape="0">
              <a:prstClr val="black">
                <a:alpha val="50000"/>
              </a:prstClr>
            </a:outerShdw>
          </a:effectLst>
        </p:grpSpPr>
        <p:sp>
          <p:nvSpPr>
            <p:cNvPr id="6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TextBox 6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22" name="TextBox 21"/>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实验难点</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strips(upRight)">
                                          <p:cBhvr>
                                            <p:cTn id="7" dur="500"/>
                                            <p:tgtEl>
                                              <p:spTgt spid="44"/>
                                            </p:tgtEl>
                                          </p:cBhvr>
                                        </p:animEffect>
                                      </p:childTnLst>
                                    </p:cTn>
                                  </p:par>
                                </p:childTnLst>
                              </p:cTn>
                            </p:par>
                            <p:par>
                              <p:cTn id="8" fill="hold">
                                <p:stCondLst>
                                  <p:cond delay="500"/>
                                </p:stCondLst>
                                <p:childTnLst>
                                  <p:par>
                                    <p:cTn id="9" presetID="2" presetClass="entr" presetSubtype="1" fill="hold" grpId="0" nodeType="afterEffect" p14:presetBounceEnd="40000">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14:bounceEnd="40000">
                                          <p:cBhvr additive="base">
                                            <p:cTn id="11" dur="500" fill="hold"/>
                                            <p:tgtEl>
                                              <p:spTgt spid="54"/>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54"/>
                                            </p:tgtEl>
                                            <p:attrNameLst>
                                              <p:attrName>ppt_y</p:attrName>
                                            </p:attrNameLst>
                                          </p:cBhvr>
                                          <p:tavLst>
                                            <p:tav tm="0">
                                              <p:val>
                                                <p:strVal val="0-#ppt_h/2"/>
                                              </p:val>
                                            </p:tav>
                                            <p:tav tm="100000">
                                              <p:val>
                                                <p:strVal val="#ppt_y"/>
                                              </p:val>
                                            </p:tav>
                                          </p:tavLst>
                                        </p:anim>
                                      </p:childTnLst>
                                    </p:cTn>
                                  </p:par>
                                  <p:par>
                                    <p:cTn id="13" presetID="2" presetClass="entr" presetSubtype="8" fill="hold" nodeType="withEffect" p14:presetBounceEnd="40000">
                                      <p:stCondLst>
                                        <p:cond delay="300"/>
                                      </p:stCondLst>
                                      <p:childTnLst>
                                        <p:set>
                                          <p:cBhvr>
                                            <p:cTn id="14" dur="1" fill="hold">
                                              <p:stCondLst>
                                                <p:cond delay="0"/>
                                              </p:stCondLst>
                                            </p:cTn>
                                            <p:tgtEl>
                                              <p:spTgt spid="55"/>
                                            </p:tgtEl>
                                            <p:attrNameLst>
                                              <p:attrName>style.visibility</p:attrName>
                                            </p:attrNameLst>
                                          </p:cBhvr>
                                          <p:to>
                                            <p:strVal val="visible"/>
                                          </p:to>
                                        </p:set>
                                        <p:anim calcmode="lin" valueType="num" p14:bounceEnd="40000">
                                          <p:cBhvr additive="base">
                                            <p:cTn id="15" dur="500" fill="hold"/>
                                            <p:tgtEl>
                                              <p:spTgt spid="55"/>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55"/>
                                            </p:tgtEl>
                                            <p:attrNameLst>
                                              <p:attrName>ppt_y</p:attrName>
                                            </p:attrNameLst>
                                          </p:cBhvr>
                                          <p:tavLst>
                                            <p:tav tm="0">
                                              <p:val>
                                                <p:strVal val="#ppt_y"/>
                                              </p:val>
                                            </p:tav>
                                            <p:tav tm="100000">
                                              <p:val>
                                                <p:strVal val="#ppt_y"/>
                                              </p:val>
                                            </p:tav>
                                          </p:tavLst>
                                        </p:anim>
                                      </p:childTnLst>
                                    </p:cTn>
                                  </p:par>
                                  <p:par>
                                    <p:cTn id="17" presetID="12" presetClass="entr" presetSubtype="2" fill="hold" grpId="0" nodeType="withEffect">
                                      <p:stCondLst>
                                        <p:cond delay="30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p:tgtEl>
                                              <p:spTgt spid="53"/>
                                            </p:tgtEl>
                                            <p:attrNameLst>
                                              <p:attrName>ppt_x</p:attrName>
                                            </p:attrNameLst>
                                          </p:cBhvr>
                                          <p:tavLst>
                                            <p:tav tm="0">
                                              <p:val>
                                                <p:strVal val="#ppt_x+#ppt_w*1.125000"/>
                                              </p:val>
                                            </p:tav>
                                            <p:tav tm="100000">
                                              <p:val>
                                                <p:strVal val="#ppt_x"/>
                                              </p:val>
                                            </p:tav>
                                          </p:tavLst>
                                        </p:anim>
                                        <p:animEffect transition="in" filter="wipe(left)">
                                          <p:cBhvr>
                                            <p:cTn id="20" dur="500"/>
                                            <p:tgtEl>
                                              <p:spTgt spid="53"/>
                                            </p:tgtEl>
                                          </p:cBhvr>
                                        </p:animEffect>
                                      </p:childTnLst>
                                    </p:cTn>
                                  </p:par>
                                  <p:par>
                                    <p:cTn id="21" presetID="2" presetClass="entr" presetSubtype="4" fill="hold" grpId="0" nodeType="withEffect" p14:presetBounceEnd="40000">
                                      <p:stCondLst>
                                        <p:cond delay="600"/>
                                      </p:stCondLst>
                                      <p:childTnLst>
                                        <p:set>
                                          <p:cBhvr>
                                            <p:cTn id="22" dur="1" fill="hold">
                                              <p:stCondLst>
                                                <p:cond delay="0"/>
                                              </p:stCondLst>
                                            </p:cTn>
                                            <p:tgtEl>
                                              <p:spTgt spid="58"/>
                                            </p:tgtEl>
                                            <p:attrNameLst>
                                              <p:attrName>style.visibility</p:attrName>
                                            </p:attrNameLst>
                                          </p:cBhvr>
                                          <p:to>
                                            <p:strVal val="visible"/>
                                          </p:to>
                                        </p:set>
                                        <p:anim calcmode="lin" valueType="num" p14:bounceEnd="40000">
                                          <p:cBhvr additive="base">
                                            <p:cTn id="23" dur="500" fill="hold"/>
                                            <p:tgtEl>
                                              <p:spTgt spid="58"/>
                                            </p:tgtEl>
                                            <p:attrNameLst>
                                              <p:attrName>ppt_x</p:attrName>
                                            </p:attrNameLst>
                                          </p:cBhvr>
                                          <p:tavLst>
                                            <p:tav tm="0">
                                              <p:val>
                                                <p:strVal val="#ppt_x"/>
                                              </p:val>
                                            </p:tav>
                                            <p:tav tm="100000">
                                              <p:val>
                                                <p:strVal val="#ppt_x"/>
                                              </p:val>
                                            </p:tav>
                                          </p:tavLst>
                                        </p:anim>
                                        <p:anim calcmode="lin" valueType="num" p14:bounceEnd="40000">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12" presetClass="entr" presetSubtype="2" fill="hold" grpId="0" nodeType="withEffect">
                                      <p:stCondLst>
                                        <p:cond delay="60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p:tgtEl>
                                              <p:spTgt spid="45"/>
                                            </p:tgtEl>
                                            <p:attrNameLst>
                                              <p:attrName>ppt_x</p:attrName>
                                            </p:attrNameLst>
                                          </p:cBhvr>
                                          <p:tavLst>
                                            <p:tav tm="0">
                                              <p:val>
                                                <p:strVal val="#ppt_x+#ppt_w*1.125000"/>
                                              </p:val>
                                            </p:tav>
                                            <p:tav tm="100000">
                                              <p:val>
                                                <p:strVal val="#ppt_x"/>
                                              </p:val>
                                            </p:tav>
                                          </p:tavLst>
                                        </p:anim>
                                        <p:animEffect transition="in" filter="wipe(left)">
                                          <p:cBhvr>
                                            <p:cTn id="28" dur="500"/>
                                            <p:tgtEl>
                                              <p:spTgt spid="45"/>
                                            </p:tgtEl>
                                          </p:cBhvr>
                                        </p:animEffect>
                                      </p:childTnLst>
                                    </p:cTn>
                                  </p:par>
                                  <p:par>
                                    <p:cTn id="29" presetID="2" presetClass="entr" presetSubtype="2" fill="hold" nodeType="withEffect" p14:presetBounceEnd="40000">
                                      <p:stCondLst>
                                        <p:cond delay="900"/>
                                      </p:stCondLst>
                                      <p:childTnLst>
                                        <p:set>
                                          <p:cBhvr>
                                            <p:cTn id="30" dur="1" fill="hold">
                                              <p:stCondLst>
                                                <p:cond delay="0"/>
                                              </p:stCondLst>
                                            </p:cTn>
                                            <p:tgtEl>
                                              <p:spTgt spid="59"/>
                                            </p:tgtEl>
                                            <p:attrNameLst>
                                              <p:attrName>style.visibility</p:attrName>
                                            </p:attrNameLst>
                                          </p:cBhvr>
                                          <p:to>
                                            <p:strVal val="visible"/>
                                          </p:to>
                                        </p:set>
                                        <p:anim calcmode="lin" valueType="num" p14:bounceEnd="40000">
                                          <p:cBhvr additive="base">
                                            <p:cTn id="31" dur="500" fill="hold"/>
                                            <p:tgtEl>
                                              <p:spTgt spid="59"/>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59"/>
                                            </p:tgtEl>
                                            <p:attrNameLst>
                                              <p:attrName>ppt_y</p:attrName>
                                            </p:attrNameLst>
                                          </p:cBhvr>
                                          <p:tavLst>
                                            <p:tav tm="0">
                                              <p:val>
                                                <p:strVal val="#ppt_y"/>
                                              </p:val>
                                            </p:tav>
                                            <p:tav tm="100000">
                                              <p:val>
                                                <p:strVal val="#ppt_y"/>
                                              </p:val>
                                            </p:tav>
                                          </p:tavLst>
                                        </p:anim>
                                      </p:childTnLst>
                                    </p:cTn>
                                  </p:par>
                                  <p:par>
                                    <p:cTn id="33" presetID="12" presetClass="entr" presetSubtype="8" fill="hold" grpId="0" nodeType="withEffect">
                                      <p:stCondLst>
                                        <p:cond delay="90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p:tgtEl>
                                              <p:spTgt spid="46"/>
                                            </p:tgtEl>
                                            <p:attrNameLst>
                                              <p:attrName>ppt_x</p:attrName>
                                            </p:attrNameLst>
                                          </p:cBhvr>
                                          <p:tavLst>
                                            <p:tav tm="0">
                                              <p:val>
                                                <p:strVal val="#ppt_x-#ppt_w*1.125000"/>
                                              </p:val>
                                            </p:tav>
                                            <p:tav tm="100000">
                                              <p:val>
                                                <p:strVal val="#ppt_x"/>
                                              </p:val>
                                            </p:tav>
                                          </p:tavLst>
                                        </p:anim>
                                        <p:animEffect transition="in" filter="wipe(right)">
                                          <p:cBhvr>
                                            <p:cTn id="36" dur="500"/>
                                            <p:tgtEl>
                                              <p:spTgt spid="46"/>
                                            </p:tgtEl>
                                          </p:cBhvr>
                                        </p:animEffect>
                                      </p:childTnLst>
                                    </p:cTn>
                                  </p:par>
                                  <p:par>
                                    <p:cTn id="37" presetID="12" presetClass="entr" presetSubtype="8" fill="hold" grpId="0" nodeType="withEffect">
                                      <p:stCondLst>
                                        <p:cond delay="120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p:tgtEl>
                                              <p:spTgt spid="47"/>
                                            </p:tgtEl>
                                            <p:attrNameLst>
                                              <p:attrName>ppt_x</p:attrName>
                                            </p:attrNameLst>
                                          </p:cBhvr>
                                          <p:tavLst>
                                            <p:tav tm="0">
                                              <p:val>
                                                <p:strVal val="#ppt_x-#ppt_w*1.125000"/>
                                              </p:val>
                                            </p:tav>
                                            <p:tav tm="100000">
                                              <p:val>
                                                <p:strVal val="#ppt_x"/>
                                              </p:val>
                                            </p:tav>
                                          </p:tavLst>
                                        </p:anim>
                                        <p:animEffect transition="in" filter="wipe(right)">
                                          <p:cBhvr>
                                            <p:cTn id="40" dur="500"/>
                                            <p:tgtEl>
                                              <p:spTgt spid="47"/>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53" grpId="0"/>
          <p:bldP spid="54" grpId="0" animBg="1"/>
          <p:bldP spid="58" grpId="0" animBg="1"/>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strips(upRight)">
                                          <p:cBhvr>
                                            <p:cTn id="7" dur="500"/>
                                            <p:tgtEl>
                                              <p:spTgt spid="44"/>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0-#ppt_h/2"/>
                                              </p:val>
                                            </p:tav>
                                            <p:tav tm="100000">
                                              <p:val>
                                                <p:strVal val="#ppt_y"/>
                                              </p:val>
                                            </p:tav>
                                          </p:tavLst>
                                        </p:anim>
                                      </p:childTnLst>
                                    </p:cTn>
                                  </p:par>
                                  <p:par>
                                    <p:cTn id="13" presetID="2" presetClass="entr" presetSubtype="8" fill="hold" nodeType="withEffect">
                                      <p:stCondLst>
                                        <p:cond delay="30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0-#ppt_w/2"/>
                                              </p:val>
                                            </p:tav>
                                            <p:tav tm="100000">
                                              <p:val>
                                                <p:strVal val="#ppt_x"/>
                                              </p:val>
                                            </p:tav>
                                          </p:tavLst>
                                        </p:anim>
                                        <p:anim calcmode="lin" valueType="num">
                                          <p:cBhvr additive="base">
                                            <p:cTn id="16" dur="500" fill="hold"/>
                                            <p:tgtEl>
                                              <p:spTgt spid="55"/>
                                            </p:tgtEl>
                                            <p:attrNameLst>
                                              <p:attrName>ppt_y</p:attrName>
                                            </p:attrNameLst>
                                          </p:cBhvr>
                                          <p:tavLst>
                                            <p:tav tm="0">
                                              <p:val>
                                                <p:strVal val="#ppt_y"/>
                                              </p:val>
                                            </p:tav>
                                            <p:tav tm="100000">
                                              <p:val>
                                                <p:strVal val="#ppt_y"/>
                                              </p:val>
                                            </p:tav>
                                          </p:tavLst>
                                        </p:anim>
                                      </p:childTnLst>
                                    </p:cTn>
                                  </p:par>
                                  <p:par>
                                    <p:cTn id="17" presetID="12" presetClass="entr" presetSubtype="2" fill="hold" grpId="0" nodeType="withEffect">
                                      <p:stCondLst>
                                        <p:cond delay="30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p:tgtEl>
                                              <p:spTgt spid="53"/>
                                            </p:tgtEl>
                                            <p:attrNameLst>
                                              <p:attrName>ppt_x</p:attrName>
                                            </p:attrNameLst>
                                          </p:cBhvr>
                                          <p:tavLst>
                                            <p:tav tm="0">
                                              <p:val>
                                                <p:strVal val="#ppt_x+#ppt_w*1.125000"/>
                                              </p:val>
                                            </p:tav>
                                            <p:tav tm="100000">
                                              <p:val>
                                                <p:strVal val="#ppt_x"/>
                                              </p:val>
                                            </p:tav>
                                          </p:tavLst>
                                        </p:anim>
                                        <p:animEffect transition="in" filter="wipe(left)">
                                          <p:cBhvr>
                                            <p:cTn id="20" dur="500"/>
                                            <p:tgtEl>
                                              <p:spTgt spid="53"/>
                                            </p:tgtEl>
                                          </p:cBhvr>
                                        </p:animEffect>
                                      </p:childTnLst>
                                    </p:cTn>
                                  </p:par>
                                  <p:par>
                                    <p:cTn id="21" presetID="2" presetClass="entr" presetSubtype="4" fill="hold" grpId="0" nodeType="withEffect">
                                      <p:stCondLst>
                                        <p:cond delay="60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12" presetClass="entr" presetSubtype="2" fill="hold" grpId="0" nodeType="withEffect">
                                      <p:stCondLst>
                                        <p:cond delay="60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p:tgtEl>
                                              <p:spTgt spid="45"/>
                                            </p:tgtEl>
                                            <p:attrNameLst>
                                              <p:attrName>ppt_x</p:attrName>
                                            </p:attrNameLst>
                                          </p:cBhvr>
                                          <p:tavLst>
                                            <p:tav tm="0">
                                              <p:val>
                                                <p:strVal val="#ppt_x+#ppt_w*1.125000"/>
                                              </p:val>
                                            </p:tav>
                                            <p:tav tm="100000">
                                              <p:val>
                                                <p:strVal val="#ppt_x"/>
                                              </p:val>
                                            </p:tav>
                                          </p:tavLst>
                                        </p:anim>
                                        <p:animEffect transition="in" filter="wipe(left)">
                                          <p:cBhvr>
                                            <p:cTn id="28" dur="500"/>
                                            <p:tgtEl>
                                              <p:spTgt spid="45"/>
                                            </p:tgtEl>
                                          </p:cBhvr>
                                        </p:animEffect>
                                      </p:childTnLst>
                                    </p:cTn>
                                  </p:par>
                                  <p:par>
                                    <p:cTn id="29" presetID="2" presetClass="entr" presetSubtype="2" fill="hold" nodeType="withEffect">
                                      <p:stCondLst>
                                        <p:cond delay="90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1+#ppt_w/2"/>
                                              </p:val>
                                            </p:tav>
                                            <p:tav tm="100000">
                                              <p:val>
                                                <p:strVal val="#ppt_x"/>
                                              </p:val>
                                            </p:tav>
                                          </p:tavLst>
                                        </p:anim>
                                        <p:anim calcmode="lin" valueType="num">
                                          <p:cBhvr additive="base">
                                            <p:cTn id="32" dur="500" fill="hold"/>
                                            <p:tgtEl>
                                              <p:spTgt spid="59"/>
                                            </p:tgtEl>
                                            <p:attrNameLst>
                                              <p:attrName>ppt_y</p:attrName>
                                            </p:attrNameLst>
                                          </p:cBhvr>
                                          <p:tavLst>
                                            <p:tav tm="0">
                                              <p:val>
                                                <p:strVal val="#ppt_y"/>
                                              </p:val>
                                            </p:tav>
                                            <p:tav tm="100000">
                                              <p:val>
                                                <p:strVal val="#ppt_y"/>
                                              </p:val>
                                            </p:tav>
                                          </p:tavLst>
                                        </p:anim>
                                      </p:childTnLst>
                                    </p:cTn>
                                  </p:par>
                                  <p:par>
                                    <p:cTn id="33" presetID="12" presetClass="entr" presetSubtype="8" fill="hold" grpId="0" nodeType="withEffect">
                                      <p:stCondLst>
                                        <p:cond delay="90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p:tgtEl>
                                              <p:spTgt spid="46"/>
                                            </p:tgtEl>
                                            <p:attrNameLst>
                                              <p:attrName>ppt_x</p:attrName>
                                            </p:attrNameLst>
                                          </p:cBhvr>
                                          <p:tavLst>
                                            <p:tav tm="0">
                                              <p:val>
                                                <p:strVal val="#ppt_x-#ppt_w*1.125000"/>
                                              </p:val>
                                            </p:tav>
                                            <p:tav tm="100000">
                                              <p:val>
                                                <p:strVal val="#ppt_x"/>
                                              </p:val>
                                            </p:tav>
                                          </p:tavLst>
                                        </p:anim>
                                        <p:animEffect transition="in" filter="wipe(right)">
                                          <p:cBhvr>
                                            <p:cTn id="36" dur="500"/>
                                            <p:tgtEl>
                                              <p:spTgt spid="46"/>
                                            </p:tgtEl>
                                          </p:cBhvr>
                                        </p:animEffect>
                                      </p:childTnLst>
                                    </p:cTn>
                                  </p:par>
                                  <p:par>
                                    <p:cTn id="37" presetID="12" presetClass="entr" presetSubtype="8" fill="hold" grpId="0" nodeType="withEffect">
                                      <p:stCondLst>
                                        <p:cond delay="120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p:tgtEl>
                                              <p:spTgt spid="47"/>
                                            </p:tgtEl>
                                            <p:attrNameLst>
                                              <p:attrName>ppt_x</p:attrName>
                                            </p:attrNameLst>
                                          </p:cBhvr>
                                          <p:tavLst>
                                            <p:tav tm="0">
                                              <p:val>
                                                <p:strVal val="#ppt_x-#ppt_w*1.125000"/>
                                              </p:val>
                                            </p:tav>
                                            <p:tav tm="100000">
                                              <p:val>
                                                <p:strVal val="#ppt_x"/>
                                              </p:val>
                                            </p:tav>
                                          </p:tavLst>
                                        </p:anim>
                                        <p:animEffect transition="in" filter="wipe(right)">
                                          <p:cBhvr>
                                            <p:cTn id="40" dur="500"/>
                                            <p:tgtEl>
                                              <p:spTgt spid="47"/>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53" grpId="0"/>
          <p:bldP spid="54" grpId="0" animBg="1"/>
          <p:bldP spid="58" grpId="0" animBg="1"/>
          <p:bldP spid="67"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692663" y="3880762"/>
            <a:ext cx="7451337" cy="1015663"/>
          </a:xfrm>
          <a:prstGeom prst="rect">
            <a:avLst/>
          </a:prstGeom>
          <a:noFill/>
        </p:spPr>
        <p:txBody>
          <a:bodyPr wrap="square" rtlCol="0">
            <a:spAutoFit/>
          </a:bodyPr>
          <a:lstStyle/>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请您添加文字内容，内容详尽简要清晰足够表达标题，准确无误。添加文字内容，内容详尽简要清晰。请您添加</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文字内容，内容详尽简要清晰足够表达标题，准确无误。添加文字内容，内容详尽简要清晰。请您添加文字内容</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，内容详尽简要清晰足够表达标题，准确无误。添加文字内容，内容详尽简要清晰。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grpSp>
        <p:nvGrpSpPr>
          <p:cNvPr id="21" name="组合 20"/>
          <p:cNvGrpSpPr/>
          <p:nvPr/>
        </p:nvGrpSpPr>
        <p:grpSpPr>
          <a:xfrm>
            <a:off x="2146216" y="1437748"/>
            <a:ext cx="2011893" cy="2011893"/>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grpSp>
        <p:nvGrpSpPr>
          <p:cNvPr id="29" name="组合 28"/>
          <p:cNvGrpSpPr/>
          <p:nvPr/>
        </p:nvGrpSpPr>
        <p:grpSpPr>
          <a:xfrm>
            <a:off x="3755949" y="1437748"/>
            <a:ext cx="2011893" cy="2011893"/>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31" name="椭圆 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grpSp>
        <p:nvGrpSpPr>
          <p:cNvPr id="32" name="组合 31"/>
          <p:cNvGrpSpPr/>
          <p:nvPr/>
        </p:nvGrpSpPr>
        <p:grpSpPr>
          <a:xfrm>
            <a:off x="5365682" y="1437748"/>
            <a:ext cx="2011893" cy="2011893"/>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34" name="椭圆 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grpSp>
        <p:nvGrpSpPr>
          <p:cNvPr id="35" name="组合 34"/>
          <p:cNvGrpSpPr/>
          <p:nvPr/>
        </p:nvGrpSpPr>
        <p:grpSpPr>
          <a:xfrm>
            <a:off x="6975416" y="1437748"/>
            <a:ext cx="2011893" cy="2011893"/>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37" name="椭圆 3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38" name="TextBox 37"/>
          <p:cNvSpPr txBox="1"/>
          <p:nvPr/>
        </p:nvSpPr>
        <p:spPr>
          <a:xfrm>
            <a:off x="2410126" y="2220184"/>
            <a:ext cx="1082348" cy="307777"/>
          </a:xfrm>
          <a:prstGeom prst="rect">
            <a:avLst/>
          </a:prstGeom>
          <a:noFill/>
        </p:spPr>
        <p:txBody>
          <a:bodyPr wrap="none" rtlCol="0">
            <a:spAutoFit/>
          </a:bodyPr>
          <a:lstStyle/>
          <a:p>
            <a:r>
              <a:rPr lang="zh-CN" altLang="en-US" sz="1400" dirty="0">
                <a:solidFill>
                  <a:srgbClr val="6BA42C"/>
                </a:solidFill>
                <a:latin typeface="方正兰亭细黑_GBK" panose="02000000000000000000" pitchFamily="2" charset="-122"/>
                <a:ea typeface="方正兰亭细黑_GBK" panose="02000000000000000000" pitchFamily="2" charset="-122"/>
              </a:rPr>
              <a:t>分析内容一</a:t>
            </a:r>
          </a:p>
        </p:txBody>
      </p:sp>
      <p:sp>
        <p:nvSpPr>
          <p:cNvPr id="39" name="TextBox 38"/>
          <p:cNvSpPr txBox="1"/>
          <p:nvPr/>
        </p:nvSpPr>
        <p:spPr>
          <a:xfrm>
            <a:off x="3966353" y="2220184"/>
            <a:ext cx="1082348" cy="307777"/>
          </a:xfrm>
          <a:prstGeom prst="rect">
            <a:avLst/>
          </a:prstGeom>
          <a:noFill/>
        </p:spPr>
        <p:txBody>
          <a:bodyPr wrap="none" rtlCol="0">
            <a:spAutoFit/>
          </a:bodyPr>
          <a:lstStyle/>
          <a:p>
            <a:r>
              <a:rPr lang="zh-CN" altLang="en-US" sz="1400" dirty="0">
                <a:solidFill>
                  <a:srgbClr val="6BA42C"/>
                </a:solidFill>
                <a:latin typeface="方正兰亭细黑_GBK" panose="02000000000000000000" pitchFamily="2" charset="-122"/>
                <a:ea typeface="方正兰亭细黑_GBK" panose="02000000000000000000" pitchFamily="2" charset="-122"/>
              </a:rPr>
              <a:t>分析内容二</a:t>
            </a:r>
          </a:p>
        </p:txBody>
      </p:sp>
      <p:sp>
        <p:nvSpPr>
          <p:cNvPr id="40" name="TextBox 39"/>
          <p:cNvSpPr txBox="1"/>
          <p:nvPr/>
        </p:nvSpPr>
        <p:spPr>
          <a:xfrm>
            <a:off x="5611480" y="2220184"/>
            <a:ext cx="1082348" cy="307777"/>
          </a:xfrm>
          <a:prstGeom prst="rect">
            <a:avLst/>
          </a:prstGeom>
          <a:noFill/>
        </p:spPr>
        <p:txBody>
          <a:bodyPr wrap="none" rtlCol="0">
            <a:spAutoFit/>
          </a:bodyPr>
          <a:lstStyle/>
          <a:p>
            <a:r>
              <a:rPr lang="zh-CN" altLang="en-US" sz="1400" dirty="0">
                <a:solidFill>
                  <a:srgbClr val="6BA42C"/>
                </a:solidFill>
                <a:latin typeface="方正兰亭细黑_GBK" panose="02000000000000000000" pitchFamily="2" charset="-122"/>
                <a:ea typeface="方正兰亭细黑_GBK" panose="02000000000000000000" pitchFamily="2" charset="-122"/>
              </a:rPr>
              <a:t>分析内容三</a:t>
            </a:r>
          </a:p>
        </p:txBody>
      </p:sp>
      <p:sp>
        <p:nvSpPr>
          <p:cNvPr id="41" name="TextBox 40"/>
          <p:cNvSpPr txBox="1"/>
          <p:nvPr/>
        </p:nvSpPr>
        <p:spPr>
          <a:xfrm>
            <a:off x="7218506" y="2220184"/>
            <a:ext cx="1082348" cy="307777"/>
          </a:xfrm>
          <a:prstGeom prst="rect">
            <a:avLst/>
          </a:prstGeom>
          <a:noFill/>
        </p:spPr>
        <p:txBody>
          <a:bodyPr wrap="none" rtlCol="0">
            <a:spAutoFit/>
          </a:bodyPr>
          <a:lstStyle/>
          <a:p>
            <a:r>
              <a:rPr lang="zh-CN" altLang="en-US" sz="1400" dirty="0">
                <a:solidFill>
                  <a:srgbClr val="6BA42C"/>
                </a:solidFill>
                <a:latin typeface="方正兰亭细黑_GBK" panose="02000000000000000000" pitchFamily="2" charset="-122"/>
                <a:ea typeface="方正兰亭细黑_GBK" panose="02000000000000000000" pitchFamily="2" charset="-122"/>
              </a:rPr>
              <a:t>分析内容四</a:t>
            </a:r>
          </a:p>
        </p:txBody>
      </p:sp>
      <p:sp>
        <p:nvSpPr>
          <p:cNvPr id="42" name="椭圆 41"/>
          <p:cNvSpPr/>
          <p:nvPr/>
        </p:nvSpPr>
        <p:spPr>
          <a:xfrm>
            <a:off x="5558309" y="3090427"/>
            <a:ext cx="500908" cy="500908"/>
          </a:xfrm>
          <a:prstGeom prst="ellipse">
            <a:avLst/>
          </a:prstGeom>
          <a:solidFill>
            <a:srgbClr val="6BA42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43" name="椭圆 42"/>
          <p:cNvSpPr/>
          <p:nvPr/>
        </p:nvSpPr>
        <p:spPr>
          <a:xfrm>
            <a:off x="6700639" y="3314738"/>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48" name="椭圆 47"/>
          <p:cNvSpPr/>
          <p:nvPr/>
        </p:nvSpPr>
        <p:spPr>
          <a:xfrm>
            <a:off x="3535522" y="3315097"/>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49" name="椭圆 48"/>
          <p:cNvSpPr/>
          <p:nvPr/>
        </p:nvSpPr>
        <p:spPr>
          <a:xfrm>
            <a:off x="3239188" y="3433436"/>
            <a:ext cx="137389" cy="137389"/>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50" name="椭圆 49"/>
          <p:cNvSpPr/>
          <p:nvPr/>
        </p:nvSpPr>
        <p:spPr>
          <a:xfrm>
            <a:off x="7158777" y="3319757"/>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51" name="椭圆 50"/>
          <p:cNvSpPr/>
          <p:nvPr/>
        </p:nvSpPr>
        <p:spPr>
          <a:xfrm>
            <a:off x="4045503" y="3312252"/>
            <a:ext cx="137389" cy="137389"/>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52" name="椭圆 51"/>
          <p:cNvSpPr/>
          <p:nvPr/>
        </p:nvSpPr>
        <p:spPr>
          <a:xfrm>
            <a:off x="7536537" y="3443659"/>
            <a:ext cx="137389" cy="137389"/>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60" name="椭圆 59"/>
          <p:cNvSpPr/>
          <p:nvPr/>
        </p:nvSpPr>
        <p:spPr>
          <a:xfrm>
            <a:off x="4833592" y="3346863"/>
            <a:ext cx="250454" cy="250454"/>
          </a:xfrm>
          <a:prstGeom prst="ellipse">
            <a:avLst/>
          </a:prstGeom>
          <a:solidFill>
            <a:srgbClr val="6BA42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61" name="椭圆 60"/>
          <p:cNvSpPr/>
          <p:nvPr/>
        </p:nvSpPr>
        <p:spPr>
          <a:xfrm>
            <a:off x="7710240" y="3313456"/>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62" name="椭圆 61"/>
          <p:cNvSpPr/>
          <p:nvPr/>
        </p:nvSpPr>
        <p:spPr>
          <a:xfrm>
            <a:off x="5134815" y="3321511"/>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63" name="椭圆 62"/>
          <p:cNvSpPr/>
          <p:nvPr/>
        </p:nvSpPr>
        <p:spPr>
          <a:xfrm>
            <a:off x="8343001" y="3370647"/>
            <a:ext cx="137389" cy="137389"/>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66" name="椭圆 65"/>
          <p:cNvSpPr/>
          <p:nvPr/>
        </p:nvSpPr>
        <p:spPr>
          <a:xfrm>
            <a:off x="6884000" y="313095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67" name="椭圆 66"/>
          <p:cNvSpPr/>
          <p:nvPr/>
        </p:nvSpPr>
        <p:spPr>
          <a:xfrm>
            <a:off x="3053618" y="3443943"/>
            <a:ext cx="137389" cy="137389"/>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68" name="椭圆 67"/>
          <p:cNvSpPr/>
          <p:nvPr/>
        </p:nvSpPr>
        <p:spPr>
          <a:xfrm>
            <a:off x="5489614" y="3167050"/>
            <a:ext cx="137389" cy="137389"/>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69" name="椭圆 68"/>
          <p:cNvSpPr/>
          <p:nvPr/>
        </p:nvSpPr>
        <p:spPr>
          <a:xfrm>
            <a:off x="4189290" y="3258897"/>
            <a:ext cx="322151" cy="322151"/>
          </a:xfrm>
          <a:prstGeom prst="ellipse">
            <a:avLst/>
          </a:prstGeom>
          <a:solidFill>
            <a:srgbClr val="6BA42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70" name="椭圆 69"/>
          <p:cNvSpPr/>
          <p:nvPr/>
        </p:nvSpPr>
        <p:spPr>
          <a:xfrm>
            <a:off x="6059217" y="3311634"/>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71" name="椭圆 70"/>
          <p:cNvSpPr/>
          <p:nvPr/>
        </p:nvSpPr>
        <p:spPr>
          <a:xfrm>
            <a:off x="2190126" y="3314967"/>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72" name="椭圆 71"/>
          <p:cNvSpPr/>
          <p:nvPr/>
        </p:nvSpPr>
        <p:spPr>
          <a:xfrm>
            <a:off x="1904916" y="3446199"/>
            <a:ext cx="137389" cy="137389"/>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73" name="椭圆 72"/>
          <p:cNvSpPr/>
          <p:nvPr/>
        </p:nvSpPr>
        <p:spPr>
          <a:xfrm>
            <a:off x="3755608" y="3131696"/>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74" name="椭圆 73"/>
          <p:cNvSpPr/>
          <p:nvPr/>
        </p:nvSpPr>
        <p:spPr>
          <a:xfrm>
            <a:off x="2673903" y="3368030"/>
            <a:ext cx="137389" cy="137389"/>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75" name="椭圆 74"/>
          <p:cNvSpPr/>
          <p:nvPr/>
        </p:nvSpPr>
        <p:spPr>
          <a:xfrm>
            <a:off x="7176749" y="3174245"/>
            <a:ext cx="137389" cy="137389"/>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76" name="椭圆 75"/>
          <p:cNvSpPr/>
          <p:nvPr/>
        </p:nvSpPr>
        <p:spPr>
          <a:xfrm>
            <a:off x="8713719" y="330567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77" name="TextBox 7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53" name="TextBox 52"/>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案例分析</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40000">
                                          <p:cBhvr additive="base">
                                            <p:cTn id="7" dur="50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0000">
                                      <p:stCondLst>
                                        <p:cond delay="300"/>
                                      </p:stCondLst>
                                      <p:childTnLst>
                                        <p:set>
                                          <p:cBhvr>
                                            <p:cTn id="10" dur="1" fill="hold">
                                              <p:stCondLst>
                                                <p:cond delay="0"/>
                                              </p:stCondLst>
                                            </p:cTn>
                                            <p:tgtEl>
                                              <p:spTgt spid="29"/>
                                            </p:tgtEl>
                                            <p:attrNameLst>
                                              <p:attrName>style.visibility</p:attrName>
                                            </p:attrNameLst>
                                          </p:cBhvr>
                                          <p:to>
                                            <p:strVal val="visible"/>
                                          </p:to>
                                        </p:set>
                                        <p:anim calcmode="lin" valueType="num" p14:bounceEnd="40000">
                                          <p:cBhvr additive="base">
                                            <p:cTn id="11"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12" presetClass="entr" presetSubtype="8" fill="hold" grpId="0" nodeType="withEffect">
                                      <p:stCondLst>
                                        <p:cond delay="30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p:tgtEl>
                                              <p:spTgt spid="38"/>
                                            </p:tgtEl>
                                            <p:attrNameLst>
                                              <p:attrName>ppt_x</p:attrName>
                                            </p:attrNameLst>
                                          </p:cBhvr>
                                          <p:tavLst>
                                            <p:tav tm="0">
                                              <p:val>
                                                <p:strVal val="#ppt_x-#ppt_w*1.125000"/>
                                              </p:val>
                                            </p:tav>
                                            <p:tav tm="100000">
                                              <p:val>
                                                <p:strVal val="#ppt_x"/>
                                              </p:val>
                                            </p:tav>
                                          </p:tavLst>
                                        </p:anim>
                                        <p:animEffect transition="in" filter="wipe(right)">
                                          <p:cBhvr>
                                            <p:cTn id="16" dur="500"/>
                                            <p:tgtEl>
                                              <p:spTgt spid="38"/>
                                            </p:tgtEl>
                                          </p:cBhvr>
                                        </p:animEffect>
                                      </p:childTnLst>
                                    </p:cTn>
                                  </p:par>
                                  <p:par>
                                    <p:cTn id="17" presetID="2" presetClass="entr" presetSubtype="2" fill="hold" nodeType="withEffect" p14:presetBounceEnd="40000">
                                      <p:stCondLst>
                                        <p:cond delay="600"/>
                                      </p:stCondLst>
                                      <p:childTnLst>
                                        <p:set>
                                          <p:cBhvr>
                                            <p:cTn id="18" dur="1" fill="hold">
                                              <p:stCondLst>
                                                <p:cond delay="0"/>
                                              </p:stCondLst>
                                            </p:cTn>
                                            <p:tgtEl>
                                              <p:spTgt spid="32"/>
                                            </p:tgtEl>
                                            <p:attrNameLst>
                                              <p:attrName>style.visibility</p:attrName>
                                            </p:attrNameLst>
                                          </p:cBhvr>
                                          <p:to>
                                            <p:strVal val="visible"/>
                                          </p:to>
                                        </p:set>
                                        <p:anim calcmode="lin" valueType="num" p14:bounceEnd="40000">
                                          <p:cBhvr additive="base">
                                            <p:cTn id="19" dur="500" fill="hold"/>
                                            <p:tgtEl>
                                              <p:spTgt spid="32"/>
                                            </p:tgtEl>
                                            <p:attrNameLst>
                                              <p:attrName>ppt_x</p:attrName>
                                            </p:attrNameLst>
                                          </p:cBhvr>
                                          <p:tavLst>
                                            <p:tav tm="0">
                                              <p:val>
                                                <p:strVal val="1+#ppt_w/2"/>
                                              </p:val>
                                            </p:tav>
                                            <p:tav tm="100000">
                                              <p:val>
                                                <p:strVal val="#ppt_x"/>
                                              </p:val>
                                            </p:tav>
                                          </p:tavLst>
                                        </p:anim>
                                        <p:anim calcmode="lin" valueType="num" p14:bounceEnd="40000">
                                          <p:cBhvr additive="base">
                                            <p:cTn id="20" dur="500" fill="hold"/>
                                            <p:tgtEl>
                                              <p:spTgt spid="32"/>
                                            </p:tgtEl>
                                            <p:attrNameLst>
                                              <p:attrName>ppt_y</p:attrName>
                                            </p:attrNameLst>
                                          </p:cBhvr>
                                          <p:tavLst>
                                            <p:tav tm="0">
                                              <p:val>
                                                <p:strVal val="#ppt_y"/>
                                              </p:val>
                                            </p:tav>
                                            <p:tav tm="100000">
                                              <p:val>
                                                <p:strVal val="#ppt_y"/>
                                              </p:val>
                                            </p:tav>
                                          </p:tavLst>
                                        </p:anim>
                                      </p:childTnLst>
                                    </p:cTn>
                                  </p:par>
                                  <p:par>
                                    <p:cTn id="21" presetID="12" presetClass="entr" presetSubtype="8" fill="hold" grpId="0" nodeType="withEffect">
                                      <p:stCondLst>
                                        <p:cond delay="60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p:tgtEl>
                                              <p:spTgt spid="39"/>
                                            </p:tgtEl>
                                            <p:attrNameLst>
                                              <p:attrName>ppt_x</p:attrName>
                                            </p:attrNameLst>
                                          </p:cBhvr>
                                          <p:tavLst>
                                            <p:tav tm="0">
                                              <p:val>
                                                <p:strVal val="#ppt_x-#ppt_w*1.125000"/>
                                              </p:val>
                                            </p:tav>
                                            <p:tav tm="100000">
                                              <p:val>
                                                <p:strVal val="#ppt_x"/>
                                              </p:val>
                                            </p:tav>
                                          </p:tavLst>
                                        </p:anim>
                                        <p:animEffect transition="in" filter="wipe(right)">
                                          <p:cBhvr>
                                            <p:cTn id="24" dur="500"/>
                                            <p:tgtEl>
                                              <p:spTgt spid="39"/>
                                            </p:tgtEl>
                                          </p:cBhvr>
                                        </p:animEffect>
                                      </p:childTnLst>
                                    </p:cTn>
                                  </p:par>
                                  <p:par>
                                    <p:cTn id="25" presetID="2" presetClass="entr" presetSubtype="2" fill="hold" nodeType="withEffect" p14:presetBounceEnd="40000">
                                      <p:stCondLst>
                                        <p:cond delay="900"/>
                                      </p:stCondLst>
                                      <p:childTnLst>
                                        <p:set>
                                          <p:cBhvr>
                                            <p:cTn id="26" dur="1" fill="hold">
                                              <p:stCondLst>
                                                <p:cond delay="0"/>
                                              </p:stCondLst>
                                            </p:cTn>
                                            <p:tgtEl>
                                              <p:spTgt spid="35"/>
                                            </p:tgtEl>
                                            <p:attrNameLst>
                                              <p:attrName>style.visibility</p:attrName>
                                            </p:attrNameLst>
                                          </p:cBhvr>
                                          <p:to>
                                            <p:strVal val="visible"/>
                                          </p:to>
                                        </p:set>
                                        <p:anim calcmode="lin" valueType="num" p14:bounceEnd="40000">
                                          <p:cBhvr additive="base">
                                            <p:cTn id="27" dur="50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35"/>
                                            </p:tgtEl>
                                            <p:attrNameLst>
                                              <p:attrName>ppt_y</p:attrName>
                                            </p:attrNameLst>
                                          </p:cBhvr>
                                          <p:tavLst>
                                            <p:tav tm="0">
                                              <p:val>
                                                <p:strVal val="#ppt_y"/>
                                              </p:val>
                                            </p:tav>
                                            <p:tav tm="100000">
                                              <p:val>
                                                <p:strVal val="#ppt_y"/>
                                              </p:val>
                                            </p:tav>
                                          </p:tavLst>
                                        </p:anim>
                                      </p:childTnLst>
                                    </p:cTn>
                                  </p:par>
                                  <p:par>
                                    <p:cTn id="29" presetID="12" presetClass="entr" presetSubtype="8" fill="hold" grpId="0" nodeType="withEffect">
                                      <p:stCondLst>
                                        <p:cond delay="90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p:tgtEl>
                                              <p:spTgt spid="40"/>
                                            </p:tgtEl>
                                            <p:attrNameLst>
                                              <p:attrName>ppt_x</p:attrName>
                                            </p:attrNameLst>
                                          </p:cBhvr>
                                          <p:tavLst>
                                            <p:tav tm="0">
                                              <p:val>
                                                <p:strVal val="#ppt_x-#ppt_w*1.125000"/>
                                              </p:val>
                                            </p:tav>
                                            <p:tav tm="100000">
                                              <p:val>
                                                <p:strVal val="#ppt_x"/>
                                              </p:val>
                                            </p:tav>
                                          </p:tavLst>
                                        </p:anim>
                                        <p:animEffect transition="in" filter="wipe(right)">
                                          <p:cBhvr>
                                            <p:cTn id="32" dur="500"/>
                                            <p:tgtEl>
                                              <p:spTgt spid="40"/>
                                            </p:tgtEl>
                                          </p:cBhvr>
                                        </p:animEffect>
                                      </p:childTnLst>
                                    </p:cTn>
                                  </p:par>
                                  <p:par>
                                    <p:cTn id="33" presetID="12" presetClass="entr" presetSubtype="8" fill="hold" grpId="0" nodeType="withEffect">
                                      <p:stCondLst>
                                        <p:cond delay="12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p:tgtEl>
                                              <p:spTgt spid="41"/>
                                            </p:tgtEl>
                                            <p:attrNameLst>
                                              <p:attrName>ppt_x</p:attrName>
                                            </p:attrNameLst>
                                          </p:cBhvr>
                                          <p:tavLst>
                                            <p:tav tm="0">
                                              <p:val>
                                                <p:strVal val="#ppt_x-#ppt_w*1.125000"/>
                                              </p:val>
                                            </p:tav>
                                            <p:tav tm="100000">
                                              <p:val>
                                                <p:strVal val="#ppt_x"/>
                                              </p:val>
                                            </p:tav>
                                          </p:tavLst>
                                        </p:anim>
                                        <p:animEffect transition="in" filter="wipe(right)">
                                          <p:cBhvr>
                                            <p:cTn id="36" dur="500"/>
                                            <p:tgtEl>
                                              <p:spTgt spid="41"/>
                                            </p:tgtEl>
                                          </p:cBhvr>
                                        </p:animEffect>
                                      </p:childTnLst>
                                    </p:cTn>
                                  </p:par>
                                </p:childTnLst>
                              </p:cTn>
                            </p:par>
                            <p:par>
                              <p:cTn id="37" fill="hold">
                                <p:stCondLst>
                                  <p:cond delay="500"/>
                                </p:stCondLst>
                                <p:childTnLst>
                                  <p:par>
                                    <p:cTn id="38" presetID="53" presetClass="entr" presetSubtype="16"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animEffect transition="in" filter="fade">
                                          <p:cBhvr>
                                            <p:cTn id="42" dur="500"/>
                                            <p:tgtEl>
                                              <p:spTgt spid="42"/>
                                            </p:tgtEl>
                                          </p:cBhvr>
                                        </p:animEffect>
                                      </p:childTnLst>
                                    </p:cTn>
                                  </p:par>
                                  <p:par>
                                    <p:cTn id="43" presetID="53" presetClass="entr" presetSubtype="16" fill="hold" grpId="0" nodeType="withEffect">
                                      <p:stCondLst>
                                        <p:cond delay="40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Effect transition="in" filter="fade">
                                          <p:cBhvr>
                                            <p:cTn id="47" dur="500"/>
                                            <p:tgtEl>
                                              <p:spTgt spid="43"/>
                                            </p:tgtEl>
                                          </p:cBhvr>
                                        </p:animEffect>
                                      </p:childTnLst>
                                    </p:cTn>
                                  </p:par>
                                  <p:par>
                                    <p:cTn id="48" presetID="53" presetClass="entr" presetSubtype="16" fill="hold" grpId="0" nodeType="withEffect">
                                      <p:stCondLst>
                                        <p:cond delay="200"/>
                                      </p:stCondLst>
                                      <p:childTnLst>
                                        <p:set>
                                          <p:cBhvr>
                                            <p:cTn id="49" dur="1" fill="hold">
                                              <p:stCondLst>
                                                <p:cond delay="0"/>
                                              </p:stCondLst>
                                            </p:cTn>
                                            <p:tgtEl>
                                              <p:spTgt spid="48"/>
                                            </p:tgtEl>
                                            <p:attrNameLst>
                                              <p:attrName>style.visibility</p:attrName>
                                            </p:attrNameLst>
                                          </p:cBhvr>
                                          <p:to>
                                            <p:strVal val="visible"/>
                                          </p:to>
                                        </p:set>
                                        <p:anim calcmode="lin" valueType="num">
                                          <p:cBhvr>
                                            <p:cTn id="50" dur="500" fill="hold"/>
                                            <p:tgtEl>
                                              <p:spTgt spid="48"/>
                                            </p:tgtEl>
                                            <p:attrNameLst>
                                              <p:attrName>ppt_w</p:attrName>
                                            </p:attrNameLst>
                                          </p:cBhvr>
                                          <p:tavLst>
                                            <p:tav tm="0">
                                              <p:val>
                                                <p:fltVal val="0"/>
                                              </p:val>
                                            </p:tav>
                                            <p:tav tm="100000">
                                              <p:val>
                                                <p:strVal val="#ppt_w"/>
                                              </p:val>
                                            </p:tav>
                                          </p:tavLst>
                                        </p:anim>
                                        <p:anim calcmode="lin" valueType="num">
                                          <p:cBhvr>
                                            <p:cTn id="51" dur="500" fill="hold"/>
                                            <p:tgtEl>
                                              <p:spTgt spid="48"/>
                                            </p:tgtEl>
                                            <p:attrNameLst>
                                              <p:attrName>ppt_h</p:attrName>
                                            </p:attrNameLst>
                                          </p:cBhvr>
                                          <p:tavLst>
                                            <p:tav tm="0">
                                              <p:val>
                                                <p:fltVal val="0"/>
                                              </p:val>
                                            </p:tav>
                                            <p:tav tm="100000">
                                              <p:val>
                                                <p:strVal val="#ppt_h"/>
                                              </p:val>
                                            </p:tav>
                                          </p:tavLst>
                                        </p:anim>
                                        <p:animEffect transition="in" filter="fade">
                                          <p:cBhvr>
                                            <p:cTn id="52" dur="500"/>
                                            <p:tgtEl>
                                              <p:spTgt spid="48"/>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p:cTn id="55" dur="500" fill="hold"/>
                                            <p:tgtEl>
                                              <p:spTgt spid="49"/>
                                            </p:tgtEl>
                                            <p:attrNameLst>
                                              <p:attrName>ppt_w</p:attrName>
                                            </p:attrNameLst>
                                          </p:cBhvr>
                                          <p:tavLst>
                                            <p:tav tm="0">
                                              <p:val>
                                                <p:fltVal val="0"/>
                                              </p:val>
                                            </p:tav>
                                            <p:tav tm="100000">
                                              <p:val>
                                                <p:strVal val="#ppt_w"/>
                                              </p:val>
                                            </p:tav>
                                          </p:tavLst>
                                        </p:anim>
                                        <p:anim calcmode="lin" valueType="num">
                                          <p:cBhvr>
                                            <p:cTn id="56" dur="500" fill="hold"/>
                                            <p:tgtEl>
                                              <p:spTgt spid="49"/>
                                            </p:tgtEl>
                                            <p:attrNameLst>
                                              <p:attrName>ppt_h</p:attrName>
                                            </p:attrNameLst>
                                          </p:cBhvr>
                                          <p:tavLst>
                                            <p:tav tm="0">
                                              <p:val>
                                                <p:fltVal val="0"/>
                                              </p:val>
                                            </p:tav>
                                            <p:tav tm="100000">
                                              <p:val>
                                                <p:strVal val="#ppt_h"/>
                                              </p:val>
                                            </p:tav>
                                          </p:tavLst>
                                        </p:anim>
                                        <p:animEffect transition="in" filter="fade">
                                          <p:cBhvr>
                                            <p:cTn id="57" dur="500"/>
                                            <p:tgtEl>
                                              <p:spTgt spid="49"/>
                                            </p:tgtEl>
                                          </p:cBhvr>
                                        </p:animEffect>
                                      </p:childTnLst>
                                    </p:cTn>
                                  </p:par>
                                  <p:par>
                                    <p:cTn id="58" presetID="53" presetClass="entr" presetSubtype="16" fill="hold" grpId="0" nodeType="withEffect">
                                      <p:stCondLst>
                                        <p:cond delay="400"/>
                                      </p:stCondLst>
                                      <p:childTnLst>
                                        <p:set>
                                          <p:cBhvr>
                                            <p:cTn id="59" dur="1" fill="hold">
                                              <p:stCondLst>
                                                <p:cond delay="0"/>
                                              </p:stCondLst>
                                            </p:cTn>
                                            <p:tgtEl>
                                              <p:spTgt spid="50"/>
                                            </p:tgtEl>
                                            <p:attrNameLst>
                                              <p:attrName>style.visibility</p:attrName>
                                            </p:attrNameLst>
                                          </p:cBhvr>
                                          <p:to>
                                            <p:strVal val="visible"/>
                                          </p:to>
                                        </p:set>
                                        <p:anim calcmode="lin" valueType="num">
                                          <p:cBhvr>
                                            <p:cTn id="60" dur="500" fill="hold"/>
                                            <p:tgtEl>
                                              <p:spTgt spid="50"/>
                                            </p:tgtEl>
                                            <p:attrNameLst>
                                              <p:attrName>ppt_w</p:attrName>
                                            </p:attrNameLst>
                                          </p:cBhvr>
                                          <p:tavLst>
                                            <p:tav tm="0">
                                              <p:val>
                                                <p:fltVal val="0"/>
                                              </p:val>
                                            </p:tav>
                                            <p:tav tm="100000">
                                              <p:val>
                                                <p:strVal val="#ppt_w"/>
                                              </p:val>
                                            </p:tav>
                                          </p:tavLst>
                                        </p:anim>
                                        <p:anim calcmode="lin" valueType="num">
                                          <p:cBhvr>
                                            <p:cTn id="61" dur="500" fill="hold"/>
                                            <p:tgtEl>
                                              <p:spTgt spid="50"/>
                                            </p:tgtEl>
                                            <p:attrNameLst>
                                              <p:attrName>ppt_h</p:attrName>
                                            </p:attrNameLst>
                                          </p:cBhvr>
                                          <p:tavLst>
                                            <p:tav tm="0">
                                              <p:val>
                                                <p:fltVal val="0"/>
                                              </p:val>
                                            </p:tav>
                                            <p:tav tm="100000">
                                              <p:val>
                                                <p:strVal val="#ppt_h"/>
                                              </p:val>
                                            </p:tav>
                                          </p:tavLst>
                                        </p:anim>
                                        <p:animEffect transition="in" filter="fade">
                                          <p:cBhvr>
                                            <p:cTn id="62" dur="500"/>
                                            <p:tgtEl>
                                              <p:spTgt spid="50"/>
                                            </p:tgtEl>
                                          </p:cBhvr>
                                        </p:animEffect>
                                      </p:childTnLst>
                                    </p:cTn>
                                  </p:par>
                                  <p:par>
                                    <p:cTn id="63" presetID="53" presetClass="entr" presetSubtype="16" fill="hold" grpId="0" nodeType="withEffect">
                                      <p:stCondLst>
                                        <p:cond delay="200"/>
                                      </p:stCondLst>
                                      <p:childTnLst>
                                        <p:set>
                                          <p:cBhvr>
                                            <p:cTn id="64" dur="1" fill="hold">
                                              <p:stCondLst>
                                                <p:cond delay="0"/>
                                              </p:stCondLst>
                                            </p:cTn>
                                            <p:tgtEl>
                                              <p:spTgt spid="51"/>
                                            </p:tgtEl>
                                            <p:attrNameLst>
                                              <p:attrName>style.visibility</p:attrName>
                                            </p:attrNameLst>
                                          </p:cBhvr>
                                          <p:to>
                                            <p:strVal val="visible"/>
                                          </p:to>
                                        </p:set>
                                        <p:anim calcmode="lin" valueType="num">
                                          <p:cBhvr>
                                            <p:cTn id="65" dur="500" fill="hold"/>
                                            <p:tgtEl>
                                              <p:spTgt spid="51"/>
                                            </p:tgtEl>
                                            <p:attrNameLst>
                                              <p:attrName>ppt_w</p:attrName>
                                            </p:attrNameLst>
                                          </p:cBhvr>
                                          <p:tavLst>
                                            <p:tav tm="0">
                                              <p:val>
                                                <p:fltVal val="0"/>
                                              </p:val>
                                            </p:tav>
                                            <p:tav tm="100000">
                                              <p:val>
                                                <p:strVal val="#ppt_w"/>
                                              </p:val>
                                            </p:tav>
                                          </p:tavLst>
                                        </p:anim>
                                        <p:anim calcmode="lin" valueType="num">
                                          <p:cBhvr>
                                            <p:cTn id="66" dur="500" fill="hold"/>
                                            <p:tgtEl>
                                              <p:spTgt spid="51"/>
                                            </p:tgtEl>
                                            <p:attrNameLst>
                                              <p:attrName>ppt_h</p:attrName>
                                            </p:attrNameLst>
                                          </p:cBhvr>
                                          <p:tavLst>
                                            <p:tav tm="0">
                                              <p:val>
                                                <p:fltVal val="0"/>
                                              </p:val>
                                            </p:tav>
                                            <p:tav tm="100000">
                                              <p:val>
                                                <p:strVal val="#ppt_h"/>
                                              </p:val>
                                            </p:tav>
                                          </p:tavLst>
                                        </p:anim>
                                        <p:animEffect transition="in" filter="fade">
                                          <p:cBhvr>
                                            <p:cTn id="67" dur="500"/>
                                            <p:tgtEl>
                                              <p:spTgt spid="51"/>
                                            </p:tgtEl>
                                          </p:cBhvr>
                                        </p:animEffect>
                                      </p:childTnLst>
                                    </p:cTn>
                                  </p:par>
                                  <p:par>
                                    <p:cTn id="68" presetID="53" presetClass="entr" presetSubtype="16" fill="hold" grpId="0" nodeType="withEffect">
                                      <p:stCondLst>
                                        <p:cond delay="200"/>
                                      </p:stCondLst>
                                      <p:childTnLst>
                                        <p:set>
                                          <p:cBhvr>
                                            <p:cTn id="69" dur="1" fill="hold">
                                              <p:stCondLst>
                                                <p:cond delay="0"/>
                                              </p:stCondLst>
                                            </p:cTn>
                                            <p:tgtEl>
                                              <p:spTgt spid="52"/>
                                            </p:tgtEl>
                                            <p:attrNameLst>
                                              <p:attrName>style.visibility</p:attrName>
                                            </p:attrNameLst>
                                          </p:cBhvr>
                                          <p:to>
                                            <p:strVal val="visible"/>
                                          </p:to>
                                        </p:set>
                                        <p:anim calcmode="lin" valueType="num">
                                          <p:cBhvr>
                                            <p:cTn id="70" dur="500" fill="hold"/>
                                            <p:tgtEl>
                                              <p:spTgt spid="52"/>
                                            </p:tgtEl>
                                            <p:attrNameLst>
                                              <p:attrName>ppt_w</p:attrName>
                                            </p:attrNameLst>
                                          </p:cBhvr>
                                          <p:tavLst>
                                            <p:tav tm="0">
                                              <p:val>
                                                <p:fltVal val="0"/>
                                              </p:val>
                                            </p:tav>
                                            <p:tav tm="100000">
                                              <p:val>
                                                <p:strVal val="#ppt_w"/>
                                              </p:val>
                                            </p:tav>
                                          </p:tavLst>
                                        </p:anim>
                                        <p:anim calcmode="lin" valueType="num">
                                          <p:cBhvr>
                                            <p:cTn id="71" dur="500" fill="hold"/>
                                            <p:tgtEl>
                                              <p:spTgt spid="52"/>
                                            </p:tgtEl>
                                            <p:attrNameLst>
                                              <p:attrName>ppt_h</p:attrName>
                                            </p:attrNameLst>
                                          </p:cBhvr>
                                          <p:tavLst>
                                            <p:tav tm="0">
                                              <p:val>
                                                <p:fltVal val="0"/>
                                              </p:val>
                                            </p:tav>
                                            <p:tav tm="100000">
                                              <p:val>
                                                <p:strVal val="#ppt_h"/>
                                              </p:val>
                                            </p:tav>
                                          </p:tavLst>
                                        </p:anim>
                                        <p:animEffect transition="in" filter="fade">
                                          <p:cBhvr>
                                            <p:cTn id="72" dur="500"/>
                                            <p:tgtEl>
                                              <p:spTgt spid="52"/>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 calcmode="lin" valueType="num">
                                          <p:cBhvr>
                                            <p:cTn id="75" dur="500" fill="hold"/>
                                            <p:tgtEl>
                                              <p:spTgt spid="60"/>
                                            </p:tgtEl>
                                            <p:attrNameLst>
                                              <p:attrName>ppt_w</p:attrName>
                                            </p:attrNameLst>
                                          </p:cBhvr>
                                          <p:tavLst>
                                            <p:tav tm="0">
                                              <p:val>
                                                <p:fltVal val="0"/>
                                              </p:val>
                                            </p:tav>
                                            <p:tav tm="100000">
                                              <p:val>
                                                <p:strVal val="#ppt_w"/>
                                              </p:val>
                                            </p:tav>
                                          </p:tavLst>
                                        </p:anim>
                                        <p:anim calcmode="lin" valueType="num">
                                          <p:cBhvr>
                                            <p:cTn id="76" dur="500" fill="hold"/>
                                            <p:tgtEl>
                                              <p:spTgt spid="60"/>
                                            </p:tgtEl>
                                            <p:attrNameLst>
                                              <p:attrName>ppt_h</p:attrName>
                                            </p:attrNameLst>
                                          </p:cBhvr>
                                          <p:tavLst>
                                            <p:tav tm="0">
                                              <p:val>
                                                <p:fltVal val="0"/>
                                              </p:val>
                                            </p:tav>
                                            <p:tav tm="100000">
                                              <p:val>
                                                <p:strVal val="#ppt_h"/>
                                              </p:val>
                                            </p:tav>
                                          </p:tavLst>
                                        </p:anim>
                                        <p:animEffect transition="in" filter="fade">
                                          <p:cBhvr>
                                            <p:cTn id="77" dur="500"/>
                                            <p:tgtEl>
                                              <p:spTgt spid="60"/>
                                            </p:tgtEl>
                                          </p:cBhvr>
                                        </p:animEffect>
                                      </p:childTnLst>
                                    </p:cTn>
                                  </p:par>
                                  <p:par>
                                    <p:cTn id="78" presetID="53" presetClass="entr" presetSubtype="16" fill="hold" grpId="0" nodeType="withEffect">
                                      <p:stCondLst>
                                        <p:cond delay="400"/>
                                      </p:stCondLst>
                                      <p:childTnLst>
                                        <p:set>
                                          <p:cBhvr>
                                            <p:cTn id="79" dur="1" fill="hold">
                                              <p:stCondLst>
                                                <p:cond delay="0"/>
                                              </p:stCondLst>
                                            </p:cTn>
                                            <p:tgtEl>
                                              <p:spTgt spid="61"/>
                                            </p:tgtEl>
                                            <p:attrNameLst>
                                              <p:attrName>style.visibility</p:attrName>
                                            </p:attrNameLst>
                                          </p:cBhvr>
                                          <p:to>
                                            <p:strVal val="visible"/>
                                          </p:to>
                                        </p:set>
                                        <p:anim calcmode="lin" valueType="num">
                                          <p:cBhvr>
                                            <p:cTn id="80" dur="500" fill="hold"/>
                                            <p:tgtEl>
                                              <p:spTgt spid="61"/>
                                            </p:tgtEl>
                                            <p:attrNameLst>
                                              <p:attrName>ppt_w</p:attrName>
                                            </p:attrNameLst>
                                          </p:cBhvr>
                                          <p:tavLst>
                                            <p:tav tm="0">
                                              <p:val>
                                                <p:fltVal val="0"/>
                                              </p:val>
                                            </p:tav>
                                            <p:tav tm="100000">
                                              <p:val>
                                                <p:strVal val="#ppt_w"/>
                                              </p:val>
                                            </p:tav>
                                          </p:tavLst>
                                        </p:anim>
                                        <p:anim calcmode="lin" valueType="num">
                                          <p:cBhvr>
                                            <p:cTn id="81" dur="500" fill="hold"/>
                                            <p:tgtEl>
                                              <p:spTgt spid="61"/>
                                            </p:tgtEl>
                                            <p:attrNameLst>
                                              <p:attrName>ppt_h</p:attrName>
                                            </p:attrNameLst>
                                          </p:cBhvr>
                                          <p:tavLst>
                                            <p:tav tm="0">
                                              <p:val>
                                                <p:fltVal val="0"/>
                                              </p:val>
                                            </p:tav>
                                            <p:tav tm="100000">
                                              <p:val>
                                                <p:strVal val="#ppt_h"/>
                                              </p:val>
                                            </p:tav>
                                          </p:tavLst>
                                        </p:anim>
                                        <p:animEffect transition="in" filter="fade">
                                          <p:cBhvr>
                                            <p:cTn id="82" dur="500"/>
                                            <p:tgtEl>
                                              <p:spTgt spid="61"/>
                                            </p:tgtEl>
                                          </p:cBhvr>
                                        </p:animEffect>
                                      </p:childTnLst>
                                    </p:cTn>
                                  </p:par>
                                  <p:par>
                                    <p:cTn id="83" presetID="53" presetClass="entr" presetSubtype="16" fill="hold" grpId="0" nodeType="withEffect">
                                      <p:stCondLst>
                                        <p:cond delay="200"/>
                                      </p:stCondLst>
                                      <p:childTnLst>
                                        <p:set>
                                          <p:cBhvr>
                                            <p:cTn id="84" dur="1" fill="hold">
                                              <p:stCondLst>
                                                <p:cond delay="0"/>
                                              </p:stCondLst>
                                            </p:cTn>
                                            <p:tgtEl>
                                              <p:spTgt spid="62"/>
                                            </p:tgtEl>
                                            <p:attrNameLst>
                                              <p:attrName>style.visibility</p:attrName>
                                            </p:attrNameLst>
                                          </p:cBhvr>
                                          <p:to>
                                            <p:strVal val="visible"/>
                                          </p:to>
                                        </p:set>
                                        <p:anim calcmode="lin" valueType="num">
                                          <p:cBhvr>
                                            <p:cTn id="85" dur="500" fill="hold"/>
                                            <p:tgtEl>
                                              <p:spTgt spid="62"/>
                                            </p:tgtEl>
                                            <p:attrNameLst>
                                              <p:attrName>ppt_w</p:attrName>
                                            </p:attrNameLst>
                                          </p:cBhvr>
                                          <p:tavLst>
                                            <p:tav tm="0">
                                              <p:val>
                                                <p:fltVal val="0"/>
                                              </p:val>
                                            </p:tav>
                                            <p:tav tm="100000">
                                              <p:val>
                                                <p:strVal val="#ppt_w"/>
                                              </p:val>
                                            </p:tav>
                                          </p:tavLst>
                                        </p:anim>
                                        <p:anim calcmode="lin" valueType="num">
                                          <p:cBhvr>
                                            <p:cTn id="86" dur="500" fill="hold"/>
                                            <p:tgtEl>
                                              <p:spTgt spid="62"/>
                                            </p:tgtEl>
                                            <p:attrNameLst>
                                              <p:attrName>ppt_h</p:attrName>
                                            </p:attrNameLst>
                                          </p:cBhvr>
                                          <p:tavLst>
                                            <p:tav tm="0">
                                              <p:val>
                                                <p:fltVal val="0"/>
                                              </p:val>
                                            </p:tav>
                                            <p:tav tm="100000">
                                              <p:val>
                                                <p:strVal val="#ppt_h"/>
                                              </p:val>
                                            </p:tav>
                                          </p:tavLst>
                                        </p:anim>
                                        <p:animEffect transition="in" filter="fade">
                                          <p:cBhvr>
                                            <p:cTn id="87" dur="500"/>
                                            <p:tgtEl>
                                              <p:spTgt spid="6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63"/>
                                            </p:tgtEl>
                                            <p:attrNameLst>
                                              <p:attrName>style.visibility</p:attrName>
                                            </p:attrNameLst>
                                          </p:cBhvr>
                                          <p:to>
                                            <p:strVal val="visible"/>
                                          </p:to>
                                        </p:set>
                                        <p:anim calcmode="lin" valueType="num">
                                          <p:cBhvr>
                                            <p:cTn id="90" dur="500" fill="hold"/>
                                            <p:tgtEl>
                                              <p:spTgt spid="63"/>
                                            </p:tgtEl>
                                            <p:attrNameLst>
                                              <p:attrName>ppt_w</p:attrName>
                                            </p:attrNameLst>
                                          </p:cBhvr>
                                          <p:tavLst>
                                            <p:tav tm="0">
                                              <p:val>
                                                <p:fltVal val="0"/>
                                              </p:val>
                                            </p:tav>
                                            <p:tav tm="100000">
                                              <p:val>
                                                <p:strVal val="#ppt_w"/>
                                              </p:val>
                                            </p:tav>
                                          </p:tavLst>
                                        </p:anim>
                                        <p:anim calcmode="lin" valueType="num">
                                          <p:cBhvr>
                                            <p:cTn id="91" dur="500" fill="hold"/>
                                            <p:tgtEl>
                                              <p:spTgt spid="63"/>
                                            </p:tgtEl>
                                            <p:attrNameLst>
                                              <p:attrName>ppt_h</p:attrName>
                                            </p:attrNameLst>
                                          </p:cBhvr>
                                          <p:tavLst>
                                            <p:tav tm="0">
                                              <p:val>
                                                <p:fltVal val="0"/>
                                              </p:val>
                                            </p:tav>
                                            <p:tav tm="100000">
                                              <p:val>
                                                <p:strVal val="#ppt_h"/>
                                              </p:val>
                                            </p:tav>
                                          </p:tavLst>
                                        </p:anim>
                                        <p:animEffect transition="in" filter="fade">
                                          <p:cBhvr>
                                            <p:cTn id="92" dur="500"/>
                                            <p:tgtEl>
                                              <p:spTgt spid="63"/>
                                            </p:tgtEl>
                                          </p:cBhvr>
                                        </p:animEffect>
                                      </p:childTnLst>
                                    </p:cTn>
                                  </p:par>
                                  <p:par>
                                    <p:cTn id="93" presetID="53" presetClass="entr" presetSubtype="16" fill="hold" grpId="0" nodeType="withEffect">
                                      <p:stCondLst>
                                        <p:cond delay="400"/>
                                      </p:stCondLst>
                                      <p:childTnLst>
                                        <p:set>
                                          <p:cBhvr>
                                            <p:cTn id="94" dur="1" fill="hold">
                                              <p:stCondLst>
                                                <p:cond delay="0"/>
                                              </p:stCondLst>
                                            </p:cTn>
                                            <p:tgtEl>
                                              <p:spTgt spid="66"/>
                                            </p:tgtEl>
                                            <p:attrNameLst>
                                              <p:attrName>style.visibility</p:attrName>
                                            </p:attrNameLst>
                                          </p:cBhvr>
                                          <p:to>
                                            <p:strVal val="visible"/>
                                          </p:to>
                                        </p:set>
                                        <p:anim calcmode="lin" valueType="num">
                                          <p:cBhvr>
                                            <p:cTn id="95" dur="500" fill="hold"/>
                                            <p:tgtEl>
                                              <p:spTgt spid="66"/>
                                            </p:tgtEl>
                                            <p:attrNameLst>
                                              <p:attrName>ppt_w</p:attrName>
                                            </p:attrNameLst>
                                          </p:cBhvr>
                                          <p:tavLst>
                                            <p:tav tm="0">
                                              <p:val>
                                                <p:fltVal val="0"/>
                                              </p:val>
                                            </p:tav>
                                            <p:tav tm="100000">
                                              <p:val>
                                                <p:strVal val="#ppt_w"/>
                                              </p:val>
                                            </p:tav>
                                          </p:tavLst>
                                        </p:anim>
                                        <p:anim calcmode="lin" valueType="num">
                                          <p:cBhvr>
                                            <p:cTn id="96" dur="500" fill="hold"/>
                                            <p:tgtEl>
                                              <p:spTgt spid="66"/>
                                            </p:tgtEl>
                                            <p:attrNameLst>
                                              <p:attrName>ppt_h</p:attrName>
                                            </p:attrNameLst>
                                          </p:cBhvr>
                                          <p:tavLst>
                                            <p:tav tm="0">
                                              <p:val>
                                                <p:fltVal val="0"/>
                                              </p:val>
                                            </p:tav>
                                            <p:tav tm="100000">
                                              <p:val>
                                                <p:strVal val="#ppt_h"/>
                                              </p:val>
                                            </p:tav>
                                          </p:tavLst>
                                        </p:anim>
                                        <p:animEffect transition="in" filter="fade">
                                          <p:cBhvr>
                                            <p:cTn id="97" dur="500"/>
                                            <p:tgtEl>
                                              <p:spTgt spid="66"/>
                                            </p:tgtEl>
                                          </p:cBhvr>
                                        </p:animEffect>
                                      </p:childTnLst>
                                    </p:cTn>
                                  </p:par>
                                  <p:par>
                                    <p:cTn id="98" presetID="53" presetClass="entr" presetSubtype="16" fill="hold" grpId="0" nodeType="withEffect">
                                      <p:stCondLst>
                                        <p:cond delay="200"/>
                                      </p:stCondLst>
                                      <p:childTnLst>
                                        <p:set>
                                          <p:cBhvr>
                                            <p:cTn id="99" dur="1" fill="hold">
                                              <p:stCondLst>
                                                <p:cond delay="0"/>
                                              </p:stCondLst>
                                            </p:cTn>
                                            <p:tgtEl>
                                              <p:spTgt spid="67"/>
                                            </p:tgtEl>
                                            <p:attrNameLst>
                                              <p:attrName>style.visibility</p:attrName>
                                            </p:attrNameLst>
                                          </p:cBhvr>
                                          <p:to>
                                            <p:strVal val="visible"/>
                                          </p:to>
                                        </p:set>
                                        <p:anim calcmode="lin" valueType="num">
                                          <p:cBhvr>
                                            <p:cTn id="100" dur="500" fill="hold"/>
                                            <p:tgtEl>
                                              <p:spTgt spid="67"/>
                                            </p:tgtEl>
                                            <p:attrNameLst>
                                              <p:attrName>ppt_w</p:attrName>
                                            </p:attrNameLst>
                                          </p:cBhvr>
                                          <p:tavLst>
                                            <p:tav tm="0">
                                              <p:val>
                                                <p:fltVal val="0"/>
                                              </p:val>
                                            </p:tav>
                                            <p:tav tm="100000">
                                              <p:val>
                                                <p:strVal val="#ppt_w"/>
                                              </p:val>
                                            </p:tav>
                                          </p:tavLst>
                                        </p:anim>
                                        <p:anim calcmode="lin" valueType="num">
                                          <p:cBhvr>
                                            <p:cTn id="101" dur="500" fill="hold"/>
                                            <p:tgtEl>
                                              <p:spTgt spid="67"/>
                                            </p:tgtEl>
                                            <p:attrNameLst>
                                              <p:attrName>ppt_h</p:attrName>
                                            </p:attrNameLst>
                                          </p:cBhvr>
                                          <p:tavLst>
                                            <p:tav tm="0">
                                              <p:val>
                                                <p:fltVal val="0"/>
                                              </p:val>
                                            </p:tav>
                                            <p:tav tm="100000">
                                              <p:val>
                                                <p:strVal val="#ppt_h"/>
                                              </p:val>
                                            </p:tav>
                                          </p:tavLst>
                                        </p:anim>
                                        <p:animEffect transition="in" filter="fade">
                                          <p:cBhvr>
                                            <p:cTn id="102" dur="500"/>
                                            <p:tgtEl>
                                              <p:spTgt spid="67"/>
                                            </p:tgtEl>
                                          </p:cBhvr>
                                        </p:animEffect>
                                      </p:childTnLst>
                                    </p:cTn>
                                  </p:par>
                                  <p:par>
                                    <p:cTn id="103" presetID="53" presetClass="entr" presetSubtype="16" fill="hold" grpId="0" nodeType="withEffect">
                                      <p:stCondLst>
                                        <p:cond delay="200"/>
                                      </p:stCondLst>
                                      <p:childTnLst>
                                        <p:set>
                                          <p:cBhvr>
                                            <p:cTn id="104" dur="1" fill="hold">
                                              <p:stCondLst>
                                                <p:cond delay="0"/>
                                              </p:stCondLst>
                                            </p:cTn>
                                            <p:tgtEl>
                                              <p:spTgt spid="68"/>
                                            </p:tgtEl>
                                            <p:attrNameLst>
                                              <p:attrName>style.visibility</p:attrName>
                                            </p:attrNameLst>
                                          </p:cBhvr>
                                          <p:to>
                                            <p:strVal val="visible"/>
                                          </p:to>
                                        </p:set>
                                        <p:anim calcmode="lin" valueType="num">
                                          <p:cBhvr>
                                            <p:cTn id="105" dur="500" fill="hold"/>
                                            <p:tgtEl>
                                              <p:spTgt spid="68"/>
                                            </p:tgtEl>
                                            <p:attrNameLst>
                                              <p:attrName>ppt_w</p:attrName>
                                            </p:attrNameLst>
                                          </p:cBhvr>
                                          <p:tavLst>
                                            <p:tav tm="0">
                                              <p:val>
                                                <p:fltVal val="0"/>
                                              </p:val>
                                            </p:tav>
                                            <p:tav tm="100000">
                                              <p:val>
                                                <p:strVal val="#ppt_w"/>
                                              </p:val>
                                            </p:tav>
                                          </p:tavLst>
                                        </p:anim>
                                        <p:anim calcmode="lin" valueType="num">
                                          <p:cBhvr>
                                            <p:cTn id="106" dur="500" fill="hold"/>
                                            <p:tgtEl>
                                              <p:spTgt spid="68"/>
                                            </p:tgtEl>
                                            <p:attrNameLst>
                                              <p:attrName>ppt_h</p:attrName>
                                            </p:attrNameLst>
                                          </p:cBhvr>
                                          <p:tavLst>
                                            <p:tav tm="0">
                                              <p:val>
                                                <p:fltVal val="0"/>
                                              </p:val>
                                            </p:tav>
                                            <p:tav tm="100000">
                                              <p:val>
                                                <p:strVal val="#ppt_h"/>
                                              </p:val>
                                            </p:tav>
                                          </p:tavLst>
                                        </p:anim>
                                        <p:animEffect transition="in" filter="fade">
                                          <p:cBhvr>
                                            <p:cTn id="107" dur="500"/>
                                            <p:tgtEl>
                                              <p:spTgt spid="68"/>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 calcmode="lin" valueType="num">
                                          <p:cBhvr>
                                            <p:cTn id="110" dur="500" fill="hold"/>
                                            <p:tgtEl>
                                              <p:spTgt spid="69"/>
                                            </p:tgtEl>
                                            <p:attrNameLst>
                                              <p:attrName>ppt_w</p:attrName>
                                            </p:attrNameLst>
                                          </p:cBhvr>
                                          <p:tavLst>
                                            <p:tav tm="0">
                                              <p:val>
                                                <p:fltVal val="0"/>
                                              </p:val>
                                            </p:tav>
                                            <p:tav tm="100000">
                                              <p:val>
                                                <p:strVal val="#ppt_w"/>
                                              </p:val>
                                            </p:tav>
                                          </p:tavLst>
                                        </p:anim>
                                        <p:anim calcmode="lin" valueType="num">
                                          <p:cBhvr>
                                            <p:cTn id="111" dur="500" fill="hold"/>
                                            <p:tgtEl>
                                              <p:spTgt spid="69"/>
                                            </p:tgtEl>
                                            <p:attrNameLst>
                                              <p:attrName>ppt_h</p:attrName>
                                            </p:attrNameLst>
                                          </p:cBhvr>
                                          <p:tavLst>
                                            <p:tav tm="0">
                                              <p:val>
                                                <p:fltVal val="0"/>
                                              </p:val>
                                            </p:tav>
                                            <p:tav tm="100000">
                                              <p:val>
                                                <p:strVal val="#ppt_h"/>
                                              </p:val>
                                            </p:tav>
                                          </p:tavLst>
                                        </p:anim>
                                        <p:animEffect transition="in" filter="fade">
                                          <p:cBhvr>
                                            <p:cTn id="112" dur="500"/>
                                            <p:tgtEl>
                                              <p:spTgt spid="69"/>
                                            </p:tgtEl>
                                          </p:cBhvr>
                                        </p:animEffect>
                                      </p:childTnLst>
                                    </p:cTn>
                                  </p:par>
                                  <p:par>
                                    <p:cTn id="113" presetID="53" presetClass="entr" presetSubtype="16" fill="hold" grpId="0" nodeType="withEffect">
                                      <p:stCondLst>
                                        <p:cond delay="400"/>
                                      </p:stCondLst>
                                      <p:childTnLst>
                                        <p:set>
                                          <p:cBhvr>
                                            <p:cTn id="114" dur="1" fill="hold">
                                              <p:stCondLst>
                                                <p:cond delay="0"/>
                                              </p:stCondLst>
                                            </p:cTn>
                                            <p:tgtEl>
                                              <p:spTgt spid="70"/>
                                            </p:tgtEl>
                                            <p:attrNameLst>
                                              <p:attrName>style.visibility</p:attrName>
                                            </p:attrNameLst>
                                          </p:cBhvr>
                                          <p:to>
                                            <p:strVal val="visible"/>
                                          </p:to>
                                        </p:set>
                                        <p:anim calcmode="lin" valueType="num">
                                          <p:cBhvr>
                                            <p:cTn id="115" dur="500" fill="hold"/>
                                            <p:tgtEl>
                                              <p:spTgt spid="70"/>
                                            </p:tgtEl>
                                            <p:attrNameLst>
                                              <p:attrName>ppt_w</p:attrName>
                                            </p:attrNameLst>
                                          </p:cBhvr>
                                          <p:tavLst>
                                            <p:tav tm="0">
                                              <p:val>
                                                <p:fltVal val="0"/>
                                              </p:val>
                                            </p:tav>
                                            <p:tav tm="100000">
                                              <p:val>
                                                <p:strVal val="#ppt_w"/>
                                              </p:val>
                                            </p:tav>
                                          </p:tavLst>
                                        </p:anim>
                                        <p:anim calcmode="lin" valueType="num">
                                          <p:cBhvr>
                                            <p:cTn id="116" dur="500" fill="hold"/>
                                            <p:tgtEl>
                                              <p:spTgt spid="70"/>
                                            </p:tgtEl>
                                            <p:attrNameLst>
                                              <p:attrName>ppt_h</p:attrName>
                                            </p:attrNameLst>
                                          </p:cBhvr>
                                          <p:tavLst>
                                            <p:tav tm="0">
                                              <p:val>
                                                <p:fltVal val="0"/>
                                              </p:val>
                                            </p:tav>
                                            <p:tav tm="100000">
                                              <p:val>
                                                <p:strVal val="#ppt_h"/>
                                              </p:val>
                                            </p:tav>
                                          </p:tavLst>
                                        </p:anim>
                                        <p:animEffect transition="in" filter="fade">
                                          <p:cBhvr>
                                            <p:cTn id="117" dur="500"/>
                                            <p:tgtEl>
                                              <p:spTgt spid="70"/>
                                            </p:tgtEl>
                                          </p:cBhvr>
                                        </p:animEffect>
                                      </p:childTnLst>
                                    </p:cTn>
                                  </p:par>
                                  <p:par>
                                    <p:cTn id="118" presetID="53" presetClass="entr" presetSubtype="16" fill="hold" grpId="0" nodeType="withEffect">
                                      <p:stCondLst>
                                        <p:cond delay="200"/>
                                      </p:stCondLst>
                                      <p:childTnLst>
                                        <p:set>
                                          <p:cBhvr>
                                            <p:cTn id="119" dur="1" fill="hold">
                                              <p:stCondLst>
                                                <p:cond delay="0"/>
                                              </p:stCondLst>
                                            </p:cTn>
                                            <p:tgtEl>
                                              <p:spTgt spid="71"/>
                                            </p:tgtEl>
                                            <p:attrNameLst>
                                              <p:attrName>style.visibility</p:attrName>
                                            </p:attrNameLst>
                                          </p:cBhvr>
                                          <p:to>
                                            <p:strVal val="visible"/>
                                          </p:to>
                                        </p:set>
                                        <p:anim calcmode="lin" valueType="num">
                                          <p:cBhvr>
                                            <p:cTn id="120" dur="500" fill="hold"/>
                                            <p:tgtEl>
                                              <p:spTgt spid="71"/>
                                            </p:tgtEl>
                                            <p:attrNameLst>
                                              <p:attrName>ppt_w</p:attrName>
                                            </p:attrNameLst>
                                          </p:cBhvr>
                                          <p:tavLst>
                                            <p:tav tm="0">
                                              <p:val>
                                                <p:fltVal val="0"/>
                                              </p:val>
                                            </p:tav>
                                            <p:tav tm="100000">
                                              <p:val>
                                                <p:strVal val="#ppt_w"/>
                                              </p:val>
                                            </p:tav>
                                          </p:tavLst>
                                        </p:anim>
                                        <p:anim calcmode="lin" valueType="num">
                                          <p:cBhvr>
                                            <p:cTn id="121" dur="500" fill="hold"/>
                                            <p:tgtEl>
                                              <p:spTgt spid="71"/>
                                            </p:tgtEl>
                                            <p:attrNameLst>
                                              <p:attrName>ppt_h</p:attrName>
                                            </p:attrNameLst>
                                          </p:cBhvr>
                                          <p:tavLst>
                                            <p:tav tm="0">
                                              <p:val>
                                                <p:fltVal val="0"/>
                                              </p:val>
                                            </p:tav>
                                            <p:tav tm="100000">
                                              <p:val>
                                                <p:strVal val="#ppt_h"/>
                                              </p:val>
                                            </p:tav>
                                          </p:tavLst>
                                        </p:anim>
                                        <p:animEffect transition="in" filter="fade">
                                          <p:cBhvr>
                                            <p:cTn id="122" dur="500"/>
                                            <p:tgtEl>
                                              <p:spTgt spid="71"/>
                                            </p:tgtEl>
                                          </p:cBhvr>
                                        </p:animEffect>
                                      </p:childTnLst>
                                    </p:cTn>
                                  </p:par>
                                  <p:par>
                                    <p:cTn id="123" presetID="53" presetClass="entr" presetSubtype="16" fill="hold" grpId="0" nodeType="withEffect">
                                      <p:stCondLst>
                                        <p:cond delay="0"/>
                                      </p:stCondLst>
                                      <p:childTnLst>
                                        <p:set>
                                          <p:cBhvr>
                                            <p:cTn id="124" dur="1" fill="hold">
                                              <p:stCondLst>
                                                <p:cond delay="0"/>
                                              </p:stCondLst>
                                            </p:cTn>
                                            <p:tgtEl>
                                              <p:spTgt spid="72"/>
                                            </p:tgtEl>
                                            <p:attrNameLst>
                                              <p:attrName>style.visibility</p:attrName>
                                            </p:attrNameLst>
                                          </p:cBhvr>
                                          <p:to>
                                            <p:strVal val="visible"/>
                                          </p:to>
                                        </p:set>
                                        <p:anim calcmode="lin" valueType="num">
                                          <p:cBhvr>
                                            <p:cTn id="125" dur="500" fill="hold"/>
                                            <p:tgtEl>
                                              <p:spTgt spid="72"/>
                                            </p:tgtEl>
                                            <p:attrNameLst>
                                              <p:attrName>ppt_w</p:attrName>
                                            </p:attrNameLst>
                                          </p:cBhvr>
                                          <p:tavLst>
                                            <p:tav tm="0">
                                              <p:val>
                                                <p:fltVal val="0"/>
                                              </p:val>
                                            </p:tav>
                                            <p:tav tm="100000">
                                              <p:val>
                                                <p:strVal val="#ppt_w"/>
                                              </p:val>
                                            </p:tav>
                                          </p:tavLst>
                                        </p:anim>
                                        <p:anim calcmode="lin" valueType="num">
                                          <p:cBhvr>
                                            <p:cTn id="126" dur="500" fill="hold"/>
                                            <p:tgtEl>
                                              <p:spTgt spid="72"/>
                                            </p:tgtEl>
                                            <p:attrNameLst>
                                              <p:attrName>ppt_h</p:attrName>
                                            </p:attrNameLst>
                                          </p:cBhvr>
                                          <p:tavLst>
                                            <p:tav tm="0">
                                              <p:val>
                                                <p:fltVal val="0"/>
                                              </p:val>
                                            </p:tav>
                                            <p:tav tm="100000">
                                              <p:val>
                                                <p:strVal val="#ppt_h"/>
                                              </p:val>
                                            </p:tav>
                                          </p:tavLst>
                                        </p:anim>
                                        <p:animEffect transition="in" filter="fade">
                                          <p:cBhvr>
                                            <p:cTn id="127" dur="500"/>
                                            <p:tgtEl>
                                              <p:spTgt spid="72"/>
                                            </p:tgtEl>
                                          </p:cBhvr>
                                        </p:animEffect>
                                      </p:childTnLst>
                                    </p:cTn>
                                  </p:par>
                                  <p:par>
                                    <p:cTn id="128" presetID="53" presetClass="entr" presetSubtype="16" fill="hold" grpId="0" nodeType="withEffect">
                                      <p:stCondLst>
                                        <p:cond delay="400"/>
                                      </p:stCondLst>
                                      <p:childTnLst>
                                        <p:set>
                                          <p:cBhvr>
                                            <p:cTn id="129" dur="1" fill="hold">
                                              <p:stCondLst>
                                                <p:cond delay="0"/>
                                              </p:stCondLst>
                                            </p:cTn>
                                            <p:tgtEl>
                                              <p:spTgt spid="73"/>
                                            </p:tgtEl>
                                            <p:attrNameLst>
                                              <p:attrName>style.visibility</p:attrName>
                                            </p:attrNameLst>
                                          </p:cBhvr>
                                          <p:to>
                                            <p:strVal val="visible"/>
                                          </p:to>
                                        </p:set>
                                        <p:anim calcmode="lin" valueType="num">
                                          <p:cBhvr>
                                            <p:cTn id="130" dur="500" fill="hold"/>
                                            <p:tgtEl>
                                              <p:spTgt spid="73"/>
                                            </p:tgtEl>
                                            <p:attrNameLst>
                                              <p:attrName>ppt_w</p:attrName>
                                            </p:attrNameLst>
                                          </p:cBhvr>
                                          <p:tavLst>
                                            <p:tav tm="0">
                                              <p:val>
                                                <p:fltVal val="0"/>
                                              </p:val>
                                            </p:tav>
                                            <p:tav tm="100000">
                                              <p:val>
                                                <p:strVal val="#ppt_w"/>
                                              </p:val>
                                            </p:tav>
                                          </p:tavLst>
                                        </p:anim>
                                        <p:anim calcmode="lin" valueType="num">
                                          <p:cBhvr>
                                            <p:cTn id="131" dur="500" fill="hold"/>
                                            <p:tgtEl>
                                              <p:spTgt spid="73"/>
                                            </p:tgtEl>
                                            <p:attrNameLst>
                                              <p:attrName>ppt_h</p:attrName>
                                            </p:attrNameLst>
                                          </p:cBhvr>
                                          <p:tavLst>
                                            <p:tav tm="0">
                                              <p:val>
                                                <p:fltVal val="0"/>
                                              </p:val>
                                            </p:tav>
                                            <p:tav tm="100000">
                                              <p:val>
                                                <p:strVal val="#ppt_h"/>
                                              </p:val>
                                            </p:tav>
                                          </p:tavLst>
                                        </p:anim>
                                        <p:animEffect transition="in" filter="fade">
                                          <p:cBhvr>
                                            <p:cTn id="132" dur="500"/>
                                            <p:tgtEl>
                                              <p:spTgt spid="73"/>
                                            </p:tgtEl>
                                          </p:cBhvr>
                                        </p:animEffect>
                                      </p:childTnLst>
                                    </p:cTn>
                                  </p:par>
                                  <p:par>
                                    <p:cTn id="133" presetID="53" presetClass="entr" presetSubtype="16" fill="hold" grpId="0" nodeType="withEffect">
                                      <p:stCondLst>
                                        <p:cond delay="200"/>
                                      </p:stCondLst>
                                      <p:childTnLst>
                                        <p:set>
                                          <p:cBhvr>
                                            <p:cTn id="134" dur="1" fill="hold">
                                              <p:stCondLst>
                                                <p:cond delay="0"/>
                                              </p:stCondLst>
                                            </p:cTn>
                                            <p:tgtEl>
                                              <p:spTgt spid="74"/>
                                            </p:tgtEl>
                                            <p:attrNameLst>
                                              <p:attrName>style.visibility</p:attrName>
                                            </p:attrNameLst>
                                          </p:cBhvr>
                                          <p:to>
                                            <p:strVal val="visible"/>
                                          </p:to>
                                        </p:set>
                                        <p:anim calcmode="lin" valueType="num">
                                          <p:cBhvr>
                                            <p:cTn id="135" dur="500" fill="hold"/>
                                            <p:tgtEl>
                                              <p:spTgt spid="74"/>
                                            </p:tgtEl>
                                            <p:attrNameLst>
                                              <p:attrName>ppt_w</p:attrName>
                                            </p:attrNameLst>
                                          </p:cBhvr>
                                          <p:tavLst>
                                            <p:tav tm="0">
                                              <p:val>
                                                <p:fltVal val="0"/>
                                              </p:val>
                                            </p:tav>
                                            <p:tav tm="100000">
                                              <p:val>
                                                <p:strVal val="#ppt_w"/>
                                              </p:val>
                                            </p:tav>
                                          </p:tavLst>
                                        </p:anim>
                                        <p:anim calcmode="lin" valueType="num">
                                          <p:cBhvr>
                                            <p:cTn id="136" dur="500" fill="hold"/>
                                            <p:tgtEl>
                                              <p:spTgt spid="74"/>
                                            </p:tgtEl>
                                            <p:attrNameLst>
                                              <p:attrName>ppt_h</p:attrName>
                                            </p:attrNameLst>
                                          </p:cBhvr>
                                          <p:tavLst>
                                            <p:tav tm="0">
                                              <p:val>
                                                <p:fltVal val="0"/>
                                              </p:val>
                                            </p:tav>
                                            <p:tav tm="100000">
                                              <p:val>
                                                <p:strVal val="#ppt_h"/>
                                              </p:val>
                                            </p:tav>
                                          </p:tavLst>
                                        </p:anim>
                                        <p:animEffect transition="in" filter="fade">
                                          <p:cBhvr>
                                            <p:cTn id="137" dur="500"/>
                                            <p:tgtEl>
                                              <p:spTgt spid="74"/>
                                            </p:tgtEl>
                                          </p:cBhvr>
                                        </p:animEffect>
                                      </p:childTnLst>
                                    </p:cTn>
                                  </p:par>
                                  <p:par>
                                    <p:cTn id="138" presetID="53" presetClass="entr" presetSubtype="16" fill="hold" grpId="0" nodeType="withEffect">
                                      <p:stCondLst>
                                        <p:cond delay="200"/>
                                      </p:stCondLst>
                                      <p:childTnLst>
                                        <p:set>
                                          <p:cBhvr>
                                            <p:cTn id="139" dur="1" fill="hold">
                                              <p:stCondLst>
                                                <p:cond delay="0"/>
                                              </p:stCondLst>
                                            </p:cTn>
                                            <p:tgtEl>
                                              <p:spTgt spid="75"/>
                                            </p:tgtEl>
                                            <p:attrNameLst>
                                              <p:attrName>style.visibility</p:attrName>
                                            </p:attrNameLst>
                                          </p:cBhvr>
                                          <p:to>
                                            <p:strVal val="visible"/>
                                          </p:to>
                                        </p:set>
                                        <p:anim calcmode="lin" valueType="num">
                                          <p:cBhvr>
                                            <p:cTn id="140" dur="500" fill="hold"/>
                                            <p:tgtEl>
                                              <p:spTgt spid="75"/>
                                            </p:tgtEl>
                                            <p:attrNameLst>
                                              <p:attrName>ppt_w</p:attrName>
                                            </p:attrNameLst>
                                          </p:cBhvr>
                                          <p:tavLst>
                                            <p:tav tm="0">
                                              <p:val>
                                                <p:fltVal val="0"/>
                                              </p:val>
                                            </p:tav>
                                            <p:tav tm="100000">
                                              <p:val>
                                                <p:strVal val="#ppt_w"/>
                                              </p:val>
                                            </p:tav>
                                          </p:tavLst>
                                        </p:anim>
                                        <p:anim calcmode="lin" valueType="num">
                                          <p:cBhvr>
                                            <p:cTn id="141" dur="500" fill="hold"/>
                                            <p:tgtEl>
                                              <p:spTgt spid="75"/>
                                            </p:tgtEl>
                                            <p:attrNameLst>
                                              <p:attrName>ppt_h</p:attrName>
                                            </p:attrNameLst>
                                          </p:cBhvr>
                                          <p:tavLst>
                                            <p:tav tm="0">
                                              <p:val>
                                                <p:fltVal val="0"/>
                                              </p:val>
                                            </p:tav>
                                            <p:tav tm="100000">
                                              <p:val>
                                                <p:strVal val="#ppt_h"/>
                                              </p:val>
                                            </p:tav>
                                          </p:tavLst>
                                        </p:anim>
                                        <p:animEffect transition="in" filter="fade">
                                          <p:cBhvr>
                                            <p:cTn id="142" dur="500"/>
                                            <p:tgtEl>
                                              <p:spTgt spid="75"/>
                                            </p:tgtEl>
                                          </p:cBhvr>
                                        </p:animEffect>
                                      </p:childTnLst>
                                    </p:cTn>
                                  </p:par>
                                  <p:par>
                                    <p:cTn id="143" presetID="53" presetClass="entr" presetSubtype="16" fill="hold" grpId="0" nodeType="withEffect">
                                      <p:stCondLst>
                                        <p:cond delay="200"/>
                                      </p:stCondLst>
                                      <p:childTnLst>
                                        <p:set>
                                          <p:cBhvr>
                                            <p:cTn id="144" dur="1" fill="hold">
                                              <p:stCondLst>
                                                <p:cond delay="0"/>
                                              </p:stCondLst>
                                            </p:cTn>
                                            <p:tgtEl>
                                              <p:spTgt spid="76"/>
                                            </p:tgtEl>
                                            <p:attrNameLst>
                                              <p:attrName>style.visibility</p:attrName>
                                            </p:attrNameLst>
                                          </p:cBhvr>
                                          <p:to>
                                            <p:strVal val="visible"/>
                                          </p:to>
                                        </p:set>
                                        <p:anim calcmode="lin" valueType="num">
                                          <p:cBhvr>
                                            <p:cTn id="145" dur="500" fill="hold"/>
                                            <p:tgtEl>
                                              <p:spTgt spid="76"/>
                                            </p:tgtEl>
                                            <p:attrNameLst>
                                              <p:attrName>ppt_w</p:attrName>
                                            </p:attrNameLst>
                                          </p:cBhvr>
                                          <p:tavLst>
                                            <p:tav tm="0">
                                              <p:val>
                                                <p:fltVal val="0"/>
                                              </p:val>
                                            </p:tav>
                                            <p:tav tm="100000">
                                              <p:val>
                                                <p:strVal val="#ppt_w"/>
                                              </p:val>
                                            </p:tav>
                                          </p:tavLst>
                                        </p:anim>
                                        <p:anim calcmode="lin" valueType="num">
                                          <p:cBhvr>
                                            <p:cTn id="146" dur="500" fill="hold"/>
                                            <p:tgtEl>
                                              <p:spTgt spid="76"/>
                                            </p:tgtEl>
                                            <p:attrNameLst>
                                              <p:attrName>ppt_h</p:attrName>
                                            </p:attrNameLst>
                                          </p:cBhvr>
                                          <p:tavLst>
                                            <p:tav tm="0">
                                              <p:val>
                                                <p:fltVal val="0"/>
                                              </p:val>
                                            </p:tav>
                                            <p:tav tm="100000">
                                              <p:val>
                                                <p:strVal val="#ppt_h"/>
                                              </p:val>
                                            </p:tav>
                                          </p:tavLst>
                                        </p:anim>
                                        <p:animEffect transition="in" filter="fade">
                                          <p:cBhvr>
                                            <p:cTn id="147" dur="500"/>
                                            <p:tgtEl>
                                              <p:spTgt spid="76"/>
                                            </p:tgtEl>
                                          </p:cBhvr>
                                        </p:animEffect>
                                      </p:childTnLst>
                                    </p:cTn>
                                  </p:par>
                                </p:childTnLst>
                              </p:cTn>
                            </p:par>
                            <p:par>
                              <p:cTn id="148" fill="hold">
                                <p:stCondLst>
                                  <p:cond delay="1000"/>
                                </p:stCondLst>
                                <p:childTnLst>
                                  <p:par>
                                    <p:cTn id="149" presetID="18" presetClass="entr" presetSubtype="3" fill="hold" grpId="0" nodeType="afterEffect">
                                      <p:stCondLst>
                                        <p:cond delay="0"/>
                                      </p:stCondLst>
                                      <p:childTnLst>
                                        <p:set>
                                          <p:cBhvr>
                                            <p:cTn id="150" dur="1" fill="hold">
                                              <p:stCondLst>
                                                <p:cond delay="0"/>
                                              </p:stCondLst>
                                            </p:cTn>
                                            <p:tgtEl>
                                              <p:spTgt spid="44"/>
                                            </p:tgtEl>
                                            <p:attrNameLst>
                                              <p:attrName>style.visibility</p:attrName>
                                            </p:attrNameLst>
                                          </p:cBhvr>
                                          <p:to>
                                            <p:strVal val="visible"/>
                                          </p:to>
                                        </p:set>
                                        <p:animEffect transition="in" filter="strips(upRight)">
                                          <p:cBhvr>
                                            <p:cTn id="151" dur="500"/>
                                            <p:tgtEl>
                                              <p:spTgt spid="44"/>
                                            </p:tgtEl>
                                          </p:cBhvr>
                                        </p:animEffect>
                                      </p:childTnLst>
                                    </p:cTn>
                                  </p:par>
                                </p:childTnLst>
                              </p:cTn>
                            </p:par>
                            <p:par>
                              <p:cTn id="152" fill="hold">
                                <p:stCondLst>
                                  <p:cond delay="1500"/>
                                </p:stCondLst>
                                <p:childTnLst>
                                  <p:par>
                                    <p:cTn id="153" presetID="10" presetClass="entr" presetSubtype="0" fill="hold" grpId="0" nodeType="afterEffect">
                                      <p:stCondLst>
                                        <p:cond delay="0"/>
                                      </p:stCondLst>
                                      <p:childTnLst>
                                        <p:set>
                                          <p:cBhvr>
                                            <p:cTn id="154" dur="1" fill="hold">
                                              <p:stCondLst>
                                                <p:cond delay="0"/>
                                              </p:stCondLst>
                                            </p:cTn>
                                            <p:tgtEl>
                                              <p:spTgt spid="77"/>
                                            </p:tgtEl>
                                            <p:attrNameLst>
                                              <p:attrName>style.visibility</p:attrName>
                                            </p:attrNameLst>
                                          </p:cBhvr>
                                          <p:to>
                                            <p:strVal val="visible"/>
                                          </p:to>
                                        </p:set>
                                        <p:animEffect transition="in" filter="fade">
                                          <p:cBhvr>
                                            <p:cTn id="155"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8" grpId="0"/>
          <p:bldP spid="39" grpId="0"/>
          <p:bldP spid="40" grpId="0"/>
          <p:bldP spid="41" grpId="0"/>
          <p:bldP spid="42" grpId="0" animBg="1"/>
          <p:bldP spid="43" grpId="0" animBg="1"/>
          <p:bldP spid="48" grpId="0" animBg="1"/>
          <p:bldP spid="49" grpId="0" animBg="1"/>
          <p:bldP spid="50" grpId="0" animBg="1"/>
          <p:bldP spid="51" grpId="0" animBg="1"/>
          <p:bldP spid="52" grpId="0" animBg="1"/>
          <p:bldP spid="60" grpId="0" animBg="1"/>
          <p:bldP spid="61" grpId="0" animBg="1"/>
          <p:bldP spid="62" grpId="0" animBg="1"/>
          <p:bldP spid="63"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30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12" presetClass="entr" presetSubtype="8" fill="hold" grpId="0" nodeType="withEffect">
                                      <p:stCondLst>
                                        <p:cond delay="30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p:tgtEl>
                                              <p:spTgt spid="38"/>
                                            </p:tgtEl>
                                            <p:attrNameLst>
                                              <p:attrName>ppt_x</p:attrName>
                                            </p:attrNameLst>
                                          </p:cBhvr>
                                          <p:tavLst>
                                            <p:tav tm="0">
                                              <p:val>
                                                <p:strVal val="#ppt_x-#ppt_w*1.125000"/>
                                              </p:val>
                                            </p:tav>
                                            <p:tav tm="100000">
                                              <p:val>
                                                <p:strVal val="#ppt_x"/>
                                              </p:val>
                                            </p:tav>
                                          </p:tavLst>
                                        </p:anim>
                                        <p:animEffect transition="in" filter="wipe(right)">
                                          <p:cBhvr>
                                            <p:cTn id="16" dur="500"/>
                                            <p:tgtEl>
                                              <p:spTgt spid="38"/>
                                            </p:tgtEl>
                                          </p:cBhvr>
                                        </p:animEffect>
                                      </p:childTnLst>
                                    </p:cTn>
                                  </p:par>
                                  <p:par>
                                    <p:cTn id="17" presetID="2" presetClass="entr" presetSubtype="2" fill="hold" nodeType="withEffect">
                                      <p:stCondLst>
                                        <p:cond delay="6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par>
                                    <p:cTn id="21" presetID="12" presetClass="entr" presetSubtype="8" fill="hold" grpId="0" nodeType="withEffect">
                                      <p:stCondLst>
                                        <p:cond delay="60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p:tgtEl>
                                              <p:spTgt spid="39"/>
                                            </p:tgtEl>
                                            <p:attrNameLst>
                                              <p:attrName>ppt_x</p:attrName>
                                            </p:attrNameLst>
                                          </p:cBhvr>
                                          <p:tavLst>
                                            <p:tav tm="0">
                                              <p:val>
                                                <p:strVal val="#ppt_x-#ppt_w*1.125000"/>
                                              </p:val>
                                            </p:tav>
                                            <p:tav tm="100000">
                                              <p:val>
                                                <p:strVal val="#ppt_x"/>
                                              </p:val>
                                            </p:tav>
                                          </p:tavLst>
                                        </p:anim>
                                        <p:animEffect transition="in" filter="wipe(right)">
                                          <p:cBhvr>
                                            <p:cTn id="24" dur="500"/>
                                            <p:tgtEl>
                                              <p:spTgt spid="39"/>
                                            </p:tgtEl>
                                          </p:cBhvr>
                                        </p:animEffect>
                                      </p:childTnLst>
                                    </p:cTn>
                                  </p:par>
                                  <p:par>
                                    <p:cTn id="25" presetID="2" presetClass="entr" presetSubtype="2" fill="hold" nodeType="withEffect">
                                      <p:stCondLst>
                                        <p:cond delay="90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par>
                                    <p:cTn id="29" presetID="12" presetClass="entr" presetSubtype="8" fill="hold" grpId="0" nodeType="withEffect">
                                      <p:stCondLst>
                                        <p:cond delay="90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p:tgtEl>
                                              <p:spTgt spid="40"/>
                                            </p:tgtEl>
                                            <p:attrNameLst>
                                              <p:attrName>ppt_x</p:attrName>
                                            </p:attrNameLst>
                                          </p:cBhvr>
                                          <p:tavLst>
                                            <p:tav tm="0">
                                              <p:val>
                                                <p:strVal val="#ppt_x-#ppt_w*1.125000"/>
                                              </p:val>
                                            </p:tav>
                                            <p:tav tm="100000">
                                              <p:val>
                                                <p:strVal val="#ppt_x"/>
                                              </p:val>
                                            </p:tav>
                                          </p:tavLst>
                                        </p:anim>
                                        <p:animEffect transition="in" filter="wipe(right)">
                                          <p:cBhvr>
                                            <p:cTn id="32" dur="500"/>
                                            <p:tgtEl>
                                              <p:spTgt spid="40"/>
                                            </p:tgtEl>
                                          </p:cBhvr>
                                        </p:animEffect>
                                      </p:childTnLst>
                                    </p:cTn>
                                  </p:par>
                                  <p:par>
                                    <p:cTn id="33" presetID="12" presetClass="entr" presetSubtype="8" fill="hold" grpId="0" nodeType="withEffect">
                                      <p:stCondLst>
                                        <p:cond delay="12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p:tgtEl>
                                              <p:spTgt spid="41"/>
                                            </p:tgtEl>
                                            <p:attrNameLst>
                                              <p:attrName>ppt_x</p:attrName>
                                            </p:attrNameLst>
                                          </p:cBhvr>
                                          <p:tavLst>
                                            <p:tav tm="0">
                                              <p:val>
                                                <p:strVal val="#ppt_x-#ppt_w*1.125000"/>
                                              </p:val>
                                            </p:tav>
                                            <p:tav tm="100000">
                                              <p:val>
                                                <p:strVal val="#ppt_x"/>
                                              </p:val>
                                            </p:tav>
                                          </p:tavLst>
                                        </p:anim>
                                        <p:animEffect transition="in" filter="wipe(right)">
                                          <p:cBhvr>
                                            <p:cTn id="36" dur="500"/>
                                            <p:tgtEl>
                                              <p:spTgt spid="41"/>
                                            </p:tgtEl>
                                          </p:cBhvr>
                                        </p:animEffect>
                                      </p:childTnLst>
                                    </p:cTn>
                                  </p:par>
                                </p:childTnLst>
                              </p:cTn>
                            </p:par>
                            <p:par>
                              <p:cTn id="37" fill="hold">
                                <p:stCondLst>
                                  <p:cond delay="500"/>
                                </p:stCondLst>
                                <p:childTnLst>
                                  <p:par>
                                    <p:cTn id="38" presetID="53" presetClass="entr" presetSubtype="16"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animEffect transition="in" filter="fade">
                                          <p:cBhvr>
                                            <p:cTn id="42" dur="500"/>
                                            <p:tgtEl>
                                              <p:spTgt spid="42"/>
                                            </p:tgtEl>
                                          </p:cBhvr>
                                        </p:animEffect>
                                      </p:childTnLst>
                                    </p:cTn>
                                  </p:par>
                                  <p:par>
                                    <p:cTn id="43" presetID="53" presetClass="entr" presetSubtype="16" fill="hold" grpId="0" nodeType="withEffect">
                                      <p:stCondLst>
                                        <p:cond delay="40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Effect transition="in" filter="fade">
                                          <p:cBhvr>
                                            <p:cTn id="47" dur="500"/>
                                            <p:tgtEl>
                                              <p:spTgt spid="43"/>
                                            </p:tgtEl>
                                          </p:cBhvr>
                                        </p:animEffect>
                                      </p:childTnLst>
                                    </p:cTn>
                                  </p:par>
                                  <p:par>
                                    <p:cTn id="48" presetID="53" presetClass="entr" presetSubtype="16" fill="hold" grpId="0" nodeType="withEffect">
                                      <p:stCondLst>
                                        <p:cond delay="200"/>
                                      </p:stCondLst>
                                      <p:childTnLst>
                                        <p:set>
                                          <p:cBhvr>
                                            <p:cTn id="49" dur="1" fill="hold">
                                              <p:stCondLst>
                                                <p:cond delay="0"/>
                                              </p:stCondLst>
                                            </p:cTn>
                                            <p:tgtEl>
                                              <p:spTgt spid="48"/>
                                            </p:tgtEl>
                                            <p:attrNameLst>
                                              <p:attrName>style.visibility</p:attrName>
                                            </p:attrNameLst>
                                          </p:cBhvr>
                                          <p:to>
                                            <p:strVal val="visible"/>
                                          </p:to>
                                        </p:set>
                                        <p:anim calcmode="lin" valueType="num">
                                          <p:cBhvr>
                                            <p:cTn id="50" dur="500" fill="hold"/>
                                            <p:tgtEl>
                                              <p:spTgt spid="48"/>
                                            </p:tgtEl>
                                            <p:attrNameLst>
                                              <p:attrName>ppt_w</p:attrName>
                                            </p:attrNameLst>
                                          </p:cBhvr>
                                          <p:tavLst>
                                            <p:tav tm="0">
                                              <p:val>
                                                <p:fltVal val="0"/>
                                              </p:val>
                                            </p:tav>
                                            <p:tav tm="100000">
                                              <p:val>
                                                <p:strVal val="#ppt_w"/>
                                              </p:val>
                                            </p:tav>
                                          </p:tavLst>
                                        </p:anim>
                                        <p:anim calcmode="lin" valueType="num">
                                          <p:cBhvr>
                                            <p:cTn id="51" dur="500" fill="hold"/>
                                            <p:tgtEl>
                                              <p:spTgt spid="48"/>
                                            </p:tgtEl>
                                            <p:attrNameLst>
                                              <p:attrName>ppt_h</p:attrName>
                                            </p:attrNameLst>
                                          </p:cBhvr>
                                          <p:tavLst>
                                            <p:tav tm="0">
                                              <p:val>
                                                <p:fltVal val="0"/>
                                              </p:val>
                                            </p:tav>
                                            <p:tav tm="100000">
                                              <p:val>
                                                <p:strVal val="#ppt_h"/>
                                              </p:val>
                                            </p:tav>
                                          </p:tavLst>
                                        </p:anim>
                                        <p:animEffect transition="in" filter="fade">
                                          <p:cBhvr>
                                            <p:cTn id="52" dur="500"/>
                                            <p:tgtEl>
                                              <p:spTgt spid="48"/>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p:cTn id="55" dur="500" fill="hold"/>
                                            <p:tgtEl>
                                              <p:spTgt spid="49"/>
                                            </p:tgtEl>
                                            <p:attrNameLst>
                                              <p:attrName>ppt_w</p:attrName>
                                            </p:attrNameLst>
                                          </p:cBhvr>
                                          <p:tavLst>
                                            <p:tav tm="0">
                                              <p:val>
                                                <p:fltVal val="0"/>
                                              </p:val>
                                            </p:tav>
                                            <p:tav tm="100000">
                                              <p:val>
                                                <p:strVal val="#ppt_w"/>
                                              </p:val>
                                            </p:tav>
                                          </p:tavLst>
                                        </p:anim>
                                        <p:anim calcmode="lin" valueType="num">
                                          <p:cBhvr>
                                            <p:cTn id="56" dur="500" fill="hold"/>
                                            <p:tgtEl>
                                              <p:spTgt spid="49"/>
                                            </p:tgtEl>
                                            <p:attrNameLst>
                                              <p:attrName>ppt_h</p:attrName>
                                            </p:attrNameLst>
                                          </p:cBhvr>
                                          <p:tavLst>
                                            <p:tav tm="0">
                                              <p:val>
                                                <p:fltVal val="0"/>
                                              </p:val>
                                            </p:tav>
                                            <p:tav tm="100000">
                                              <p:val>
                                                <p:strVal val="#ppt_h"/>
                                              </p:val>
                                            </p:tav>
                                          </p:tavLst>
                                        </p:anim>
                                        <p:animEffect transition="in" filter="fade">
                                          <p:cBhvr>
                                            <p:cTn id="57" dur="500"/>
                                            <p:tgtEl>
                                              <p:spTgt spid="49"/>
                                            </p:tgtEl>
                                          </p:cBhvr>
                                        </p:animEffect>
                                      </p:childTnLst>
                                    </p:cTn>
                                  </p:par>
                                  <p:par>
                                    <p:cTn id="58" presetID="53" presetClass="entr" presetSubtype="16" fill="hold" grpId="0" nodeType="withEffect">
                                      <p:stCondLst>
                                        <p:cond delay="400"/>
                                      </p:stCondLst>
                                      <p:childTnLst>
                                        <p:set>
                                          <p:cBhvr>
                                            <p:cTn id="59" dur="1" fill="hold">
                                              <p:stCondLst>
                                                <p:cond delay="0"/>
                                              </p:stCondLst>
                                            </p:cTn>
                                            <p:tgtEl>
                                              <p:spTgt spid="50"/>
                                            </p:tgtEl>
                                            <p:attrNameLst>
                                              <p:attrName>style.visibility</p:attrName>
                                            </p:attrNameLst>
                                          </p:cBhvr>
                                          <p:to>
                                            <p:strVal val="visible"/>
                                          </p:to>
                                        </p:set>
                                        <p:anim calcmode="lin" valueType="num">
                                          <p:cBhvr>
                                            <p:cTn id="60" dur="500" fill="hold"/>
                                            <p:tgtEl>
                                              <p:spTgt spid="50"/>
                                            </p:tgtEl>
                                            <p:attrNameLst>
                                              <p:attrName>ppt_w</p:attrName>
                                            </p:attrNameLst>
                                          </p:cBhvr>
                                          <p:tavLst>
                                            <p:tav tm="0">
                                              <p:val>
                                                <p:fltVal val="0"/>
                                              </p:val>
                                            </p:tav>
                                            <p:tav tm="100000">
                                              <p:val>
                                                <p:strVal val="#ppt_w"/>
                                              </p:val>
                                            </p:tav>
                                          </p:tavLst>
                                        </p:anim>
                                        <p:anim calcmode="lin" valueType="num">
                                          <p:cBhvr>
                                            <p:cTn id="61" dur="500" fill="hold"/>
                                            <p:tgtEl>
                                              <p:spTgt spid="50"/>
                                            </p:tgtEl>
                                            <p:attrNameLst>
                                              <p:attrName>ppt_h</p:attrName>
                                            </p:attrNameLst>
                                          </p:cBhvr>
                                          <p:tavLst>
                                            <p:tav tm="0">
                                              <p:val>
                                                <p:fltVal val="0"/>
                                              </p:val>
                                            </p:tav>
                                            <p:tav tm="100000">
                                              <p:val>
                                                <p:strVal val="#ppt_h"/>
                                              </p:val>
                                            </p:tav>
                                          </p:tavLst>
                                        </p:anim>
                                        <p:animEffect transition="in" filter="fade">
                                          <p:cBhvr>
                                            <p:cTn id="62" dur="500"/>
                                            <p:tgtEl>
                                              <p:spTgt spid="50"/>
                                            </p:tgtEl>
                                          </p:cBhvr>
                                        </p:animEffect>
                                      </p:childTnLst>
                                    </p:cTn>
                                  </p:par>
                                  <p:par>
                                    <p:cTn id="63" presetID="53" presetClass="entr" presetSubtype="16" fill="hold" grpId="0" nodeType="withEffect">
                                      <p:stCondLst>
                                        <p:cond delay="200"/>
                                      </p:stCondLst>
                                      <p:childTnLst>
                                        <p:set>
                                          <p:cBhvr>
                                            <p:cTn id="64" dur="1" fill="hold">
                                              <p:stCondLst>
                                                <p:cond delay="0"/>
                                              </p:stCondLst>
                                            </p:cTn>
                                            <p:tgtEl>
                                              <p:spTgt spid="51"/>
                                            </p:tgtEl>
                                            <p:attrNameLst>
                                              <p:attrName>style.visibility</p:attrName>
                                            </p:attrNameLst>
                                          </p:cBhvr>
                                          <p:to>
                                            <p:strVal val="visible"/>
                                          </p:to>
                                        </p:set>
                                        <p:anim calcmode="lin" valueType="num">
                                          <p:cBhvr>
                                            <p:cTn id="65" dur="500" fill="hold"/>
                                            <p:tgtEl>
                                              <p:spTgt spid="51"/>
                                            </p:tgtEl>
                                            <p:attrNameLst>
                                              <p:attrName>ppt_w</p:attrName>
                                            </p:attrNameLst>
                                          </p:cBhvr>
                                          <p:tavLst>
                                            <p:tav tm="0">
                                              <p:val>
                                                <p:fltVal val="0"/>
                                              </p:val>
                                            </p:tav>
                                            <p:tav tm="100000">
                                              <p:val>
                                                <p:strVal val="#ppt_w"/>
                                              </p:val>
                                            </p:tav>
                                          </p:tavLst>
                                        </p:anim>
                                        <p:anim calcmode="lin" valueType="num">
                                          <p:cBhvr>
                                            <p:cTn id="66" dur="500" fill="hold"/>
                                            <p:tgtEl>
                                              <p:spTgt spid="51"/>
                                            </p:tgtEl>
                                            <p:attrNameLst>
                                              <p:attrName>ppt_h</p:attrName>
                                            </p:attrNameLst>
                                          </p:cBhvr>
                                          <p:tavLst>
                                            <p:tav tm="0">
                                              <p:val>
                                                <p:fltVal val="0"/>
                                              </p:val>
                                            </p:tav>
                                            <p:tav tm="100000">
                                              <p:val>
                                                <p:strVal val="#ppt_h"/>
                                              </p:val>
                                            </p:tav>
                                          </p:tavLst>
                                        </p:anim>
                                        <p:animEffect transition="in" filter="fade">
                                          <p:cBhvr>
                                            <p:cTn id="67" dur="500"/>
                                            <p:tgtEl>
                                              <p:spTgt spid="51"/>
                                            </p:tgtEl>
                                          </p:cBhvr>
                                        </p:animEffect>
                                      </p:childTnLst>
                                    </p:cTn>
                                  </p:par>
                                  <p:par>
                                    <p:cTn id="68" presetID="53" presetClass="entr" presetSubtype="16" fill="hold" grpId="0" nodeType="withEffect">
                                      <p:stCondLst>
                                        <p:cond delay="200"/>
                                      </p:stCondLst>
                                      <p:childTnLst>
                                        <p:set>
                                          <p:cBhvr>
                                            <p:cTn id="69" dur="1" fill="hold">
                                              <p:stCondLst>
                                                <p:cond delay="0"/>
                                              </p:stCondLst>
                                            </p:cTn>
                                            <p:tgtEl>
                                              <p:spTgt spid="52"/>
                                            </p:tgtEl>
                                            <p:attrNameLst>
                                              <p:attrName>style.visibility</p:attrName>
                                            </p:attrNameLst>
                                          </p:cBhvr>
                                          <p:to>
                                            <p:strVal val="visible"/>
                                          </p:to>
                                        </p:set>
                                        <p:anim calcmode="lin" valueType="num">
                                          <p:cBhvr>
                                            <p:cTn id="70" dur="500" fill="hold"/>
                                            <p:tgtEl>
                                              <p:spTgt spid="52"/>
                                            </p:tgtEl>
                                            <p:attrNameLst>
                                              <p:attrName>ppt_w</p:attrName>
                                            </p:attrNameLst>
                                          </p:cBhvr>
                                          <p:tavLst>
                                            <p:tav tm="0">
                                              <p:val>
                                                <p:fltVal val="0"/>
                                              </p:val>
                                            </p:tav>
                                            <p:tav tm="100000">
                                              <p:val>
                                                <p:strVal val="#ppt_w"/>
                                              </p:val>
                                            </p:tav>
                                          </p:tavLst>
                                        </p:anim>
                                        <p:anim calcmode="lin" valueType="num">
                                          <p:cBhvr>
                                            <p:cTn id="71" dur="500" fill="hold"/>
                                            <p:tgtEl>
                                              <p:spTgt spid="52"/>
                                            </p:tgtEl>
                                            <p:attrNameLst>
                                              <p:attrName>ppt_h</p:attrName>
                                            </p:attrNameLst>
                                          </p:cBhvr>
                                          <p:tavLst>
                                            <p:tav tm="0">
                                              <p:val>
                                                <p:fltVal val="0"/>
                                              </p:val>
                                            </p:tav>
                                            <p:tav tm="100000">
                                              <p:val>
                                                <p:strVal val="#ppt_h"/>
                                              </p:val>
                                            </p:tav>
                                          </p:tavLst>
                                        </p:anim>
                                        <p:animEffect transition="in" filter="fade">
                                          <p:cBhvr>
                                            <p:cTn id="72" dur="500"/>
                                            <p:tgtEl>
                                              <p:spTgt spid="52"/>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 calcmode="lin" valueType="num">
                                          <p:cBhvr>
                                            <p:cTn id="75" dur="500" fill="hold"/>
                                            <p:tgtEl>
                                              <p:spTgt spid="60"/>
                                            </p:tgtEl>
                                            <p:attrNameLst>
                                              <p:attrName>ppt_w</p:attrName>
                                            </p:attrNameLst>
                                          </p:cBhvr>
                                          <p:tavLst>
                                            <p:tav tm="0">
                                              <p:val>
                                                <p:fltVal val="0"/>
                                              </p:val>
                                            </p:tav>
                                            <p:tav tm="100000">
                                              <p:val>
                                                <p:strVal val="#ppt_w"/>
                                              </p:val>
                                            </p:tav>
                                          </p:tavLst>
                                        </p:anim>
                                        <p:anim calcmode="lin" valueType="num">
                                          <p:cBhvr>
                                            <p:cTn id="76" dur="500" fill="hold"/>
                                            <p:tgtEl>
                                              <p:spTgt spid="60"/>
                                            </p:tgtEl>
                                            <p:attrNameLst>
                                              <p:attrName>ppt_h</p:attrName>
                                            </p:attrNameLst>
                                          </p:cBhvr>
                                          <p:tavLst>
                                            <p:tav tm="0">
                                              <p:val>
                                                <p:fltVal val="0"/>
                                              </p:val>
                                            </p:tav>
                                            <p:tav tm="100000">
                                              <p:val>
                                                <p:strVal val="#ppt_h"/>
                                              </p:val>
                                            </p:tav>
                                          </p:tavLst>
                                        </p:anim>
                                        <p:animEffect transition="in" filter="fade">
                                          <p:cBhvr>
                                            <p:cTn id="77" dur="500"/>
                                            <p:tgtEl>
                                              <p:spTgt spid="60"/>
                                            </p:tgtEl>
                                          </p:cBhvr>
                                        </p:animEffect>
                                      </p:childTnLst>
                                    </p:cTn>
                                  </p:par>
                                  <p:par>
                                    <p:cTn id="78" presetID="53" presetClass="entr" presetSubtype="16" fill="hold" grpId="0" nodeType="withEffect">
                                      <p:stCondLst>
                                        <p:cond delay="400"/>
                                      </p:stCondLst>
                                      <p:childTnLst>
                                        <p:set>
                                          <p:cBhvr>
                                            <p:cTn id="79" dur="1" fill="hold">
                                              <p:stCondLst>
                                                <p:cond delay="0"/>
                                              </p:stCondLst>
                                            </p:cTn>
                                            <p:tgtEl>
                                              <p:spTgt spid="61"/>
                                            </p:tgtEl>
                                            <p:attrNameLst>
                                              <p:attrName>style.visibility</p:attrName>
                                            </p:attrNameLst>
                                          </p:cBhvr>
                                          <p:to>
                                            <p:strVal val="visible"/>
                                          </p:to>
                                        </p:set>
                                        <p:anim calcmode="lin" valueType="num">
                                          <p:cBhvr>
                                            <p:cTn id="80" dur="500" fill="hold"/>
                                            <p:tgtEl>
                                              <p:spTgt spid="61"/>
                                            </p:tgtEl>
                                            <p:attrNameLst>
                                              <p:attrName>ppt_w</p:attrName>
                                            </p:attrNameLst>
                                          </p:cBhvr>
                                          <p:tavLst>
                                            <p:tav tm="0">
                                              <p:val>
                                                <p:fltVal val="0"/>
                                              </p:val>
                                            </p:tav>
                                            <p:tav tm="100000">
                                              <p:val>
                                                <p:strVal val="#ppt_w"/>
                                              </p:val>
                                            </p:tav>
                                          </p:tavLst>
                                        </p:anim>
                                        <p:anim calcmode="lin" valueType="num">
                                          <p:cBhvr>
                                            <p:cTn id="81" dur="500" fill="hold"/>
                                            <p:tgtEl>
                                              <p:spTgt spid="61"/>
                                            </p:tgtEl>
                                            <p:attrNameLst>
                                              <p:attrName>ppt_h</p:attrName>
                                            </p:attrNameLst>
                                          </p:cBhvr>
                                          <p:tavLst>
                                            <p:tav tm="0">
                                              <p:val>
                                                <p:fltVal val="0"/>
                                              </p:val>
                                            </p:tav>
                                            <p:tav tm="100000">
                                              <p:val>
                                                <p:strVal val="#ppt_h"/>
                                              </p:val>
                                            </p:tav>
                                          </p:tavLst>
                                        </p:anim>
                                        <p:animEffect transition="in" filter="fade">
                                          <p:cBhvr>
                                            <p:cTn id="82" dur="500"/>
                                            <p:tgtEl>
                                              <p:spTgt spid="61"/>
                                            </p:tgtEl>
                                          </p:cBhvr>
                                        </p:animEffect>
                                      </p:childTnLst>
                                    </p:cTn>
                                  </p:par>
                                  <p:par>
                                    <p:cTn id="83" presetID="53" presetClass="entr" presetSubtype="16" fill="hold" grpId="0" nodeType="withEffect">
                                      <p:stCondLst>
                                        <p:cond delay="200"/>
                                      </p:stCondLst>
                                      <p:childTnLst>
                                        <p:set>
                                          <p:cBhvr>
                                            <p:cTn id="84" dur="1" fill="hold">
                                              <p:stCondLst>
                                                <p:cond delay="0"/>
                                              </p:stCondLst>
                                            </p:cTn>
                                            <p:tgtEl>
                                              <p:spTgt spid="62"/>
                                            </p:tgtEl>
                                            <p:attrNameLst>
                                              <p:attrName>style.visibility</p:attrName>
                                            </p:attrNameLst>
                                          </p:cBhvr>
                                          <p:to>
                                            <p:strVal val="visible"/>
                                          </p:to>
                                        </p:set>
                                        <p:anim calcmode="lin" valueType="num">
                                          <p:cBhvr>
                                            <p:cTn id="85" dur="500" fill="hold"/>
                                            <p:tgtEl>
                                              <p:spTgt spid="62"/>
                                            </p:tgtEl>
                                            <p:attrNameLst>
                                              <p:attrName>ppt_w</p:attrName>
                                            </p:attrNameLst>
                                          </p:cBhvr>
                                          <p:tavLst>
                                            <p:tav tm="0">
                                              <p:val>
                                                <p:fltVal val="0"/>
                                              </p:val>
                                            </p:tav>
                                            <p:tav tm="100000">
                                              <p:val>
                                                <p:strVal val="#ppt_w"/>
                                              </p:val>
                                            </p:tav>
                                          </p:tavLst>
                                        </p:anim>
                                        <p:anim calcmode="lin" valueType="num">
                                          <p:cBhvr>
                                            <p:cTn id="86" dur="500" fill="hold"/>
                                            <p:tgtEl>
                                              <p:spTgt spid="62"/>
                                            </p:tgtEl>
                                            <p:attrNameLst>
                                              <p:attrName>ppt_h</p:attrName>
                                            </p:attrNameLst>
                                          </p:cBhvr>
                                          <p:tavLst>
                                            <p:tav tm="0">
                                              <p:val>
                                                <p:fltVal val="0"/>
                                              </p:val>
                                            </p:tav>
                                            <p:tav tm="100000">
                                              <p:val>
                                                <p:strVal val="#ppt_h"/>
                                              </p:val>
                                            </p:tav>
                                          </p:tavLst>
                                        </p:anim>
                                        <p:animEffect transition="in" filter="fade">
                                          <p:cBhvr>
                                            <p:cTn id="87" dur="500"/>
                                            <p:tgtEl>
                                              <p:spTgt spid="6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63"/>
                                            </p:tgtEl>
                                            <p:attrNameLst>
                                              <p:attrName>style.visibility</p:attrName>
                                            </p:attrNameLst>
                                          </p:cBhvr>
                                          <p:to>
                                            <p:strVal val="visible"/>
                                          </p:to>
                                        </p:set>
                                        <p:anim calcmode="lin" valueType="num">
                                          <p:cBhvr>
                                            <p:cTn id="90" dur="500" fill="hold"/>
                                            <p:tgtEl>
                                              <p:spTgt spid="63"/>
                                            </p:tgtEl>
                                            <p:attrNameLst>
                                              <p:attrName>ppt_w</p:attrName>
                                            </p:attrNameLst>
                                          </p:cBhvr>
                                          <p:tavLst>
                                            <p:tav tm="0">
                                              <p:val>
                                                <p:fltVal val="0"/>
                                              </p:val>
                                            </p:tav>
                                            <p:tav tm="100000">
                                              <p:val>
                                                <p:strVal val="#ppt_w"/>
                                              </p:val>
                                            </p:tav>
                                          </p:tavLst>
                                        </p:anim>
                                        <p:anim calcmode="lin" valueType="num">
                                          <p:cBhvr>
                                            <p:cTn id="91" dur="500" fill="hold"/>
                                            <p:tgtEl>
                                              <p:spTgt spid="63"/>
                                            </p:tgtEl>
                                            <p:attrNameLst>
                                              <p:attrName>ppt_h</p:attrName>
                                            </p:attrNameLst>
                                          </p:cBhvr>
                                          <p:tavLst>
                                            <p:tav tm="0">
                                              <p:val>
                                                <p:fltVal val="0"/>
                                              </p:val>
                                            </p:tav>
                                            <p:tav tm="100000">
                                              <p:val>
                                                <p:strVal val="#ppt_h"/>
                                              </p:val>
                                            </p:tav>
                                          </p:tavLst>
                                        </p:anim>
                                        <p:animEffect transition="in" filter="fade">
                                          <p:cBhvr>
                                            <p:cTn id="92" dur="500"/>
                                            <p:tgtEl>
                                              <p:spTgt spid="63"/>
                                            </p:tgtEl>
                                          </p:cBhvr>
                                        </p:animEffect>
                                      </p:childTnLst>
                                    </p:cTn>
                                  </p:par>
                                  <p:par>
                                    <p:cTn id="93" presetID="53" presetClass="entr" presetSubtype="16" fill="hold" grpId="0" nodeType="withEffect">
                                      <p:stCondLst>
                                        <p:cond delay="400"/>
                                      </p:stCondLst>
                                      <p:childTnLst>
                                        <p:set>
                                          <p:cBhvr>
                                            <p:cTn id="94" dur="1" fill="hold">
                                              <p:stCondLst>
                                                <p:cond delay="0"/>
                                              </p:stCondLst>
                                            </p:cTn>
                                            <p:tgtEl>
                                              <p:spTgt spid="66"/>
                                            </p:tgtEl>
                                            <p:attrNameLst>
                                              <p:attrName>style.visibility</p:attrName>
                                            </p:attrNameLst>
                                          </p:cBhvr>
                                          <p:to>
                                            <p:strVal val="visible"/>
                                          </p:to>
                                        </p:set>
                                        <p:anim calcmode="lin" valueType="num">
                                          <p:cBhvr>
                                            <p:cTn id="95" dur="500" fill="hold"/>
                                            <p:tgtEl>
                                              <p:spTgt spid="66"/>
                                            </p:tgtEl>
                                            <p:attrNameLst>
                                              <p:attrName>ppt_w</p:attrName>
                                            </p:attrNameLst>
                                          </p:cBhvr>
                                          <p:tavLst>
                                            <p:tav tm="0">
                                              <p:val>
                                                <p:fltVal val="0"/>
                                              </p:val>
                                            </p:tav>
                                            <p:tav tm="100000">
                                              <p:val>
                                                <p:strVal val="#ppt_w"/>
                                              </p:val>
                                            </p:tav>
                                          </p:tavLst>
                                        </p:anim>
                                        <p:anim calcmode="lin" valueType="num">
                                          <p:cBhvr>
                                            <p:cTn id="96" dur="500" fill="hold"/>
                                            <p:tgtEl>
                                              <p:spTgt spid="66"/>
                                            </p:tgtEl>
                                            <p:attrNameLst>
                                              <p:attrName>ppt_h</p:attrName>
                                            </p:attrNameLst>
                                          </p:cBhvr>
                                          <p:tavLst>
                                            <p:tav tm="0">
                                              <p:val>
                                                <p:fltVal val="0"/>
                                              </p:val>
                                            </p:tav>
                                            <p:tav tm="100000">
                                              <p:val>
                                                <p:strVal val="#ppt_h"/>
                                              </p:val>
                                            </p:tav>
                                          </p:tavLst>
                                        </p:anim>
                                        <p:animEffect transition="in" filter="fade">
                                          <p:cBhvr>
                                            <p:cTn id="97" dur="500"/>
                                            <p:tgtEl>
                                              <p:spTgt spid="66"/>
                                            </p:tgtEl>
                                          </p:cBhvr>
                                        </p:animEffect>
                                      </p:childTnLst>
                                    </p:cTn>
                                  </p:par>
                                  <p:par>
                                    <p:cTn id="98" presetID="53" presetClass="entr" presetSubtype="16" fill="hold" grpId="0" nodeType="withEffect">
                                      <p:stCondLst>
                                        <p:cond delay="200"/>
                                      </p:stCondLst>
                                      <p:childTnLst>
                                        <p:set>
                                          <p:cBhvr>
                                            <p:cTn id="99" dur="1" fill="hold">
                                              <p:stCondLst>
                                                <p:cond delay="0"/>
                                              </p:stCondLst>
                                            </p:cTn>
                                            <p:tgtEl>
                                              <p:spTgt spid="67"/>
                                            </p:tgtEl>
                                            <p:attrNameLst>
                                              <p:attrName>style.visibility</p:attrName>
                                            </p:attrNameLst>
                                          </p:cBhvr>
                                          <p:to>
                                            <p:strVal val="visible"/>
                                          </p:to>
                                        </p:set>
                                        <p:anim calcmode="lin" valueType="num">
                                          <p:cBhvr>
                                            <p:cTn id="100" dur="500" fill="hold"/>
                                            <p:tgtEl>
                                              <p:spTgt spid="67"/>
                                            </p:tgtEl>
                                            <p:attrNameLst>
                                              <p:attrName>ppt_w</p:attrName>
                                            </p:attrNameLst>
                                          </p:cBhvr>
                                          <p:tavLst>
                                            <p:tav tm="0">
                                              <p:val>
                                                <p:fltVal val="0"/>
                                              </p:val>
                                            </p:tav>
                                            <p:tav tm="100000">
                                              <p:val>
                                                <p:strVal val="#ppt_w"/>
                                              </p:val>
                                            </p:tav>
                                          </p:tavLst>
                                        </p:anim>
                                        <p:anim calcmode="lin" valueType="num">
                                          <p:cBhvr>
                                            <p:cTn id="101" dur="500" fill="hold"/>
                                            <p:tgtEl>
                                              <p:spTgt spid="67"/>
                                            </p:tgtEl>
                                            <p:attrNameLst>
                                              <p:attrName>ppt_h</p:attrName>
                                            </p:attrNameLst>
                                          </p:cBhvr>
                                          <p:tavLst>
                                            <p:tav tm="0">
                                              <p:val>
                                                <p:fltVal val="0"/>
                                              </p:val>
                                            </p:tav>
                                            <p:tav tm="100000">
                                              <p:val>
                                                <p:strVal val="#ppt_h"/>
                                              </p:val>
                                            </p:tav>
                                          </p:tavLst>
                                        </p:anim>
                                        <p:animEffect transition="in" filter="fade">
                                          <p:cBhvr>
                                            <p:cTn id="102" dur="500"/>
                                            <p:tgtEl>
                                              <p:spTgt spid="67"/>
                                            </p:tgtEl>
                                          </p:cBhvr>
                                        </p:animEffect>
                                      </p:childTnLst>
                                    </p:cTn>
                                  </p:par>
                                  <p:par>
                                    <p:cTn id="103" presetID="53" presetClass="entr" presetSubtype="16" fill="hold" grpId="0" nodeType="withEffect">
                                      <p:stCondLst>
                                        <p:cond delay="200"/>
                                      </p:stCondLst>
                                      <p:childTnLst>
                                        <p:set>
                                          <p:cBhvr>
                                            <p:cTn id="104" dur="1" fill="hold">
                                              <p:stCondLst>
                                                <p:cond delay="0"/>
                                              </p:stCondLst>
                                            </p:cTn>
                                            <p:tgtEl>
                                              <p:spTgt spid="68"/>
                                            </p:tgtEl>
                                            <p:attrNameLst>
                                              <p:attrName>style.visibility</p:attrName>
                                            </p:attrNameLst>
                                          </p:cBhvr>
                                          <p:to>
                                            <p:strVal val="visible"/>
                                          </p:to>
                                        </p:set>
                                        <p:anim calcmode="lin" valueType="num">
                                          <p:cBhvr>
                                            <p:cTn id="105" dur="500" fill="hold"/>
                                            <p:tgtEl>
                                              <p:spTgt spid="68"/>
                                            </p:tgtEl>
                                            <p:attrNameLst>
                                              <p:attrName>ppt_w</p:attrName>
                                            </p:attrNameLst>
                                          </p:cBhvr>
                                          <p:tavLst>
                                            <p:tav tm="0">
                                              <p:val>
                                                <p:fltVal val="0"/>
                                              </p:val>
                                            </p:tav>
                                            <p:tav tm="100000">
                                              <p:val>
                                                <p:strVal val="#ppt_w"/>
                                              </p:val>
                                            </p:tav>
                                          </p:tavLst>
                                        </p:anim>
                                        <p:anim calcmode="lin" valueType="num">
                                          <p:cBhvr>
                                            <p:cTn id="106" dur="500" fill="hold"/>
                                            <p:tgtEl>
                                              <p:spTgt spid="68"/>
                                            </p:tgtEl>
                                            <p:attrNameLst>
                                              <p:attrName>ppt_h</p:attrName>
                                            </p:attrNameLst>
                                          </p:cBhvr>
                                          <p:tavLst>
                                            <p:tav tm="0">
                                              <p:val>
                                                <p:fltVal val="0"/>
                                              </p:val>
                                            </p:tav>
                                            <p:tav tm="100000">
                                              <p:val>
                                                <p:strVal val="#ppt_h"/>
                                              </p:val>
                                            </p:tav>
                                          </p:tavLst>
                                        </p:anim>
                                        <p:animEffect transition="in" filter="fade">
                                          <p:cBhvr>
                                            <p:cTn id="107" dur="500"/>
                                            <p:tgtEl>
                                              <p:spTgt spid="68"/>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 calcmode="lin" valueType="num">
                                          <p:cBhvr>
                                            <p:cTn id="110" dur="500" fill="hold"/>
                                            <p:tgtEl>
                                              <p:spTgt spid="69"/>
                                            </p:tgtEl>
                                            <p:attrNameLst>
                                              <p:attrName>ppt_w</p:attrName>
                                            </p:attrNameLst>
                                          </p:cBhvr>
                                          <p:tavLst>
                                            <p:tav tm="0">
                                              <p:val>
                                                <p:fltVal val="0"/>
                                              </p:val>
                                            </p:tav>
                                            <p:tav tm="100000">
                                              <p:val>
                                                <p:strVal val="#ppt_w"/>
                                              </p:val>
                                            </p:tav>
                                          </p:tavLst>
                                        </p:anim>
                                        <p:anim calcmode="lin" valueType="num">
                                          <p:cBhvr>
                                            <p:cTn id="111" dur="500" fill="hold"/>
                                            <p:tgtEl>
                                              <p:spTgt spid="69"/>
                                            </p:tgtEl>
                                            <p:attrNameLst>
                                              <p:attrName>ppt_h</p:attrName>
                                            </p:attrNameLst>
                                          </p:cBhvr>
                                          <p:tavLst>
                                            <p:tav tm="0">
                                              <p:val>
                                                <p:fltVal val="0"/>
                                              </p:val>
                                            </p:tav>
                                            <p:tav tm="100000">
                                              <p:val>
                                                <p:strVal val="#ppt_h"/>
                                              </p:val>
                                            </p:tav>
                                          </p:tavLst>
                                        </p:anim>
                                        <p:animEffect transition="in" filter="fade">
                                          <p:cBhvr>
                                            <p:cTn id="112" dur="500"/>
                                            <p:tgtEl>
                                              <p:spTgt spid="69"/>
                                            </p:tgtEl>
                                          </p:cBhvr>
                                        </p:animEffect>
                                      </p:childTnLst>
                                    </p:cTn>
                                  </p:par>
                                  <p:par>
                                    <p:cTn id="113" presetID="53" presetClass="entr" presetSubtype="16" fill="hold" grpId="0" nodeType="withEffect">
                                      <p:stCondLst>
                                        <p:cond delay="400"/>
                                      </p:stCondLst>
                                      <p:childTnLst>
                                        <p:set>
                                          <p:cBhvr>
                                            <p:cTn id="114" dur="1" fill="hold">
                                              <p:stCondLst>
                                                <p:cond delay="0"/>
                                              </p:stCondLst>
                                            </p:cTn>
                                            <p:tgtEl>
                                              <p:spTgt spid="70"/>
                                            </p:tgtEl>
                                            <p:attrNameLst>
                                              <p:attrName>style.visibility</p:attrName>
                                            </p:attrNameLst>
                                          </p:cBhvr>
                                          <p:to>
                                            <p:strVal val="visible"/>
                                          </p:to>
                                        </p:set>
                                        <p:anim calcmode="lin" valueType="num">
                                          <p:cBhvr>
                                            <p:cTn id="115" dur="500" fill="hold"/>
                                            <p:tgtEl>
                                              <p:spTgt spid="70"/>
                                            </p:tgtEl>
                                            <p:attrNameLst>
                                              <p:attrName>ppt_w</p:attrName>
                                            </p:attrNameLst>
                                          </p:cBhvr>
                                          <p:tavLst>
                                            <p:tav tm="0">
                                              <p:val>
                                                <p:fltVal val="0"/>
                                              </p:val>
                                            </p:tav>
                                            <p:tav tm="100000">
                                              <p:val>
                                                <p:strVal val="#ppt_w"/>
                                              </p:val>
                                            </p:tav>
                                          </p:tavLst>
                                        </p:anim>
                                        <p:anim calcmode="lin" valueType="num">
                                          <p:cBhvr>
                                            <p:cTn id="116" dur="500" fill="hold"/>
                                            <p:tgtEl>
                                              <p:spTgt spid="70"/>
                                            </p:tgtEl>
                                            <p:attrNameLst>
                                              <p:attrName>ppt_h</p:attrName>
                                            </p:attrNameLst>
                                          </p:cBhvr>
                                          <p:tavLst>
                                            <p:tav tm="0">
                                              <p:val>
                                                <p:fltVal val="0"/>
                                              </p:val>
                                            </p:tav>
                                            <p:tav tm="100000">
                                              <p:val>
                                                <p:strVal val="#ppt_h"/>
                                              </p:val>
                                            </p:tav>
                                          </p:tavLst>
                                        </p:anim>
                                        <p:animEffect transition="in" filter="fade">
                                          <p:cBhvr>
                                            <p:cTn id="117" dur="500"/>
                                            <p:tgtEl>
                                              <p:spTgt spid="70"/>
                                            </p:tgtEl>
                                          </p:cBhvr>
                                        </p:animEffect>
                                      </p:childTnLst>
                                    </p:cTn>
                                  </p:par>
                                  <p:par>
                                    <p:cTn id="118" presetID="53" presetClass="entr" presetSubtype="16" fill="hold" grpId="0" nodeType="withEffect">
                                      <p:stCondLst>
                                        <p:cond delay="200"/>
                                      </p:stCondLst>
                                      <p:childTnLst>
                                        <p:set>
                                          <p:cBhvr>
                                            <p:cTn id="119" dur="1" fill="hold">
                                              <p:stCondLst>
                                                <p:cond delay="0"/>
                                              </p:stCondLst>
                                            </p:cTn>
                                            <p:tgtEl>
                                              <p:spTgt spid="71"/>
                                            </p:tgtEl>
                                            <p:attrNameLst>
                                              <p:attrName>style.visibility</p:attrName>
                                            </p:attrNameLst>
                                          </p:cBhvr>
                                          <p:to>
                                            <p:strVal val="visible"/>
                                          </p:to>
                                        </p:set>
                                        <p:anim calcmode="lin" valueType="num">
                                          <p:cBhvr>
                                            <p:cTn id="120" dur="500" fill="hold"/>
                                            <p:tgtEl>
                                              <p:spTgt spid="71"/>
                                            </p:tgtEl>
                                            <p:attrNameLst>
                                              <p:attrName>ppt_w</p:attrName>
                                            </p:attrNameLst>
                                          </p:cBhvr>
                                          <p:tavLst>
                                            <p:tav tm="0">
                                              <p:val>
                                                <p:fltVal val="0"/>
                                              </p:val>
                                            </p:tav>
                                            <p:tav tm="100000">
                                              <p:val>
                                                <p:strVal val="#ppt_w"/>
                                              </p:val>
                                            </p:tav>
                                          </p:tavLst>
                                        </p:anim>
                                        <p:anim calcmode="lin" valueType="num">
                                          <p:cBhvr>
                                            <p:cTn id="121" dur="500" fill="hold"/>
                                            <p:tgtEl>
                                              <p:spTgt spid="71"/>
                                            </p:tgtEl>
                                            <p:attrNameLst>
                                              <p:attrName>ppt_h</p:attrName>
                                            </p:attrNameLst>
                                          </p:cBhvr>
                                          <p:tavLst>
                                            <p:tav tm="0">
                                              <p:val>
                                                <p:fltVal val="0"/>
                                              </p:val>
                                            </p:tav>
                                            <p:tav tm="100000">
                                              <p:val>
                                                <p:strVal val="#ppt_h"/>
                                              </p:val>
                                            </p:tav>
                                          </p:tavLst>
                                        </p:anim>
                                        <p:animEffect transition="in" filter="fade">
                                          <p:cBhvr>
                                            <p:cTn id="122" dur="500"/>
                                            <p:tgtEl>
                                              <p:spTgt spid="71"/>
                                            </p:tgtEl>
                                          </p:cBhvr>
                                        </p:animEffect>
                                      </p:childTnLst>
                                    </p:cTn>
                                  </p:par>
                                  <p:par>
                                    <p:cTn id="123" presetID="53" presetClass="entr" presetSubtype="16" fill="hold" grpId="0" nodeType="withEffect">
                                      <p:stCondLst>
                                        <p:cond delay="0"/>
                                      </p:stCondLst>
                                      <p:childTnLst>
                                        <p:set>
                                          <p:cBhvr>
                                            <p:cTn id="124" dur="1" fill="hold">
                                              <p:stCondLst>
                                                <p:cond delay="0"/>
                                              </p:stCondLst>
                                            </p:cTn>
                                            <p:tgtEl>
                                              <p:spTgt spid="72"/>
                                            </p:tgtEl>
                                            <p:attrNameLst>
                                              <p:attrName>style.visibility</p:attrName>
                                            </p:attrNameLst>
                                          </p:cBhvr>
                                          <p:to>
                                            <p:strVal val="visible"/>
                                          </p:to>
                                        </p:set>
                                        <p:anim calcmode="lin" valueType="num">
                                          <p:cBhvr>
                                            <p:cTn id="125" dur="500" fill="hold"/>
                                            <p:tgtEl>
                                              <p:spTgt spid="72"/>
                                            </p:tgtEl>
                                            <p:attrNameLst>
                                              <p:attrName>ppt_w</p:attrName>
                                            </p:attrNameLst>
                                          </p:cBhvr>
                                          <p:tavLst>
                                            <p:tav tm="0">
                                              <p:val>
                                                <p:fltVal val="0"/>
                                              </p:val>
                                            </p:tav>
                                            <p:tav tm="100000">
                                              <p:val>
                                                <p:strVal val="#ppt_w"/>
                                              </p:val>
                                            </p:tav>
                                          </p:tavLst>
                                        </p:anim>
                                        <p:anim calcmode="lin" valueType="num">
                                          <p:cBhvr>
                                            <p:cTn id="126" dur="500" fill="hold"/>
                                            <p:tgtEl>
                                              <p:spTgt spid="72"/>
                                            </p:tgtEl>
                                            <p:attrNameLst>
                                              <p:attrName>ppt_h</p:attrName>
                                            </p:attrNameLst>
                                          </p:cBhvr>
                                          <p:tavLst>
                                            <p:tav tm="0">
                                              <p:val>
                                                <p:fltVal val="0"/>
                                              </p:val>
                                            </p:tav>
                                            <p:tav tm="100000">
                                              <p:val>
                                                <p:strVal val="#ppt_h"/>
                                              </p:val>
                                            </p:tav>
                                          </p:tavLst>
                                        </p:anim>
                                        <p:animEffect transition="in" filter="fade">
                                          <p:cBhvr>
                                            <p:cTn id="127" dur="500"/>
                                            <p:tgtEl>
                                              <p:spTgt spid="72"/>
                                            </p:tgtEl>
                                          </p:cBhvr>
                                        </p:animEffect>
                                      </p:childTnLst>
                                    </p:cTn>
                                  </p:par>
                                  <p:par>
                                    <p:cTn id="128" presetID="53" presetClass="entr" presetSubtype="16" fill="hold" grpId="0" nodeType="withEffect">
                                      <p:stCondLst>
                                        <p:cond delay="400"/>
                                      </p:stCondLst>
                                      <p:childTnLst>
                                        <p:set>
                                          <p:cBhvr>
                                            <p:cTn id="129" dur="1" fill="hold">
                                              <p:stCondLst>
                                                <p:cond delay="0"/>
                                              </p:stCondLst>
                                            </p:cTn>
                                            <p:tgtEl>
                                              <p:spTgt spid="73"/>
                                            </p:tgtEl>
                                            <p:attrNameLst>
                                              <p:attrName>style.visibility</p:attrName>
                                            </p:attrNameLst>
                                          </p:cBhvr>
                                          <p:to>
                                            <p:strVal val="visible"/>
                                          </p:to>
                                        </p:set>
                                        <p:anim calcmode="lin" valueType="num">
                                          <p:cBhvr>
                                            <p:cTn id="130" dur="500" fill="hold"/>
                                            <p:tgtEl>
                                              <p:spTgt spid="73"/>
                                            </p:tgtEl>
                                            <p:attrNameLst>
                                              <p:attrName>ppt_w</p:attrName>
                                            </p:attrNameLst>
                                          </p:cBhvr>
                                          <p:tavLst>
                                            <p:tav tm="0">
                                              <p:val>
                                                <p:fltVal val="0"/>
                                              </p:val>
                                            </p:tav>
                                            <p:tav tm="100000">
                                              <p:val>
                                                <p:strVal val="#ppt_w"/>
                                              </p:val>
                                            </p:tav>
                                          </p:tavLst>
                                        </p:anim>
                                        <p:anim calcmode="lin" valueType="num">
                                          <p:cBhvr>
                                            <p:cTn id="131" dur="500" fill="hold"/>
                                            <p:tgtEl>
                                              <p:spTgt spid="73"/>
                                            </p:tgtEl>
                                            <p:attrNameLst>
                                              <p:attrName>ppt_h</p:attrName>
                                            </p:attrNameLst>
                                          </p:cBhvr>
                                          <p:tavLst>
                                            <p:tav tm="0">
                                              <p:val>
                                                <p:fltVal val="0"/>
                                              </p:val>
                                            </p:tav>
                                            <p:tav tm="100000">
                                              <p:val>
                                                <p:strVal val="#ppt_h"/>
                                              </p:val>
                                            </p:tav>
                                          </p:tavLst>
                                        </p:anim>
                                        <p:animEffect transition="in" filter="fade">
                                          <p:cBhvr>
                                            <p:cTn id="132" dur="500"/>
                                            <p:tgtEl>
                                              <p:spTgt spid="73"/>
                                            </p:tgtEl>
                                          </p:cBhvr>
                                        </p:animEffect>
                                      </p:childTnLst>
                                    </p:cTn>
                                  </p:par>
                                  <p:par>
                                    <p:cTn id="133" presetID="53" presetClass="entr" presetSubtype="16" fill="hold" grpId="0" nodeType="withEffect">
                                      <p:stCondLst>
                                        <p:cond delay="200"/>
                                      </p:stCondLst>
                                      <p:childTnLst>
                                        <p:set>
                                          <p:cBhvr>
                                            <p:cTn id="134" dur="1" fill="hold">
                                              <p:stCondLst>
                                                <p:cond delay="0"/>
                                              </p:stCondLst>
                                            </p:cTn>
                                            <p:tgtEl>
                                              <p:spTgt spid="74"/>
                                            </p:tgtEl>
                                            <p:attrNameLst>
                                              <p:attrName>style.visibility</p:attrName>
                                            </p:attrNameLst>
                                          </p:cBhvr>
                                          <p:to>
                                            <p:strVal val="visible"/>
                                          </p:to>
                                        </p:set>
                                        <p:anim calcmode="lin" valueType="num">
                                          <p:cBhvr>
                                            <p:cTn id="135" dur="500" fill="hold"/>
                                            <p:tgtEl>
                                              <p:spTgt spid="74"/>
                                            </p:tgtEl>
                                            <p:attrNameLst>
                                              <p:attrName>ppt_w</p:attrName>
                                            </p:attrNameLst>
                                          </p:cBhvr>
                                          <p:tavLst>
                                            <p:tav tm="0">
                                              <p:val>
                                                <p:fltVal val="0"/>
                                              </p:val>
                                            </p:tav>
                                            <p:tav tm="100000">
                                              <p:val>
                                                <p:strVal val="#ppt_w"/>
                                              </p:val>
                                            </p:tav>
                                          </p:tavLst>
                                        </p:anim>
                                        <p:anim calcmode="lin" valueType="num">
                                          <p:cBhvr>
                                            <p:cTn id="136" dur="500" fill="hold"/>
                                            <p:tgtEl>
                                              <p:spTgt spid="74"/>
                                            </p:tgtEl>
                                            <p:attrNameLst>
                                              <p:attrName>ppt_h</p:attrName>
                                            </p:attrNameLst>
                                          </p:cBhvr>
                                          <p:tavLst>
                                            <p:tav tm="0">
                                              <p:val>
                                                <p:fltVal val="0"/>
                                              </p:val>
                                            </p:tav>
                                            <p:tav tm="100000">
                                              <p:val>
                                                <p:strVal val="#ppt_h"/>
                                              </p:val>
                                            </p:tav>
                                          </p:tavLst>
                                        </p:anim>
                                        <p:animEffect transition="in" filter="fade">
                                          <p:cBhvr>
                                            <p:cTn id="137" dur="500"/>
                                            <p:tgtEl>
                                              <p:spTgt spid="74"/>
                                            </p:tgtEl>
                                          </p:cBhvr>
                                        </p:animEffect>
                                      </p:childTnLst>
                                    </p:cTn>
                                  </p:par>
                                  <p:par>
                                    <p:cTn id="138" presetID="53" presetClass="entr" presetSubtype="16" fill="hold" grpId="0" nodeType="withEffect">
                                      <p:stCondLst>
                                        <p:cond delay="200"/>
                                      </p:stCondLst>
                                      <p:childTnLst>
                                        <p:set>
                                          <p:cBhvr>
                                            <p:cTn id="139" dur="1" fill="hold">
                                              <p:stCondLst>
                                                <p:cond delay="0"/>
                                              </p:stCondLst>
                                            </p:cTn>
                                            <p:tgtEl>
                                              <p:spTgt spid="75"/>
                                            </p:tgtEl>
                                            <p:attrNameLst>
                                              <p:attrName>style.visibility</p:attrName>
                                            </p:attrNameLst>
                                          </p:cBhvr>
                                          <p:to>
                                            <p:strVal val="visible"/>
                                          </p:to>
                                        </p:set>
                                        <p:anim calcmode="lin" valueType="num">
                                          <p:cBhvr>
                                            <p:cTn id="140" dur="500" fill="hold"/>
                                            <p:tgtEl>
                                              <p:spTgt spid="75"/>
                                            </p:tgtEl>
                                            <p:attrNameLst>
                                              <p:attrName>ppt_w</p:attrName>
                                            </p:attrNameLst>
                                          </p:cBhvr>
                                          <p:tavLst>
                                            <p:tav tm="0">
                                              <p:val>
                                                <p:fltVal val="0"/>
                                              </p:val>
                                            </p:tav>
                                            <p:tav tm="100000">
                                              <p:val>
                                                <p:strVal val="#ppt_w"/>
                                              </p:val>
                                            </p:tav>
                                          </p:tavLst>
                                        </p:anim>
                                        <p:anim calcmode="lin" valueType="num">
                                          <p:cBhvr>
                                            <p:cTn id="141" dur="500" fill="hold"/>
                                            <p:tgtEl>
                                              <p:spTgt spid="75"/>
                                            </p:tgtEl>
                                            <p:attrNameLst>
                                              <p:attrName>ppt_h</p:attrName>
                                            </p:attrNameLst>
                                          </p:cBhvr>
                                          <p:tavLst>
                                            <p:tav tm="0">
                                              <p:val>
                                                <p:fltVal val="0"/>
                                              </p:val>
                                            </p:tav>
                                            <p:tav tm="100000">
                                              <p:val>
                                                <p:strVal val="#ppt_h"/>
                                              </p:val>
                                            </p:tav>
                                          </p:tavLst>
                                        </p:anim>
                                        <p:animEffect transition="in" filter="fade">
                                          <p:cBhvr>
                                            <p:cTn id="142" dur="500"/>
                                            <p:tgtEl>
                                              <p:spTgt spid="75"/>
                                            </p:tgtEl>
                                          </p:cBhvr>
                                        </p:animEffect>
                                      </p:childTnLst>
                                    </p:cTn>
                                  </p:par>
                                  <p:par>
                                    <p:cTn id="143" presetID="53" presetClass="entr" presetSubtype="16" fill="hold" grpId="0" nodeType="withEffect">
                                      <p:stCondLst>
                                        <p:cond delay="200"/>
                                      </p:stCondLst>
                                      <p:childTnLst>
                                        <p:set>
                                          <p:cBhvr>
                                            <p:cTn id="144" dur="1" fill="hold">
                                              <p:stCondLst>
                                                <p:cond delay="0"/>
                                              </p:stCondLst>
                                            </p:cTn>
                                            <p:tgtEl>
                                              <p:spTgt spid="76"/>
                                            </p:tgtEl>
                                            <p:attrNameLst>
                                              <p:attrName>style.visibility</p:attrName>
                                            </p:attrNameLst>
                                          </p:cBhvr>
                                          <p:to>
                                            <p:strVal val="visible"/>
                                          </p:to>
                                        </p:set>
                                        <p:anim calcmode="lin" valueType="num">
                                          <p:cBhvr>
                                            <p:cTn id="145" dur="500" fill="hold"/>
                                            <p:tgtEl>
                                              <p:spTgt spid="76"/>
                                            </p:tgtEl>
                                            <p:attrNameLst>
                                              <p:attrName>ppt_w</p:attrName>
                                            </p:attrNameLst>
                                          </p:cBhvr>
                                          <p:tavLst>
                                            <p:tav tm="0">
                                              <p:val>
                                                <p:fltVal val="0"/>
                                              </p:val>
                                            </p:tav>
                                            <p:tav tm="100000">
                                              <p:val>
                                                <p:strVal val="#ppt_w"/>
                                              </p:val>
                                            </p:tav>
                                          </p:tavLst>
                                        </p:anim>
                                        <p:anim calcmode="lin" valueType="num">
                                          <p:cBhvr>
                                            <p:cTn id="146" dur="500" fill="hold"/>
                                            <p:tgtEl>
                                              <p:spTgt spid="76"/>
                                            </p:tgtEl>
                                            <p:attrNameLst>
                                              <p:attrName>ppt_h</p:attrName>
                                            </p:attrNameLst>
                                          </p:cBhvr>
                                          <p:tavLst>
                                            <p:tav tm="0">
                                              <p:val>
                                                <p:fltVal val="0"/>
                                              </p:val>
                                            </p:tav>
                                            <p:tav tm="100000">
                                              <p:val>
                                                <p:strVal val="#ppt_h"/>
                                              </p:val>
                                            </p:tav>
                                          </p:tavLst>
                                        </p:anim>
                                        <p:animEffect transition="in" filter="fade">
                                          <p:cBhvr>
                                            <p:cTn id="147" dur="500"/>
                                            <p:tgtEl>
                                              <p:spTgt spid="76"/>
                                            </p:tgtEl>
                                          </p:cBhvr>
                                        </p:animEffect>
                                      </p:childTnLst>
                                    </p:cTn>
                                  </p:par>
                                </p:childTnLst>
                              </p:cTn>
                            </p:par>
                            <p:par>
                              <p:cTn id="148" fill="hold">
                                <p:stCondLst>
                                  <p:cond delay="1000"/>
                                </p:stCondLst>
                                <p:childTnLst>
                                  <p:par>
                                    <p:cTn id="149" presetID="18" presetClass="entr" presetSubtype="3" fill="hold" grpId="0" nodeType="afterEffect">
                                      <p:stCondLst>
                                        <p:cond delay="0"/>
                                      </p:stCondLst>
                                      <p:childTnLst>
                                        <p:set>
                                          <p:cBhvr>
                                            <p:cTn id="150" dur="1" fill="hold">
                                              <p:stCondLst>
                                                <p:cond delay="0"/>
                                              </p:stCondLst>
                                            </p:cTn>
                                            <p:tgtEl>
                                              <p:spTgt spid="44"/>
                                            </p:tgtEl>
                                            <p:attrNameLst>
                                              <p:attrName>style.visibility</p:attrName>
                                            </p:attrNameLst>
                                          </p:cBhvr>
                                          <p:to>
                                            <p:strVal val="visible"/>
                                          </p:to>
                                        </p:set>
                                        <p:animEffect transition="in" filter="strips(upRight)">
                                          <p:cBhvr>
                                            <p:cTn id="151" dur="500"/>
                                            <p:tgtEl>
                                              <p:spTgt spid="44"/>
                                            </p:tgtEl>
                                          </p:cBhvr>
                                        </p:animEffect>
                                      </p:childTnLst>
                                    </p:cTn>
                                  </p:par>
                                </p:childTnLst>
                              </p:cTn>
                            </p:par>
                            <p:par>
                              <p:cTn id="152" fill="hold">
                                <p:stCondLst>
                                  <p:cond delay="1500"/>
                                </p:stCondLst>
                                <p:childTnLst>
                                  <p:par>
                                    <p:cTn id="153" presetID="10" presetClass="entr" presetSubtype="0" fill="hold" grpId="0" nodeType="afterEffect">
                                      <p:stCondLst>
                                        <p:cond delay="0"/>
                                      </p:stCondLst>
                                      <p:childTnLst>
                                        <p:set>
                                          <p:cBhvr>
                                            <p:cTn id="154" dur="1" fill="hold">
                                              <p:stCondLst>
                                                <p:cond delay="0"/>
                                              </p:stCondLst>
                                            </p:cTn>
                                            <p:tgtEl>
                                              <p:spTgt spid="77"/>
                                            </p:tgtEl>
                                            <p:attrNameLst>
                                              <p:attrName>style.visibility</p:attrName>
                                            </p:attrNameLst>
                                          </p:cBhvr>
                                          <p:to>
                                            <p:strVal val="visible"/>
                                          </p:to>
                                        </p:set>
                                        <p:animEffect transition="in" filter="fade">
                                          <p:cBhvr>
                                            <p:cTn id="155"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8" grpId="0"/>
          <p:bldP spid="39" grpId="0"/>
          <p:bldP spid="40" grpId="0"/>
          <p:bldP spid="41" grpId="0"/>
          <p:bldP spid="42" grpId="0" animBg="1"/>
          <p:bldP spid="43" grpId="0" animBg="1"/>
          <p:bldP spid="48" grpId="0" animBg="1"/>
          <p:bldP spid="49" grpId="0" animBg="1"/>
          <p:bldP spid="50" grpId="0" animBg="1"/>
          <p:bldP spid="51" grpId="0" animBg="1"/>
          <p:bldP spid="52" grpId="0" animBg="1"/>
          <p:bldP spid="60" grpId="0" animBg="1"/>
          <p:bldP spid="61" grpId="0" animBg="1"/>
          <p:bldP spid="62" grpId="0" animBg="1"/>
          <p:bldP spid="63"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1774613" y="798263"/>
            <a:ext cx="7197937" cy="646331"/>
          </a:xfrm>
          <a:prstGeom prst="rect">
            <a:avLst/>
          </a:prstGeom>
          <a:noFill/>
        </p:spPr>
        <p:txBody>
          <a:bodyPr wrap="square" rtlCol="0">
            <a:spAutoFit/>
          </a:bodyPr>
          <a:lstStyle/>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请您添加文字内容，内容详尽简要清晰足够表达标题，准确无误。添加文字内容，内容详尽简要清晰。文字内容，内容详尽简要清晰足够表达标题，准确无误。添加文字内容，内容详尽简要清晰。请您添加，内容详尽简要清晰足够表达标题，准确无误。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sp>
        <p:nvSpPr>
          <p:cNvPr id="53" name="五角星 52"/>
          <p:cNvSpPr/>
          <p:nvPr/>
        </p:nvSpPr>
        <p:spPr>
          <a:xfrm>
            <a:off x="4199464" y="2203450"/>
            <a:ext cx="2165350" cy="2165350"/>
          </a:xfrm>
          <a:prstGeom prst="star5">
            <a:avLst/>
          </a:prstGeom>
          <a:noFill/>
          <a:ln w="76200">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4672787" y="2819400"/>
            <a:ext cx="1218704" cy="1218704"/>
            <a:chOff x="3962648" y="2819400"/>
            <a:chExt cx="1218704" cy="1218704"/>
          </a:xfrm>
        </p:grpSpPr>
        <p:grpSp>
          <p:nvGrpSpPr>
            <p:cNvPr id="55" name="组合 54"/>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57" name="同心圆 5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椭圆 57"/>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p:nvSpPr>
          <p:spPr>
            <a:xfrm>
              <a:off x="4118190" y="3274864"/>
              <a:ext cx="907621" cy="307777"/>
            </a:xfrm>
            <a:prstGeom prst="rect">
              <a:avLst/>
            </a:prstGeom>
            <a:noFill/>
          </p:spPr>
          <p:txBody>
            <a:bodyPr wrap="none" rtlCol="0">
              <a:spAutoFit/>
            </a:bodyPr>
            <a:lstStyle/>
            <a:p>
              <a:r>
                <a:rPr lang="en-US" altLang="zh-CN" sz="1400" spc="300" dirty="0">
                  <a:solidFill>
                    <a:srgbClr val="F2B800"/>
                  </a:solidFill>
                  <a:latin typeface="方正兰亭细黑_GBK" panose="02000000000000000000" pitchFamily="2" charset="-122"/>
                  <a:ea typeface="方正兰亭细黑_GBK" panose="02000000000000000000" pitchFamily="2" charset="-122"/>
                </a:rPr>
                <a:t>TITLE</a:t>
              </a:r>
              <a:endParaRPr lang="zh-CN" altLang="en-US" sz="1400" spc="300" dirty="0">
                <a:solidFill>
                  <a:srgbClr val="F2B800"/>
                </a:solidFill>
                <a:latin typeface="方正兰亭细黑_GBK" panose="02000000000000000000" pitchFamily="2" charset="-122"/>
                <a:ea typeface="方正兰亭细黑_GBK" panose="02000000000000000000" pitchFamily="2" charset="-122"/>
              </a:endParaRPr>
            </a:p>
          </p:txBody>
        </p:sp>
      </p:grpSp>
      <p:sp>
        <p:nvSpPr>
          <p:cNvPr id="59" name="椭圆 58"/>
          <p:cNvSpPr/>
          <p:nvPr/>
        </p:nvSpPr>
        <p:spPr>
          <a:xfrm>
            <a:off x="3696717" y="2683936"/>
            <a:ext cx="710139" cy="710139"/>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927070" y="1686986"/>
            <a:ext cx="710139" cy="710139"/>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6171669" y="2683936"/>
            <a:ext cx="710139" cy="710139"/>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5680075" y="4127004"/>
            <a:ext cx="710139" cy="710139"/>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186718" y="4114304"/>
            <a:ext cx="710139" cy="710139"/>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3449398" y="1942434"/>
            <a:ext cx="1338828" cy="369332"/>
          </a:xfrm>
          <a:prstGeom prst="rect">
            <a:avLst/>
          </a:prstGeom>
          <a:noFill/>
        </p:spPr>
        <p:txBody>
          <a:bodyPr wrap="none" rtlCol="0">
            <a:spAutoFit/>
          </a:bodyPr>
          <a:lstStyle/>
          <a:p>
            <a:r>
              <a:rPr lang="zh-CN" altLang="en-US" dirty="0">
                <a:solidFill>
                  <a:srgbClr val="6BA42C"/>
                </a:solidFill>
                <a:latin typeface="方正兰亭细黑_GBK" panose="02000000000000000000" pitchFamily="2" charset="-122"/>
                <a:ea typeface="方正兰亭细黑_GBK" panose="02000000000000000000" pitchFamily="2" charset="-122"/>
              </a:rPr>
              <a:t>评估内容一</a:t>
            </a:r>
          </a:p>
        </p:txBody>
      </p:sp>
      <p:sp>
        <p:nvSpPr>
          <p:cNvPr id="80" name="TextBox 79"/>
          <p:cNvSpPr txBox="1"/>
          <p:nvPr/>
        </p:nvSpPr>
        <p:spPr>
          <a:xfrm>
            <a:off x="6992759" y="2835805"/>
            <a:ext cx="1338828" cy="369332"/>
          </a:xfrm>
          <a:prstGeom prst="rect">
            <a:avLst/>
          </a:prstGeom>
          <a:noFill/>
        </p:spPr>
        <p:txBody>
          <a:bodyPr wrap="none" rtlCol="0">
            <a:spAutoFit/>
          </a:bodyPr>
          <a:lstStyle/>
          <a:p>
            <a:r>
              <a:rPr lang="zh-CN" altLang="en-US" dirty="0">
                <a:solidFill>
                  <a:srgbClr val="6BA42C"/>
                </a:solidFill>
                <a:latin typeface="方正兰亭细黑_GBK" panose="02000000000000000000" pitchFamily="2" charset="-122"/>
                <a:ea typeface="方正兰亭细黑_GBK" panose="02000000000000000000" pitchFamily="2" charset="-122"/>
              </a:rPr>
              <a:t>评估内容三</a:t>
            </a:r>
          </a:p>
        </p:txBody>
      </p:sp>
      <p:sp>
        <p:nvSpPr>
          <p:cNvPr id="81" name="TextBox 80"/>
          <p:cNvSpPr txBox="1"/>
          <p:nvPr/>
        </p:nvSpPr>
        <p:spPr>
          <a:xfrm>
            <a:off x="6506726" y="4259307"/>
            <a:ext cx="1338828" cy="369332"/>
          </a:xfrm>
          <a:prstGeom prst="rect">
            <a:avLst/>
          </a:prstGeom>
          <a:noFill/>
        </p:spPr>
        <p:txBody>
          <a:bodyPr wrap="none" rtlCol="0">
            <a:spAutoFit/>
          </a:bodyPr>
          <a:lstStyle/>
          <a:p>
            <a:r>
              <a:rPr lang="zh-CN" altLang="en-US" dirty="0">
                <a:solidFill>
                  <a:srgbClr val="6BA42C"/>
                </a:solidFill>
                <a:latin typeface="方正兰亭细黑_GBK" panose="02000000000000000000" pitchFamily="2" charset="-122"/>
                <a:ea typeface="方正兰亭细黑_GBK" panose="02000000000000000000" pitchFamily="2" charset="-122"/>
              </a:rPr>
              <a:t>评估内容五</a:t>
            </a:r>
          </a:p>
        </p:txBody>
      </p:sp>
      <p:sp>
        <p:nvSpPr>
          <p:cNvPr id="82" name="TextBox 81"/>
          <p:cNvSpPr txBox="1"/>
          <p:nvPr/>
        </p:nvSpPr>
        <p:spPr>
          <a:xfrm>
            <a:off x="2224634" y="2916793"/>
            <a:ext cx="1338828" cy="369332"/>
          </a:xfrm>
          <a:prstGeom prst="rect">
            <a:avLst/>
          </a:prstGeom>
          <a:noFill/>
        </p:spPr>
        <p:txBody>
          <a:bodyPr wrap="none" rtlCol="0">
            <a:spAutoFit/>
          </a:bodyPr>
          <a:lstStyle/>
          <a:p>
            <a:r>
              <a:rPr lang="zh-CN" altLang="en-US" dirty="0">
                <a:solidFill>
                  <a:srgbClr val="6BA42C"/>
                </a:solidFill>
                <a:latin typeface="方正兰亭细黑_GBK" panose="02000000000000000000" pitchFamily="2" charset="-122"/>
                <a:ea typeface="方正兰亭细黑_GBK" panose="02000000000000000000" pitchFamily="2" charset="-122"/>
              </a:rPr>
              <a:t>评估内容二</a:t>
            </a:r>
          </a:p>
        </p:txBody>
      </p:sp>
      <p:sp>
        <p:nvSpPr>
          <p:cNvPr id="83" name="TextBox 82"/>
          <p:cNvSpPr txBox="1"/>
          <p:nvPr/>
        </p:nvSpPr>
        <p:spPr>
          <a:xfrm>
            <a:off x="2677110" y="4335507"/>
            <a:ext cx="1338828" cy="369332"/>
          </a:xfrm>
          <a:prstGeom prst="rect">
            <a:avLst/>
          </a:prstGeom>
          <a:noFill/>
        </p:spPr>
        <p:txBody>
          <a:bodyPr wrap="none" rtlCol="0">
            <a:spAutoFit/>
          </a:bodyPr>
          <a:lstStyle/>
          <a:p>
            <a:r>
              <a:rPr lang="zh-CN" altLang="en-US" dirty="0">
                <a:solidFill>
                  <a:srgbClr val="6BA42C"/>
                </a:solidFill>
                <a:latin typeface="方正兰亭细黑_GBK" panose="02000000000000000000" pitchFamily="2" charset="-122"/>
                <a:ea typeface="方正兰亭细黑_GBK" panose="02000000000000000000" pitchFamily="2" charset="-122"/>
              </a:rPr>
              <a:t>评估内容四</a:t>
            </a:r>
          </a:p>
        </p:txBody>
      </p:sp>
      <p:sp>
        <p:nvSpPr>
          <p:cNvPr id="84" name="TextBox 83"/>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30" name="TextBox 29"/>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实验数据</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strips(upRight)">
                                      <p:cBhvr>
                                        <p:cTn id="7" dur="500"/>
                                        <p:tgtEl>
                                          <p:spTgt spid="47"/>
                                        </p:tgtEl>
                                      </p:cBhvr>
                                    </p:animEffect>
                                  </p:childTnLst>
                                </p:cTn>
                              </p:par>
                            </p:childTnLst>
                          </p:cTn>
                        </p:par>
                        <p:par>
                          <p:cTn id="8" fill="hold">
                            <p:stCondLst>
                              <p:cond delay="500"/>
                            </p:stCondLst>
                            <p:childTnLst>
                              <p:par>
                                <p:cTn id="9" presetID="53" presetClass="entr" presetSubtype="52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ppt_w</p:attrName>
                                        </p:attrNameLst>
                                      </p:cBhvr>
                                      <p:tavLst>
                                        <p:tav tm="0">
                                          <p:val>
                                            <p:fltVal val="0"/>
                                          </p:val>
                                        </p:tav>
                                        <p:tav tm="100000">
                                          <p:val>
                                            <p:strVal val="#ppt_w"/>
                                          </p:val>
                                        </p:tav>
                                      </p:tavLst>
                                    </p:anim>
                                    <p:anim calcmode="lin" valueType="num">
                                      <p:cBhvr>
                                        <p:cTn id="12" dur="500" fill="hold"/>
                                        <p:tgtEl>
                                          <p:spTgt spid="54"/>
                                        </p:tgtEl>
                                        <p:attrNameLst>
                                          <p:attrName>ppt_h</p:attrName>
                                        </p:attrNameLst>
                                      </p:cBhvr>
                                      <p:tavLst>
                                        <p:tav tm="0">
                                          <p:val>
                                            <p:fltVal val="0"/>
                                          </p:val>
                                        </p:tav>
                                        <p:tav tm="100000">
                                          <p:val>
                                            <p:strVal val="#ppt_h"/>
                                          </p:val>
                                        </p:tav>
                                      </p:tavLst>
                                    </p:anim>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fltVal val="0.5"/>
                                          </p:val>
                                        </p:tav>
                                        <p:tav tm="100000">
                                          <p:val>
                                            <p:strVal val="#ppt_x"/>
                                          </p:val>
                                        </p:tav>
                                      </p:tavLst>
                                    </p:anim>
                                    <p:anim calcmode="lin" valueType="num">
                                      <p:cBhvr>
                                        <p:cTn id="15" dur="500" fill="hold"/>
                                        <p:tgtEl>
                                          <p:spTgt spid="54"/>
                                        </p:tgtEl>
                                        <p:attrNameLst>
                                          <p:attrName>ppt_y</p:attrName>
                                        </p:attrNameLst>
                                      </p:cBhvr>
                                      <p:tavLst>
                                        <p:tav tm="0">
                                          <p:val>
                                            <p:fltVal val="0.5"/>
                                          </p:val>
                                        </p:tav>
                                        <p:tav tm="100000">
                                          <p:val>
                                            <p:strVal val="#ppt_y"/>
                                          </p:val>
                                        </p:tav>
                                      </p:tavLst>
                                    </p:anim>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ppt_w</p:attrName>
                                        </p:attrNameLst>
                                      </p:cBhvr>
                                      <p:tavLst>
                                        <p:tav tm="0">
                                          <p:val>
                                            <p:fltVal val="0"/>
                                          </p:val>
                                        </p:tav>
                                        <p:tav tm="100000">
                                          <p:val>
                                            <p:strVal val="#ppt_w"/>
                                          </p:val>
                                        </p:tav>
                                      </p:tavLst>
                                    </p:anim>
                                    <p:anim calcmode="lin" valueType="num">
                                      <p:cBhvr>
                                        <p:cTn id="20" dur="500" fill="hold"/>
                                        <p:tgtEl>
                                          <p:spTgt spid="53"/>
                                        </p:tgtEl>
                                        <p:attrNameLst>
                                          <p:attrName>ppt_h</p:attrName>
                                        </p:attrNameLst>
                                      </p:cBhvr>
                                      <p:tavLst>
                                        <p:tav tm="0">
                                          <p:val>
                                            <p:fltVal val="0"/>
                                          </p:val>
                                        </p:tav>
                                        <p:tav tm="100000">
                                          <p:val>
                                            <p:strVal val="#ppt_h"/>
                                          </p:val>
                                        </p:tav>
                                      </p:tavLst>
                                    </p:anim>
                                    <p:animEffect transition="in" filter="fade">
                                      <p:cBhvr>
                                        <p:cTn id="21" dur="500"/>
                                        <p:tgtEl>
                                          <p:spTgt spid="53"/>
                                        </p:tgtEl>
                                      </p:cBhvr>
                                    </p:animEffect>
                                  </p:childTnLst>
                                </p:cTn>
                              </p:par>
                            </p:childTnLst>
                          </p:cTn>
                        </p:par>
                        <p:par>
                          <p:cTn id="22" fill="hold">
                            <p:stCondLst>
                              <p:cond delay="1500"/>
                            </p:stCondLst>
                            <p:childTnLst>
                              <p:par>
                                <p:cTn id="23" presetID="53" presetClass="entr" presetSubtype="16" fill="hold" grpId="0" nodeType="afterEffect">
                                  <p:stCondLst>
                                    <p:cond delay="3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Effect transition="in" filter="fade">
                                      <p:cBhvr>
                                        <p:cTn id="27" dur="500"/>
                                        <p:tgtEl>
                                          <p:spTgt spid="64"/>
                                        </p:tgtEl>
                                      </p:cBhvr>
                                    </p:animEffect>
                                  </p:childTnLst>
                                </p:cTn>
                              </p:par>
                              <p:par>
                                <p:cTn id="28" presetID="53" presetClass="entr" presetSubtype="16" fill="hold" grpId="0" nodeType="withEffect">
                                  <p:stCondLst>
                                    <p:cond delay="300"/>
                                  </p:stCondLst>
                                  <p:childTnLst>
                                    <p:set>
                                      <p:cBhvr>
                                        <p:cTn id="29" dur="1" fill="hold">
                                          <p:stCondLst>
                                            <p:cond delay="0"/>
                                          </p:stCondLst>
                                        </p:cTn>
                                        <p:tgtEl>
                                          <p:spTgt spid="59"/>
                                        </p:tgtEl>
                                        <p:attrNameLst>
                                          <p:attrName>style.visibility</p:attrName>
                                        </p:attrNameLst>
                                      </p:cBhvr>
                                      <p:to>
                                        <p:strVal val="visible"/>
                                      </p:to>
                                    </p:set>
                                    <p:anim calcmode="lin" valueType="num">
                                      <p:cBhvr>
                                        <p:cTn id="30" dur="500" fill="hold"/>
                                        <p:tgtEl>
                                          <p:spTgt spid="59"/>
                                        </p:tgtEl>
                                        <p:attrNameLst>
                                          <p:attrName>ppt_w</p:attrName>
                                        </p:attrNameLst>
                                      </p:cBhvr>
                                      <p:tavLst>
                                        <p:tav tm="0">
                                          <p:val>
                                            <p:fltVal val="0"/>
                                          </p:val>
                                        </p:tav>
                                        <p:tav tm="100000">
                                          <p:val>
                                            <p:strVal val="#ppt_w"/>
                                          </p:val>
                                        </p:tav>
                                      </p:tavLst>
                                    </p:anim>
                                    <p:anim calcmode="lin" valueType="num">
                                      <p:cBhvr>
                                        <p:cTn id="31" dur="500" fill="hold"/>
                                        <p:tgtEl>
                                          <p:spTgt spid="59"/>
                                        </p:tgtEl>
                                        <p:attrNameLst>
                                          <p:attrName>ppt_h</p:attrName>
                                        </p:attrNameLst>
                                      </p:cBhvr>
                                      <p:tavLst>
                                        <p:tav tm="0">
                                          <p:val>
                                            <p:fltVal val="0"/>
                                          </p:val>
                                        </p:tav>
                                        <p:tav tm="100000">
                                          <p:val>
                                            <p:strVal val="#ppt_h"/>
                                          </p:val>
                                        </p:tav>
                                      </p:tavLst>
                                    </p:anim>
                                    <p:animEffect transition="in" filter="fade">
                                      <p:cBhvr>
                                        <p:cTn id="32" dur="500"/>
                                        <p:tgtEl>
                                          <p:spTgt spid="59"/>
                                        </p:tgtEl>
                                      </p:cBhvr>
                                    </p:animEffect>
                                  </p:childTnLst>
                                </p:cTn>
                              </p:par>
                              <p:par>
                                <p:cTn id="33" presetID="53" presetClass="entr" presetSubtype="16" fill="hold" grpId="0" nodeType="withEffect">
                                  <p:stCondLst>
                                    <p:cond delay="300"/>
                                  </p:stCondLst>
                                  <p:childTnLst>
                                    <p:set>
                                      <p:cBhvr>
                                        <p:cTn id="34" dur="1" fill="hold">
                                          <p:stCondLst>
                                            <p:cond delay="0"/>
                                          </p:stCondLst>
                                        </p:cTn>
                                        <p:tgtEl>
                                          <p:spTgt spid="78"/>
                                        </p:tgtEl>
                                        <p:attrNameLst>
                                          <p:attrName>style.visibility</p:attrName>
                                        </p:attrNameLst>
                                      </p:cBhvr>
                                      <p:to>
                                        <p:strVal val="visible"/>
                                      </p:to>
                                    </p:set>
                                    <p:anim calcmode="lin" valueType="num">
                                      <p:cBhvr>
                                        <p:cTn id="35" dur="500" fill="hold"/>
                                        <p:tgtEl>
                                          <p:spTgt spid="78"/>
                                        </p:tgtEl>
                                        <p:attrNameLst>
                                          <p:attrName>ppt_w</p:attrName>
                                        </p:attrNameLst>
                                      </p:cBhvr>
                                      <p:tavLst>
                                        <p:tav tm="0">
                                          <p:val>
                                            <p:fltVal val="0"/>
                                          </p:val>
                                        </p:tav>
                                        <p:tav tm="100000">
                                          <p:val>
                                            <p:strVal val="#ppt_w"/>
                                          </p:val>
                                        </p:tav>
                                      </p:tavLst>
                                    </p:anim>
                                    <p:anim calcmode="lin" valueType="num">
                                      <p:cBhvr>
                                        <p:cTn id="36" dur="500" fill="hold"/>
                                        <p:tgtEl>
                                          <p:spTgt spid="78"/>
                                        </p:tgtEl>
                                        <p:attrNameLst>
                                          <p:attrName>ppt_h</p:attrName>
                                        </p:attrNameLst>
                                      </p:cBhvr>
                                      <p:tavLst>
                                        <p:tav tm="0">
                                          <p:val>
                                            <p:fltVal val="0"/>
                                          </p:val>
                                        </p:tav>
                                        <p:tav tm="100000">
                                          <p:val>
                                            <p:strVal val="#ppt_h"/>
                                          </p:val>
                                        </p:tav>
                                      </p:tavLst>
                                    </p:anim>
                                    <p:animEffect transition="in" filter="fade">
                                      <p:cBhvr>
                                        <p:cTn id="37" dur="500"/>
                                        <p:tgtEl>
                                          <p:spTgt spid="78"/>
                                        </p:tgtEl>
                                      </p:cBhvr>
                                    </p:animEffect>
                                  </p:childTnLst>
                                </p:cTn>
                              </p:par>
                              <p:par>
                                <p:cTn id="38" presetID="53" presetClass="entr" presetSubtype="16" fill="hold" grpId="0" nodeType="withEffect">
                                  <p:stCondLst>
                                    <p:cond delay="300"/>
                                  </p:stCondLst>
                                  <p:childTnLst>
                                    <p:set>
                                      <p:cBhvr>
                                        <p:cTn id="39" dur="1" fill="hold">
                                          <p:stCondLst>
                                            <p:cond delay="0"/>
                                          </p:stCondLst>
                                        </p:cTn>
                                        <p:tgtEl>
                                          <p:spTgt spid="65"/>
                                        </p:tgtEl>
                                        <p:attrNameLst>
                                          <p:attrName>style.visibility</p:attrName>
                                        </p:attrNameLst>
                                      </p:cBhvr>
                                      <p:to>
                                        <p:strVal val="visible"/>
                                      </p:to>
                                    </p:set>
                                    <p:anim calcmode="lin" valueType="num">
                                      <p:cBhvr>
                                        <p:cTn id="40" dur="500" fill="hold"/>
                                        <p:tgtEl>
                                          <p:spTgt spid="65"/>
                                        </p:tgtEl>
                                        <p:attrNameLst>
                                          <p:attrName>ppt_w</p:attrName>
                                        </p:attrNameLst>
                                      </p:cBhvr>
                                      <p:tavLst>
                                        <p:tav tm="0">
                                          <p:val>
                                            <p:fltVal val="0"/>
                                          </p:val>
                                        </p:tav>
                                        <p:tav tm="100000">
                                          <p:val>
                                            <p:strVal val="#ppt_w"/>
                                          </p:val>
                                        </p:tav>
                                      </p:tavLst>
                                    </p:anim>
                                    <p:anim calcmode="lin" valueType="num">
                                      <p:cBhvr>
                                        <p:cTn id="41" dur="500" fill="hold"/>
                                        <p:tgtEl>
                                          <p:spTgt spid="65"/>
                                        </p:tgtEl>
                                        <p:attrNameLst>
                                          <p:attrName>ppt_h</p:attrName>
                                        </p:attrNameLst>
                                      </p:cBhvr>
                                      <p:tavLst>
                                        <p:tav tm="0">
                                          <p:val>
                                            <p:fltVal val="0"/>
                                          </p:val>
                                        </p:tav>
                                        <p:tav tm="100000">
                                          <p:val>
                                            <p:strVal val="#ppt_h"/>
                                          </p:val>
                                        </p:tav>
                                      </p:tavLst>
                                    </p:anim>
                                    <p:animEffect transition="in" filter="fade">
                                      <p:cBhvr>
                                        <p:cTn id="42" dur="500"/>
                                        <p:tgtEl>
                                          <p:spTgt spid="65"/>
                                        </p:tgtEl>
                                      </p:cBhvr>
                                    </p:animEffect>
                                  </p:childTnLst>
                                </p:cTn>
                              </p:par>
                              <p:par>
                                <p:cTn id="43" presetID="53" presetClass="entr" presetSubtype="16" fill="hold" grpId="0" nodeType="withEffect">
                                  <p:stCondLst>
                                    <p:cond delay="300"/>
                                  </p:stCondLst>
                                  <p:childTnLst>
                                    <p:set>
                                      <p:cBhvr>
                                        <p:cTn id="44" dur="1" fill="hold">
                                          <p:stCondLst>
                                            <p:cond delay="0"/>
                                          </p:stCondLst>
                                        </p:cTn>
                                        <p:tgtEl>
                                          <p:spTgt spid="77"/>
                                        </p:tgtEl>
                                        <p:attrNameLst>
                                          <p:attrName>style.visibility</p:attrName>
                                        </p:attrNameLst>
                                      </p:cBhvr>
                                      <p:to>
                                        <p:strVal val="visible"/>
                                      </p:to>
                                    </p:set>
                                    <p:anim calcmode="lin" valueType="num">
                                      <p:cBhvr>
                                        <p:cTn id="45" dur="500" fill="hold"/>
                                        <p:tgtEl>
                                          <p:spTgt spid="77"/>
                                        </p:tgtEl>
                                        <p:attrNameLst>
                                          <p:attrName>ppt_w</p:attrName>
                                        </p:attrNameLst>
                                      </p:cBhvr>
                                      <p:tavLst>
                                        <p:tav tm="0">
                                          <p:val>
                                            <p:fltVal val="0"/>
                                          </p:val>
                                        </p:tav>
                                        <p:tav tm="100000">
                                          <p:val>
                                            <p:strVal val="#ppt_w"/>
                                          </p:val>
                                        </p:tav>
                                      </p:tavLst>
                                    </p:anim>
                                    <p:anim calcmode="lin" valueType="num">
                                      <p:cBhvr>
                                        <p:cTn id="46" dur="500" fill="hold"/>
                                        <p:tgtEl>
                                          <p:spTgt spid="77"/>
                                        </p:tgtEl>
                                        <p:attrNameLst>
                                          <p:attrName>ppt_h</p:attrName>
                                        </p:attrNameLst>
                                      </p:cBhvr>
                                      <p:tavLst>
                                        <p:tav tm="0">
                                          <p:val>
                                            <p:fltVal val="0"/>
                                          </p:val>
                                        </p:tav>
                                        <p:tav tm="100000">
                                          <p:val>
                                            <p:strVal val="#ppt_h"/>
                                          </p:val>
                                        </p:tav>
                                      </p:tavLst>
                                    </p:anim>
                                    <p:animEffect transition="in" filter="fade">
                                      <p:cBhvr>
                                        <p:cTn id="47" dur="500"/>
                                        <p:tgtEl>
                                          <p:spTgt spid="77"/>
                                        </p:tgtEl>
                                      </p:cBhvr>
                                    </p:animEffect>
                                  </p:childTnLst>
                                </p:cTn>
                              </p:par>
                            </p:childTnLst>
                          </p:cTn>
                        </p:par>
                        <p:par>
                          <p:cTn id="48" fill="hold">
                            <p:stCondLst>
                              <p:cond delay="2300"/>
                            </p:stCondLst>
                            <p:childTnLst>
                              <p:par>
                                <p:cTn id="49" presetID="12" presetClass="entr" presetSubtype="2" fill="hold" grpId="0"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p:tgtEl>
                                          <p:spTgt spid="79"/>
                                        </p:tgtEl>
                                        <p:attrNameLst>
                                          <p:attrName>ppt_x</p:attrName>
                                        </p:attrNameLst>
                                      </p:cBhvr>
                                      <p:tavLst>
                                        <p:tav tm="0">
                                          <p:val>
                                            <p:strVal val="#ppt_x+#ppt_w*1.125000"/>
                                          </p:val>
                                        </p:tav>
                                        <p:tav tm="100000">
                                          <p:val>
                                            <p:strVal val="#ppt_x"/>
                                          </p:val>
                                        </p:tav>
                                      </p:tavLst>
                                    </p:anim>
                                    <p:animEffect transition="in" filter="wipe(left)">
                                      <p:cBhvr>
                                        <p:cTn id="52" dur="500"/>
                                        <p:tgtEl>
                                          <p:spTgt spid="79"/>
                                        </p:tgtEl>
                                      </p:cBhvr>
                                    </p:animEffect>
                                  </p:childTnLst>
                                </p:cTn>
                              </p:par>
                              <p:par>
                                <p:cTn id="53" presetID="12" presetClass="entr" presetSubtype="2"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additive="base">
                                        <p:cTn id="55" dur="500"/>
                                        <p:tgtEl>
                                          <p:spTgt spid="82"/>
                                        </p:tgtEl>
                                        <p:attrNameLst>
                                          <p:attrName>ppt_x</p:attrName>
                                        </p:attrNameLst>
                                      </p:cBhvr>
                                      <p:tavLst>
                                        <p:tav tm="0">
                                          <p:val>
                                            <p:strVal val="#ppt_x+#ppt_w*1.125000"/>
                                          </p:val>
                                        </p:tav>
                                        <p:tav tm="100000">
                                          <p:val>
                                            <p:strVal val="#ppt_x"/>
                                          </p:val>
                                        </p:tav>
                                      </p:tavLst>
                                    </p:anim>
                                    <p:animEffect transition="in" filter="wipe(left)">
                                      <p:cBhvr>
                                        <p:cTn id="56" dur="500"/>
                                        <p:tgtEl>
                                          <p:spTgt spid="82"/>
                                        </p:tgtEl>
                                      </p:cBhvr>
                                    </p:animEffect>
                                  </p:childTnLst>
                                </p:cTn>
                              </p:par>
                              <p:par>
                                <p:cTn id="57" presetID="12" presetClass="entr" presetSubtype="2"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 calcmode="lin" valueType="num">
                                      <p:cBhvr additive="base">
                                        <p:cTn id="59" dur="500"/>
                                        <p:tgtEl>
                                          <p:spTgt spid="83"/>
                                        </p:tgtEl>
                                        <p:attrNameLst>
                                          <p:attrName>ppt_x</p:attrName>
                                        </p:attrNameLst>
                                      </p:cBhvr>
                                      <p:tavLst>
                                        <p:tav tm="0">
                                          <p:val>
                                            <p:strVal val="#ppt_x+#ppt_w*1.125000"/>
                                          </p:val>
                                        </p:tav>
                                        <p:tav tm="100000">
                                          <p:val>
                                            <p:strVal val="#ppt_x"/>
                                          </p:val>
                                        </p:tav>
                                      </p:tavLst>
                                    </p:anim>
                                    <p:animEffect transition="in" filter="wipe(left)">
                                      <p:cBhvr>
                                        <p:cTn id="60" dur="500"/>
                                        <p:tgtEl>
                                          <p:spTgt spid="83"/>
                                        </p:tgtEl>
                                      </p:cBhvr>
                                    </p:animEffect>
                                  </p:childTnLst>
                                </p:cTn>
                              </p:par>
                              <p:par>
                                <p:cTn id="61" presetID="12" presetClass="entr" presetSubtype="8"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anim calcmode="lin" valueType="num">
                                      <p:cBhvr additive="base">
                                        <p:cTn id="63" dur="500"/>
                                        <p:tgtEl>
                                          <p:spTgt spid="80"/>
                                        </p:tgtEl>
                                        <p:attrNameLst>
                                          <p:attrName>ppt_x</p:attrName>
                                        </p:attrNameLst>
                                      </p:cBhvr>
                                      <p:tavLst>
                                        <p:tav tm="0">
                                          <p:val>
                                            <p:strVal val="#ppt_x-#ppt_w*1.125000"/>
                                          </p:val>
                                        </p:tav>
                                        <p:tav tm="100000">
                                          <p:val>
                                            <p:strVal val="#ppt_x"/>
                                          </p:val>
                                        </p:tav>
                                      </p:tavLst>
                                    </p:anim>
                                    <p:animEffect transition="in" filter="wipe(right)">
                                      <p:cBhvr>
                                        <p:cTn id="64" dur="500"/>
                                        <p:tgtEl>
                                          <p:spTgt spid="80"/>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anim calcmode="lin" valueType="num">
                                      <p:cBhvr additive="base">
                                        <p:cTn id="67" dur="500"/>
                                        <p:tgtEl>
                                          <p:spTgt spid="81"/>
                                        </p:tgtEl>
                                        <p:attrNameLst>
                                          <p:attrName>ppt_x</p:attrName>
                                        </p:attrNameLst>
                                      </p:cBhvr>
                                      <p:tavLst>
                                        <p:tav tm="0">
                                          <p:val>
                                            <p:strVal val="#ppt_x-#ppt_w*1.125000"/>
                                          </p:val>
                                        </p:tav>
                                        <p:tav tm="100000">
                                          <p:val>
                                            <p:strVal val="#ppt_x"/>
                                          </p:val>
                                        </p:tav>
                                      </p:tavLst>
                                    </p:anim>
                                    <p:animEffect transition="in" filter="wipe(right)">
                                      <p:cBhvr>
                                        <p:cTn id="68" dur="500"/>
                                        <p:tgtEl>
                                          <p:spTgt spid="81"/>
                                        </p:tgtEl>
                                      </p:cBhvr>
                                    </p:animEffect>
                                  </p:childTnLst>
                                </p:cTn>
                              </p:par>
                            </p:childTnLst>
                          </p:cTn>
                        </p:par>
                        <p:par>
                          <p:cTn id="69" fill="hold">
                            <p:stCondLst>
                              <p:cond delay="2800"/>
                            </p:stCondLst>
                            <p:childTnLst>
                              <p:par>
                                <p:cTn id="70" presetID="10" presetClass="entr" presetSubtype="0" fill="hold" grpId="0" nodeType="after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3" grpId="0" animBg="1"/>
      <p:bldP spid="59" grpId="0" animBg="1"/>
      <p:bldP spid="64" grpId="0" animBg="1"/>
      <p:bldP spid="65" grpId="0" animBg="1"/>
      <p:bldP spid="77" grpId="0" animBg="1"/>
      <p:bldP spid="78" grpId="0" animBg="1"/>
      <p:bldP spid="79" grpId="0"/>
      <p:bldP spid="80" grpId="0"/>
      <p:bldP spid="81" grpId="0"/>
      <p:bldP spid="82" grpId="0"/>
      <p:bldP spid="83" grpId="0"/>
      <p:bldP spid="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Box 170"/>
          <p:cNvSpPr txBox="1"/>
          <p:nvPr/>
        </p:nvSpPr>
        <p:spPr>
          <a:xfrm>
            <a:off x="1683189" y="798263"/>
            <a:ext cx="7460811" cy="646331"/>
          </a:xfrm>
          <a:prstGeom prst="rect">
            <a:avLst/>
          </a:prstGeom>
          <a:noFill/>
        </p:spPr>
        <p:txBody>
          <a:bodyPr wrap="square" rtlCol="0">
            <a:spAutoFit/>
          </a:bodyPr>
          <a:lstStyle/>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请您添加文字内容，内容详尽简要清晰足够表达标题，准确无误。添加文字内容，内容详尽简要清晰。文字内容，内容详尽简要清晰足够表达标题，准确无误。添加文字内容，内容详尽简要清晰。请您添加文字内容</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，内容详尽简要清晰足够表达标题，准确无误。添加文字内容，内容详尽简要清晰。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sp>
        <p:nvSpPr>
          <p:cNvPr id="172" name="TextBox 171"/>
          <p:cNvSpPr txBox="1"/>
          <p:nvPr/>
        </p:nvSpPr>
        <p:spPr>
          <a:xfrm>
            <a:off x="2155549" y="2157904"/>
            <a:ext cx="1415772" cy="584775"/>
          </a:xfrm>
          <a:prstGeom prst="rect">
            <a:avLst/>
          </a:prstGeom>
          <a:noFill/>
        </p:spPr>
        <p:txBody>
          <a:bodyPr wrap="none" rtlCol="0">
            <a:spAutoFit/>
          </a:bodyPr>
          <a:lstStyle/>
          <a:p>
            <a:r>
              <a:rPr lang="zh-CN" altLang="en-US" sz="3200" dirty="0">
                <a:solidFill>
                  <a:srgbClr val="6BA42C"/>
                </a:solidFill>
                <a:latin typeface="方正兰亭细黑_GBK" panose="02000000000000000000" pitchFamily="2" charset="-122"/>
                <a:ea typeface="方正兰亭细黑_GBK" panose="02000000000000000000" pitchFamily="2" charset="-122"/>
              </a:rPr>
              <a:t>标题一</a:t>
            </a:r>
          </a:p>
        </p:txBody>
      </p:sp>
      <p:grpSp>
        <p:nvGrpSpPr>
          <p:cNvPr id="173" name="组合 172"/>
          <p:cNvGrpSpPr/>
          <p:nvPr/>
        </p:nvGrpSpPr>
        <p:grpSpPr>
          <a:xfrm>
            <a:off x="3113664" y="2623322"/>
            <a:ext cx="408377" cy="408377"/>
            <a:chOff x="304800" y="673100"/>
            <a:chExt cx="4000500" cy="4000500"/>
          </a:xfrm>
          <a:effectLst>
            <a:outerShdw blurRad="317500" dist="190500" dir="8100000" algn="tr" rotWithShape="0">
              <a:prstClr val="black">
                <a:alpha val="50000"/>
              </a:prstClr>
            </a:outerShdw>
          </a:effectLst>
        </p:grpSpPr>
        <p:sp>
          <p:nvSpPr>
            <p:cNvPr id="174" name="同心圆 1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5" name="椭圆 17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6" name="组合 175"/>
          <p:cNvGrpSpPr/>
          <p:nvPr/>
        </p:nvGrpSpPr>
        <p:grpSpPr>
          <a:xfrm>
            <a:off x="2054559" y="2587548"/>
            <a:ext cx="219777" cy="219777"/>
            <a:chOff x="304800" y="673100"/>
            <a:chExt cx="4000500" cy="4000500"/>
          </a:xfrm>
          <a:effectLst>
            <a:outerShdw blurRad="381000" dist="152400" dir="8100000" algn="tr" rotWithShape="0">
              <a:prstClr val="black">
                <a:alpha val="70000"/>
              </a:prstClr>
            </a:outerShdw>
          </a:effectLst>
        </p:grpSpPr>
        <p:sp>
          <p:nvSpPr>
            <p:cNvPr id="177" name="同心圆 17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8" name="椭圆 17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9" name="组合 178"/>
          <p:cNvGrpSpPr/>
          <p:nvPr/>
        </p:nvGrpSpPr>
        <p:grpSpPr>
          <a:xfrm>
            <a:off x="2433276" y="2832241"/>
            <a:ext cx="350672" cy="350672"/>
            <a:chOff x="304800" y="673100"/>
            <a:chExt cx="4000500" cy="4000500"/>
          </a:xfrm>
          <a:effectLst>
            <a:outerShdw blurRad="444500" dist="254000" dir="8100000" algn="tr" rotWithShape="0">
              <a:prstClr val="black">
                <a:alpha val="50000"/>
              </a:prstClr>
            </a:outerShdw>
          </a:effectLst>
        </p:grpSpPr>
        <p:sp>
          <p:nvSpPr>
            <p:cNvPr id="180" name="同心圆 1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1" name="椭圆 1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2" name="组合 181"/>
          <p:cNvGrpSpPr/>
          <p:nvPr/>
        </p:nvGrpSpPr>
        <p:grpSpPr>
          <a:xfrm>
            <a:off x="3367935" y="2584048"/>
            <a:ext cx="219777" cy="219777"/>
            <a:chOff x="304800" y="673100"/>
            <a:chExt cx="4000500" cy="4000500"/>
          </a:xfrm>
          <a:effectLst>
            <a:outerShdw blurRad="381000" dist="152400" dir="8100000" algn="tr" rotWithShape="0">
              <a:prstClr val="black">
                <a:alpha val="70000"/>
              </a:prstClr>
            </a:outerShdw>
          </a:effectLst>
        </p:grpSpPr>
        <p:sp>
          <p:nvSpPr>
            <p:cNvPr id="183" name="同心圆 18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椭圆 18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5" name="组合 184"/>
          <p:cNvGrpSpPr/>
          <p:nvPr/>
        </p:nvGrpSpPr>
        <p:grpSpPr>
          <a:xfrm>
            <a:off x="2997889" y="2800177"/>
            <a:ext cx="219777" cy="219777"/>
            <a:chOff x="304800" y="673100"/>
            <a:chExt cx="4000500" cy="4000500"/>
          </a:xfrm>
          <a:effectLst>
            <a:outerShdw blurRad="381000" dist="152400" dir="8100000" algn="tr" rotWithShape="0">
              <a:prstClr val="black">
                <a:alpha val="70000"/>
              </a:prstClr>
            </a:outerShdw>
          </a:effectLst>
        </p:grpSpPr>
        <p:sp>
          <p:nvSpPr>
            <p:cNvPr id="186" name="同心圆 1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7" name="椭圆 18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8" name="组合 187"/>
          <p:cNvGrpSpPr/>
          <p:nvPr/>
        </p:nvGrpSpPr>
        <p:grpSpPr>
          <a:xfrm>
            <a:off x="2720607" y="2827510"/>
            <a:ext cx="291782" cy="291782"/>
            <a:chOff x="304800" y="673100"/>
            <a:chExt cx="4000500" cy="4000500"/>
          </a:xfrm>
          <a:effectLst>
            <a:outerShdw blurRad="317500" dist="190500" dir="8100000" algn="tr" rotWithShape="0">
              <a:prstClr val="black">
                <a:alpha val="50000"/>
              </a:prstClr>
            </a:outerShdw>
          </a:effectLst>
        </p:grpSpPr>
        <p:sp>
          <p:nvSpPr>
            <p:cNvPr id="189" name="同心圆 1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0" name="椭圆 18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1" name="组合 190"/>
          <p:cNvGrpSpPr/>
          <p:nvPr/>
        </p:nvGrpSpPr>
        <p:grpSpPr>
          <a:xfrm>
            <a:off x="2695823" y="3091261"/>
            <a:ext cx="219777" cy="219777"/>
            <a:chOff x="304800" y="673100"/>
            <a:chExt cx="4000500" cy="4000500"/>
          </a:xfrm>
          <a:effectLst>
            <a:outerShdw blurRad="381000" dist="152400" dir="8100000" algn="tr" rotWithShape="0">
              <a:prstClr val="black">
                <a:alpha val="70000"/>
              </a:prstClr>
            </a:outerShdw>
          </a:effectLst>
        </p:grpSpPr>
        <p:sp>
          <p:nvSpPr>
            <p:cNvPr id="192" name="同心圆 1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3" name="椭圆 19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4" name="组合 193"/>
          <p:cNvGrpSpPr/>
          <p:nvPr/>
        </p:nvGrpSpPr>
        <p:grpSpPr>
          <a:xfrm>
            <a:off x="2515826" y="2603002"/>
            <a:ext cx="350672" cy="350672"/>
            <a:chOff x="304800" y="673100"/>
            <a:chExt cx="4000500" cy="4000500"/>
          </a:xfrm>
          <a:effectLst>
            <a:outerShdw blurRad="444500" dist="254000" dir="8100000" algn="tr" rotWithShape="0">
              <a:prstClr val="black">
                <a:alpha val="50000"/>
              </a:prstClr>
            </a:outerShdw>
          </a:effectLst>
        </p:grpSpPr>
        <p:sp>
          <p:nvSpPr>
            <p:cNvPr id="195" name="同心圆 1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6" name="椭圆 19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p:cNvGrpSpPr/>
          <p:nvPr/>
        </p:nvGrpSpPr>
        <p:grpSpPr>
          <a:xfrm>
            <a:off x="2853930" y="2610754"/>
            <a:ext cx="287919" cy="287919"/>
            <a:chOff x="304800" y="673100"/>
            <a:chExt cx="4000500" cy="4000500"/>
          </a:xfrm>
          <a:effectLst>
            <a:outerShdw blurRad="381000" dist="152400" dir="8100000" algn="tr" rotWithShape="0">
              <a:prstClr val="black">
                <a:alpha val="70000"/>
              </a:prstClr>
            </a:outerShdw>
          </a:effectLst>
        </p:grpSpPr>
        <p:sp>
          <p:nvSpPr>
            <p:cNvPr id="198" name="同心圆 1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9" name="椭圆 19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0" name="组合 199"/>
          <p:cNvGrpSpPr/>
          <p:nvPr/>
        </p:nvGrpSpPr>
        <p:grpSpPr>
          <a:xfrm>
            <a:off x="2181811" y="2610215"/>
            <a:ext cx="387220" cy="387220"/>
            <a:chOff x="304800" y="673100"/>
            <a:chExt cx="4000500" cy="4000500"/>
          </a:xfrm>
          <a:effectLst>
            <a:outerShdw blurRad="317500" dist="190500" dir="8100000" algn="tr" rotWithShape="0">
              <a:prstClr val="black">
                <a:alpha val="50000"/>
              </a:prstClr>
            </a:outerShdw>
          </a:effectLst>
        </p:grpSpPr>
        <p:sp>
          <p:nvSpPr>
            <p:cNvPr id="201" name="同心圆 20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2" name="椭圆 20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3" name="TextBox 202"/>
          <p:cNvSpPr txBox="1"/>
          <p:nvPr/>
        </p:nvSpPr>
        <p:spPr>
          <a:xfrm>
            <a:off x="3949396" y="3062465"/>
            <a:ext cx="1415772" cy="584775"/>
          </a:xfrm>
          <a:prstGeom prst="rect">
            <a:avLst/>
          </a:prstGeom>
          <a:noFill/>
        </p:spPr>
        <p:txBody>
          <a:bodyPr wrap="none" rtlCol="0">
            <a:spAutoFit/>
          </a:bodyPr>
          <a:lstStyle/>
          <a:p>
            <a:r>
              <a:rPr lang="zh-CN" altLang="en-US" sz="3200" dirty="0">
                <a:solidFill>
                  <a:srgbClr val="6BA42C"/>
                </a:solidFill>
                <a:latin typeface="方正兰亭细黑_GBK" panose="02000000000000000000" pitchFamily="2" charset="-122"/>
                <a:ea typeface="方正兰亭细黑_GBK" panose="02000000000000000000" pitchFamily="2" charset="-122"/>
              </a:rPr>
              <a:t>标题二</a:t>
            </a:r>
          </a:p>
        </p:txBody>
      </p:sp>
      <p:grpSp>
        <p:nvGrpSpPr>
          <p:cNvPr id="204" name="组合 203"/>
          <p:cNvGrpSpPr/>
          <p:nvPr/>
        </p:nvGrpSpPr>
        <p:grpSpPr>
          <a:xfrm>
            <a:off x="4907511" y="3527883"/>
            <a:ext cx="408377" cy="408377"/>
            <a:chOff x="304800" y="673100"/>
            <a:chExt cx="4000500" cy="4000500"/>
          </a:xfrm>
          <a:effectLst>
            <a:outerShdw blurRad="317500" dist="190500" dir="8100000" algn="tr" rotWithShape="0">
              <a:prstClr val="black">
                <a:alpha val="50000"/>
              </a:prstClr>
            </a:outerShdw>
          </a:effectLst>
        </p:grpSpPr>
        <p:sp>
          <p:nvSpPr>
            <p:cNvPr id="205" name="同心圆 20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6" name="椭圆 20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7" name="组合 206"/>
          <p:cNvGrpSpPr/>
          <p:nvPr/>
        </p:nvGrpSpPr>
        <p:grpSpPr>
          <a:xfrm>
            <a:off x="3848406" y="3492109"/>
            <a:ext cx="219777" cy="219777"/>
            <a:chOff x="304800" y="673100"/>
            <a:chExt cx="4000500" cy="4000500"/>
          </a:xfrm>
          <a:effectLst>
            <a:outerShdw blurRad="381000" dist="152400" dir="8100000" algn="tr" rotWithShape="0">
              <a:prstClr val="black">
                <a:alpha val="70000"/>
              </a:prstClr>
            </a:outerShdw>
          </a:effectLst>
        </p:grpSpPr>
        <p:sp>
          <p:nvSpPr>
            <p:cNvPr id="208" name="同心圆 20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9" name="椭圆 20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0" name="组合 209"/>
          <p:cNvGrpSpPr/>
          <p:nvPr/>
        </p:nvGrpSpPr>
        <p:grpSpPr>
          <a:xfrm>
            <a:off x="4227123" y="3736802"/>
            <a:ext cx="350672" cy="350672"/>
            <a:chOff x="304800" y="673100"/>
            <a:chExt cx="4000500" cy="4000500"/>
          </a:xfrm>
          <a:effectLst>
            <a:outerShdw blurRad="444500" dist="254000" dir="8100000" algn="tr" rotWithShape="0">
              <a:prstClr val="black">
                <a:alpha val="50000"/>
              </a:prstClr>
            </a:outerShdw>
          </a:effectLst>
        </p:grpSpPr>
        <p:sp>
          <p:nvSpPr>
            <p:cNvPr id="211" name="同心圆 2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2" name="椭圆 2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3" name="组合 212"/>
          <p:cNvGrpSpPr/>
          <p:nvPr/>
        </p:nvGrpSpPr>
        <p:grpSpPr>
          <a:xfrm>
            <a:off x="5161782" y="3488609"/>
            <a:ext cx="219777" cy="219777"/>
            <a:chOff x="304800" y="673100"/>
            <a:chExt cx="4000500" cy="4000500"/>
          </a:xfrm>
          <a:effectLst>
            <a:outerShdw blurRad="381000" dist="152400" dir="8100000" algn="tr" rotWithShape="0">
              <a:prstClr val="black">
                <a:alpha val="70000"/>
              </a:prstClr>
            </a:outerShdw>
          </a:effectLst>
        </p:grpSpPr>
        <p:sp>
          <p:nvSpPr>
            <p:cNvPr id="214" name="同心圆 2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5" name="椭圆 21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6" name="组合 215"/>
          <p:cNvGrpSpPr/>
          <p:nvPr/>
        </p:nvGrpSpPr>
        <p:grpSpPr>
          <a:xfrm>
            <a:off x="4514454" y="3732071"/>
            <a:ext cx="291782" cy="291782"/>
            <a:chOff x="304800" y="673100"/>
            <a:chExt cx="4000500" cy="4000500"/>
          </a:xfrm>
          <a:effectLst>
            <a:outerShdw blurRad="317500" dist="190500" dir="8100000" algn="tr" rotWithShape="0">
              <a:prstClr val="black">
                <a:alpha val="50000"/>
              </a:prstClr>
            </a:outerShdw>
          </a:effectLst>
        </p:grpSpPr>
        <p:sp>
          <p:nvSpPr>
            <p:cNvPr id="217" name="同心圆 2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8" name="椭圆 2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9" name="组合 218"/>
          <p:cNvGrpSpPr/>
          <p:nvPr/>
        </p:nvGrpSpPr>
        <p:grpSpPr>
          <a:xfrm>
            <a:off x="4489670" y="3995822"/>
            <a:ext cx="219777" cy="219777"/>
            <a:chOff x="304800" y="673100"/>
            <a:chExt cx="4000500" cy="4000500"/>
          </a:xfrm>
          <a:effectLst>
            <a:outerShdw blurRad="381000" dist="152400" dir="8100000" algn="tr" rotWithShape="0">
              <a:prstClr val="black">
                <a:alpha val="70000"/>
              </a:prstClr>
            </a:outerShdw>
          </a:effectLst>
        </p:grpSpPr>
        <p:sp>
          <p:nvSpPr>
            <p:cNvPr id="220" name="同心圆 2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1" name="椭圆 22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2" name="组合 221"/>
          <p:cNvGrpSpPr/>
          <p:nvPr/>
        </p:nvGrpSpPr>
        <p:grpSpPr>
          <a:xfrm>
            <a:off x="4647777" y="3515315"/>
            <a:ext cx="287919" cy="287919"/>
            <a:chOff x="304800" y="673100"/>
            <a:chExt cx="4000500" cy="4000500"/>
          </a:xfrm>
          <a:effectLst>
            <a:outerShdw blurRad="381000" dist="152400" dir="8100000" algn="tr" rotWithShape="0">
              <a:prstClr val="black">
                <a:alpha val="70000"/>
              </a:prstClr>
            </a:outerShdw>
          </a:effectLst>
        </p:grpSpPr>
        <p:sp>
          <p:nvSpPr>
            <p:cNvPr id="223" name="同心圆 2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椭圆 22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5" name="组合 224"/>
          <p:cNvGrpSpPr/>
          <p:nvPr/>
        </p:nvGrpSpPr>
        <p:grpSpPr>
          <a:xfrm>
            <a:off x="3975658" y="3514776"/>
            <a:ext cx="387220" cy="387220"/>
            <a:chOff x="304800" y="673100"/>
            <a:chExt cx="4000500" cy="4000500"/>
          </a:xfrm>
          <a:effectLst>
            <a:outerShdw blurRad="317500" dist="1905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7" name="椭圆 2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8" name="TextBox 227"/>
          <p:cNvSpPr txBox="1"/>
          <p:nvPr/>
        </p:nvSpPr>
        <p:spPr>
          <a:xfrm>
            <a:off x="5726520" y="2134785"/>
            <a:ext cx="1415772" cy="584775"/>
          </a:xfrm>
          <a:prstGeom prst="rect">
            <a:avLst/>
          </a:prstGeom>
          <a:noFill/>
        </p:spPr>
        <p:txBody>
          <a:bodyPr wrap="none" rtlCol="0">
            <a:spAutoFit/>
          </a:bodyPr>
          <a:lstStyle/>
          <a:p>
            <a:r>
              <a:rPr lang="zh-CN" altLang="en-US" sz="3200" dirty="0">
                <a:solidFill>
                  <a:srgbClr val="6BA42C"/>
                </a:solidFill>
                <a:latin typeface="方正兰亭细黑_GBK" panose="02000000000000000000" pitchFamily="2" charset="-122"/>
                <a:ea typeface="方正兰亭细黑_GBK" panose="02000000000000000000" pitchFamily="2" charset="-122"/>
              </a:rPr>
              <a:t>标题三</a:t>
            </a:r>
          </a:p>
        </p:txBody>
      </p:sp>
      <p:grpSp>
        <p:nvGrpSpPr>
          <p:cNvPr id="229" name="组合 228"/>
          <p:cNvGrpSpPr/>
          <p:nvPr/>
        </p:nvGrpSpPr>
        <p:grpSpPr>
          <a:xfrm>
            <a:off x="6684635" y="2600203"/>
            <a:ext cx="408377" cy="408377"/>
            <a:chOff x="304800" y="673100"/>
            <a:chExt cx="4000500" cy="4000500"/>
          </a:xfrm>
          <a:effectLst>
            <a:outerShdw blurRad="317500" dist="190500" dir="8100000" algn="tr" rotWithShape="0">
              <a:prstClr val="black">
                <a:alpha val="50000"/>
              </a:prstClr>
            </a:outerShdw>
          </a:effectLst>
        </p:grpSpPr>
        <p:sp>
          <p:nvSpPr>
            <p:cNvPr id="230" name="同心圆 2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1" name="椭圆 2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2" name="组合 231"/>
          <p:cNvGrpSpPr/>
          <p:nvPr/>
        </p:nvGrpSpPr>
        <p:grpSpPr>
          <a:xfrm>
            <a:off x="5625530" y="2564429"/>
            <a:ext cx="219777" cy="219777"/>
            <a:chOff x="304800" y="673100"/>
            <a:chExt cx="4000500" cy="4000500"/>
          </a:xfrm>
          <a:effectLst>
            <a:outerShdw blurRad="381000" dist="152400" dir="8100000" algn="tr" rotWithShape="0">
              <a:prstClr val="black">
                <a:alpha val="70000"/>
              </a:prstClr>
            </a:outerShdw>
          </a:effectLst>
        </p:grpSpPr>
        <p:sp>
          <p:nvSpPr>
            <p:cNvPr id="233" name="同心圆 2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4" name="椭圆 23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5" name="组合 234"/>
          <p:cNvGrpSpPr/>
          <p:nvPr/>
        </p:nvGrpSpPr>
        <p:grpSpPr>
          <a:xfrm>
            <a:off x="6938906" y="2560929"/>
            <a:ext cx="219777" cy="219777"/>
            <a:chOff x="304800" y="673100"/>
            <a:chExt cx="4000500" cy="4000500"/>
          </a:xfrm>
          <a:effectLst>
            <a:outerShdw blurRad="381000" dist="152400" dir="8100000" algn="tr" rotWithShape="0">
              <a:prstClr val="black">
                <a:alpha val="70000"/>
              </a:prstClr>
            </a:outerShdw>
          </a:effectLst>
        </p:grpSpPr>
        <p:sp>
          <p:nvSpPr>
            <p:cNvPr id="236" name="同心圆 2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7" name="椭圆 23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8" name="组合 237"/>
          <p:cNvGrpSpPr/>
          <p:nvPr/>
        </p:nvGrpSpPr>
        <p:grpSpPr>
          <a:xfrm>
            <a:off x="6568860" y="2777058"/>
            <a:ext cx="219777" cy="219777"/>
            <a:chOff x="304800" y="673100"/>
            <a:chExt cx="4000500" cy="4000500"/>
          </a:xfrm>
          <a:effectLst>
            <a:outerShdw blurRad="381000" dist="152400" dir="8100000" algn="tr" rotWithShape="0">
              <a:prstClr val="black">
                <a:alpha val="70000"/>
              </a:prstClr>
            </a:outerShdw>
          </a:effectLst>
        </p:grpSpPr>
        <p:sp>
          <p:nvSpPr>
            <p:cNvPr id="239" name="同心圆 23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0" name="椭圆 23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1" name="组合 240"/>
          <p:cNvGrpSpPr/>
          <p:nvPr/>
        </p:nvGrpSpPr>
        <p:grpSpPr>
          <a:xfrm>
            <a:off x="6189978" y="2855191"/>
            <a:ext cx="291782" cy="291782"/>
            <a:chOff x="304800" y="673100"/>
            <a:chExt cx="4000500" cy="4000500"/>
          </a:xfrm>
          <a:effectLst>
            <a:outerShdw blurRad="317500" dist="190500" dir="8100000" algn="tr" rotWithShape="0">
              <a:prstClr val="black">
                <a:alpha val="50000"/>
              </a:prstClr>
            </a:outerShdw>
          </a:effectLst>
        </p:grpSpPr>
        <p:sp>
          <p:nvSpPr>
            <p:cNvPr id="242" name="同心圆 2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3" name="椭圆 24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4" name="组合 243"/>
          <p:cNvGrpSpPr/>
          <p:nvPr/>
        </p:nvGrpSpPr>
        <p:grpSpPr>
          <a:xfrm>
            <a:off x="6423895" y="2861559"/>
            <a:ext cx="219777" cy="219777"/>
            <a:chOff x="304800" y="673100"/>
            <a:chExt cx="4000500" cy="4000500"/>
          </a:xfrm>
          <a:effectLst>
            <a:outerShdw blurRad="381000" dist="152400" dir="8100000" algn="tr" rotWithShape="0">
              <a:prstClr val="black">
                <a:alpha val="70000"/>
              </a:prstClr>
            </a:outerShdw>
          </a:effectLst>
        </p:grpSpPr>
        <p:sp>
          <p:nvSpPr>
            <p:cNvPr id="245" name="同心圆 2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6" name="椭圆 24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7" name="组合 246"/>
          <p:cNvGrpSpPr/>
          <p:nvPr/>
        </p:nvGrpSpPr>
        <p:grpSpPr>
          <a:xfrm>
            <a:off x="6086797" y="2579883"/>
            <a:ext cx="350672" cy="350672"/>
            <a:chOff x="304800" y="673100"/>
            <a:chExt cx="4000500" cy="4000500"/>
          </a:xfrm>
          <a:effectLst>
            <a:outerShdw blurRad="444500" dist="254000" dir="8100000" algn="tr" rotWithShape="0">
              <a:prstClr val="black">
                <a:alpha val="50000"/>
              </a:prstClr>
            </a:outerShdw>
          </a:effectLst>
        </p:grpSpPr>
        <p:sp>
          <p:nvSpPr>
            <p:cNvPr id="248" name="同心圆 2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9" name="椭圆 24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0" name="组合 249"/>
          <p:cNvGrpSpPr/>
          <p:nvPr/>
        </p:nvGrpSpPr>
        <p:grpSpPr>
          <a:xfrm>
            <a:off x="6424901" y="2587635"/>
            <a:ext cx="287919" cy="287919"/>
            <a:chOff x="304800" y="673100"/>
            <a:chExt cx="4000500" cy="4000500"/>
          </a:xfrm>
          <a:effectLst>
            <a:outerShdw blurRad="381000" dist="152400" dir="8100000" algn="tr" rotWithShape="0">
              <a:prstClr val="black">
                <a:alpha val="70000"/>
              </a:prstClr>
            </a:outerShdw>
          </a:effectLst>
        </p:grpSpPr>
        <p:sp>
          <p:nvSpPr>
            <p:cNvPr id="251" name="同心圆 2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2" name="椭圆 25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3" name="组合 252"/>
          <p:cNvGrpSpPr/>
          <p:nvPr/>
        </p:nvGrpSpPr>
        <p:grpSpPr>
          <a:xfrm>
            <a:off x="5752782" y="2587096"/>
            <a:ext cx="387220" cy="387220"/>
            <a:chOff x="304800" y="673100"/>
            <a:chExt cx="4000500" cy="4000500"/>
          </a:xfrm>
          <a:effectLst>
            <a:outerShdw blurRad="317500" dist="190500" dir="8100000" algn="tr" rotWithShape="0">
              <a:prstClr val="black">
                <a:alpha val="50000"/>
              </a:prstClr>
            </a:outerShdw>
          </a:effectLst>
        </p:grpSpPr>
        <p:sp>
          <p:nvSpPr>
            <p:cNvPr id="254" name="同心圆 25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5" name="椭圆 25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6" name="TextBox 255"/>
          <p:cNvSpPr txBox="1"/>
          <p:nvPr/>
        </p:nvSpPr>
        <p:spPr>
          <a:xfrm>
            <a:off x="7415620" y="3091261"/>
            <a:ext cx="1415772" cy="584775"/>
          </a:xfrm>
          <a:prstGeom prst="rect">
            <a:avLst/>
          </a:prstGeom>
          <a:noFill/>
        </p:spPr>
        <p:txBody>
          <a:bodyPr wrap="none" rtlCol="0">
            <a:spAutoFit/>
          </a:bodyPr>
          <a:lstStyle/>
          <a:p>
            <a:r>
              <a:rPr lang="zh-CN" altLang="en-US" sz="3200" dirty="0">
                <a:solidFill>
                  <a:srgbClr val="6BA42C"/>
                </a:solidFill>
                <a:latin typeface="方正兰亭细黑_GBK" panose="02000000000000000000" pitchFamily="2" charset="-122"/>
                <a:ea typeface="方正兰亭细黑_GBK" panose="02000000000000000000" pitchFamily="2" charset="-122"/>
              </a:rPr>
              <a:t>标题四</a:t>
            </a:r>
          </a:p>
        </p:txBody>
      </p:sp>
      <p:grpSp>
        <p:nvGrpSpPr>
          <p:cNvPr id="257" name="组合 256"/>
          <p:cNvGrpSpPr/>
          <p:nvPr/>
        </p:nvGrpSpPr>
        <p:grpSpPr>
          <a:xfrm>
            <a:off x="7314630" y="3520905"/>
            <a:ext cx="219777" cy="219777"/>
            <a:chOff x="304800" y="673100"/>
            <a:chExt cx="4000500" cy="4000500"/>
          </a:xfrm>
          <a:effectLst>
            <a:outerShdw blurRad="381000" dist="152400" dir="8100000" algn="tr" rotWithShape="0">
              <a:prstClr val="black">
                <a:alpha val="70000"/>
              </a:prstClr>
            </a:outerShdw>
          </a:effectLst>
        </p:grpSpPr>
        <p:sp>
          <p:nvSpPr>
            <p:cNvPr id="258" name="同心圆 2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9" name="椭圆 25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0" name="组合 259"/>
          <p:cNvGrpSpPr/>
          <p:nvPr/>
        </p:nvGrpSpPr>
        <p:grpSpPr>
          <a:xfrm>
            <a:off x="7693347" y="3765598"/>
            <a:ext cx="350672" cy="350672"/>
            <a:chOff x="304800" y="673100"/>
            <a:chExt cx="4000500" cy="4000500"/>
          </a:xfrm>
          <a:effectLst>
            <a:outerShdw blurRad="444500" dist="254000" dir="8100000" algn="tr" rotWithShape="0">
              <a:prstClr val="black">
                <a:alpha val="50000"/>
              </a:prstClr>
            </a:outerShdw>
          </a:effectLst>
        </p:grpSpPr>
        <p:sp>
          <p:nvSpPr>
            <p:cNvPr id="261" name="同心圆 2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2" name="椭圆 26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3" name="组合 262"/>
          <p:cNvGrpSpPr/>
          <p:nvPr/>
        </p:nvGrpSpPr>
        <p:grpSpPr>
          <a:xfrm>
            <a:off x="8628006" y="3517405"/>
            <a:ext cx="219777" cy="219777"/>
            <a:chOff x="304800" y="673100"/>
            <a:chExt cx="4000500" cy="4000500"/>
          </a:xfrm>
          <a:effectLst>
            <a:outerShdw blurRad="381000" dist="152400" dir="8100000" algn="tr" rotWithShape="0">
              <a:prstClr val="black">
                <a:alpha val="70000"/>
              </a:prstClr>
            </a:outerShdw>
          </a:effectLst>
        </p:grpSpPr>
        <p:sp>
          <p:nvSpPr>
            <p:cNvPr id="264" name="同心圆 2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5" name="椭圆 26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6" name="组合 265"/>
          <p:cNvGrpSpPr/>
          <p:nvPr/>
        </p:nvGrpSpPr>
        <p:grpSpPr>
          <a:xfrm>
            <a:off x="8257960" y="3733534"/>
            <a:ext cx="219777" cy="219777"/>
            <a:chOff x="304800" y="673100"/>
            <a:chExt cx="4000500" cy="4000500"/>
          </a:xfrm>
          <a:effectLst>
            <a:outerShdw blurRad="381000" dist="152400" dir="8100000" algn="tr" rotWithShape="0">
              <a:prstClr val="black">
                <a:alpha val="70000"/>
              </a:prstClr>
            </a:outerShdw>
          </a:effectLst>
        </p:grpSpPr>
        <p:sp>
          <p:nvSpPr>
            <p:cNvPr id="267" name="同心圆 26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8" name="椭圆 26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9" name="组合 268"/>
          <p:cNvGrpSpPr/>
          <p:nvPr/>
        </p:nvGrpSpPr>
        <p:grpSpPr>
          <a:xfrm>
            <a:off x="7980678" y="3760867"/>
            <a:ext cx="291782" cy="291782"/>
            <a:chOff x="304800" y="673100"/>
            <a:chExt cx="4000500" cy="4000500"/>
          </a:xfrm>
          <a:effectLst>
            <a:outerShdw blurRad="317500" dist="190500" dir="8100000" algn="tr" rotWithShape="0">
              <a:prstClr val="black">
                <a:alpha val="50000"/>
              </a:prstClr>
            </a:outerShdw>
          </a:effectLst>
        </p:grpSpPr>
        <p:sp>
          <p:nvSpPr>
            <p:cNvPr id="270" name="同心圆 2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1" name="椭圆 27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2" name="组合 271"/>
          <p:cNvGrpSpPr/>
          <p:nvPr/>
        </p:nvGrpSpPr>
        <p:grpSpPr>
          <a:xfrm>
            <a:off x="8114001" y="3544111"/>
            <a:ext cx="287919" cy="287919"/>
            <a:chOff x="304800" y="673100"/>
            <a:chExt cx="4000500" cy="4000500"/>
          </a:xfrm>
          <a:effectLst>
            <a:outerShdw blurRad="381000" dist="152400" dir="8100000" algn="tr" rotWithShape="0">
              <a:prstClr val="black">
                <a:alpha val="70000"/>
              </a:prstClr>
            </a:outerShdw>
          </a:effectLst>
        </p:grpSpPr>
        <p:sp>
          <p:nvSpPr>
            <p:cNvPr id="273" name="同心圆 2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4" name="椭圆 2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5" name="组合 274"/>
          <p:cNvGrpSpPr/>
          <p:nvPr/>
        </p:nvGrpSpPr>
        <p:grpSpPr>
          <a:xfrm>
            <a:off x="7441882" y="3543572"/>
            <a:ext cx="387220" cy="387220"/>
            <a:chOff x="304800" y="673100"/>
            <a:chExt cx="4000500" cy="4000500"/>
          </a:xfrm>
          <a:effectLst>
            <a:outerShdw blurRad="317500" dist="190500" dir="8100000" algn="tr" rotWithShape="0">
              <a:prstClr val="black">
                <a:alpha val="50000"/>
              </a:prstClr>
            </a:outerShdw>
          </a:effectLst>
        </p:grpSpPr>
        <p:sp>
          <p:nvSpPr>
            <p:cNvPr id="276" name="同心圆 2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7" name="椭圆 2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8" name="组合 277"/>
          <p:cNvGrpSpPr/>
          <p:nvPr/>
        </p:nvGrpSpPr>
        <p:grpSpPr>
          <a:xfrm>
            <a:off x="6014642" y="2906000"/>
            <a:ext cx="350672" cy="350672"/>
            <a:chOff x="304800" y="673100"/>
            <a:chExt cx="4000500" cy="4000500"/>
          </a:xfrm>
          <a:effectLst>
            <a:outerShdw blurRad="444500" dist="254000" dir="8100000" algn="tr" rotWithShape="0">
              <a:prstClr val="black">
                <a:alpha val="50000"/>
              </a:prstClr>
            </a:outerShdw>
          </a:effectLst>
        </p:grpSpPr>
        <p:sp>
          <p:nvSpPr>
            <p:cNvPr id="279" name="同心圆 2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0" name="椭圆 27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1" name="组合 280"/>
          <p:cNvGrpSpPr/>
          <p:nvPr/>
        </p:nvGrpSpPr>
        <p:grpSpPr>
          <a:xfrm>
            <a:off x="4791736" y="3704738"/>
            <a:ext cx="219777" cy="219777"/>
            <a:chOff x="304800" y="673100"/>
            <a:chExt cx="4000500" cy="4000500"/>
          </a:xfrm>
          <a:effectLst>
            <a:outerShdw blurRad="381000" dist="152400" dir="8100000" algn="tr" rotWithShape="0">
              <a:prstClr val="black">
                <a:alpha val="70000"/>
              </a:prstClr>
            </a:outerShdw>
          </a:effectLst>
        </p:grpSpPr>
        <p:sp>
          <p:nvSpPr>
            <p:cNvPr id="282" name="同心圆 28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3" name="椭圆 28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4" name="组合 283"/>
          <p:cNvGrpSpPr/>
          <p:nvPr/>
        </p:nvGrpSpPr>
        <p:grpSpPr>
          <a:xfrm>
            <a:off x="4309673" y="3507563"/>
            <a:ext cx="350672" cy="350672"/>
            <a:chOff x="304800" y="673100"/>
            <a:chExt cx="4000500" cy="4000500"/>
          </a:xfrm>
          <a:effectLst>
            <a:outerShdw blurRad="444500" dist="254000" dir="8100000" algn="tr" rotWithShape="0">
              <a:prstClr val="black">
                <a:alpha val="50000"/>
              </a:prstClr>
            </a:outerShdw>
          </a:effectLst>
        </p:grpSpPr>
        <p:sp>
          <p:nvSpPr>
            <p:cNvPr id="285" name="同心圆 28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6" name="椭圆 28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7" name="组合 286"/>
          <p:cNvGrpSpPr/>
          <p:nvPr/>
        </p:nvGrpSpPr>
        <p:grpSpPr>
          <a:xfrm>
            <a:off x="8373735" y="3556679"/>
            <a:ext cx="408377" cy="408377"/>
            <a:chOff x="304800" y="673100"/>
            <a:chExt cx="4000500" cy="4000500"/>
          </a:xfrm>
          <a:effectLst>
            <a:outerShdw blurRad="317500" dist="190500" dir="8100000" algn="tr" rotWithShape="0">
              <a:prstClr val="black">
                <a:alpha val="50000"/>
              </a:prstClr>
            </a:outerShdw>
          </a:effectLst>
        </p:grpSpPr>
        <p:sp>
          <p:nvSpPr>
            <p:cNvPr id="288" name="同心圆 28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9" name="椭圆 28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0" name="组合 289"/>
          <p:cNvGrpSpPr/>
          <p:nvPr/>
        </p:nvGrpSpPr>
        <p:grpSpPr>
          <a:xfrm>
            <a:off x="7955894" y="4024618"/>
            <a:ext cx="219777" cy="219777"/>
            <a:chOff x="304800" y="673100"/>
            <a:chExt cx="4000500" cy="4000500"/>
          </a:xfrm>
          <a:effectLst>
            <a:outerShdw blurRad="381000" dist="152400" dir="8100000" algn="tr" rotWithShape="0">
              <a:prstClr val="black">
                <a:alpha val="70000"/>
              </a:prstClr>
            </a:outerShdw>
          </a:effectLst>
        </p:grpSpPr>
        <p:sp>
          <p:nvSpPr>
            <p:cNvPr id="291" name="同心圆 29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2" name="椭圆 29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3" name="组合 292"/>
          <p:cNvGrpSpPr/>
          <p:nvPr/>
        </p:nvGrpSpPr>
        <p:grpSpPr>
          <a:xfrm>
            <a:off x="7775897" y="3536359"/>
            <a:ext cx="350672" cy="350672"/>
            <a:chOff x="304800" y="673100"/>
            <a:chExt cx="4000500" cy="4000500"/>
          </a:xfrm>
          <a:effectLst>
            <a:outerShdw blurRad="444500" dist="254000" dir="8100000" algn="tr" rotWithShape="0">
              <a:prstClr val="black">
                <a:alpha val="50000"/>
              </a:prstClr>
            </a:outerShdw>
          </a:effectLst>
        </p:grpSpPr>
        <p:sp>
          <p:nvSpPr>
            <p:cNvPr id="294" name="同心圆 29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5" name="椭圆 29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6" name="TextBox 295"/>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134" name="TextBox 133"/>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研究成果</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strips(upRight)">
                                          <p:cBhvr>
                                            <p:cTn id="7" dur="500"/>
                                            <p:tgtEl>
                                              <p:spTgt spid="17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2"/>
                                            </p:tgtEl>
                                            <p:attrNameLst>
                                              <p:attrName>style.visibility</p:attrName>
                                            </p:attrNameLst>
                                          </p:cBhvr>
                                          <p:to>
                                            <p:strVal val="visible"/>
                                          </p:to>
                                        </p:set>
                                        <p:animEffect transition="in" filter="fade">
                                          <p:cBhvr>
                                            <p:cTn id="11" dur="500"/>
                                            <p:tgtEl>
                                              <p:spTgt spid="172"/>
                                            </p:tgtEl>
                                          </p:cBhvr>
                                        </p:animEffect>
                                        <p:anim calcmode="lin" valueType="num">
                                          <p:cBhvr>
                                            <p:cTn id="12" dur="500" fill="hold"/>
                                            <p:tgtEl>
                                              <p:spTgt spid="172"/>
                                            </p:tgtEl>
                                            <p:attrNameLst>
                                              <p:attrName>ppt_x</p:attrName>
                                            </p:attrNameLst>
                                          </p:cBhvr>
                                          <p:tavLst>
                                            <p:tav tm="0">
                                              <p:val>
                                                <p:strVal val="#ppt_x"/>
                                              </p:val>
                                            </p:tav>
                                            <p:tav tm="100000">
                                              <p:val>
                                                <p:strVal val="#ppt_x"/>
                                              </p:val>
                                            </p:tav>
                                          </p:tavLst>
                                        </p:anim>
                                        <p:anim calcmode="lin" valueType="num">
                                          <p:cBhvr>
                                            <p:cTn id="13" dur="500" fill="hold"/>
                                            <p:tgtEl>
                                              <p:spTgt spid="17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73"/>
                                            </p:tgtEl>
                                            <p:attrNameLst>
                                              <p:attrName>style.visibility</p:attrName>
                                            </p:attrNameLst>
                                          </p:cBhvr>
                                          <p:to>
                                            <p:strVal val="visible"/>
                                          </p:to>
                                        </p:set>
                                        <p:anim calcmode="lin" valueType="num">
                                          <p:cBhvr>
                                            <p:cTn id="17" dur="500" fill="hold"/>
                                            <p:tgtEl>
                                              <p:spTgt spid="173"/>
                                            </p:tgtEl>
                                            <p:attrNameLst>
                                              <p:attrName>ppt_w</p:attrName>
                                            </p:attrNameLst>
                                          </p:cBhvr>
                                          <p:tavLst>
                                            <p:tav tm="0">
                                              <p:val>
                                                <p:fltVal val="0"/>
                                              </p:val>
                                            </p:tav>
                                            <p:tav tm="100000">
                                              <p:val>
                                                <p:strVal val="#ppt_w"/>
                                              </p:val>
                                            </p:tav>
                                          </p:tavLst>
                                        </p:anim>
                                        <p:anim calcmode="lin" valueType="num">
                                          <p:cBhvr>
                                            <p:cTn id="18" dur="500" fill="hold"/>
                                            <p:tgtEl>
                                              <p:spTgt spid="173"/>
                                            </p:tgtEl>
                                            <p:attrNameLst>
                                              <p:attrName>ppt_h</p:attrName>
                                            </p:attrNameLst>
                                          </p:cBhvr>
                                          <p:tavLst>
                                            <p:tav tm="0">
                                              <p:val>
                                                <p:fltVal val="0"/>
                                              </p:val>
                                            </p:tav>
                                            <p:tav tm="100000">
                                              <p:val>
                                                <p:strVal val="#ppt_h"/>
                                              </p:val>
                                            </p:tav>
                                          </p:tavLst>
                                        </p:anim>
                                        <p:animEffect transition="in" filter="fade">
                                          <p:cBhvr>
                                            <p:cTn id="19" dur="500"/>
                                            <p:tgtEl>
                                              <p:spTgt spid="173"/>
                                            </p:tgtEl>
                                          </p:cBhvr>
                                        </p:animEffect>
                                      </p:childTnLst>
                                    </p:cTn>
                                  </p:par>
                                  <p:par>
                                    <p:cTn id="20" presetID="53" presetClass="entr" presetSubtype="16" fill="hold" nodeType="withEffect">
                                      <p:stCondLst>
                                        <p:cond delay="0"/>
                                      </p:stCondLst>
                                      <p:childTnLst>
                                        <p:set>
                                          <p:cBhvr>
                                            <p:cTn id="21" dur="1" fill="hold">
                                              <p:stCondLst>
                                                <p:cond delay="0"/>
                                              </p:stCondLst>
                                            </p:cTn>
                                            <p:tgtEl>
                                              <p:spTgt spid="176"/>
                                            </p:tgtEl>
                                            <p:attrNameLst>
                                              <p:attrName>style.visibility</p:attrName>
                                            </p:attrNameLst>
                                          </p:cBhvr>
                                          <p:to>
                                            <p:strVal val="visible"/>
                                          </p:to>
                                        </p:set>
                                        <p:anim calcmode="lin" valueType="num">
                                          <p:cBhvr>
                                            <p:cTn id="22" dur="500" fill="hold"/>
                                            <p:tgtEl>
                                              <p:spTgt spid="176"/>
                                            </p:tgtEl>
                                            <p:attrNameLst>
                                              <p:attrName>ppt_w</p:attrName>
                                            </p:attrNameLst>
                                          </p:cBhvr>
                                          <p:tavLst>
                                            <p:tav tm="0">
                                              <p:val>
                                                <p:fltVal val="0"/>
                                              </p:val>
                                            </p:tav>
                                            <p:tav tm="100000">
                                              <p:val>
                                                <p:strVal val="#ppt_w"/>
                                              </p:val>
                                            </p:tav>
                                          </p:tavLst>
                                        </p:anim>
                                        <p:anim calcmode="lin" valueType="num">
                                          <p:cBhvr>
                                            <p:cTn id="23" dur="500" fill="hold"/>
                                            <p:tgtEl>
                                              <p:spTgt spid="176"/>
                                            </p:tgtEl>
                                            <p:attrNameLst>
                                              <p:attrName>ppt_h</p:attrName>
                                            </p:attrNameLst>
                                          </p:cBhvr>
                                          <p:tavLst>
                                            <p:tav tm="0">
                                              <p:val>
                                                <p:fltVal val="0"/>
                                              </p:val>
                                            </p:tav>
                                            <p:tav tm="100000">
                                              <p:val>
                                                <p:strVal val="#ppt_h"/>
                                              </p:val>
                                            </p:tav>
                                          </p:tavLst>
                                        </p:anim>
                                        <p:animEffect transition="in" filter="fade">
                                          <p:cBhvr>
                                            <p:cTn id="24" dur="500"/>
                                            <p:tgtEl>
                                              <p:spTgt spid="176"/>
                                            </p:tgtEl>
                                          </p:cBhvr>
                                        </p:animEffect>
                                      </p:childTnLst>
                                    </p:cTn>
                                  </p:par>
                                  <p:par>
                                    <p:cTn id="25" presetID="53" presetClass="entr" presetSubtype="16" fill="hold" nodeType="withEffect">
                                      <p:stCondLst>
                                        <p:cond delay="0"/>
                                      </p:stCondLst>
                                      <p:childTnLst>
                                        <p:set>
                                          <p:cBhvr>
                                            <p:cTn id="26" dur="1" fill="hold">
                                              <p:stCondLst>
                                                <p:cond delay="0"/>
                                              </p:stCondLst>
                                            </p:cTn>
                                            <p:tgtEl>
                                              <p:spTgt spid="179"/>
                                            </p:tgtEl>
                                            <p:attrNameLst>
                                              <p:attrName>style.visibility</p:attrName>
                                            </p:attrNameLst>
                                          </p:cBhvr>
                                          <p:to>
                                            <p:strVal val="visible"/>
                                          </p:to>
                                        </p:set>
                                        <p:anim calcmode="lin" valueType="num">
                                          <p:cBhvr>
                                            <p:cTn id="27" dur="500" fill="hold"/>
                                            <p:tgtEl>
                                              <p:spTgt spid="179"/>
                                            </p:tgtEl>
                                            <p:attrNameLst>
                                              <p:attrName>ppt_w</p:attrName>
                                            </p:attrNameLst>
                                          </p:cBhvr>
                                          <p:tavLst>
                                            <p:tav tm="0">
                                              <p:val>
                                                <p:fltVal val="0"/>
                                              </p:val>
                                            </p:tav>
                                            <p:tav tm="100000">
                                              <p:val>
                                                <p:strVal val="#ppt_w"/>
                                              </p:val>
                                            </p:tav>
                                          </p:tavLst>
                                        </p:anim>
                                        <p:anim calcmode="lin" valueType="num">
                                          <p:cBhvr>
                                            <p:cTn id="28" dur="500" fill="hold"/>
                                            <p:tgtEl>
                                              <p:spTgt spid="179"/>
                                            </p:tgtEl>
                                            <p:attrNameLst>
                                              <p:attrName>ppt_h</p:attrName>
                                            </p:attrNameLst>
                                          </p:cBhvr>
                                          <p:tavLst>
                                            <p:tav tm="0">
                                              <p:val>
                                                <p:fltVal val="0"/>
                                              </p:val>
                                            </p:tav>
                                            <p:tav tm="100000">
                                              <p:val>
                                                <p:strVal val="#ppt_h"/>
                                              </p:val>
                                            </p:tav>
                                          </p:tavLst>
                                        </p:anim>
                                        <p:animEffect transition="in" filter="fade">
                                          <p:cBhvr>
                                            <p:cTn id="29" dur="500"/>
                                            <p:tgtEl>
                                              <p:spTgt spid="179"/>
                                            </p:tgtEl>
                                          </p:cBhvr>
                                        </p:animEffect>
                                      </p:childTnLst>
                                    </p:cTn>
                                  </p:par>
                                  <p:par>
                                    <p:cTn id="30" presetID="53" presetClass="entr" presetSubtype="16" fill="hold" nodeType="withEffect">
                                      <p:stCondLst>
                                        <p:cond delay="0"/>
                                      </p:stCondLst>
                                      <p:childTnLst>
                                        <p:set>
                                          <p:cBhvr>
                                            <p:cTn id="31" dur="1" fill="hold">
                                              <p:stCondLst>
                                                <p:cond delay="0"/>
                                              </p:stCondLst>
                                            </p:cTn>
                                            <p:tgtEl>
                                              <p:spTgt spid="182"/>
                                            </p:tgtEl>
                                            <p:attrNameLst>
                                              <p:attrName>style.visibility</p:attrName>
                                            </p:attrNameLst>
                                          </p:cBhvr>
                                          <p:to>
                                            <p:strVal val="visible"/>
                                          </p:to>
                                        </p:set>
                                        <p:anim calcmode="lin" valueType="num">
                                          <p:cBhvr>
                                            <p:cTn id="32" dur="500" fill="hold"/>
                                            <p:tgtEl>
                                              <p:spTgt spid="182"/>
                                            </p:tgtEl>
                                            <p:attrNameLst>
                                              <p:attrName>ppt_w</p:attrName>
                                            </p:attrNameLst>
                                          </p:cBhvr>
                                          <p:tavLst>
                                            <p:tav tm="0">
                                              <p:val>
                                                <p:fltVal val="0"/>
                                              </p:val>
                                            </p:tav>
                                            <p:tav tm="100000">
                                              <p:val>
                                                <p:strVal val="#ppt_w"/>
                                              </p:val>
                                            </p:tav>
                                          </p:tavLst>
                                        </p:anim>
                                        <p:anim calcmode="lin" valueType="num">
                                          <p:cBhvr>
                                            <p:cTn id="33" dur="500" fill="hold"/>
                                            <p:tgtEl>
                                              <p:spTgt spid="182"/>
                                            </p:tgtEl>
                                            <p:attrNameLst>
                                              <p:attrName>ppt_h</p:attrName>
                                            </p:attrNameLst>
                                          </p:cBhvr>
                                          <p:tavLst>
                                            <p:tav tm="0">
                                              <p:val>
                                                <p:fltVal val="0"/>
                                              </p:val>
                                            </p:tav>
                                            <p:tav tm="100000">
                                              <p:val>
                                                <p:strVal val="#ppt_h"/>
                                              </p:val>
                                            </p:tav>
                                          </p:tavLst>
                                        </p:anim>
                                        <p:animEffect transition="in" filter="fade">
                                          <p:cBhvr>
                                            <p:cTn id="34" dur="500"/>
                                            <p:tgtEl>
                                              <p:spTgt spid="182"/>
                                            </p:tgtEl>
                                          </p:cBhvr>
                                        </p:animEffect>
                                      </p:childTnLst>
                                    </p:cTn>
                                  </p:par>
                                  <p:par>
                                    <p:cTn id="35" presetID="53" presetClass="entr" presetSubtype="16" fill="hold" nodeType="withEffect">
                                      <p:stCondLst>
                                        <p:cond delay="0"/>
                                      </p:stCondLst>
                                      <p:childTnLst>
                                        <p:set>
                                          <p:cBhvr>
                                            <p:cTn id="36" dur="1" fill="hold">
                                              <p:stCondLst>
                                                <p:cond delay="0"/>
                                              </p:stCondLst>
                                            </p:cTn>
                                            <p:tgtEl>
                                              <p:spTgt spid="185"/>
                                            </p:tgtEl>
                                            <p:attrNameLst>
                                              <p:attrName>style.visibility</p:attrName>
                                            </p:attrNameLst>
                                          </p:cBhvr>
                                          <p:to>
                                            <p:strVal val="visible"/>
                                          </p:to>
                                        </p:set>
                                        <p:anim calcmode="lin" valueType="num">
                                          <p:cBhvr>
                                            <p:cTn id="37" dur="500" fill="hold"/>
                                            <p:tgtEl>
                                              <p:spTgt spid="185"/>
                                            </p:tgtEl>
                                            <p:attrNameLst>
                                              <p:attrName>ppt_w</p:attrName>
                                            </p:attrNameLst>
                                          </p:cBhvr>
                                          <p:tavLst>
                                            <p:tav tm="0">
                                              <p:val>
                                                <p:fltVal val="0"/>
                                              </p:val>
                                            </p:tav>
                                            <p:tav tm="100000">
                                              <p:val>
                                                <p:strVal val="#ppt_w"/>
                                              </p:val>
                                            </p:tav>
                                          </p:tavLst>
                                        </p:anim>
                                        <p:anim calcmode="lin" valueType="num">
                                          <p:cBhvr>
                                            <p:cTn id="38" dur="500" fill="hold"/>
                                            <p:tgtEl>
                                              <p:spTgt spid="185"/>
                                            </p:tgtEl>
                                            <p:attrNameLst>
                                              <p:attrName>ppt_h</p:attrName>
                                            </p:attrNameLst>
                                          </p:cBhvr>
                                          <p:tavLst>
                                            <p:tav tm="0">
                                              <p:val>
                                                <p:fltVal val="0"/>
                                              </p:val>
                                            </p:tav>
                                            <p:tav tm="100000">
                                              <p:val>
                                                <p:strVal val="#ppt_h"/>
                                              </p:val>
                                            </p:tav>
                                          </p:tavLst>
                                        </p:anim>
                                        <p:animEffect transition="in" filter="fade">
                                          <p:cBhvr>
                                            <p:cTn id="39" dur="500"/>
                                            <p:tgtEl>
                                              <p:spTgt spid="185"/>
                                            </p:tgtEl>
                                          </p:cBhvr>
                                        </p:animEffect>
                                      </p:childTnLst>
                                    </p:cTn>
                                  </p:par>
                                  <p:par>
                                    <p:cTn id="40" presetID="53" presetClass="entr" presetSubtype="16" fill="hold" nodeType="withEffect">
                                      <p:stCondLst>
                                        <p:cond delay="0"/>
                                      </p:stCondLst>
                                      <p:childTnLst>
                                        <p:set>
                                          <p:cBhvr>
                                            <p:cTn id="41" dur="1" fill="hold">
                                              <p:stCondLst>
                                                <p:cond delay="0"/>
                                              </p:stCondLst>
                                            </p:cTn>
                                            <p:tgtEl>
                                              <p:spTgt spid="188"/>
                                            </p:tgtEl>
                                            <p:attrNameLst>
                                              <p:attrName>style.visibility</p:attrName>
                                            </p:attrNameLst>
                                          </p:cBhvr>
                                          <p:to>
                                            <p:strVal val="visible"/>
                                          </p:to>
                                        </p:set>
                                        <p:anim calcmode="lin" valueType="num">
                                          <p:cBhvr>
                                            <p:cTn id="42" dur="500" fill="hold"/>
                                            <p:tgtEl>
                                              <p:spTgt spid="188"/>
                                            </p:tgtEl>
                                            <p:attrNameLst>
                                              <p:attrName>ppt_w</p:attrName>
                                            </p:attrNameLst>
                                          </p:cBhvr>
                                          <p:tavLst>
                                            <p:tav tm="0">
                                              <p:val>
                                                <p:fltVal val="0"/>
                                              </p:val>
                                            </p:tav>
                                            <p:tav tm="100000">
                                              <p:val>
                                                <p:strVal val="#ppt_w"/>
                                              </p:val>
                                            </p:tav>
                                          </p:tavLst>
                                        </p:anim>
                                        <p:anim calcmode="lin" valueType="num">
                                          <p:cBhvr>
                                            <p:cTn id="43" dur="500" fill="hold"/>
                                            <p:tgtEl>
                                              <p:spTgt spid="188"/>
                                            </p:tgtEl>
                                            <p:attrNameLst>
                                              <p:attrName>ppt_h</p:attrName>
                                            </p:attrNameLst>
                                          </p:cBhvr>
                                          <p:tavLst>
                                            <p:tav tm="0">
                                              <p:val>
                                                <p:fltVal val="0"/>
                                              </p:val>
                                            </p:tav>
                                            <p:tav tm="100000">
                                              <p:val>
                                                <p:strVal val="#ppt_h"/>
                                              </p:val>
                                            </p:tav>
                                          </p:tavLst>
                                        </p:anim>
                                        <p:animEffect transition="in" filter="fade">
                                          <p:cBhvr>
                                            <p:cTn id="44" dur="500"/>
                                            <p:tgtEl>
                                              <p:spTgt spid="188"/>
                                            </p:tgtEl>
                                          </p:cBhvr>
                                        </p:animEffect>
                                      </p:childTnLst>
                                    </p:cTn>
                                  </p:par>
                                  <p:par>
                                    <p:cTn id="45" presetID="53" presetClass="entr" presetSubtype="16" fill="hold" nodeType="withEffect">
                                      <p:stCondLst>
                                        <p:cond delay="0"/>
                                      </p:stCondLst>
                                      <p:childTnLst>
                                        <p:set>
                                          <p:cBhvr>
                                            <p:cTn id="46" dur="1" fill="hold">
                                              <p:stCondLst>
                                                <p:cond delay="0"/>
                                              </p:stCondLst>
                                            </p:cTn>
                                            <p:tgtEl>
                                              <p:spTgt spid="191"/>
                                            </p:tgtEl>
                                            <p:attrNameLst>
                                              <p:attrName>style.visibility</p:attrName>
                                            </p:attrNameLst>
                                          </p:cBhvr>
                                          <p:to>
                                            <p:strVal val="visible"/>
                                          </p:to>
                                        </p:set>
                                        <p:anim calcmode="lin" valueType="num">
                                          <p:cBhvr>
                                            <p:cTn id="47" dur="500" fill="hold"/>
                                            <p:tgtEl>
                                              <p:spTgt spid="191"/>
                                            </p:tgtEl>
                                            <p:attrNameLst>
                                              <p:attrName>ppt_w</p:attrName>
                                            </p:attrNameLst>
                                          </p:cBhvr>
                                          <p:tavLst>
                                            <p:tav tm="0">
                                              <p:val>
                                                <p:fltVal val="0"/>
                                              </p:val>
                                            </p:tav>
                                            <p:tav tm="100000">
                                              <p:val>
                                                <p:strVal val="#ppt_w"/>
                                              </p:val>
                                            </p:tav>
                                          </p:tavLst>
                                        </p:anim>
                                        <p:anim calcmode="lin" valueType="num">
                                          <p:cBhvr>
                                            <p:cTn id="48" dur="500" fill="hold"/>
                                            <p:tgtEl>
                                              <p:spTgt spid="191"/>
                                            </p:tgtEl>
                                            <p:attrNameLst>
                                              <p:attrName>ppt_h</p:attrName>
                                            </p:attrNameLst>
                                          </p:cBhvr>
                                          <p:tavLst>
                                            <p:tav tm="0">
                                              <p:val>
                                                <p:fltVal val="0"/>
                                              </p:val>
                                            </p:tav>
                                            <p:tav tm="100000">
                                              <p:val>
                                                <p:strVal val="#ppt_h"/>
                                              </p:val>
                                            </p:tav>
                                          </p:tavLst>
                                        </p:anim>
                                        <p:animEffect transition="in" filter="fade">
                                          <p:cBhvr>
                                            <p:cTn id="49" dur="500"/>
                                            <p:tgtEl>
                                              <p:spTgt spid="191"/>
                                            </p:tgtEl>
                                          </p:cBhvr>
                                        </p:animEffect>
                                      </p:childTnLst>
                                    </p:cTn>
                                  </p:par>
                                  <p:par>
                                    <p:cTn id="50" presetID="53" presetClass="entr" presetSubtype="16" fill="hold" nodeType="withEffect">
                                      <p:stCondLst>
                                        <p:cond delay="0"/>
                                      </p:stCondLst>
                                      <p:childTnLst>
                                        <p:set>
                                          <p:cBhvr>
                                            <p:cTn id="51" dur="1" fill="hold">
                                              <p:stCondLst>
                                                <p:cond delay="0"/>
                                              </p:stCondLst>
                                            </p:cTn>
                                            <p:tgtEl>
                                              <p:spTgt spid="194"/>
                                            </p:tgtEl>
                                            <p:attrNameLst>
                                              <p:attrName>style.visibility</p:attrName>
                                            </p:attrNameLst>
                                          </p:cBhvr>
                                          <p:to>
                                            <p:strVal val="visible"/>
                                          </p:to>
                                        </p:set>
                                        <p:anim calcmode="lin" valueType="num">
                                          <p:cBhvr>
                                            <p:cTn id="52" dur="500" fill="hold"/>
                                            <p:tgtEl>
                                              <p:spTgt spid="194"/>
                                            </p:tgtEl>
                                            <p:attrNameLst>
                                              <p:attrName>ppt_w</p:attrName>
                                            </p:attrNameLst>
                                          </p:cBhvr>
                                          <p:tavLst>
                                            <p:tav tm="0">
                                              <p:val>
                                                <p:fltVal val="0"/>
                                              </p:val>
                                            </p:tav>
                                            <p:tav tm="100000">
                                              <p:val>
                                                <p:strVal val="#ppt_w"/>
                                              </p:val>
                                            </p:tav>
                                          </p:tavLst>
                                        </p:anim>
                                        <p:anim calcmode="lin" valueType="num">
                                          <p:cBhvr>
                                            <p:cTn id="53" dur="500" fill="hold"/>
                                            <p:tgtEl>
                                              <p:spTgt spid="194"/>
                                            </p:tgtEl>
                                            <p:attrNameLst>
                                              <p:attrName>ppt_h</p:attrName>
                                            </p:attrNameLst>
                                          </p:cBhvr>
                                          <p:tavLst>
                                            <p:tav tm="0">
                                              <p:val>
                                                <p:fltVal val="0"/>
                                              </p:val>
                                            </p:tav>
                                            <p:tav tm="100000">
                                              <p:val>
                                                <p:strVal val="#ppt_h"/>
                                              </p:val>
                                            </p:tav>
                                          </p:tavLst>
                                        </p:anim>
                                        <p:animEffect transition="in" filter="fade">
                                          <p:cBhvr>
                                            <p:cTn id="54" dur="500"/>
                                            <p:tgtEl>
                                              <p:spTgt spid="194"/>
                                            </p:tgtEl>
                                          </p:cBhvr>
                                        </p:animEffect>
                                      </p:childTnLst>
                                    </p:cTn>
                                  </p:par>
                                  <p:par>
                                    <p:cTn id="55" presetID="53" presetClass="entr" presetSubtype="16" fill="hold" nodeType="withEffect">
                                      <p:stCondLst>
                                        <p:cond delay="0"/>
                                      </p:stCondLst>
                                      <p:childTnLst>
                                        <p:set>
                                          <p:cBhvr>
                                            <p:cTn id="56" dur="1" fill="hold">
                                              <p:stCondLst>
                                                <p:cond delay="0"/>
                                              </p:stCondLst>
                                            </p:cTn>
                                            <p:tgtEl>
                                              <p:spTgt spid="197"/>
                                            </p:tgtEl>
                                            <p:attrNameLst>
                                              <p:attrName>style.visibility</p:attrName>
                                            </p:attrNameLst>
                                          </p:cBhvr>
                                          <p:to>
                                            <p:strVal val="visible"/>
                                          </p:to>
                                        </p:set>
                                        <p:anim calcmode="lin" valueType="num">
                                          <p:cBhvr>
                                            <p:cTn id="57" dur="500" fill="hold"/>
                                            <p:tgtEl>
                                              <p:spTgt spid="197"/>
                                            </p:tgtEl>
                                            <p:attrNameLst>
                                              <p:attrName>ppt_w</p:attrName>
                                            </p:attrNameLst>
                                          </p:cBhvr>
                                          <p:tavLst>
                                            <p:tav tm="0">
                                              <p:val>
                                                <p:fltVal val="0"/>
                                              </p:val>
                                            </p:tav>
                                            <p:tav tm="100000">
                                              <p:val>
                                                <p:strVal val="#ppt_w"/>
                                              </p:val>
                                            </p:tav>
                                          </p:tavLst>
                                        </p:anim>
                                        <p:anim calcmode="lin" valueType="num">
                                          <p:cBhvr>
                                            <p:cTn id="58" dur="500" fill="hold"/>
                                            <p:tgtEl>
                                              <p:spTgt spid="197"/>
                                            </p:tgtEl>
                                            <p:attrNameLst>
                                              <p:attrName>ppt_h</p:attrName>
                                            </p:attrNameLst>
                                          </p:cBhvr>
                                          <p:tavLst>
                                            <p:tav tm="0">
                                              <p:val>
                                                <p:fltVal val="0"/>
                                              </p:val>
                                            </p:tav>
                                            <p:tav tm="100000">
                                              <p:val>
                                                <p:strVal val="#ppt_h"/>
                                              </p:val>
                                            </p:tav>
                                          </p:tavLst>
                                        </p:anim>
                                        <p:animEffect transition="in" filter="fade">
                                          <p:cBhvr>
                                            <p:cTn id="59" dur="500"/>
                                            <p:tgtEl>
                                              <p:spTgt spid="197"/>
                                            </p:tgtEl>
                                          </p:cBhvr>
                                        </p:animEffect>
                                      </p:childTnLst>
                                    </p:cTn>
                                  </p:par>
                                  <p:par>
                                    <p:cTn id="60" presetID="53" presetClass="entr" presetSubtype="16" fill="hold" nodeType="withEffect">
                                      <p:stCondLst>
                                        <p:cond delay="0"/>
                                      </p:stCondLst>
                                      <p:childTnLst>
                                        <p:set>
                                          <p:cBhvr>
                                            <p:cTn id="61" dur="1" fill="hold">
                                              <p:stCondLst>
                                                <p:cond delay="0"/>
                                              </p:stCondLst>
                                            </p:cTn>
                                            <p:tgtEl>
                                              <p:spTgt spid="200"/>
                                            </p:tgtEl>
                                            <p:attrNameLst>
                                              <p:attrName>style.visibility</p:attrName>
                                            </p:attrNameLst>
                                          </p:cBhvr>
                                          <p:to>
                                            <p:strVal val="visible"/>
                                          </p:to>
                                        </p:set>
                                        <p:anim calcmode="lin" valueType="num">
                                          <p:cBhvr>
                                            <p:cTn id="62" dur="500" fill="hold"/>
                                            <p:tgtEl>
                                              <p:spTgt spid="200"/>
                                            </p:tgtEl>
                                            <p:attrNameLst>
                                              <p:attrName>ppt_w</p:attrName>
                                            </p:attrNameLst>
                                          </p:cBhvr>
                                          <p:tavLst>
                                            <p:tav tm="0">
                                              <p:val>
                                                <p:fltVal val="0"/>
                                              </p:val>
                                            </p:tav>
                                            <p:tav tm="100000">
                                              <p:val>
                                                <p:strVal val="#ppt_w"/>
                                              </p:val>
                                            </p:tav>
                                          </p:tavLst>
                                        </p:anim>
                                        <p:anim calcmode="lin" valueType="num">
                                          <p:cBhvr>
                                            <p:cTn id="63" dur="500" fill="hold"/>
                                            <p:tgtEl>
                                              <p:spTgt spid="200"/>
                                            </p:tgtEl>
                                            <p:attrNameLst>
                                              <p:attrName>ppt_h</p:attrName>
                                            </p:attrNameLst>
                                          </p:cBhvr>
                                          <p:tavLst>
                                            <p:tav tm="0">
                                              <p:val>
                                                <p:fltVal val="0"/>
                                              </p:val>
                                            </p:tav>
                                            <p:tav tm="100000">
                                              <p:val>
                                                <p:strVal val="#ppt_h"/>
                                              </p:val>
                                            </p:tav>
                                          </p:tavLst>
                                        </p:anim>
                                        <p:animEffect transition="in" filter="fade">
                                          <p:cBhvr>
                                            <p:cTn id="64" dur="500"/>
                                            <p:tgtEl>
                                              <p:spTgt spid="200"/>
                                            </p:tgtEl>
                                          </p:cBhvr>
                                        </p:animEffect>
                                      </p:childTnLst>
                                    </p:cTn>
                                  </p:par>
                                  <p:par>
                                    <p:cTn id="65" presetID="42" presetClass="path" presetSubtype="0" fill="hold" nodeType="withEffect" p14:presetBounceEnd="36000">
                                      <p:stCondLst>
                                        <p:cond delay="0"/>
                                      </p:stCondLst>
                                      <p:childTnLst>
                                        <p:animMotion origin="layout" path="M -2.77778E-7 -1.60494E-6 L 0.16788 0.62624 " pathEditMode="relative" rAng="0" ptsTypes="AA" p14:bounceEnd="36000">
                                          <p:cBhvr>
                                            <p:cTn id="66" dur="500" spd="-100000" fill="hold"/>
                                            <p:tgtEl>
                                              <p:spTgt spid="173"/>
                                            </p:tgtEl>
                                            <p:attrNameLst>
                                              <p:attrName>ppt_x</p:attrName>
                                              <p:attrName>ppt_y</p:attrName>
                                            </p:attrNameLst>
                                          </p:cBhvr>
                                          <p:rCtr x="8385" y="31296"/>
                                        </p:animMotion>
                                      </p:childTnLst>
                                    </p:cTn>
                                  </p:par>
                                  <p:par>
                                    <p:cTn id="67" presetID="42" presetClass="path" presetSubtype="0" fill="hold" nodeType="withEffect" p14:presetBounceEnd="36000">
                                      <p:stCondLst>
                                        <p:cond delay="0"/>
                                      </p:stCondLst>
                                      <p:childTnLst>
                                        <p:animMotion origin="layout" path="M 1.38889E-6 -2.96296E-6 L -0.24583 0.48704 " pathEditMode="relative" rAng="0" ptsTypes="AA" p14:bounceEnd="36000">
                                          <p:cBhvr>
                                            <p:cTn id="68" dur="500" spd="-100000" fill="hold"/>
                                            <p:tgtEl>
                                              <p:spTgt spid="176"/>
                                            </p:tgtEl>
                                            <p:attrNameLst>
                                              <p:attrName>ppt_x</p:attrName>
                                              <p:attrName>ppt_y</p:attrName>
                                            </p:attrNameLst>
                                          </p:cBhvr>
                                          <p:rCtr x="-12292" y="24352"/>
                                        </p:animMotion>
                                      </p:childTnLst>
                                    </p:cTn>
                                  </p:par>
                                  <p:par>
                                    <p:cTn id="69" presetID="42" presetClass="path" presetSubtype="0" fill="hold" nodeType="withEffect" p14:presetBounceEnd="36000">
                                      <p:stCondLst>
                                        <p:cond delay="0"/>
                                      </p:stCondLst>
                                      <p:childTnLst>
                                        <p:animMotion origin="layout" path="M 3.88889E-6 3.20988E-6 L -0.13125 0.61296 " pathEditMode="relative" rAng="0" ptsTypes="AA" p14:bounceEnd="36000">
                                          <p:cBhvr>
                                            <p:cTn id="70" dur="500" spd="-100000" fill="hold"/>
                                            <p:tgtEl>
                                              <p:spTgt spid="179"/>
                                            </p:tgtEl>
                                            <p:attrNameLst>
                                              <p:attrName>ppt_x</p:attrName>
                                              <p:attrName>ppt_y</p:attrName>
                                            </p:attrNameLst>
                                          </p:cBhvr>
                                          <p:rCtr x="-6562" y="30648"/>
                                        </p:animMotion>
                                      </p:childTnLst>
                                    </p:cTn>
                                  </p:par>
                                  <p:par>
                                    <p:cTn id="71" presetID="42" presetClass="path" presetSubtype="0" fill="hold" nodeType="withEffect" p14:presetBounceEnd="36000">
                                      <p:stCondLst>
                                        <p:cond delay="0"/>
                                      </p:stCondLst>
                                      <p:childTnLst>
                                        <p:animMotion origin="layout" path="M 5E-6 4.32099E-6 L 0.27987 0.60648 " pathEditMode="relative" rAng="0" ptsTypes="AA" p14:bounceEnd="36000">
                                          <p:cBhvr>
                                            <p:cTn id="72" dur="500" spd="-100000" fill="hold"/>
                                            <p:tgtEl>
                                              <p:spTgt spid="182"/>
                                            </p:tgtEl>
                                            <p:attrNameLst>
                                              <p:attrName>ppt_x</p:attrName>
                                              <p:attrName>ppt_y</p:attrName>
                                            </p:attrNameLst>
                                          </p:cBhvr>
                                          <p:rCtr x="13993" y="30309"/>
                                        </p:animMotion>
                                      </p:childTnLst>
                                    </p:cTn>
                                  </p:par>
                                  <p:par>
                                    <p:cTn id="73" presetID="42" presetClass="path" presetSubtype="0" fill="hold" nodeType="withEffect" p14:presetBounceEnd="36000">
                                      <p:stCondLst>
                                        <p:cond delay="0"/>
                                      </p:stCondLst>
                                      <p:childTnLst>
                                        <p:animMotion origin="layout" path="M -3.61111E-6 -9.87654E-7 L 0.08091 0.58364 " pathEditMode="relative" rAng="0" ptsTypes="AA" p14:bounceEnd="36000">
                                          <p:cBhvr>
                                            <p:cTn id="74" dur="500" spd="-100000" fill="hold"/>
                                            <p:tgtEl>
                                              <p:spTgt spid="185"/>
                                            </p:tgtEl>
                                            <p:attrNameLst>
                                              <p:attrName>ppt_x</p:attrName>
                                              <p:attrName>ppt_y</p:attrName>
                                            </p:attrNameLst>
                                          </p:cBhvr>
                                          <p:rCtr x="4045" y="29167"/>
                                        </p:animMotion>
                                      </p:childTnLst>
                                    </p:cTn>
                                  </p:par>
                                  <p:par>
                                    <p:cTn id="75" presetID="42" presetClass="path" presetSubtype="0" fill="hold" nodeType="withEffect" p14:presetBounceEnd="36000">
                                      <p:stCondLst>
                                        <p:cond delay="0"/>
                                      </p:stCondLst>
                                      <p:childTnLst>
                                        <p:animMotion origin="layout" path="M -4.72222E-6 3.33333E-6 L 0.04619 0.57808 " pathEditMode="relative" rAng="0" ptsTypes="AA" p14:bounceEnd="36000">
                                          <p:cBhvr>
                                            <p:cTn id="76" dur="500" spd="-100000" fill="hold"/>
                                            <p:tgtEl>
                                              <p:spTgt spid="188"/>
                                            </p:tgtEl>
                                            <p:attrNameLst>
                                              <p:attrName>ppt_x</p:attrName>
                                              <p:attrName>ppt_y</p:attrName>
                                            </p:attrNameLst>
                                          </p:cBhvr>
                                          <p:rCtr x="2309" y="28889"/>
                                        </p:animMotion>
                                      </p:childTnLst>
                                    </p:cTn>
                                  </p:par>
                                  <p:par>
                                    <p:cTn id="77" presetID="42" presetClass="path" presetSubtype="0" fill="hold" nodeType="withEffect" p14:presetBounceEnd="36000">
                                      <p:stCondLst>
                                        <p:cond delay="0"/>
                                      </p:stCondLst>
                                      <p:childTnLst>
                                        <p:animMotion origin="layout" path="M 2.5E-6 -1.11111E-6 L -0.05191 0.61512 " pathEditMode="relative" rAng="0" ptsTypes="AA" p14:bounceEnd="36000">
                                          <p:cBhvr>
                                            <p:cTn id="78" dur="500" spd="-100000" fill="hold"/>
                                            <p:tgtEl>
                                              <p:spTgt spid="191"/>
                                            </p:tgtEl>
                                            <p:attrNameLst>
                                              <p:attrName>ppt_x</p:attrName>
                                              <p:attrName>ppt_y</p:attrName>
                                            </p:attrNameLst>
                                          </p:cBhvr>
                                          <p:rCtr x="-2604" y="30741"/>
                                        </p:animMotion>
                                      </p:childTnLst>
                                    </p:cTn>
                                  </p:par>
                                  <p:par>
                                    <p:cTn id="79" presetID="42" presetClass="path" presetSubtype="0" fill="hold" nodeType="withEffect" p14:presetBounceEnd="36000">
                                      <p:stCondLst>
                                        <p:cond delay="0"/>
                                      </p:stCondLst>
                                      <p:childTnLst>
                                        <p:animMotion origin="layout" path="M -3.88889E-6 -3.7037E-6 L -0.1375 0.75 " pathEditMode="relative" rAng="0" ptsTypes="AA" p14:bounceEnd="36000">
                                          <p:cBhvr>
                                            <p:cTn id="80" dur="500" spd="-100000" fill="hold"/>
                                            <p:tgtEl>
                                              <p:spTgt spid="194"/>
                                            </p:tgtEl>
                                            <p:attrNameLst>
                                              <p:attrName>ppt_x</p:attrName>
                                              <p:attrName>ppt_y</p:attrName>
                                            </p:attrNameLst>
                                          </p:cBhvr>
                                          <p:rCtr x="-6875" y="37500"/>
                                        </p:animMotion>
                                      </p:childTnLst>
                                    </p:cTn>
                                  </p:par>
                                  <p:par>
                                    <p:cTn id="81" presetID="42" presetClass="path" presetSubtype="0" fill="hold" nodeType="withEffect" p14:presetBounceEnd="36000">
                                      <p:stCondLst>
                                        <p:cond delay="0"/>
                                      </p:stCondLst>
                                      <p:childTnLst>
                                        <p:animMotion origin="layout" path="M -4.44444E-6 -4.07407E-6 L 0.07709 0.69074 " pathEditMode="relative" rAng="0" ptsTypes="AA" p14:bounceEnd="36000">
                                          <p:cBhvr>
                                            <p:cTn id="82" dur="500" spd="-100000" fill="hold"/>
                                            <p:tgtEl>
                                              <p:spTgt spid="197"/>
                                            </p:tgtEl>
                                            <p:attrNameLst>
                                              <p:attrName>ppt_x</p:attrName>
                                              <p:attrName>ppt_y</p:attrName>
                                            </p:attrNameLst>
                                          </p:cBhvr>
                                          <p:rCtr x="3854" y="34537"/>
                                        </p:animMotion>
                                      </p:childTnLst>
                                    </p:cTn>
                                  </p:par>
                                  <p:par>
                                    <p:cTn id="83" presetID="42" presetClass="path" presetSubtype="0" fill="hold" nodeType="withEffect" p14:presetBounceEnd="36000">
                                      <p:stCondLst>
                                        <p:cond delay="0"/>
                                      </p:stCondLst>
                                      <p:childTnLst>
                                        <p:animMotion origin="layout" path="M 1.11111E-6 -6.17284E-7 L -0.16389 0.69012 " pathEditMode="relative" rAng="0" ptsTypes="AA" p14:bounceEnd="36000">
                                          <p:cBhvr>
                                            <p:cTn id="84" dur="500" spd="-100000" fill="hold"/>
                                            <p:tgtEl>
                                              <p:spTgt spid="200"/>
                                            </p:tgtEl>
                                            <p:attrNameLst>
                                              <p:attrName>ppt_x</p:attrName>
                                              <p:attrName>ppt_y</p:attrName>
                                            </p:attrNameLst>
                                          </p:cBhvr>
                                          <p:rCtr x="-8194" y="34506"/>
                                        </p:animMotion>
                                      </p:childTnLst>
                                    </p:cTn>
                                  </p:par>
                                </p:childTnLst>
                              </p:cTn>
                            </p:par>
                            <p:par>
                              <p:cTn id="85" fill="hold">
                                <p:stCondLst>
                                  <p:cond delay="1500"/>
                                </p:stCondLst>
                                <p:childTnLst>
                                  <p:par>
                                    <p:cTn id="86" presetID="42" presetClass="entr" presetSubtype="0" fill="hold" grpId="0" nodeType="afterEffect">
                                      <p:stCondLst>
                                        <p:cond delay="0"/>
                                      </p:stCondLst>
                                      <p:childTnLst>
                                        <p:set>
                                          <p:cBhvr>
                                            <p:cTn id="87" dur="1" fill="hold">
                                              <p:stCondLst>
                                                <p:cond delay="0"/>
                                              </p:stCondLst>
                                            </p:cTn>
                                            <p:tgtEl>
                                              <p:spTgt spid="203"/>
                                            </p:tgtEl>
                                            <p:attrNameLst>
                                              <p:attrName>style.visibility</p:attrName>
                                            </p:attrNameLst>
                                          </p:cBhvr>
                                          <p:to>
                                            <p:strVal val="visible"/>
                                          </p:to>
                                        </p:set>
                                        <p:animEffect transition="in" filter="fade">
                                          <p:cBhvr>
                                            <p:cTn id="88" dur="500"/>
                                            <p:tgtEl>
                                              <p:spTgt spid="203"/>
                                            </p:tgtEl>
                                          </p:cBhvr>
                                        </p:animEffect>
                                        <p:anim calcmode="lin" valueType="num">
                                          <p:cBhvr>
                                            <p:cTn id="89" dur="500" fill="hold"/>
                                            <p:tgtEl>
                                              <p:spTgt spid="203"/>
                                            </p:tgtEl>
                                            <p:attrNameLst>
                                              <p:attrName>ppt_x</p:attrName>
                                            </p:attrNameLst>
                                          </p:cBhvr>
                                          <p:tavLst>
                                            <p:tav tm="0">
                                              <p:val>
                                                <p:strVal val="#ppt_x"/>
                                              </p:val>
                                            </p:tav>
                                            <p:tav tm="100000">
                                              <p:val>
                                                <p:strVal val="#ppt_x"/>
                                              </p:val>
                                            </p:tav>
                                          </p:tavLst>
                                        </p:anim>
                                        <p:anim calcmode="lin" valueType="num">
                                          <p:cBhvr>
                                            <p:cTn id="90" dur="500" fill="hold"/>
                                            <p:tgtEl>
                                              <p:spTgt spid="203"/>
                                            </p:tgtEl>
                                            <p:attrNameLst>
                                              <p:attrName>ppt_y</p:attrName>
                                            </p:attrNameLst>
                                          </p:cBhvr>
                                          <p:tavLst>
                                            <p:tav tm="0">
                                              <p:val>
                                                <p:strVal val="#ppt_y+.1"/>
                                              </p:val>
                                            </p:tav>
                                            <p:tav tm="100000">
                                              <p:val>
                                                <p:strVal val="#ppt_y"/>
                                              </p:val>
                                            </p:tav>
                                          </p:tavLst>
                                        </p:anim>
                                      </p:childTnLst>
                                    </p:cTn>
                                  </p:par>
                                </p:childTnLst>
                              </p:cTn>
                            </p:par>
                            <p:par>
                              <p:cTn id="91" fill="hold">
                                <p:stCondLst>
                                  <p:cond delay="2000"/>
                                </p:stCondLst>
                                <p:childTnLst>
                                  <p:par>
                                    <p:cTn id="92" presetID="53" presetClass="entr" presetSubtype="16" fill="hold" nodeType="afterEffect">
                                      <p:stCondLst>
                                        <p:cond delay="0"/>
                                      </p:stCondLst>
                                      <p:childTnLst>
                                        <p:set>
                                          <p:cBhvr>
                                            <p:cTn id="93" dur="1" fill="hold">
                                              <p:stCondLst>
                                                <p:cond delay="0"/>
                                              </p:stCondLst>
                                            </p:cTn>
                                            <p:tgtEl>
                                              <p:spTgt spid="204"/>
                                            </p:tgtEl>
                                            <p:attrNameLst>
                                              <p:attrName>style.visibility</p:attrName>
                                            </p:attrNameLst>
                                          </p:cBhvr>
                                          <p:to>
                                            <p:strVal val="visible"/>
                                          </p:to>
                                        </p:set>
                                        <p:anim calcmode="lin" valueType="num">
                                          <p:cBhvr>
                                            <p:cTn id="94" dur="500" fill="hold"/>
                                            <p:tgtEl>
                                              <p:spTgt spid="204"/>
                                            </p:tgtEl>
                                            <p:attrNameLst>
                                              <p:attrName>ppt_w</p:attrName>
                                            </p:attrNameLst>
                                          </p:cBhvr>
                                          <p:tavLst>
                                            <p:tav tm="0">
                                              <p:val>
                                                <p:fltVal val="0"/>
                                              </p:val>
                                            </p:tav>
                                            <p:tav tm="100000">
                                              <p:val>
                                                <p:strVal val="#ppt_w"/>
                                              </p:val>
                                            </p:tav>
                                          </p:tavLst>
                                        </p:anim>
                                        <p:anim calcmode="lin" valueType="num">
                                          <p:cBhvr>
                                            <p:cTn id="95" dur="500" fill="hold"/>
                                            <p:tgtEl>
                                              <p:spTgt spid="204"/>
                                            </p:tgtEl>
                                            <p:attrNameLst>
                                              <p:attrName>ppt_h</p:attrName>
                                            </p:attrNameLst>
                                          </p:cBhvr>
                                          <p:tavLst>
                                            <p:tav tm="0">
                                              <p:val>
                                                <p:fltVal val="0"/>
                                              </p:val>
                                            </p:tav>
                                            <p:tav tm="100000">
                                              <p:val>
                                                <p:strVal val="#ppt_h"/>
                                              </p:val>
                                            </p:tav>
                                          </p:tavLst>
                                        </p:anim>
                                        <p:animEffect transition="in" filter="fade">
                                          <p:cBhvr>
                                            <p:cTn id="96" dur="500"/>
                                            <p:tgtEl>
                                              <p:spTgt spid="204"/>
                                            </p:tgtEl>
                                          </p:cBhvr>
                                        </p:animEffect>
                                      </p:childTnLst>
                                    </p:cTn>
                                  </p:par>
                                  <p:par>
                                    <p:cTn id="97" presetID="53" presetClass="entr" presetSubtype="16" fill="hold" nodeType="withEffect">
                                      <p:stCondLst>
                                        <p:cond delay="0"/>
                                      </p:stCondLst>
                                      <p:childTnLst>
                                        <p:set>
                                          <p:cBhvr>
                                            <p:cTn id="98" dur="1" fill="hold">
                                              <p:stCondLst>
                                                <p:cond delay="0"/>
                                              </p:stCondLst>
                                            </p:cTn>
                                            <p:tgtEl>
                                              <p:spTgt spid="207"/>
                                            </p:tgtEl>
                                            <p:attrNameLst>
                                              <p:attrName>style.visibility</p:attrName>
                                            </p:attrNameLst>
                                          </p:cBhvr>
                                          <p:to>
                                            <p:strVal val="visible"/>
                                          </p:to>
                                        </p:set>
                                        <p:anim calcmode="lin" valueType="num">
                                          <p:cBhvr>
                                            <p:cTn id="99" dur="500" fill="hold"/>
                                            <p:tgtEl>
                                              <p:spTgt spid="207"/>
                                            </p:tgtEl>
                                            <p:attrNameLst>
                                              <p:attrName>ppt_w</p:attrName>
                                            </p:attrNameLst>
                                          </p:cBhvr>
                                          <p:tavLst>
                                            <p:tav tm="0">
                                              <p:val>
                                                <p:fltVal val="0"/>
                                              </p:val>
                                            </p:tav>
                                            <p:tav tm="100000">
                                              <p:val>
                                                <p:strVal val="#ppt_w"/>
                                              </p:val>
                                            </p:tav>
                                          </p:tavLst>
                                        </p:anim>
                                        <p:anim calcmode="lin" valueType="num">
                                          <p:cBhvr>
                                            <p:cTn id="100" dur="500" fill="hold"/>
                                            <p:tgtEl>
                                              <p:spTgt spid="207"/>
                                            </p:tgtEl>
                                            <p:attrNameLst>
                                              <p:attrName>ppt_h</p:attrName>
                                            </p:attrNameLst>
                                          </p:cBhvr>
                                          <p:tavLst>
                                            <p:tav tm="0">
                                              <p:val>
                                                <p:fltVal val="0"/>
                                              </p:val>
                                            </p:tav>
                                            <p:tav tm="100000">
                                              <p:val>
                                                <p:strVal val="#ppt_h"/>
                                              </p:val>
                                            </p:tav>
                                          </p:tavLst>
                                        </p:anim>
                                        <p:animEffect transition="in" filter="fade">
                                          <p:cBhvr>
                                            <p:cTn id="101" dur="500"/>
                                            <p:tgtEl>
                                              <p:spTgt spid="207"/>
                                            </p:tgtEl>
                                          </p:cBhvr>
                                        </p:animEffect>
                                      </p:childTnLst>
                                    </p:cTn>
                                  </p:par>
                                  <p:par>
                                    <p:cTn id="102" presetID="53" presetClass="entr" presetSubtype="16" fill="hold" nodeType="withEffect">
                                      <p:stCondLst>
                                        <p:cond delay="0"/>
                                      </p:stCondLst>
                                      <p:childTnLst>
                                        <p:set>
                                          <p:cBhvr>
                                            <p:cTn id="103" dur="1" fill="hold">
                                              <p:stCondLst>
                                                <p:cond delay="0"/>
                                              </p:stCondLst>
                                            </p:cTn>
                                            <p:tgtEl>
                                              <p:spTgt spid="210"/>
                                            </p:tgtEl>
                                            <p:attrNameLst>
                                              <p:attrName>style.visibility</p:attrName>
                                            </p:attrNameLst>
                                          </p:cBhvr>
                                          <p:to>
                                            <p:strVal val="visible"/>
                                          </p:to>
                                        </p:set>
                                        <p:anim calcmode="lin" valueType="num">
                                          <p:cBhvr>
                                            <p:cTn id="104" dur="500" fill="hold"/>
                                            <p:tgtEl>
                                              <p:spTgt spid="210"/>
                                            </p:tgtEl>
                                            <p:attrNameLst>
                                              <p:attrName>ppt_w</p:attrName>
                                            </p:attrNameLst>
                                          </p:cBhvr>
                                          <p:tavLst>
                                            <p:tav tm="0">
                                              <p:val>
                                                <p:fltVal val="0"/>
                                              </p:val>
                                            </p:tav>
                                            <p:tav tm="100000">
                                              <p:val>
                                                <p:strVal val="#ppt_w"/>
                                              </p:val>
                                            </p:tav>
                                          </p:tavLst>
                                        </p:anim>
                                        <p:anim calcmode="lin" valueType="num">
                                          <p:cBhvr>
                                            <p:cTn id="105" dur="500" fill="hold"/>
                                            <p:tgtEl>
                                              <p:spTgt spid="210"/>
                                            </p:tgtEl>
                                            <p:attrNameLst>
                                              <p:attrName>ppt_h</p:attrName>
                                            </p:attrNameLst>
                                          </p:cBhvr>
                                          <p:tavLst>
                                            <p:tav tm="0">
                                              <p:val>
                                                <p:fltVal val="0"/>
                                              </p:val>
                                            </p:tav>
                                            <p:tav tm="100000">
                                              <p:val>
                                                <p:strVal val="#ppt_h"/>
                                              </p:val>
                                            </p:tav>
                                          </p:tavLst>
                                        </p:anim>
                                        <p:animEffect transition="in" filter="fade">
                                          <p:cBhvr>
                                            <p:cTn id="106" dur="500"/>
                                            <p:tgtEl>
                                              <p:spTgt spid="210"/>
                                            </p:tgtEl>
                                          </p:cBhvr>
                                        </p:animEffect>
                                      </p:childTnLst>
                                    </p:cTn>
                                  </p:par>
                                  <p:par>
                                    <p:cTn id="107" presetID="53" presetClass="entr" presetSubtype="16" fill="hold" nodeType="withEffect">
                                      <p:stCondLst>
                                        <p:cond delay="0"/>
                                      </p:stCondLst>
                                      <p:childTnLst>
                                        <p:set>
                                          <p:cBhvr>
                                            <p:cTn id="108" dur="1" fill="hold">
                                              <p:stCondLst>
                                                <p:cond delay="0"/>
                                              </p:stCondLst>
                                            </p:cTn>
                                            <p:tgtEl>
                                              <p:spTgt spid="213"/>
                                            </p:tgtEl>
                                            <p:attrNameLst>
                                              <p:attrName>style.visibility</p:attrName>
                                            </p:attrNameLst>
                                          </p:cBhvr>
                                          <p:to>
                                            <p:strVal val="visible"/>
                                          </p:to>
                                        </p:set>
                                        <p:anim calcmode="lin" valueType="num">
                                          <p:cBhvr>
                                            <p:cTn id="109" dur="500" fill="hold"/>
                                            <p:tgtEl>
                                              <p:spTgt spid="213"/>
                                            </p:tgtEl>
                                            <p:attrNameLst>
                                              <p:attrName>ppt_w</p:attrName>
                                            </p:attrNameLst>
                                          </p:cBhvr>
                                          <p:tavLst>
                                            <p:tav tm="0">
                                              <p:val>
                                                <p:fltVal val="0"/>
                                              </p:val>
                                            </p:tav>
                                            <p:tav tm="100000">
                                              <p:val>
                                                <p:strVal val="#ppt_w"/>
                                              </p:val>
                                            </p:tav>
                                          </p:tavLst>
                                        </p:anim>
                                        <p:anim calcmode="lin" valueType="num">
                                          <p:cBhvr>
                                            <p:cTn id="110" dur="500" fill="hold"/>
                                            <p:tgtEl>
                                              <p:spTgt spid="213"/>
                                            </p:tgtEl>
                                            <p:attrNameLst>
                                              <p:attrName>ppt_h</p:attrName>
                                            </p:attrNameLst>
                                          </p:cBhvr>
                                          <p:tavLst>
                                            <p:tav tm="0">
                                              <p:val>
                                                <p:fltVal val="0"/>
                                              </p:val>
                                            </p:tav>
                                            <p:tav tm="100000">
                                              <p:val>
                                                <p:strVal val="#ppt_h"/>
                                              </p:val>
                                            </p:tav>
                                          </p:tavLst>
                                        </p:anim>
                                        <p:animEffect transition="in" filter="fade">
                                          <p:cBhvr>
                                            <p:cTn id="111" dur="500"/>
                                            <p:tgtEl>
                                              <p:spTgt spid="213"/>
                                            </p:tgtEl>
                                          </p:cBhvr>
                                        </p:animEffect>
                                      </p:childTnLst>
                                    </p:cTn>
                                  </p:par>
                                  <p:par>
                                    <p:cTn id="112" presetID="53" presetClass="entr" presetSubtype="16" fill="hold" nodeType="withEffect">
                                      <p:stCondLst>
                                        <p:cond delay="0"/>
                                      </p:stCondLst>
                                      <p:childTnLst>
                                        <p:set>
                                          <p:cBhvr>
                                            <p:cTn id="113" dur="1" fill="hold">
                                              <p:stCondLst>
                                                <p:cond delay="0"/>
                                              </p:stCondLst>
                                            </p:cTn>
                                            <p:tgtEl>
                                              <p:spTgt spid="281"/>
                                            </p:tgtEl>
                                            <p:attrNameLst>
                                              <p:attrName>style.visibility</p:attrName>
                                            </p:attrNameLst>
                                          </p:cBhvr>
                                          <p:to>
                                            <p:strVal val="visible"/>
                                          </p:to>
                                        </p:set>
                                        <p:anim calcmode="lin" valueType="num">
                                          <p:cBhvr>
                                            <p:cTn id="114" dur="500" fill="hold"/>
                                            <p:tgtEl>
                                              <p:spTgt spid="281"/>
                                            </p:tgtEl>
                                            <p:attrNameLst>
                                              <p:attrName>ppt_w</p:attrName>
                                            </p:attrNameLst>
                                          </p:cBhvr>
                                          <p:tavLst>
                                            <p:tav tm="0">
                                              <p:val>
                                                <p:fltVal val="0"/>
                                              </p:val>
                                            </p:tav>
                                            <p:tav tm="100000">
                                              <p:val>
                                                <p:strVal val="#ppt_w"/>
                                              </p:val>
                                            </p:tav>
                                          </p:tavLst>
                                        </p:anim>
                                        <p:anim calcmode="lin" valueType="num">
                                          <p:cBhvr>
                                            <p:cTn id="115" dur="500" fill="hold"/>
                                            <p:tgtEl>
                                              <p:spTgt spid="281"/>
                                            </p:tgtEl>
                                            <p:attrNameLst>
                                              <p:attrName>ppt_h</p:attrName>
                                            </p:attrNameLst>
                                          </p:cBhvr>
                                          <p:tavLst>
                                            <p:tav tm="0">
                                              <p:val>
                                                <p:fltVal val="0"/>
                                              </p:val>
                                            </p:tav>
                                            <p:tav tm="100000">
                                              <p:val>
                                                <p:strVal val="#ppt_h"/>
                                              </p:val>
                                            </p:tav>
                                          </p:tavLst>
                                        </p:anim>
                                        <p:animEffect transition="in" filter="fade">
                                          <p:cBhvr>
                                            <p:cTn id="116" dur="500"/>
                                            <p:tgtEl>
                                              <p:spTgt spid="281"/>
                                            </p:tgtEl>
                                          </p:cBhvr>
                                        </p:animEffect>
                                      </p:childTnLst>
                                    </p:cTn>
                                  </p:par>
                                  <p:par>
                                    <p:cTn id="117" presetID="53" presetClass="entr" presetSubtype="16" fill="hold" nodeType="withEffect">
                                      <p:stCondLst>
                                        <p:cond delay="0"/>
                                      </p:stCondLst>
                                      <p:childTnLst>
                                        <p:set>
                                          <p:cBhvr>
                                            <p:cTn id="118" dur="1" fill="hold">
                                              <p:stCondLst>
                                                <p:cond delay="0"/>
                                              </p:stCondLst>
                                            </p:cTn>
                                            <p:tgtEl>
                                              <p:spTgt spid="216"/>
                                            </p:tgtEl>
                                            <p:attrNameLst>
                                              <p:attrName>style.visibility</p:attrName>
                                            </p:attrNameLst>
                                          </p:cBhvr>
                                          <p:to>
                                            <p:strVal val="visible"/>
                                          </p:to>
                                        </p:set>
                                        <p:anim calcmode="lin" valueType="num">
                                          <p:cBhvr>
                                            <p:cTn id="119" dur="500" fill="hold"/>
                                            <p:tgtEl>
                                              <p:spTgt spid="216"/>
                                            </p:tgtEl>
                                            <p:attrNameLst>
                                              <p:attrName>ppt_w</p:attrName>
                                            </p:attrNameLst>
                                          </p:cBhvr>
                                          <p:tavLst>
                                            <p:tav tm="0">
                                              <p:val>
                                                <p:fltVal val="0"/>
                                              </p:val>
                                            </p:tav>
                                            <p:tav tm="100000">
                                              <p:val>
                                                <p:strVal val="#ppt_w"/>
                                              </p:val>
                                            </p:tav>
                                          </p:tavLst>
                                        </p:anim>
                                        <p:anim calcmode="lin" valueType="num">
                                          <p:cBhvr>
                                            <p:cTn id="120" dur="500" fill="hold"/>
                                            <p:tgtEl>
                                              <p:spTgt spid="216"/>
                                            </p:tgtEl>
                                            <p:attrNameLst>
                                              <p:attrName>ppt_h</p:attrName>
                                            </p:attrNameLst>
                                          </p:cBhvr>
                                          <p:tavLst>
                                            <p:tav tm="0">
                                              <p:val>
                                                <p:fltVal val="0"/>
                                              </p:val>
                                            </p:tav>
                                            <p:tav tm="100000">
                                              <p:val>
                                                <p:strVal val="#ppt_h"/>
                                              </p:val>
                                            </p:tav>
                                          </p:tavLst>
                                        </p:anim>
                                        <p:animEffect transition="in" filter="fade">
                                          <p:cBhvr>
                                            <p:cTn id="121" dur="500"/>
                                            <p:tgtEl>
                                              <p:spTgt spid="216"/>
                                            </p:tgtEl>
                                          </p:cBhvr>
                                        </p:animEffect>
                                      </p:childTnLst>
                                    </p:cTn>
                                  </p:par>
                                  <p:par>
                                    <p:cTn id="122" presetID="53" presetClass="entr" presetSubtype="16" fill="hold" nodeType="withEffect">
                                      <p:stCondLst>
                                        <p:cond delay="0"/>
                                      </p:stCondLst>
                                      <p:childTnLst>
                                        <p:set>
                                          <p:cBhvr>
                                            <p:cTn id="123" dur="1" fill="hold">
                                              <p:stCondLst>
                                                <p:cond delay="0"/>
                                              </p:stCondLst>
                                            </p:cTn>
                                            <p:tgtEl>
                                              <p:spTgt spid="219"/>
                                            </p:tgtEl>
                                            <p:attrNameLst>
                                              <p:attrName>style.visibility</p:attrName>
                                            </p:attrNameLst>
                                          </p:cBhvr>
                                          <p:to>
                                            <p:strVal val="visible"/>
                                          </p:to>
                                        </p:set>
                                        <p:anim calcmode="lin" valueType="num">
                                          <p:cBhvr>
                                            <p:cTn id="124" dur="500" fill="hold"/>
                                            <p:tgtEl>
                                              <p:spTgt spid="219"/>
                                            </p:tgtEl>
                                            <p:attrNameLst>
                                              <p:attrName>ppt_w</p:attrName>
                                            </p:attrNameLst>
                                          </p:cBhvr>
                                          <p:tavLst>
                                            <p:tav tm="0">
                                              <p:val>
                                                <p:fltVal val="0"/>
                                              </p:val>
                                            </p:tav>
                                            <p:tav tm="100000">
                                              <p:val>
                                                <p:strVal val="#ppt_w"/>
                                              </p:val>
                                            </p:tav>
                                          </p:tavLst>
                                        </p:anim>
                                        <p:anim calcmode="lin" valueType="num">
                                          <p:cBhvr>
                                            <p:cTn id="125" dur="500" fill="hold"/>
                                            <p:tgtEl>
                                              <p:spTgt spid="219"/>
                                            </p:tgtEl>
                                            <p:attrNameLst>
                                              <p:attrName>ppt_h</p:attrName>
                                            </p:attrNameLst>
                                          </p:cBhvr>
                                          <p:tavLst>
                                            <p:tav tm="0">
                                              <p:val>
                                                <p:fltVal val="0"/>
                                              </p:val>
                                            </p:tav>
                                            <p:tav tm="100000">
                                              <p:val>
                                                <p:strVal val="#ppt_h"/>
                                              </p:val>
                                            </p:tav>
                                          </p:tavLst>
                                        </p:anim>
                                        <p:animEffect transition="in" filter="fade">
                                          <p:cBhvr>
                                            <p:cTn id="126" dur="500"/>
                                            <p:tgtEl>
                                              <p:spTgt spid="219"/>
                                            </p:tgtEl>
                                          </p:cBhvr>
                                        </p:animEffect>
                                      </p:childTnLst>
                                    </p:cTn>
                                  </p:par>
                                  <p:par>
                                    <p:cTn id="127" presetID="53" presetClass="entr" presetSubtype="16" fill="hold" nodeType="withEffect">
                                      <p:stCondLst>
                                        <p:cond delay="0"/>
                                      </p:stCondLst>
                                      <p:childTnLst>
                                        <p:set>
                                          <p:cBhvr>
                                            <p:cTn id="128" dur="1" fill="hold">
                                              <p:stCondLst>
                                                <p:cond delay="0"/>
                                              </p:stCondLst>
                                            </p:cTn>
                                            <p:tgtEl>
                                              <p:spTgt spid="284"/>
                                            </p:tgtEl>
                                            <p:attrNameLst>
                                              <p:attrName>style.visibility</p:attrName>
                                            </p:attrNameLst>
                                          </p:cBhvr>
                                          <p:to>
                                            <p:strVal val="visible"/>
                                          </p:to>
                                        </p:set>
                                        <p:anim calcmode="lin" valueType="num">
                                          <p:cBhvr>
                                            <p:cTn id="129" dur="500" fill="hold"/>
                                            <p:tgtEl>
                                              <p:spTgt spid="284"/>
                                            </p:tgtEl>
                                            <p:attrNameLst>
                                              <p:attrName>ppt_w</p:attrName>
                                            </p:attrNameLst>
                                          </p:cBhvr>
                                          <p:tavLst>
                                            <p:tav tm="0">
                                              <p:val>
                                                <p:fltVal val="0"/>
                                              </p:val>
                                            </p:tav>
                                            <p:tav tm="100000">
                                              <p:val>
                                                <p:strVal val="#ppt_w"/>
                                              </p:val>
                                            </p:tav>
                                          </p:tavLst>
                                        </p:anim>
                                        <p:anim calcmode="lin" valueType="num">
                                          <p:cBhvr>
                                            <p:cTn id="130" dur="500" fill="hold"/>
                                            <p:tgtEl>
                                              <p:spTgt spid="284"/>
                                            </p:tgtEl>
                                            <p:attrNameLst>
                                              <p:attrName>ppt_h</p:attrName>
                                            </p:attrNameLst>
                                          </p:cBhvr>
                                          <p:tavLst>
                                            <p:tav tm="0">
                                              <p:val>
                                                <p:fltVal val="0"/>
                                              </p:val>
                                            </p:tav>
                                            <p:tav tm="100000">
                                              <p:val>
                                                <p:strVal val="#ppt_h"/>
                                              </p:val>
                                            </p:tav>
                                          </p:tavLst>
                                        </p:anim>
                                        <p:animEffect transition="in" filter="fade">
                                          <p:cBhvr>
                                            <p:cTn id="131" dur="500"/>
                                            <p:tgtEl>
                                              <p:spTgt spid="284"/>
                                            </p:tgtEl>
                                          </p:cBhvr>
                                        </p:animEffect>
                                      </p:childTnLst>
                                    </p:cTn>
                                  </p:par>
                                  <p:par>
                                    <p:cTn id="132" presetID="53" presetClass="entr" presetSubtype="16" fill="hold" nodeType="withEffect">
                                      <p:stCondLst>
                                        <p:cond delay="0"/>
                                      </p:stCondLst>
                                      <p:childTnLst>
                                        <p:set>
                                          <p:cBhvr>
                                            <p:cTn id="133" dur="1" fill="hold">
                                              <p:stCondLst>
                                                <p:cond delay="0"/>
                                              </p:stCondLst>
                                            </p:cTn>
                                            <p:tgtEl>
                                              <p:spTgt spid="222"/>
                                            </p:tgtEl>
                                            <p:attrNameLst>
                                              <p:attrName>style.visibility</p:attrName>
                                            </p:attrNameLst>
                                          </p:cBhvr>
                                          <p:to>
                                            <p:strVal val="visible"/>
                                          </p:to>
                                        </p:set>
                                        <p:anim calcmode="lin" valueType="num">
                                          <p:cBhvr>
                                            <p:cTn id="134" dur="500" fill="hold"/>
                                            <p:tgtEl>
                                              <p:spTgt spid="222"/>
                                            </p:tgtEl>
                                            <p:attrNameLst>
                                              <p:attrName>ppt_w</p:attrName>
                                            </p:attrNameLst>
                                          </p:cBhvr>
                                          <p:tavLst>
                                            <p:tav tm="0">
                                              <p:val>
                                                <p:fltVal val="0"/>
                                              </p:val>
                                            </p:tav>
                                            <p:tav tm="100000">
                                              <p:val>
                                                <p:strVal val="#ppt_w"/>
                                              </p:val>
                                            </p:tav>
                                          </p:tavLst>
                                        </p:anim>
                                        <p:anim calcmode="lin" valueType="num">
                                          <p:cBhvr>
                                            <p:cTn id="135" dur="500" fill="hold"/>
                                            <p:tgtEl>
                                              <p:spTgt spid="222"/>
                                            </p:tgtEl>
                                            <p:attrNameLst>
                                              <p:attrName>ppt_h</p:attrName>
                                            </p:attrNameLst>
                                          </p:cBhvr>
                                          <p:tavLst>
                                            <p:tav tm="0">
                                              <p:val>
                                                <p:fltVal val="0"/>
                                              </p:val>
                                            </p:tav>
                                            <p:tav tm="100000">
                                              <p:val>
                                                <p:strVal val="#ppt_h"/>
                                              </p:val>
                                            </p:tav>
                                          </p:tavLst>
                                        </p:anim>
                                        <p:animEffect transition="in" filter="fade">
                                          <p:cBhvr>
                                            <p:cTn id="136" dur="500"/>
                                            <p:tgtEl>
                                              <p:spTgt spid="222"/>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5"/>
                                            </p:tgtEl>
                                            <p:attrNameLst>
                                              <p:attrName>style.visibility</p:attrName>
                                            </p:attrNameLst>
                                          </p:cBhvr>
                                          <p:to>
                                            <p:strVal val="visible"/>
                                          </p:to>
                                        </p:set>
                                        <p:anim calcmode="lin" valueType="num">
                                          <p:cBhvr>
                                            <p:cTn id="139" dur="500" fill="hold"/>
                                            <p:tgtEl>
                                              <p:spTgt spid="225"/>
                                            </p:tgtEl>
                                            <p:attrNameLst>
                                              <p:attrName>ppt_w</p:attrName>
                                            </p:attrNameLst>
                                          </p:cBhvr>
                                          <p:tavLst>
                                            <p:tav tm="0">
                                              <p:val>
                                                <p:fltVal val="0"/>
                                              </p:val>
                                            </p:tav>
                                            <p:tav tm="100000">
                                              <p:val>
                                                <p:strVal val="#ppt_w"/>
                                              </p:val>
                                            </p:tav>
                                          </p:tavLst>
                                        </p:anim>
                                        <p:anim calcmode="lin" valueType="num">
                                          <p:cBhvr>
                                            <p:cTn id="140" dur="500" fill="hold"/>
                                            <p:tgtEl>
                                              <p:spTgt spid="225"/>
                                            </p:tgtEl>
                                            <p:attrNameLst>
                                              <p:attrName>ppt_h</p:attrName>
                                            </p:attrNameLst>
                                          </p:cBhvr>
                                          <p:tavLst>
                                            <p:tav tm="0">
                                              <p:val>
                                                <p:fltVal val="0"/>
                                              </p:val>
                                            </p:tav>
                                            <p:tav tm="100000">
                                              <p:val>
                                                <p:strVal val="#ppt_h"/>
                                              </p:val>
                                            </p:tav>
                                          </p:tavLst>
                                        </p:anim>
                                        <p:animEffect transition="in" filter="fade">
                                          <p:cBhvr>
                                            <p:cTn id="141" dur="500"/>
                                            <p:tgtEl>
                                              <p:spTgt spid="225"/>
                                            </p:tgtEl>
                                          </p:cBhvr>
                                        </p:animEffect>
                                      </p:childTnLst>
                                    </p:cTn>
                                  </p:par>
                                  <p:par>
                                    <p:cTn id="142" presetID="42" presetClass="path" presetSubtype="0" fill="hold" nodeType="withEffect" p14:presetBounceEnd="36000">
                                      <p:stCondLst>
                                        <p:cond delay="0"/>
                                      </p:stCondLst>
                                      <p:childTnLst>
                                        <p:animMotion origin="layout" path="M -2.77778E-7 -1.60494E-6 L 0.16788 0.62624 " pathEditMode="relative" rAng="0" ptsTypes="AA" p14:bounceEnd="36000">
                                          <p:cBhvr>
                                            <p:cTn id="143" dur="500" spd="-100000" fill="hold"/>
                                            <p:tgtEl>
                                              <p:spTgt spid="204"/>
                                            </p:tgtEl>
                                            <p:attrNameLst>
                                              <p:attrName>ppt_x</p:attrName>
                                              <p:attrName>ppt_y</p:attrName>
                                            </p:attrNameLst>
                                          </p:cBhvr>
                                          <p:rCtr x="8385" y="31296"/>
                                        </p:animMotion>
                                      </p:childTnLst>
                                    </p:cTn>
                                  </p:par>
                                  <p:par>
                                    <p:cTn id="144" presetID="42" presetClass="path" presetSubtype="0" fill="hold" nodeType="withEffect" p14:presetBounceEnd="36000">
                                      <p:stCondLst>
                                        <p:cond delay="0"/>
                                      </p:stCondLst>
                                      <p:childTnLst>
                                        <p:animMotion origin="layout" path="M 1.38889E-6 -2.96296E-6 L -0.24583 0.48704 " pathEditMode="relative" rAng="0" ptsTypes="AA" p14:bounceEnd="36000">
                                          <p:cBhvr>
                                            <p:cTn id="145" dur="500" spd="-100000" fill="hold"/>
                                            <p:tgtEl>
                                              <p:spTgt spid="207"/>
                                            </p:tgtEl>
                                            <p:attrNameLst>
                                              <p:attrName>ppt_x</p:attrName>
                                              <p:attrName>ppt_y</p:attrName>
                                            </p:attrNameLst>
                                          </p:cBhvr>
                                          <p:rCtr x="-12292" y="24352"/>
                                        </p:animMotion>
                                      </p:childTnLst>
                                    </p:cTn>
                                  </p:par>
                                  <p:par>
                                    <p:cTn id="146" presetID="42" presetClass="path" presetSubtype="0" fill="hold" nodeType="withEffect" p14:presetBounceEnd="36000">
                                      <p:stCondLst>
                                        <p:cond delay="0"/>
                                      </p:stCondLst>
                                      <p:childTnLst>
                                        <p:animMotion origin="layout" path="M 3.88889E-6 3.20988E-6 L -0.13125 0.61296 " pathEditMode="relative" rAng="0" ptsTypes="AA" p14:bounceEnd="36000">
                                          <p:cBhvr>
                                            <p:cTn id="147" dur="500" spd="-100000" fill="hold"/>
                                            <p:tgtEl>
                                              <p:spTgt spid="210"/>
                                            </p:tgtEl>
                                            <p:attrNameLst>
                                              <p:attrName>ppt_x</p:attrName>
                                              <p:attrName>ppt_y</p:attrName>
                                            </p:attrNameLst>
                                          </p:cBhvr>
                                          <p:rCtr x="-6562" y="30648"/>
                                        </p:animMotion>
                                      </p:childTnLst>
                                    </p:cTn>
                                  </p:par>
                                  <p:par>
                                    <p:cTn id="148" presetID="42" presetClass="path" presetSubtype="0" fill="hold" nodeType="withEffect" p14:presetBounceEnd="36000">
                                      <p:stCondLst>
                                        <p:cond delay="0"/>
                                      </p:stCondLst>
                                      <p:childTnLst>
                                        <p:animMotion origin="layout" path="M 5E-6 4.32099E-6 L 0.27987 0.60648 " pathEditMode="relative" rAng="0" ptsTypes="AA" p14:bounceEnd="36000">
                                          <p:cBhvr>
                                            <p:cTn id="149" dur="500" spd="-100000" fill="hold"/>
                                            <p:tgtEl>
                                              <p:spTgt spid="213"/>
                                            </p:tgtEl>
                                            <p:attrNameLst>
                                              <p:attrName>ppt_x</p:attrName>
                                              <p:attrName>ppt_y</p:attrName>
                                            </p:attrNameLst>
                                          </p:cBhvr>
                                          <p:rCtr x="13993" y="30309"/>
                                        </p:animMotion>
                                      </p:childTnLst>
                                    </p:cTn>
                                  </p:par>
                                  <p:par>
                                    <p:cTn id="150" presetID="42" presetClass="path" presetSubtype="0" fill="hold" nodeType="withEffect" p14:presetBounceEnd="36000">
                                      <p:stCondLst>
                                        <p:cond delay="0"/>
                                      </p:stCondLst>
                                      <p:childTnLst>
                                        <p:animMotion origin="layout" path="M -3.61111E-6 -9.87654E-7 L 0.08091 0.58364 " pathEditMode="relative" rAng="0" ptsTypes="AA" p14:bounceEnd="36000">
                                          <p:cBhvr>
                                            <p:cTn id="151" dur="500" spd="-100000" fill="hold"/>
                                            <p:tgtEl>
                                              <p:spTgt spid="281"/>
                                            </p:tgtEl>
                                            <p:attrNameLst>
                                              <p:attrName>ppt_x</p:attrName>
                                              <p:attrName>ppt_y</p:attrName>
                                            </p:attrNameLst>
                                          </p:cBhvr>
                                          <p:rCtr x="4045" y="29167"/>
                                        </p:animMotion>
                                      </p:childTnLst>
                                    </p:cTn>
                                  </p:par>
                                  <p:par>
                                    <p:cTn id="152" presetID="42" presetClass="path" presetSubtype="0" fill="hold" nodeType="withEffect" p14:presetBounceEnd="36000">
                                      <p:stCondLst>
                                        <p:cond delay="0"/>
                                      </p:stCondLst>
                                      <p:childTnLst>
                                        <p:animMotion origin="layout" path="M -4.72222E-6 3.33333E-6 L 0.04619 0.57808 " pathEditMode="relative" rAng="0" ptsTypes="AA" p14:bounceEnd="36000">
                                          <p:cBhvr>
                                            <p:cTn id="153" dur="500" spd="-100000" fill="hold"/>
                                            <p:tgtEl>
                                              <p:spTgt spid="216"/>
                                            </p:tgtEl>
                                            <p:attrNameLst>
                                              <p:attrName>ppt_x</p:attrName>
                                              <p:attrName>ppt_y</p:attrName>
                                            </p:attrNameLst>
                                          </p:cBhvr>
                                          <p:rCtr x="2309" y="28889"/>
                                        </p:animMotion>
                                      </p:childTnLst>
                                    </p:cTn>
                                  </p:par>
                                  <p:par>
                                    <p:cTn id="154" presetID="42" presetClass="path" presetSubtype="0" fill="hold" nodeType="withEffect" p14:presetBounceEnd="36000">
                                      <p:stCondLst>
                                        <p:cond delay="0"/>
                                      </p:stCondLst>
                                      <p:childTnLst>
                                        <p:animMotion origin="layout" path="M 2.5E-6 -1.11111E-6 L -0.05191 0.61512 " pathEditMode="relative" rAng="0" ptsTypes="AA" p14:bounceEnd="36000">
                                          <p:cBhvr>
                                            <p:cTn id="155" dur="500" spd="-100000" fill="hold"/>
                                            <p:tgtEl>
                                              <p:spTgt spid="219"/>
                                            </p:tgtEl>
                                            <p:attrNameLst>
                                              <p:attrName>ppt_x</p:attrName>
                                              <p:attrName>ppt_y</p:attrName>
                                            </p:attrNameLst>
                                          </p:cBhvr>
                                          <p:rCtr x="-2604" y="30741"/>
                                        </p:animMotion>
                                      </p:childTnLst>
                                    </p:cTn>
                                  </p:par>
                                  <p:par>
                                    <p:cTn id="156" presetID="42" presetClass="path" presetSubtype="0" fill="hold" nodeType="withEffect" p14:presetBounceEnd="36000">
                                      <p:stCondLst>
                                        <p:cond delay="0"/>
                                      </p:stCondLst>
                                      <p:childTnLst>
                                        <p:animMotion origin="layout" path="M -3.88889E-6 -3.7037E-6 L -0.1375 0.75 " pathEditMode="relative" rAng="0" ptsTypes="AA" p14:bounceEnd="36000">
                                          <p:cBhvr>
                                            <p:cTn id="157" dur="500" spd="-100000" fill="hold"/>
                                            <p:tgtEl>
                                              <p:spTgt spid="284"/>
                                            </p:tgtEl>
                                            <p:attrNameLst>
                                              <p:attrName>ppt_x</p:attrName>
                                              <p:attrName>ppt_y</p:attrName>
                                            </p:attrNameLst>
                                          </p:cBhvr>
                                          <p:rCtr x="-6875" y="37500"/>
                                        </p:animMotion>
                                      </p:childTnLst>
                                    </p:cTn>
                                  </p:par>
                                  <p:par>
                                    <p:cTn id="158" presetID="42" presetClass="path" presetSubtype="0" fill="hold" nodeType="withEffect" p14:presetBounceEnd="36000">
                                      <p:stCondLst>
                                        <p:cond delay="0"/>
                                      </p:stCondLst>
                                      <p:childTnLst>
                                        <p:animMotion origin="layout" path="M -4.44444E-6 -4.07407E-6 L 0.07709 0.69074 " pathEditMode="relative" rAng="0" ptsTypes="AA" p14:bounceEnd="36000">
                                          <p:cBhvr>
                                            <p:cTn id="159" dur="500" spd="-100000" fill="hold"/>
                                            <p:tgtEl>
                                              <p:spTgt spid="222"/>
                                            </p:tgtEl>
                                            <p:attrNameLst>
                                              <p:attrName>ppt_x</p:attrName>
                                              <p:attrName>ppt_y</p:attrName>
                                            </p:attrNameLst>
                                          </p:cBhvr>
                                          <p:rCtr x="3854" y="34537"/>
                                        </p:animMotion>
                                      </p:childTnLst>
                                    </p:cTn>
                                  </p:par>
                                  <p:par>
                                    <p:cTn id="160" presetID="42" presetClass="path" presetSubtype="0" fill="hold" nodeType="withEffect" p14:presetBounceEnd="36000">
                                      <p:stCondLst>
                                        <p:cond delay="0"/>
                                      </p:stCondLst>
                                      <p:childTnLst>
                                        <p:animMotion origin="layout" path="M 1.11111E-6 -6.17284E-7 L -0.16389 0.69012 " pathEditMode="relative" rAng="0" ptsTypes="AA" p14:bounceEnd="36000">
                                          <p:cBhvr>
                                            <p:cTn id="161" dur="500" spd="-100000" fill="hold"/>
                                            <p:tgtEl>
                                              <p:spTgt spid="225"/>
                                            </p:tgtEl>
                                            <p:attrNameLst>
                                              <p:attrName>ppt_x</p:attrName>
                                              <p:attrName>ppt_y</p:attrName>
                                            </p:attrNameLst>
                                          </p:cBhvr>
                                          <p:rCtr x="-8194" y="34506"/>
                                        </p:animMotion>
                                      </p:childTnLst>
                                    </p:cTn>
                                  </p:par>
                                </p:childTnLst>
                              </p:cTn>
                            </p:par>
                            <p:par>
                              <p:cTn id="162" fill="hold">
                                <p:stCondLst>
                                  <p:cond delay="2500"/>
                                </p:stCondLst>
                                <p:childTnLst>
                                  <p:par>
                                    <p:cTn id="163" presetID="42" presetClass="entr" presetSubtype="0" fill="hold" grpId="0" nodeType="afterEffect">
                                      <p:stCondLst>
                                        <p:cond delay="0"/>
                                      </p:stCondLst>
                                      <p:childTnLst>
                                        <p:set>
                                          <p:cBhvr>
                                            <p:cTn id="164" dur="1" fill="hold">
                                              <p:stCondLst>
                                                <p:cond delay="0"/>
                                              </p:stCondLst>
                                            </p:cTn>
                                            <p:tgtEl>
                                              <p:spTgt spid="228"/>
                                            </p:tgtEl>
                                            <p:attrNameLst>
                                              <p:attrName>style.visibility</p:attrName>
                                            </p:attrNameLst>
                                          </p:cBhvr>
                                          <p:to>
                                            <p:strVal val="visible"/>
                                          </p:to>
                                        </p:set>
                                        <p:animEffect transition="in" filter="fade">
                                          <p:cBhvr>
                                            <p:cTn id="165" dur="500"/>
                                            <p:tgtEl>
                                              <p:spTgt spid="228"/>
                                            </p:tgtEl>
                                          </p:cBhvr>
                                        </p:animEffect>
                                        <p:anim calcmode="lin" valueType="num">
                                          <p:cBhvr>
                                            <p:cTn id="166" dur="500" fill="hold"/>
                                            <p:tgtEl>
                                              <p:spTgt spid="228"/>
                                            </p:tgtEl>
                                            <p:attrNameLst>
                                              <p:attrName>ppt_x</p:attrName>
                                            </p:attrNameLst>
                                          </p:cBhvr>
                                          <p:tavLst>
                                            <p:tav tm="0">
                                              <p:val>
                                                <p:strVal val="#ppt_x"/>
                                              </p:val>
                                            </p:tav>
                                            <p:tav tm="100000">
                                              <p:val>
                                                <p:strVal val="#ppt_x"/>
                                              </p:val>
                                            </p:tav>
                                          </p:tavLst>
                                        </p:anim>
                                        <p:anim calcmode="lin" valueType="num">
                                          <p:cBhvr>
                                            <p:cTn id="167" dur="500" fill="hold"/>
                                            <p:tgtEl>
                                              <p:spTgt spid="228"/>
                                            </p:tgtEl>
                                            <p:attrNameLst>
                                              <p:attrName>ppt_y</p:attrName>
                                            </p:attrNameLst>
                                          </p:cBhvr>
                                          <p:tavLst>
                                            <p:tav tm="0">
                                              <p:val>
                                                <p:strVal val="#ppt_y+.1"/>
                                              </p:val>
                                            </p:tav>
                                            <p:tav tm="100000">
                                              <p:val>
                                                <p:strVal val="#ppt_y"/>
                                              </p:val>
                                            </p:tav>
                                          </p:tavLst>
                                        </p:anim>
                                      </p:childTnLst>
                                    </p:cTn>
                                  </p:par>
                                </p:childTnLst>
                              </p:cTn>
                            </p:par>
                            <p:par>
                              <p:cTn id="168" fill="hold">
                                <p:stCondLst>
                                  <p:cond delay="3000"/>
                                </p:stCondLst>
                                <p:childTnLst>
                                  <p:par>
                                    <p:cTn id="169" presetID="53" presetClass="entr" presetSubtype="16" fill="hold" nodeType="afterEffect">
                                      <p:stCondLst>
                                        <p:cond delay="0"/>
                                      </p:stCondLst>
                                      <p:childTnLst>
                                        <p:set>
                                          <p:cBhvr>
                                            <p:cTn id="170" dur="1" fill="hold">
                                              <p:stCondLst>
                                                <p:cond delay="0"/>
                                              </p:stCondLst>
                                            </p:cTn>
                                            <p:tgtEl>
                                              <p:spTgt spid="229"/>
                                            </p:tgtEl>
                                            <p:attrNameLst>
                                              <p:attrName>style.visibility</p:attrName>
                                            </p:attrNameLst>
                                          </p:cBhvr>
                                          <p:to>
                                            <p:strVal val="visible"/>
                                          </p:to>
                                        </p:set>
                                        <p:anim calcmode="lin" valueType="num">
                                          <p:cBhvr>
                                            <p:cTn id="171" dur="500" fill="hold"/>
                                            <p:tgtEl>
                                              <p:spTgt spid="229"/>
                                            </p:tgtEl>
                                            <p:attrNameLst>
                                              <p:attrName>ppt_w</p:attrName>
                                            </p:attrNameLst>
                                          </p:cBhvr>
                                          <p:tavLst>
                                            <p:tav tm="0">
                                              <p:val>
                                                <p:fltVal val="0"/>
                                              </p:val>
                                            </p:tav>
                                            <p:tav tm="100000">
                                              <p:val>
                                                <p:strVal val="#ppt_w"/>
                                              </p:val>
                                            </p:tav>
                                          </p:tavLst>
                                        </p:anim>
                                        <p:anim calcmode="lin" valueType="num">
                                          <p:cBhvr>
                                            <p:cTn id="172" dur="500" fill="hold"/>
                                            <p:tgtEl>
                                              <p:spTgt spid="229"/>
                                            </p:tgtEl>
                                            <p:attrNameLst>
                                              <p:attrName>ppt_h</p:attrName>
                                            </p:attrNameLst>
                                          </p:cBhvr>
                                          <p:tavLst>
                                            <p:tav tm="0">
                                              <p:val>
                                                <p:fltVal val="0"/>
                                              </p:val>
                                            </p:tav>
                                            <p:tav tm="100000">
                                              <p:val>
                                                <p:strVal val="#ppt_h"/>
                                              </p:val>
                                            </p:tav>
                                          </p:tavLst>
                                        </p:anim>
                                        <p:animEffect transition="in" filter="fade">
                                          <p:cBhvr>
                                            <p:cTn id="173" dur="500"/>
                                            <p:tgtEl>
                                              <p:spTgt spid="229"/>
                                            </p:tgtEl>
                                          </p:cBhvr>
                                        </p:animEffect>
                                      </p:childTnLst>
                                    </p:cTn>
                                  </p:par>
                                  <p:par>
                                    <p:cTn id="174" presetID="53" presetClass="entr" presetSubtype="16" fill="hold" nodeType="withEffect">
                                      <p:stCondLst>
                                        <p:cond delay="0"/>
                                      </p:stCondLst>
                                      <p:childTnLst>
                                        <p:set>
                                          <p:cBhvr>
                                            <p:cTn id="175" dur="1" fill="hold">
                                              <p:stCondLst>
                                                <p:cond delay="0"/>
                                              </p:stCondLst>
                                            </p:cTn>
                                            <p:tgtEl>
                                              <p:spTgt spid="232"/>
                                            </p:tgtEl>
                                            <p:attrNameLst>
                                              <p:attrName>style.visibility</p:attrName>
                                            </p:attrNameLst>
                                          </p:cBhvr>
                                          <p:to>
                                            <p:strVal val="visible"/>
                                          </p:to>
                                        </p:set>
                                        <p:anim calcmode="lin" valueType="num">
                                          <p:cBhvr>
                                            <p:cTn id="176" dur="500" fill="hold"/>
                                            <p:tgtEl>
                                              <p:spTgt spid="232"/>
                                            </p:tgtEl>
                                            <p:attrNameLst>
                                              <p:attrName>ppt_w</p:attrName>
                                            </p:attrNameLst>
                                          </p:cBhvr>
                                          <p:tavLst>
                                            <p:tav tm="0">
                                              <p:val>
                                                <p:fltVal val="0"/>
                                              </p:val>
                                            </p:tav>
                                            <p:tav tm="100000">
                                              <p:val>
                                                <p:strVal val="#ppt_w"/>
                                              </p:val>
                                            </p:tav>
                                          </p:tavLst>
                                        </p:anim>
                                        <p:anim calcmode="lin" valueType="num">
                                          <p:cBhvr>
                                            <p:cTn id="177" dur="500" fill="hold"/>
                                            <p:tgtEl>
                                              <p:spTgt spid="232"/>
                                            </p:tgtEl>
                                            <p:attrNameLst>
                                              <p:attrName>ppt_h</p:attrName>
                                            </p:attrNameLst>
                                          </p:cBhvr>
                                          <p:tavLst>
                                            <p:tav tm="0">
                                              <p:val>
                                                <p:fltVal val="0"/>
                                              </p:val>
                                            </p:tav>
                                            <p:tav tm="100000">
                                              <p:val>
                                                <p:strVal val="#ppt_h"/>
                                              </p:val>
                                            </p:tav>
                                          </p:tavLst>
                                        </p:anim>
                                        <p:animEffect transition="in" filter="fade">
                                          <p:cBhvr>
                                            <p:cTn id="178" dur="500"/>
                                            <p:tgtEl>
                                              <p:spTgt spid="232"/>
                                            </p:tgtEl>
                                          </p:cBhvr>
                                        </p:animEffect>
                                      </p:childTnLst>
                                    </p:cTn>
                                  </p:par>
                                  <p:par>
                                    <p:cTn id="179" presetID="53" presetClass="entr" presetSubtype="16" fill="hold" nodeType="withEffect">
                                      <p:stCondLst>
                                        <p:cond delay="0"/>
                                      </p:stCondLst>
                                      <p:childTnLst>
                                        <p:set>
                                          <p:cBhvr>
                                            <p:cTn id="180" dur="1" fill="hold">
                                              <p:stCondLst>
                                                <p:cond delay="0"/>
                                              </p:stCondLst>
                                            </p:cTn>
                                            <p:tgtEl>
                                              <p:spTgt spid="278"/>
                                            </p:tgtEl>
                                            <p:attrNameLst>
                                              <p:attrName>style.visibility</p:attrName>
                                            </p:attrNameLst>
                                          </p:cBhvr>
                                          <p:to>
                                            <p:strVal val="visible"/>
                                          </p:to>
                                        </p:set>
                                        <p:anim calcmode="lin" valueType="num">
                                          <p:cBhvr>
                                            <p:cTn id="181" dur="500" fill="hold"/>
                                            <p:tgtEl>
                                              <p:spTgt spid="278"/>
                                            </p:tgtEl>
                                            <p:attrNameLst>
                                              <p:attrName>ppt_w</p:attrName>
                                            </p:attrNameLst>
                                          </p:cBhvr>
                                          <p:tavLst>
                                            <p:tav tm="0">
                                              <p:val>
                                                <p:fltVal val="0"/>
                                              </p:val>
                                            </p:tav>
                                            <p:tav tm="100000">
                                              <p:val>
                                                <p:strVal val="#ppt_w"/>
                                              </p:val>
                                            </p:tav>
                                          </p:tavLst>
                                        </p:anim>
                                        <p:anim calcmode="lin" valueType="num">
                                          <p:cBhvr>
                                            <p:cTn id="182" dur="500" fill="hold"/>
                                            <p:tgtEl>
                                              <p:spTgt spid="278"/>
                                            </p:tgtEl>
                                            <p:attrNameLst>
                                              <p:attrName>ppt_h</p:attrName>
                                            </p:attrNameLst>
                                          </p:cBhvr>
                                          <p:tavLst>
                                            <p:tav tm="0">
                                              <p:val>
                                                <p:fltVal val="0"/>
                                              </p:val>
                                            </p:tav>
                                            <p:tav tm="100000">
                                              <p:val>
                                                <p:strVal val="#ppt_h"/>
                                              </p:val>
                                            </p:tav>
                                          </p:tavLst>
                                        </p:anim>
                                        <p:animEffect transition="in" filter="fade">
                                          <p:cBhvr>
                                            <p:cTn id="183" dur="500"/>
                                            <p:tgtEl>
                                              <p:spTgt spid="278"/>
                                            </p:tgtEl>
                                          </p:cBhvr>
                                        </p:animEffect>
                                      </p:childTnLst>
                                    </p:cTn>
                                  </p:par>
                                  <p:par>
                                    <p:cTn id="184" presetID="53" presetClass="entr" presetSubtype="16" fill="hold" nodeType="withEffect">
                                      <p:stCondLst>
                                        <p:cond delay="0"/>
                                      </p:stCondLst>
                                      <p:childTnLst>
                                        <p:set>
                                          <p:cBhvr>
                                            <p:cTn id="185" dur="1" fill="hold">
                                              <p:stCondLst>
                                                <p:cond delay="0"/>
                                              </p:stCondLst>
                                            </p:cTn>
                                            <p:tgtEl>
                                              <p:spTgt spid="235"/>
                                            </p:tgtEl>
                                            <p:attrNameLst>
                                              <p:attrName>style.visibility</p:attrName>
                                            </p:attrNameLst>
                                          </p:cBhvr>
                                          <p:to>
                                            <p:strVal val="visible"/>
                                          </p:to>
                                        </p:set>
                                        <p:anim calcmode="lin" valueType="num">
                                          <p:cBhvr>
                                            <p:cTn id="186" dur="500" fill="hold"/>
                                            <p:tgtEl>
                                              <p:spTgt spid="235"/>
                                            </p:tgtEl>
                                            <p:attrNameLst>
                                              <p:attrName>ppt_w</p:attrName>
                                            </p:attrNameLst>
                                          </p:cBhvr>
                                          <p:tavLst>
                                            <p:tav tm="0">
                                              <p:val>
                                                <p:fltVal val="0"/>
                                              </p:val>
                                            </p:tav>
                                            <p:tav tm="100000">
                                              <p:val>
                                                <p:strVal val="#ppt_w"/>
                                              </p:val>
                                            </p:tav>
                                          </p:tavLst>
                                        </p:anim>
                                        <p:anim calcmode="lin" valueType="num">
                                          <p:cBhvr>
                                            <p:cTn id="187" dur="500" fill="hold"/>
                                            <p:tgtEl>
                                              <p:spTgt spid="235"/>
                                            </p:tgtEl>
                                            <p:attrNameLst>
                                              <p:attrName>ppt_h</p:attrName>
                                            </p:attrNameLst>
                                          </p:cBhvr>
                                          <p:tavLst>
                                            <p:tav tm="0">
                                              <p:val>
                                                <p:fltVal val="0"/>
                                              </p:val>
                                            </p:tav>
                                            <p:tav tm="100000">
                                              <p:val>
                                                <p:strVal val="#ppt_h"/>
                                              </p:val>
                                            </p:tav>
                                          </p:tavLst>
                                        </p:anim>
                                        <p:animEffect transition="in" filter="fade">
                                          <p:cBhvr>
                                            <p:cTn id="188" dur="500"/>
                                            <p:tgtEl>
                                              <p:spTgt spid="235"/>
                                            </p:tgtEl>
                                          </p:cBhvr>
                                        </p:animEffect>
                                      </p:childTnLst>
                                    </p:cTn>
                                  </p:par>
                                  <p:par>
                                    <p:cTn id="189" presetID="53" presetClass="entr" presetSubtype="16" fill="hold" nodeType="withEffect">
                                      <p:stCondLst>
                                        <p:cond delay="0"/>
                                      </p:stCondLst>
                                      <p:childTnLst>
                                        <p:set>
                                          <p:cBhvr>
                                            <p:cTn id="190" dur="1" fill="hold">
                                              <p:stCondLst>
                                                <p:cond delay="0"/>
                                              </p:stCondLst>
                                            </p:cTn>
                                            <p:tgtEl>
                                              <p:spTgt spid="238"/>
                                            </p:tgtEl>
                                            <p:attrNameLst>
                                              <p:attrName>style.visibility</p:attrName>
                                            </p:attrNameLst>
                                          </p:cBhvr>
                                          <p:to>
                                            <p:strVal val="visible"/>
                                          </p:to>
                                        </p:set>
                                        <p:anim calcmode="lin" valueType="num">
                                          <p:cBhvr>
                                            <p:cTn id="191" dur="500" fill="hold"/>
                                            <p:tgtEl>
                                              <p:spTgt spid="238"/>
                                            </p:tgtEl>
                                            <p:attrNameLst>
                                              <p:attrName>ppt_w</p:attrName>
                                            </p:attrNameLst>
                                          </p:cBhvr>
                                          <p:tavLst>
                                            <p:tav tm="0">
                                              <p:val>
                                                <p:fltVal val="0"/>
                                              </p:val>
                                            </p:tav>
                                            <p:tav tm="100000">
                                              <p:val>
                                                <p:strVal val="#ppt_w"/>
                                              </p:val>
                                            </p:tav>
                                          </p:tavLst>
                                        </p:anim>
                                        <p:anim calcmode="lin" valueType="num">
                                          <p:cBhvr>
                                            <p:cTn id="192" dur="500" fill="hold"/>
                                            <p:tgtEl>
                                              <p:spTgt spid="238"/>
                                            </p:tgtEl>
                                            <p:attrNameLst>
                                              <p:attrName>ppt_h</p:attrName>
                                            </p:attrNameLst>
                                          </p:cBhvr>
                                          <p:tavLst>
                                            <p:tav tm="0">
                                              <p:val>
                                                <p:fltVal val="0"/>
                                              </p:val>
                                            </p:tav>
                                            <p:tav tm="100000">
                                              <p:val>
                                                <p:strVal val="#ppt_h"/>
                                              </p:val>
                                            </p:tav>
                                          </p:tavLst>
                                        </p:anim>
                                        <p:animEffect transition="in" filter="fade">
                                          <p:cBhvr>
                                            <p:cTn id="193" dur="500"/>
                                            <p:tgtEl>
                                              <p:spTgt spid="238"/>
                                            </p:tgtEl>
                                          </p:cBhvr>
                                        </p:animEffect>
                                      </p:childTnLst>
                                    </p:cTn>
                                  </p:par>
                                  <p:par>
                                    <p:cTn id="194" presetID="53" presetClass="entr" presetSubtype="16" fill="hold" nodeType="withEffect">
                                      <p:stCondLst>
                                        <p:cond delay="0"/>
                                      </p:stCondLst>
                                      <p:childTnLst>
                                        <p:set>
                                          <p:cBhvr>
                                            <p:cTn id="195" dur="1" fill="hold">
                                              <p:stCondLst>
                                                <p:cond delay="0"/>
                                              </p:stCondLst>
                                            </p:cTn>
                                            <p:tgtEl>
                                              <p:spTgt spid="241"/>
                                            </p:tgtEl>
                                            <p:attrNameLst>
                                              <p:attrName>style.visibility</p:attrName>
                                            </p:attrNameLst>
                                          </p:cBhvr>
                                          <p:to>
                                            <p:strVal val="visible"/>
                                          </p:to>
                                        </p:set>
                                        <p:anim calcmode="lin" valueType="num">
                                          <p:cBhvr>
                                            <p:cTn id="196" dur="500" fill="hold"/>
                                            <p:tgtEl>
                                              <p:spTgt spid="241"/>
                                            </p:tgtEl>
                                            <p:attrNameLst>
                                              <p:attrName>ppt_w</p:attrName>
                                            </p:attrNameLst>
                                          </p:cBhvr>
                                          <p:tavLst>
                                            <p:tav tm="0">
                                              <p:val>
                                                <p:fltVal val="0"/>
                                              </p:val>
                                            </p:tav>
                                            <p:tav tm="100000">
                                              <p:val>
                                                <p:strVal val="#ppt_w"/>
                                              </p:val>
                                            </p:tav>
                                          </p:tavLst>
                                        </p:anim>
                                        <p:anim calcmode="lin" valueType="num">
                                          <p:cBhvr>
                                            <p:cTn id="197" dur="500" fill="hold"/>
                                            <p:tgtEl>
                                              <p:spTgt spid="241"/>
                                            </p:tgtEl>
                                            <p:attrNameLst>
                                              <p:attrName>ppt_h</p:attrName>
                                            </p:attrNameLst>
                                          </p:cBhvr>
                                          <p:tavLst>
                                            <p:tav tm="0">
                                              <p:val>
                                                <p:fltVal val="0"/>
                                              </p:val>
                                            </p:tav>
                                            <p:tav tm="100000">
                                              <p:val>
                                                <p:strVal val="#ppt_h"/>
                                              </p:val>
                                            </p:tav>
                                          </p:tavLst>
                                        </p:anim>
                                        <p:animEffect transition="in" filter="fade">
                                          <p:cBhvr>
                                            <p:cTn id="198" dur="500"/>
                                            <p:tgtEl>
                                              <p:spTgt spid="241"/>
                                            </p:tgtEl>
                                          </p:cBhvr>
                                        </p:animEffect>
                                      </p:childTnLst>
                                    </p:cTn>
                                  </p:par>
                                  <p:par>
                                    <p:cTn id="199" presetID="53" presetClass="entr" presetSubtype="16" fill="hold" nodeType="withEffect">
                                      <p:stCondLst>
                                        <p:cond delay="0"/>
                                      </p:stCondLst>
                                      <p:childTnLst>
                                        <p:set>
                                          <p:cBhvr>
                                            <p:cTn id="200" dur="1" fill="hold">
                                              <p:stCondLst>
                                                <p:cond delay="0"/>
                                              </p:stCondLst>
                                            </p:cTn>
                                            <p:tgtEl>
                                              <p:spTgt spid="244"/>
                                            </p:tgtEl>
                                            <p:attrNameLst>
                                              <p:attrName>style.visibility</p:attrName>
                                            </p:attrNameLst>
                                          </p:cBhvr>
                                          <p:to>
                                            <p:strVal val="visible"/>
                                          </p:to>
                                        </p:set>
                                        <p:anim calcmode="lin" valueType="num">
                                          <p:cBhvr>
                                            <p:cTn id="201" dur="500" fill="hold"/>
                                            <p:tgtEl>
                                              <p:spTgt spid="244"/>
                                            </p:tgtEl>
                                            <p:attrNameLst>
                                              <p:attrName>ppt_w</p:attrName>
                                            </p:attrNameLst>
                                          </p:cBhvr>
                                          <p:tavLst>
                                            <p:tav tm="0">
                                              <p:val>
                                                <p:fltVal val="0"/>
                                              </p:val>
                                            </p:tav>
                                            <p:tav tm="100000">
                                              <p:val>
                                                <p:strVal val="#ppt_w"/>
                                              </p:val>
                                            </p:tav>
                                          </p:tavLst>
                                        </p:anim>
                                        <p:anim calcmode="lin" valueType="num">
                                          <p:cBhvr>
                                            <p:cTn id="202" dur="500" fill="hold"/>
                                            <p:tgtEl>
                                              <p:spTgt spid="244"/>
                                            </p:tgtEl>
                                            <p:attrNameLst>
                                              <p:attrName>ppt_h</p:attrName>
                                            </p:attrNameLst>
                                          </p:cBhvr>
                                          <p:tavLst>
                                            <p:tav tm="0">
                                              <p:val>
                                                <p:fltVal val="0"/>
                                              </p:val>
                                            </p:tav>
                                            <p:tav tm="100000">
                                              <p:val>
                                                <p:strVal val="#ppt_h"/>
                                              </p:val>
                                            </p:tav>
                                          </p:tavLst>
                                        </p:anim>
                                        <p:animEffect transition="in" filter="fade">
                                          <p:cBhvr>
                                            <p:cTn id="203" dur="500"/>
                                            <p:tgtEl>
                                              <p:spTgt spid="244"/>
                                            </p:tgtEl>
                                          </p:cBhvr>
                                        </p:animEffect>
                                      </p:childTnLst>
                                    </p:cTn>
                                  </p:par>
                                  <p:par>
                                    <p:cTn id="204" presetID="53" presetClass="entr" presetSubtype="16" fill="hold" nodeType="withEffect">
                                      <p:stCondLst>
                                        <p:cond delay="0"/>
                                      </p:stCondLst>
                                      <p:childTnLst>
                                        <p:set>
                                          <p:cBhvr>
                                            <p:cTn id="205" dur="1" fill="hold">
                                              <p:stCondLst>
                                                <p:cond delay="0"/>
                                              </p:stCondLst>
                                            </p:cTn>
                                            <p:tgtEl>
                                              <p:spTgt spid="247"/>
                                            </p:tgtEl>
                                            <p:attrNameLst>
                                              <p:attrName>style.visibility</p:attrName>
                                            </p:attrNameLst>
                                          </p:cBhvr>
                                          <p:to>
                                            <p:strVal val="visible"/>
                                          </p:to>
                                        </p:set>
                                        <p:anim calcmode="lin" valueType="num">
                                          <p:cBhvr>
                                            <p:cTn id="206" dur="500" fill="hold"/>
                                            <p:tgtEl>
                                              <p:spTgt spid="247"/>
                                            </p:tgtEl>
                                            <p:attrNameLst>
                                              <p:attrName>ppt_w</p:attrName>
                                            </p:attrNameLst>
                                          </p:cBhvr>
                                          <p:tavLst>
                                            <p:tav tm="0">
                                              <p:val>
                                                <p:fltVal val="0"/>
                                              </p:val>
                                            </p:tav>
                                            <p:tav tm="100000">
                                              <p:val>
                                                <p:strVal val="#ppt_w"/>
                                              </p:val>
                                            </p:tav>
                                          </p:tavLst>
                                        </p:anim>
                                        <p:anim calcmode="lin" valueType="num">
                                          <p:cBhvr>
                                            <p:cTn id="207" dur="500" fill="hold"/>
                                            <p:tgtEl>
                                              <p:spTgt spid="247"/>
                                            </p:tgtEl>
                                            <p:attrNameLst>
                                              <p:attrName>ppt_h</p:attrName>
                                            </p:attrNameLst>
                                          </p:cBhvr>
                                          <p:tavLst>
                                            <p:tav tm="0">
                                              <p:val>
                                                <p:fltVal val="0"/>
                                              </p:val>
                                            </p:tav>
                                            <p:tav tm="100000">
                                              <p:val>
                                                <p:strVal val="#ppt_h"/>
                                              </p:val>
                                            </p:tav>
                                          </p:tavLst>
                                        </p:anim>
                                        <p:animEffect transition="in" filter="fade">
                                          <p:cBhvr>
                                            <p:cTn id="208" dur="500"/>
                                            <p:tgtEl>
                                              <p:spTgt spid="247"/>
                                            </p:tgtEl>
                                          </p:cBhvr>
                                        </p:animEffect>
                                      </p:childTnLst>
                                    </p:cTn>
                                  </p:par>
                                  <p:par>
                                    <p:cTn id="209" presetID="53" presetClass="entr" presetSubtype="16" fill="hold" nodeType="withEffect">
                                      <p:stCondLst>
                                        <p:cond delay="0"/>
                                      </p:stCondLst>
                                      <p:childTnLst>
                                        <p:set>
                                          <p:cBhvr>
                                            <p:cTn id="210" dur="1" fill="hold">
                                              <p:stCondLst>
                                                <p:cond delay="0"/>
                                              </p:stCondLst>
                                            </p:cTn>
                                            <p:tgtEl>
                                              <p:spTgt spid="250"/>
                                            </p:tgtEl>
                                            <p:attrNameLst>
                                              <p:attrName>style.visibility</p:attrName>
                                            </p:attrNameLst>
                                          </p:cBhvr>
                                          <p:to>
                                            <p:strVal val="visible"/>
                                          </p:to>
                                        </p:set>
                                        <p:anim calcmode="lin" valueType="num">
                                          <p:cBhvr>
                                            <p:cTn id="211" dur="500" fill="hold"/>
                                            <p:tgtEl>
                                              <p:spTgt spid="250"/>
                                            </p:tgtEl>
                                            <p:attrNameLst>
                                              <p:attrName>ppt_w</p:attrName>
                                            </p:attrNameLst>
                                          </p:cBhvr>
                                          <p:tavLst>
                                            <p:tav tm="0">
                                              <p:val>
                                                <p:fltVal val="0"/>
                                              </p:val>
                                            </p:tav>
                                            <p:tav tm="100000">
                                              <p:val>
                                                <p:strVal val="#ppt_w"/>
                                              </p:val>
                                            </p:tav>
                                          </p:tavLst>
                                        </p:anim>
                                        <p:anim calcmode="lin" valueType="num">
                                          <p:cBhvr>
                                            <p:cTn id="212" dur="500" fill="hold"/>
                                            <p:tgtEl>
                                              <p:spTgt spid="250"/>
                                            </p:tgtEl>
                                            <p:attrNameLst>
                                              <p:attrName>ppt_h</p:attrName>
                                            </p:attrNameLst>
                                          </p:cBhvr>
                                          <p:tavLst>
                                            <p:tav tm="0">
                                              <p:val>
                                                <p:fltVal val="0"/>
                                              </p:val>
                                            </p:tav>
                                            <p:tav tm="100000">
                                              <p:val>
                                                <p:strVal val="#ppt_h"/>
                                              </p:val>
                                            </p:tav>
                                          </p:tavLst>
                                        </p:anim>
                                        <p:animEffect transition="in" filter="fade">
                                          <p:cBhvr>
                                            <p:cTn id="213" dur="500"/>
                                            <p:tgtEl>
                                              <p:spTgt spid="250"/>
                                            </p:tgtEl>
                                          </p:cBhvr>
                                        </p:animEffect>
                                      </p:childTnLst>
                                    </p:cTn>
                                  </p:par>
                                  <p:par>
                                    <p:cTn id="214" presetID="53" presetClass="entr" presetSubtype="16" fill="hold" nodeType="withEffect">
                                      <p:stCondLst>
                                        <p:cond delay="0"/>
                                      </p:stCondLst>
                                      <p:childTnLst>
                                        <p:set>
                                          <p:cBhvr>
                                            <p:cTn id="215" dur="1" fill="hold">
                                              <p:stCondLst>
                                                <p:cond delay="0"/>
                                              </p:stCondLst>
                                            </p:cTn>
                                            <p:tgtEl>
                                              <p:spTgt spid="253"/>
                                            </p:tgtEl>
                                            <p:attrNameLst>
                                              <p:attrName>style.visibility</p:attrName>
                                            </p:attrNameLst>
                                          </p:cBhvr>
                                          <p:to>
                                            <p:strVal val="visible"/>
                                          </p:to>
                                        </p:set>
                                        <p:anim calcmode="lin" valueType="num">
                                          <p:cBhvr>
                                            <p:cTn id="216" dur="500" fill="hold"/>
                                            <p:tgtEl>
                                              <p:spTgt spid="253"/>
                                            </p:tgtEl>
                                            <p:attrNameLst>
                                              <p:attrName>ppt_w</p:attrName>
                                            </p:attrNameLst>
                                          </p:cBhvr>
                                          <p:tavLst>
                                            <p:tav tm="0">
                                              <p:val>
                                                <p:fltVal val="0"/>
                                              </p:val>
                                            </p:tav>
                                            <p:tav tm="100000">
                                              <p:val>
                                                <p:strVal val="#ppt_w"/>
                                              </p:val>
                                            </p:tav>
                                          </p:tavLst>
                                        </p:anim>
                                        <p:anim calcmode="lin" valueType="num">
                                          <p:cBhvr>
                                            <p:cTn id="217" dur="500" fill="hold"/>
                                            <p:tgtEl>
                                              <p:spTgt spid="253"/>
                                            </p:tgtEl>
                                            <p:attrNameLst>
                                              <p:attrName>ppt_h</p:attrName>
                                            </p:attrNameLst>
                                          </p:cBhvr>
                                          <p:tavLst>
                                            <p:tav tm="0">
                                              <p:val>
                                                <p:fltVal val="0"/>
                                              </p:val>
                                            </p:tav>
                                            <p:tav tm="100000">
                                              <p:val>
                                                <p:strVal val="#ppt_h"/>
                                              </p:val>
                                            </p:tav>
                                          </p:tavLst>
                                        </p:anim>
                                        <p:animEffect transition="in" filter="fade">
                                          <p:cBhvr>
                                            <p:cTn id="218" dur="500"/>
                                            <p:tgtEl>
                                              <p:spTgt spid="253"/>
                                            </p:tgtEl>
                                          </p:cBhvr>
                                        </p:animEffect>
                                      </p:childTnLst>
                                    </p:cTn>
                                  </p:par>
                                  <p:par>
                                    <p:cTn id="219" presetID="42" presetClass="path" presetSubtype="0" fill="hold" nodeType="withEffect" p14:presetBounceEnd="36000">
                                      <p:stCondLst>
                                        <p:cond delay="0"/>
                                      </p:stCondLst>
                                      <p:childTnLst>
                                        <p:animMotion origin="layout" path="M -2.77778E-7 -1.60494E-6 L 0.16788 0.62624 " pathEditMode="relative" rAng="0" ptsTypes="AA" p14:bounceEnd="36000">
                                          <p:cBhvr>
                                            <p:cTn id="220" dur="500" spd="-100000" fill="hold"/>
                                            <p:tgtEl>
                                              <p:spTgt spid="229"/>
                                            </p:tgtEl>
                                            <p:attrNameLst>
                                              <p:attrName>ppt_x</p:attrName>
                                              <p:attrName>ppt_y</p:attrName>
                                            </p:attrNameLst>
                                          </p:cBhvr>
                                          <p:rCtr x="8385" y="31296"/>
                                        </p:animMotion>
                                      </p:childTnLst>
                                    </p:cTn>
                                  </p:par>
                                  <p:par>
                                    <p:cTn id="221" presetID="42" presetClass="path" presetSubtype="0" fill="hold" nodeType="withEffect" p14:presetBounceEnd="36000">
                                      <p:stCondLst>
                                        <p:cond delay="0"/>
                                      </p:stCondLst>
                                      <p:childTnLst>
                                        <p:animMotion origin="layout" path="M 1.38889E-6 -2.96296E-6 L -0.24583 0.48704 " pathEditMode="relative" rAng="0" ptsTypes="AA" p14:bounceEnd="36000">
                                          <p:cBhvr>
                                            <p:cTn id="222" dur="500" spd="-100000" fill="hold"/>
                                            <p:tgtEl>
                                              <p:spTgt spid="232"/>
                                            </p:tgtEl>
                                            <p:attrNameLst>
                                              <p:attrName>ppt_x</p:attrName>
                                              <p:attrName>ppt_y</p:attrName>
                                            </p:attrNameLst>
                                          </p:cBhvr>
                                          <p:rCtr x="-12292" y="24352"/>
                                        </p:animMotion>
                                      </p:childTnLst>
                                    </p:cTn>
                                  </p:par>
                                  <p:par>
                                    <p:cTn id="223" presetID="42" presetClass="path" presetSubtype="0" fill="hold" nodeType="withEffect" p14:presetBounceEnd="36000">
                                      <p:stCondLst>
                                        <p:cond delay="0"/>
                                      </p:stCondLst>
                                      <p:childTnLst>
                                        <p:animMotion origin="layout" path="M 3.88889E-6 3.20988E-6 L -0.13125 0.61296 " pathEditMode="relative" rAng="0" ptsTypes="AA" p14:bounceEnd="36000">
                                          <p:cBhvr>
                                            <p:cTn id="224" dur="500" spd="-100000" fill="hold"/>
                                            <p:tgtEl>
                                              <p:spTgt spid="278"/>
                                            </p:tgtEl>
                                            <p:attrNameLst>
                                              <p:attrName>ppt_x</p:attrName>
                                              <p:attrName>ppt_y</p:attrName>
                                            </p:attrNameLst>
                                          </p:cBhvr>
                                          <p:rCtr x="-6562" y="30648"/>
                                        </p:animMotion>
                                      </p:childTnLst>
                                    </p:cTn>
                                  </p:par>
                                  <p:par>
                                    <p:cTn id="225" presetID="42" presetClass="path" presetSubtype="0" fill="hold" nodeType="withEffect" p14:presetBounceEnd="36000">
                                      <p:stCondLst>
                                        <p:cond delay="0"/>
                                      </p:stCondLst>
                                      <p:childTnLst>
                                        <p:animMotion origin="layout" path="M 3.61111E-6 3.07074E-6 L 0.27986 0.60642 " pathEditMode="relative" rAng="0" ptsTypes="AA" p14:bounceEnd="36000">
                                          <p:cBhvr>
                                            <p:cTn id="226" dur="500" spd="-100000" fill="hold"/>
                                            <p:tgtEl>
                                              <p:spTgt spid="235"/>
                                            </p:tgtEl>
                                            <p:attrNameLst>
                                              <p:attrName>ppt_x</p:attrName>
                                              <p:attrName>ppt_y</p:attrName>
                                            </p:attrNameLst>
                                          </p:cBhvr>
                                          <p:rCtr x="13993" y="30306"/>
                                        </p:animMotion>
                                      </p:childTnLst>
                                    </p:cTn>
                                  </p:par>
                                  <p:par>
                                    <p:cTn id="227" presetID="42" presetClass="path" presetSubtype="0" fill="hold" nodeType="withEffect" p14:presetBounceEnd="36000">
                                      <p:stCondLst>
                                        <p:cond delay="0"/>
                                      </p:stCondLst>
                                      <p:childTnLst>
                                        <p:animMotion origin="layout" path="M -3.61111E-6 -9.87654E-7 L 0.08091 0.58364 " pathEditMode="relative" rAng="0" ptsTypes="AA" p14:bounceEnd="36000">
                                          <p:cBhvr>
                                            <p:cTn id="228" dur="500" spd="-100000" fill="hold"/>
                                            <p:tgtEl>
                                              <p:spTgt spid="238"/>
                                            </p:tgtEl>
                                            <p:attrNameLst>
                                              <p:attrName>ppt_x</p:attrName>
                                              <p:attrName>ppt_y</p:attrName>
                                            </p:attrNameLst>
                                          </p:cBhvr>
                                          <p:rCtr x="4045" y="29167"/>
                                        </p:animMotion>
                                      </p:childTnLst>
                                    </p:cTn>
                                  </p:par>
                                  <p:par>
                                    <p:cTn id="229" presetID="42" presetClass="path" presetSubtype="0" fill="hold" nodeType="withEffect" p14:presetBounceEnd="36000">
                                      <p:stCondLst>
                                        <p:cond delay="0"/>
                                      </p:stCondLst>
                                      <p:childTnLst>
                                        <p:animMotion origin="layout" path="M -4.72222E-6 3.33333E-6 L 0.04619 0.57808 " pathEditMode="relative" rAng="0" ptsTypes="AA" p14:bounceEnd="36000">
                                          <p:cBhvr>
                                            <p:cTn id="230" dur="500" spd="-100000" fill="hold"/>
                                            <p:tgtEl>
                                              <p:spTgt spid="241"/>
                                            </p:tgtEl>
                                            <p:attrNameLst>
                                              <p:attrName>ppt_x</p:attrName>
                                              <p:attrName>ppt_y</p:attrName>
                                            </p:attrNameLst>
                                          </p:cBhvr>
                                          <p:rCtr x="2309" y="28889"/>
                                        </p:animMotion>
                                      </p:childTnLst>
                                    </p:cTn>
                                  </p:par>
                                  <p:par>
                                    <p:cTn id="231" presetID="42" presetClass="path" presetSubtype="0" fill="hold" nodeType="withEffect" p14:presetBounceEnd="36000">
                                      <p:stCondLst>
                                        <p:cond delay="0"/>
                                      </p:stCondLst>
                                      <p:childTnLst>
                                        <p:animMotion origin="layout" path="M 2.5E-6 -1.11111E-6 L -0.05191 0.61512 " pathEditMode="relative" rAng="0" ptsTypes="AA" p14:bounceEnd="36000">
                                          <p:cBhvr>
                                            <p:cTn id="232" dur="500" spd="-100000" fill="hold"/>
                                            <p:tgtEl>
                                              <p:spTgt spid="244"/>
                                            </p:tgtEl>
                                            <p:attrNameLst>
                                              <p:attrName>ppt_x</p:attrName>
                                              <p:attrName>ppt_y</p:attrName>
                                            </p:attrNameLst>
                                          </p:cBhvr>
                                          <p:rCtr x="-2604" y="30741"/>
                                        </p:animMotion>
                                      </p:childTnLst>
                                    </p:cTn>
                                  </p:par>
                                  <p:par>
                                    <p:cTn id="233" presetID="42" presetClass="path" presetSubtype="0" fill="hold" nodeType="withEffect" p14:presetBounceEnd="36000">
                                      <p:stCondLst>
                                        <p:cond delay="0"/>
                                      </p:stCondLst>
                                      <p:childTnLst>
                                        <p:animMotion origin="layout" path="M -3.88889E-6 -3.7037E-6 L -0.1375 0.75 " pathEditMode="relative" rAng="0" ptsTypes="AA" p14:bounceEnd="36000">
                                          <p:cBhvr>
                                            <p:cTn id="234" dur="500" spd="-100000" fill="hold"/>
                                            <p:tgtEl>
                                              <p:spTgt spid="247"/>
                                            </p:tgtEl>
                                            <p:attrNameLst>
                                              <p:attrName>ppt_x</p:attrName>
                                              <p:attrName>ppt_y</p:attrName>
                                            </p:attrNameLst>
                                          </p:cBhvr>
                                          <p:rCtr x="-6875" y="37500"/>
                                        </p:animMotion>
                                      </p:childTnLst>
                                    </p:cTn>
                                  </p:par>
                                  <p:par>
                                    <p:cTn id="235" presetID="42" presetClass="path" presetSubtype="0" fill="hold" nodeType="withEffect" p14:presetBounceEnd="36000">
                                      <p:stCondLst>
                                        <p:cond delay="0"/>
                                      </p:stCondLst>
                                      <p:childTnLst>
                                        <p:animMotion origin="layout" path="M -4.44444E-6 -4.07407E-6 L 0.07709 0.69074 " pathEditMode="relative" rAng="0" ptsTypes="AA" p14:bounceEnd="36000">
                                          <p:cBhvr>
                                            <p:cTn id="236" dur="500" spd="-100000" fill="hold"/>
                                            <p:tgtEl>
                                              <p:spTgt spid="250"/>
                                            </p:tgtEl>
                                            <p:attrNameLst>
                                              <p:attrName>ppt_x</p:attrName>
                                              <p:attrName>ppt_y</p:attrName>
                                            </p:attrNameLst>
                                          </p:cBhvr>
                                          <p:rCtr x="3854" y="34537"/>
                                        </p:animMotion>
                                      </p:childTnLst>
                                    </p:cTn>
                                  </p:par>
                                  <p:par>
                                    <p:cTn id="237" presetID="42" presetClass="path" presetSubtype="0" fill="hold" nodeType="withEffect" p14:presetBounceEnd="36000">
                                      <p:stCondLst>
                                        <p:cond delay="0"/>
                                      </p:stCondLst>
                                      <p:childTnLst>
                                        <p:animMotion origin="layout" path="M 1.11111E-6 -6.17284E-7 L -0.16389 0.69012 " pathEditMode="relative" rAng="0" ptsTypes="AA" p14:bounceEnd="36000">
                                          <p:cBhvr>
                                            <p:cTn id="238" dur="500" spd="-100000" fill="hold"/>
                                            <p:tgtEl>
                                              <p:spTgt spid="253"/>
                                            </p:tgtEl>
                                            <p:attrNameLst>
                                              <p:attrName>ppt_x</p:attrName>
                                              <p:attrName>ppt_y</p:attrName>
                                            </p:attrNameLst>
                                          </p:cBhvr>
                                          <p:rCtr x="-8194" y="34506"/>
                                        </p:animMotion>
                                      </p:childTnLst>
                                    </p:cTn>
                                  </p:par>
                                </p:childTnLst>
                              </p:cTn>
                            </p:par>
                            <p:par>
                              <p:cTn id="239" fill="hold">
                                <p:stCondLst>
                                  <p:cond delay="3500"/>
                                </p:stCondLst>
                                <p:childTnLst>
                                  <p:par>
                                    <p:cTn id="240" presetID="42" presetClass="entr" presetSubtype="0" fill="hold" grpId="0" nodeType="afterEffect">
                                      <p:stCondLst>
                                        <p:cond delay="0"/>
                                      </p:stCondLst>
                                      <p:childTnLst>
                                        <p:set>
                                          <p:cBhvr>
                                            <p:cTn id="241" dur="1" fill="hold">
                                              <p:stCondLst>
                                                <p:cond delay="0"/>
                                              </p:stCondLst>
                                            </p:cTn>
                                            <p:tgtEl>
                                              <p:spTgt spid="256"/>
                                            </p:tgtEl>
                                            <p:attrNameLst>
                                              <p:attrName>style.visibility</p:attrName>
                                            </p:attrNameLst>
                                          </p:cBhvr>
                                          <p:to>
                                            <p:strVal val="visible"/>
                                          </p:to>
                                        </p:set>
                                        <p:animEffect transition="in" filter="fade">
                                          <p:cBhvr>
                                            <p:cTn id="242" dur="500"/>
                                            <p:tgtEl>
                                              <p:spTgt spid="256"/>
                                            </p:tgtEl>
                                          </p:cBhvr>
                                        </p:animEffect>
                                        <p:anim calcmode="lin" valueType="num">
                                          <p:cBhvr>
                                            <p:cTn id="243" dur="500" fill="hold"/>
                                            <p:tgtEl>
                                              <p:spTgt spid="256"/>
                                            </p:tgtEl>
                                            <p:attrNameLst>
                                              <p:attrName>ppt_x</p:attrName>
                                            </p:attrNameLst>
                                          </p:cBhvr>
                                          <p:tavLst>
                                            <p:tav tm="0">
                                              <p:val>
                                                <p:strVal val="#ppt_x"/>
                                              </p:val>
                                            </p:tav>
                                            <p:tav tm="100000">
                                              <p:val>
                                                <p:strVal val="#ppt_x"/>
                                              </p:val>
                                            </p:tav>
                                          </p:tavLst>
                                        </p:anim>
                                        <p:anim calcmode="lin" valueType="num">
                                          <p:cBhvr>
                                            <p:cTn id="244" dur="500" fill="hold"/>
                                            <p:tgtEl>
                                              <p:spTgt spid="256"/>
                                            </p:tgtEl>
                                            <p:attrNameLst>
                                              <p:attrName>ppt_y</p:attrName>
                                            </p:attrNameLst>
                                          </p:cBhvr>
                                          <p:tavLst>
                                            <p:tav tm="0">
                                              <p:val>
                                                <p:strVal val="#ppt_y+.1"/>
                                              </p:val>
                                            </p:tav>
                                            <p:tav tm="100000">
                                              <p:val>
                                                <p:strVal val="#ppt_y"/>
                                              </p:val>
                                            </p:tav>
                                          </p:tavLst>
                                        </p:anim>
                                      </p:childTnLst>
                                    </p:cTn>
                                  </p:par>
                                </p:childTnLst>
                              </p:cTn>
                            </p:par>
                            <p:par>
                              <p:cTn id="245" fill="hold">
                                <p:stCondLst>
                                  <p:cond delay="4000"/>
                                </p:stCondLst>
                                <p:childTnLst>
                                  <p:par>
                                    <p:cTn id="246" presetID="53" presetClass="entr" presetSubtype="16" fill="hold" nodeType="afterEffect">
                                      <p:stCondLst>
                                        <p:cond delay="0"/>
                                      </p:stCondLst>
                                      <p:childTnLst>
                                        <p:set>
                                          <p:cBhvr>
                                            <p:cTn id="247" dur="1" fill="hold">
                                              <p:stCondLst>
                                                <p:cond delay="0"/>
                                              </p:stCondLst>
                                            </p:cTn>
                                            <p:tgtEl>
                                              <p:spTgt spid="287"/>
                                            </p:tgtEl>
                                            <p:attrNameLst>
                                              <p:attrName>style.visibility</p:attrName>
                                            </p:attrNameLst>
                                          </p:cBhvr>
                                          <p:to>
                                            <p:strVal val="visible"/>
                                          </p:to>
                                        </p:set>
                                        <p:anim calcmode="lin" valueType="num">
                                          <p:cBhvr>
                                            <p:cTn id="248" dur="500" fill="hold"/>
                                            <p:tgtEl>
                                              <p:spTgt spid="287"/>
                                            </p:tgtEl>
                                            <p:attrNameLst>
                                              <p:attrName>ppt_w</p:attrName>
                                            </p:attrNameLst>
                                          </p:cBhvr>
                                          <p:tavLst>
                                            <p:tav tm="0">
                                              <p:val>
                                                <p:fltVal val="0"/>
                                              </p:val>
                                            </p:tav>
                                            <p:tav tm="100000">
                                              <p:val>
                                                <p:strVal val="#ppt_w"/>
                                              </p:val>
                                            </p:tav>
                                          </p:tavLst>
                                        </p:anim>
                                        <p:anim calcmode="lin" valueType="num">
                                          <p:cBhvr>
                                            <p:cTn id="249" dur="500" fill="hold"/>
                                            <p:tgtEl>
                                              <p:spTgt spid="287"/>
                                            </p:tgtEl>
                                            <p:attrNameLst>
                                              <p:attrName>ppt_h</p:attrName>
                                            </p:attrNameLst>
                                          </p:cBhvr>
                                          <p:tavLst>
                                            <p:tav tm="0">
                                              <p:val>
                                                <p:fltVal val="0"/>
                                              </p:val>
                                            </p:tav>
                                            <p:tav tm="100000">
                                              <p:val>
                                                <p:strVal val="#ppt_h"/>
                                              </p:val>
                                            </p:tav>
                                          </p:tavLst>
                                        </p:anim>
                                        <p:animEffect transition="in" filter="fade">
                                          <p:cBhvr>
                                            <p:cTn id="250" dur="500"/>
                                            <p:tgtEl>
                                              <p:spTgt spid="287"/>
                                            </p:tgtEl>
                                          </p:cBhvr>
                                        </p:animEffect>
                                      </p:childTnLst>
                                    </p:cTn>
                                  </p:par>
                                  <p:par>
                                    <p:cTn id="251" presetID="53" presetClass="entr" presetSubtype="16" fill="hold" nodeType="withEffect">
                                      <p:stCondLst>
                                        <p:cond delay="0"/>
                                      </p:stCondLst>
                                      <p:childTnLst>
                                        <p:set>
                                          <p:cBhvr>
                                            <p:cTn id="252" dur="1" fill="hold">
                                              <p:stCondLst>
                                                <p:cond delay="0"/>
                                              </p:stCondLst>
                                            </p:cTn>
                                            <p:tgtEl>
                                              <p:spTgt spid="257"/>
                                            </p:tgtEl>
                                            <p:attrNameLst>
                                              <p:attrName>style.visibility</p:attrName>
                                            </p:attrNameLst>
                                          </p:cBhvr>
                                          <p:to>
                                            <p:strVal val="visible"/>
                                          </p:to>
                                        </p:set>
                                        <p:anim calcmode="lin" valueType="num">
                                          <p:cBhvr>
                                            <p:cTn id="253" dur="500" fill="hold"/>
                                            <p:tgtEl>
                                              <p:spTgt spid="257"/>
                                            </p:tgtEl>
                                            <p:attrNameLst>
                                              <p:attrName>ppt_w</p:attrName>
                                            </p:attrNameLst>
                                          </p:cBhvr>
                                          <p:tavLst>
                                            <p:tav tm="0">
                                              <p:val>
                                                <p:fltVal val="0"/>
                                              </p:val>
                                            </p:tav>
                                            <p:tav tm="100000">
                                              <p:val>
                                                <p:strVal val="#ppt_w"/>
                                              </p:val>
                                            </p:tav>
                                          </p:tavLst>
                                        </p:anim>
                                        <p:anim calcmode="lin" valueType="num">
                                          <p:cBhvr>
                                            <p:cTn id="254" dur="500" fill="hold"/>
                                            <p:tgtEl>
                                              <p:spTgt spid="257"/>
                                            </p:tgtEl>
                                            <p:attrNameLst>
                                              <p:attrName>ppt_h</p:attrName>
                                            </p:attrNameLst>
                                          </p:cBhvr>
                                          <p:tavLst>
                                            <p:tav tm="0">
                                              <p:val>
                                                <p:fltVal val="0"/>
                                              </p:val>
                                            </p:tav>
                                            <p:tav tm="100000">
                                              <p:val>
                                                <p:strVal val="#ppt_h"/>
                                              </p:val>
                                            </p:tav>
                                          </p:tavLst>
                                        </p:anim>
                                        <p:animEffect transition="in" filter="fade">
                                          <p:cBhvr>
                                            <p:cTn id="255" dur="500"/>
                                            <p:tgtEl>
                                              <p:spTgt spid="257"/>
                                            </p:tgtEl>
                                          </p:cBhvr>
                                        </p:animEffect>
                                      </p:childTnLst>
                                    </p:cTn>
                                  </p:par>
                                  <p:par>
                                    <p:cTn id="256" presetID="53" presetClass="entr" presetSubtype="16" fill="hold" nodeType="withEffect">
                                      <p:stCondLst>
                                        <p:cond delay="0"/>
                                      </p:stCondLst>
                                      <p:childTnLst>
                                        <p:set>
                                          <p:cBhvr>
                                            <p:cTn id="257" dur="1" fill="hold">
                                              <p:stCondLst>
                                                <p:cond delay="0"/>
                                              </p:stCondLst>
                                            </p:cTn>
                                            <p:tgtEl>
                                              <p:spTgt spid="260"/>
                                            </p:tgtEl>
                                            <p:attrNameLst>
                                              <p:attrName>style.visibility</p:attrName>
                                            </p:attrNameLst>
                                          </p:cBhvr>
                                          <p:to>
                                            <p:strVal val="visible"/>
                                          </p:to>
                                        </p:set>
                                        <p:anim calcmode="lin" valueType="num">
                                          <p:cBhvr>
                                            <p:cTn id="258" dur="500" fill="hold"/>
                                            <p:tgtEl>
                                              <p:spTgt spid="260"/>
                                            </p:tgtEl>
                                            <p:attrNameLst>
                                              <p:attrName>ppt_w</p:attrName>
                                            </p:attrNameLst>
                                          </p:cBhvr>
                                          <p:tavLst>
                                            <p:tav tm="0">
                                              <p:val>
                                                <p:fltVal val="0"/>
                                              </p:val>
                                            </p:tav>
                                            <p:tav tm="100000">
                                              <p:val>
                                                <p:strVal val="#ppt_w"/>
                                              </p:val>
                                            </p:tav>
                                          </p:tavLst>
                                        </p:anim>
                                        <p:anim calcmode="lin" valueType="num">
                                          <p:cBhvr>
                                            <p:cTn id="259" dur="500" fill="hold"/>
                                            <p:tgtEl>
                                              <p:spTgt spid="260"/>
                                            </p:tgtEl>
                                            <p:attrNameLst>
                                              <p:attrName>ppt_h</p:attrName>
                                            </p:attrNameLst>
                                          </p:cBhvr>
                                          <p:tavLst>
                                            <p:tav tm="0">
                                              <p:val>
                                                <p:fltVal val="0"/>
                                              </p:val>
                                            </p:tav>
                                            <p:tav tm="100000">
                                              <p:val>
                                                <p:strVal val="#ppt_h"/>
                                              </p:val>
                                            </p:tav>
                                          </p:tavLst>
                                        </p:anim>
                                        <p:animEffect transition="in" filter="fade">
                                          <p:cBhvr>
                                            <p:cTn id="260" dur="500"/>
                                            <p:tgtEl>
                                              <p:spTgt spid="260"/>
                                            </p:tgtEl>
                                          </p:cBhvr>
                                        </p:animEffect>
                                      </p:childTnLst>
                                    </p:cTn>
                                  </p:par>
                                  <p:par>
                                    <p:cTn id="261" presetID="53" presetClass="entr" presetSubtype="16" fill="hold" nodeType="withEffect">
                                      <p:stCondLst>
                                        <p:cond delay="0"/>
                                      </p:stCondLst>
                                      <p:childTnLst>
                                        <p:set>
                                          <p:cBhvr>
                                            <p:cTn id="262" dur="1" fill="hold">
                                              <p:stCondLst>
                                                <p:cond delay="0"/>
                                              </p:stCondLst>
                                            </p:cTn>
                                            <p:tgtEl>
                                              <p:spTgt spid="263"/>
                                            </p:tgtEl>
                                            <p:attrNameLst>
                                              <p:attrName>style.visibility</p:attrName>
                                            </p:attrNameLst>
                                          </p:cBhvr>
                                          <p:to>
                                            <p:strVal val="visible"/>
                                          </p:to>
                                        </p:set>
                                        <p:anim calcmode="lin" valueType="num">
                                          <p:cBhvr>
                                            <p:cTn id="263" dur="500" fill="hold"/>
                                            <p:tgtEl>
                                              <p:spTgt spid="263"/>
                                            </p:tgtEl>
                                            <p:attrNameLst>
                                              <p:attrName>ppt_w</p:attrName>
                                            </p:attrNameLst>
                                          </p:cBhvr>
                                          <p:tavLst>
                                            <p:tav tm="0">
                                              <p:val>
                                                <p:fltVal val="0"/>
                                              </p:val>
                                            </p:tav>
                                            <p:tav tm="100000">
                                              <p:val>
                                                <p:strVal val="#ppt_w"/>
                                              </p:val>
                                            </p:tav>
                                          </p:tavLst>
                                        </p:anim>
                                        <p:anim calcmode="lin" valueType="num">
                                          <p:cBhvr>
                                            <p:cTn id="264" dur="500" fill="hold"/>
                                            <p:tgtEl>
                                              <p:spTgt spid="263"/>
                                            </p:tgtEl>
                                            <p:attrNameLst>
                                              <p:attrName>ppt_h</p:attrName>
                                            </p:attrNameLst>
                                          </p:cBhvr>
                                          <p:tavLst>
                                            <p:tav tm="0">
                                              <p:val>
                                                <p:fltVal val="0"/>
                                              </p:val>
                                            </p:tav>
                                            <p:tav tm="100000">
                                              <p:val>
                                                <p:strVal val="#ppt_h"/>
                                              </p:val>
                                            </p:tav>
                                          </p:tavLst>
                                        </p:anim>
                                        <p:animEffect transition="in" filter="fade">
                                          <p:cBhvr>
                                            <p:cTn id="265" dur="500"/>
                                            <p:tgtEl>
                                              <p:spTgt spid="263"/>
                                            </p:tgtEl>
                                          </p:cBhvr>
                                        </p:animEffect>
                                      </p:childTnLst>
                                    </p:cTn>
                                  </p:par>
                                  <p:par>
                                    <p:cTn id="266" presetID="53" presetClass="entr" presetSubtype="16" fill="hold" nodeType="withEffect">
                                      <p:stCondLst>
                                        <p:cond delay="0"/>
                                      </p:stCondLst>
                                      <p:childTnLst>
                                        <p:set>
                                          <p:cBhvr>
                                            <p:cTn id="267" dur="1" fill="hold">
                                              <p:stCondLst>
                                                <p:cond delay="0"/>
                                              </p:stCondLst>
                                            </p:cTn>
                                            <p:tgtEl>
                                              <p:spTgt spid="266"/>
                                            </p:tgtEl>
                                            <p:attrNameLst>
                                              <p:attrName>style.visibility</p:attrName>
                                            </p:attrNameLst>
                                          </p:cBhvr>
                                          <p:to>
                                            <p:strVal val="visible"/>
                                          </p:to>
                                        </p:set>
                                        <p:anim calcmode="lin" valueType="num">
                                          <p:cBhvr>
                                            <p:cTn id="268" dur="500" fill="hold"/>
                                            <p:tgtEl>
                                              <p:spTgt spid="266"/>
                                            </p:tgtEl>
                                            <p:attrNameLst>
                                              <p:attrName>ppt_w</p:attrName>
                                            </p:attrNameLst>
                                          </p:cBhvr>
                                          <p:tavLst>
                                            <p:tav tm="0">
                                              <p:val>
                                                <p:fltVal val="0"/>
                                              </p:val>
                                            </p:tav>
                                            <p:tav tm="100000">
                                              <p:val>
                                                <p:strVal val="#ppt_w"/>
                                              </p:val>
                                            </p:tav>
                                          </p:tavLst>
                                        </p:anim>
                                        <p:anim calcmode="lin" valueType="num">
                                          <p:cBhvr>
                                            <p:cTn id="269" dur="500" fill="hold"/>
                                            <p:tgtEl>
                                              <p:spTgt spid="266"/>
                                            </p:tgtEl>
                                            <p:attrNameLst>
                                              <p:attrName>ppt_h</p:attrName>
                                            </p:attrNameLst>
                                          </p:cBhvr>
                                          <p:tavLst>
                                            <p:tav tm="0">
                                              <p:val>
                                                <p:fltVal val="0"/>
                                              </p:val>
                                            </p:tav>
                                            <p:tav tm="100000">
                                              <p:val>
                                                <p:strVal val="#ppt_h"/>
                                              </p:val>
                                            </p:tav>
                                          </p:tavLst>
                                        </p:anim>
                                        <p:animEffect transition="in" filter="fade">
                                          <p:cBhvr>
                                            <p:cTn id="270" dur="500"/>
                                            <p:tgtEl>
                                              <p:spTgt spid="266"/>
                                            </p:tgtEl>
                                          </p:cBhvr>
                                        </p:animEffect>
                                      </p:childTnLst>
                                    </p:cTn>
                                  </p:par>
                                  <p:par>
                                    <p:cTn id="271" presetID="53" presetClass="entr" presetSubtype="16" fill="hold" nodeType="withEffect">
                                      <p:stCondLst>
                                        <p:cond delay="0"/>
                                      </p:stCondLst>
                                      <p:childTnLst>
                                        <p:set>
                                          <p:cBhvr>
                                            <p:cTn id="272" dur="1" fill="hold">
                                              <p:stCondLst>
                                                <p:cond delay="0"/>
                                              </p:stCondLst>
                                            </p:cTn>
                                            <p:tgtEl>
                                              <p:spTgt spid="269"/>
                                            </p:tgtEl>
                                            <p:attrNameLst>
                                              <p:attrName>style.visibility</p:attrName>
                                            </p:attrNameLst>
                                          </p:cBhvr>
                                          <p:to>
                                            <p:strVal val="visible"/>
                                          </p:to>
                                        </p:set>
                                        <p:anim calcmode="lin" valueType="num">
                                          <p:cBhvr>
                                            <p:cTn id="273" dur="500" fill="hold"/>
                                            <p:tgtEl>
                                              <p:spTgt spid="269"/>
                                            </p:tgtEl>
                                            <p:attrNameLst>
                                              <p:attrName>ppt_w</p:attrName>
                                            </p:attrNameLst>
                                          </p:cBhvr>
                                          <p:tavLst>
                                            <p:tav tm="0">
                                              <p:val>
                                                <p:fltVal val="0"/>
                                              </p:val>
                                            </p:tav>
                                            <p:tav tm="100000">
                                              <p:val>
                                                <p:strVal val="#ppt_w"/>
                                              </p:val>
                                            </p:tav>
                                          </p:tavLst>
                                        </p:anim>
                                        <p:anim calcmode="lin" valueType="num">
                                          <p:cBhvr>
                                            <p:cTn id="274" dur="500" fill="hold"/>
                                            <p:tgtEl>
                                              <p:spTgt spid="269"/>
                                            </p:tgtEl>
                                            <p:attrNameLst>
                                              <p:attrName>ppt_h</p:attrName>
                                            </p:attrNameLst>
                                          </p:cBhvr>
                                          <p:tavLst>
                                            <p:tav tm="0">
                                              <p:val>
                                                <p:fltVal val="0"/>
                                              </p:val>
                                            </p:tav>
                                            <p:tav tm="100000">
                                              <p:val>
                                                <p:strVal val="#ppt_h"/>
                                              </p:val>
                                            </p:tav>
                                          </p:tavLst>
                                        </p:anim>
                                        <p:animEffect transition="in" filter="fade">
                                          <p:cBhvr>
                                            <p:cTn id="275" dur="500"/>
                                            <p:tgtEl>
                                              <p:spTgt spid="269"/>
                                            </p:tgtEl>
                                          </p:cBhvr>
                                        </p:animEffect>
                                      </p:childTnLst>
                                    </p:cTn>
                                  </p:par>
                                  <p:par>
                                    <p:cTn id="276" presetID="53" presetClass="entr" presetSubtype="16" fill="hold" nodeType="withEffect">
                                      <p:stCondLst>
                                        <p:cond delay="0"/>
                                      </p:stCondLst>
                                      <p:childTnLst>
                                        <p:set>
                                          <p:cBhvr>
                                            <p:cTn id="277" dur="1" fill="hold">
                                              <p:stCondLst>
                                                <p:cond delay="0"/>
                                              </p:stCondLst>
                                            </p:cTn>
                                            <p:tgtEl>
                                              <p:spTgt spid="290"/>
                                            </p:tgtEl>
                                            <p:attrNameLst>
                                              <p:attrName>style.visibility</p:attrName>
                                            </p:attrNameLst>
                                          </p:cBhvr>
                                          <p:to>
                                            <p:strVal val="visible"/>
                                          </p:to>
                                        </p:set>
                                        <p:anim calcmode="lin" valueType="num">
                                          <p:cBhvr>
                                            <p:cTn id="278" dur="500" fill="hold"/>
                                            <p:tgtEl>
                                              <p:spTgt spid="290"/>
                                            </p:tgtEl>
                                            <p:attrNameLst>
                                              <p:attrName>ppt_w</p:attrName>
                                            </p:attrNameLst>
                                          </p:cBhvr>
                                          <p:tavLst>
                                            <p:tav tm="0">
                                              <p:val>
                                                <p:fltVal val="0"/>
                                              </p:val>
                                            </p:tav>
                                            <p:tav tm="100000">
                                              <p:val>
                                                <p:strVal val="#ppt_w"/>
                                              </p:val>
                                            </p:tav>
                                          </p:tavLst>
                                        </p:anim>
                                        <p:anim calcmode="lin" valueType="num">
                                          <p:cBhvr>
                                            <p:cTn id="279" dur="500" fill="hold"/>
                                            <p:tgtEl>
                                              <p:spTgt spid="290"/>
                                            </p:tgtEl>
                                            <p:attrNameLst>
                                              <p:attrName>ppt_h</p:attrName>
                                            </p:attrNameLst>
                                          </p:cBhvr>
                                          <p:tavLst>
                                            <p:tav tm="0">
                                              <p:val>
                                                <p:fltVal val="0"/>
                                              </p:val>
                                            </p:tav>
                                            <p:tav tm="100000">
                                              <p:val>
                                                <p:strVal val="#ppt_h"/>
                                              </p:val>
                                            </p:tav>
                                          </p:tavLst>
                                        </p:anim>
                                        <p:animEffect transition="in" filter="fade">
                                          <p:cBhvr>
                                            <p:cTn id="280" dur="500"/>
                                            <p:tgtEl>
                                              <p:spTgt spid="290"/>
                                            </p:tgtEl>
                                          </p:cBhvr>
                                        </p:animEffect>
                                      </p:childTnLst>
                                    </p:cTn>
                                  </p:par>
                                  <p:par>
                                    <p:cTn id="281" presetID="53" presetClass="entr" presetSubtype="16" fill="hold" nodeType="withEffect">
                                      <p:stCondLst>
                                        <p:cond delay="0"/>
                                      </p:stCondLst>
                                      <p:childTnLst>
                                        <p:set>
                                          <p:cBhvr>
                                            <p:cTn id="282" dur="1" fill="hold">
                                              <p:stCondLst>
                                                <p:cond delay="0"/>
                                              </p:stCondLst>
                                            </p:cTn>
                                            <p:tgtEl>
                                              <p:spTgt spid="293"/>
                                            </p:tgtEl>
                                            <p:attrNameLst>
                                              <p:attrName>style.visibility</p:attrName>
                                            </p:attrNameLst>
                                          </p:cBhvr>
                                          <p:to>
                                            <p:strVal val="visible"/>
                                          </p:to>
                                        </p:set>
                                        <p:anim calcmode="lin" valueType="num">
                                          <p:cBhvr>
                                            <p:cTn id="283" dur="500" fill="hold"/>
                                            <p:tgtEl>
                                              <p:spTgt spid="293"/>
                                            </p:tgtEl>
                                            <p:attrNameLst>
                                              <p:attrName>ppt_w</p:attrName>
                                            </p:attrNameLst>
                                          </p:cBhvr>
                                          <p:tavLst>
                                            <p:tav tm="0">
                                              <p:val>
                                                <p:fltVal val="0"/>
                                              </p:val>
                                            </p:tav>
                                            <p:tav tm="100000">
                                              <p:val>
                                                <p:strVal val="#ppt_w"/>
                                              </p:val>
                                            </p:tav>
                                          </p:tavLst>
                                        </p:anim>
                                        <p:anim calcmode="lin" valueType="num">
                                          <p:cBhvr>
                                            <p:cTn id="284" dur="500" fill="hold"/>
                                            <p:tgtEl>
                                              <p:spTgt spid="293"/>
                                            </p:tgtEl>
                                            <p:attrNameLst>
                                              <p:attrName>ppt_h</p:attrName>
                                            </p:attrNameLst>
                                          </p:cBhvr>
                                          <p:tavLst>
                                            <p:tav tm="0">
                                              <p:val>
                                                <p:fltVal val="0"/>
                                              </p:val>
                                            </p:tav>
                                            <p:tav tm="100000">
                                              <p:val>
                                                <p:strVal val="#ppt_h"/>
                                              </p:val>
                                            </p:tav>
                                          </p:tavLst>
                                        </p:anim>
                                        <p:animEffect transition="in" filter="fade">
                                          <p:cBhvr>
                                            <p:cTn id="285" dur="500"/>
                                            <p:tgtEl>
                                              <p:spTgt spid="293"/>
                                            </p:tgtEl>
                                          </p:cBhvr>
                                        </p:animEffect>
                                      </p:childTnLst>
                                    </p:cTn>
                                  </p:par>
                                  <p:par>
                                    <p:cTn id="286" presetID="53" presetClass="entr" presetSubtype="16" fill="hold" nodeType="withEffect">
                                      <p:stCondLst>
                                        <p:cond delay="0"/>
                                      </p:stCondLst>
                                      <p:childTnLst>
                                        <p:set>
                                          <p:cBhvr>
                                            <p:cTn id="287" dur="1" fill="hold">
                                              <p:stCondLst>
                                                <p:cond delay="0"/>
                                              </p:stCondLst>
                                            </p:cTn>
                                            <p:tgtEl>
                                              <p:spTgt spid="272"/>
                                            </p:tgtEl>
                                            <p:attrNameLst>
                                              <p:attrName>style.visibility</p:attrName>
                                            </p:attrNameLst>
                                          </p:cBhvr>
                                          <p:to>
                                            <p:strVal val="visible"/>
                                          </p:to>
                                        </p:set>
                                        <p:anim calcmode="lin" valueType="num">
                                          <p:cBhvr>
                                            <p:cTn id="288" dur="500" fill="hold"/>
                                            <p:tgtEl>
                                              <p:spTgt spid="272"/>
                                            </p:tgtEl>
                                            <p:attrNameLst>
                                              <p:attrName>ppt_w</p:attrName>
                                            </p:attrNameLst>
                                          </p:cBhvr>
                                          <p:tavLst>
                                            <p:tav tm="0">
                                              <p:val>
                                                <p:fltVal val="0"/>
                                              </p:val>
                                            </p:tav>
                                            <p:tav tm="100000">
                                              <p:val>
                                                <p:strVal val="#ppt_w"/>
                                              </p:val>
                                            </p:tav>
                                          </p:tavLst>
                                        </p:anim>
                                        <p:anim calcmode="lin" valueType="num">
                                          <p:cBhvr>
                                            <p:cTn id="289" dur="500" fill="hold"/>
                                            <p:tgtEl>
                                              <p:spTgt spid="272"/>
                                            </p:tgtEl>
                                            <p:attrNameLst>
                                              <p:attrName>ppt_h</p:attrName>
                                            </p:attrNameLst>
                                          </p:cBhvr>
                                          <p:tavLst>
                                            <p:tav tm="0">
                                              <p:val>
                                                <p:fltVal val="0"/>
                                              </p:val>
                                            </p:tav>
                                            <p:tav tm="100000">
                                              <p:val>
                                                <p:strVal val="#ppt_h"/>
                                              </p:val>
                                            </p:tav>
                                          </p:tavLst>
                                        </p:anim>
                                        <p:animEffect transition="in" filter="fade">
                                          <p:cBhvr>
                                            <p:cTn id="290" dur="500"/>
                                            <p:tgtEl>
                                              <p:spTgt spid="272"/>
                                            </p:tgtEl>
                                          </p:cBhvr>
                                        </p:animEffect>
                                      </p:childTnLst>
                                    </p:cTn>
                                  </p:par>
                                  <p:par>
                                    <p:cTn id="291" presetID="53" presetClass="entr" presetSubtype="16" fill="hold" nodeType="withEffect">
                                      <p:stCondLst>
                                        <p:cond delay="0"/>
                                      </p:stCondLst>
                                      <p:childTnLst>
                                        <p:set>
                                          <p:cBhvr>
                                            <p:cTn id="292" dur="1" fill="hold">
                                              <p:stCondLst>
                                                <p:cond delay="0"/>
                                              </p:stCondLst>
                                            </p:cTn>
                                            <p:tgtEl>
                                              <p:spTgt spid="275"/>
                                            </p:tgtEl>
                                            <p:attrNameLst>
                                              <p:attrName>style.visibility</p:attrName>
                                            </p:attrNameLst>
                                          </p:cBhvr>
                                          <p:to>
                                            <p:strVal val="visible"/>
                                          </p:to>
                                        </p:set>
                                        <p:anim calcmode="lin" valueType="num">
                                          <p:cBhvr>
                                            <p:cTn id="293" dur="500" fill="hold"/>
                                            <p:tgtEl>
                                              <p:spTgt spid="275"/>
                                            </p:tgtEl>
                                            <p:attrNameLst>
                                              <p:attrName>ppt_w</p:attrName>
                                            </p:attrNameLst>
                                          </p:cBhvr>
                                          <p:tavLst>
                                            <p:tav tm="0">
                                              <p:val>
                                                <p:fltVal val="0"/>
                                              </p:val>
                                            </p:tav>
                                            <p:tav tm="100000">
                                              <p:val>
                                                <p:strVal val="#ppt_w"/>
                                              </p:val>
                                            </p:tav>
                                          </p:tavLst>
                                        </p:anim>
                                        <p:anim calcmode="lin" valueType="num">
                                          <p:cBhvr>
                                            <p:cTn id="294" dur="500" fill="hold"/>
                                            <p:tgtEl>
                                              <p:spTgt spid="275"/>
                                            </p:tgtEl>
                                            <p:attrNameLst>
                                              <p:attrName>ppt_h</p:attrName>
                                            </p:attrNameLst>
                                          </p:cBhvr>
                                          <p:tavLst>
                                            <p:tav tm="0">
                                              <p:val>
                                                <p:fltVal val="0"/>
                                              </p:val>
                                            </p:tav>
                                            <p:tav tm="100000">
                                              <p:val>
                                                <p:strVal val="#ppt_h"/>
                                              </p:val>
                                            </p:tav>
                                          </p:tavLst>
                                        </p:anim>
                                        <p:animEffect transition="in" filter="fade">
                                          <p:cBhvr>
                                            <p:cTn id="295" dur="500"/>
                                            <p:tgtEl>
                                              <p:spTgt spid="275"/>
                                            </p:tgtEl>
                                          </p:cBhvr>
                                        </p:animEffect>
                                      </p:childTnLst>
                                    </p:cTn>
                                  </p:par>
                                  <p:par>
                                    <p:cTn id="296" presetID="42" presetClass="path" presetSubtype="0" fill="hold" nodeType="withEffect" p14:presetBounceEnd="36000">
                                      <p:stCondLst>
                                        <p:cond delay="0"/>
                                      </p:stCondLst>
                                      <p:childTnLst>
                                        <p:animMotion origin="layout" path="M -2.77778E-7 -1.60494E-6 L 0.16788 0.62624 " pathEditMode="relative" rAng="0" ptsTypes="AA" p14:bounceEnd="36000">
                                          <p:cBhvr>
                                            <p:cTn id="297" dur="500" spd="-100000" fill="hold"/>
                                            <p:tgtEl>
                                              <p:spTgt spid="287"/>
                                            </p:tgtEl>
                                            <p:attrNameLst>
                                              <p:attrName>ppt_x</p:attrName>
                                              <p:attrName>ppt_y</p:attrName>
                                            </p:attrNameLst>
                                          </p:cBhvr>
                                          <p:rCtr x="8385" y="31296"/>
                                        </p:animMotion>
                                      </p:childTnLst>
                                    </p:cTn>
                                  </p:par>
                                  <p:par>
                                    <p:cTn id="298" presetID="42" presetClass="path" presetSubtype="0" fill="hold" nodeType="withEffect" p14:presetBounceEnd="36000">
                                      <p:stCondLst>
                                        <p:cond delay="0"/>
                                      </p:stCondLst>
                                      <p:childTnLst>
                                        <p:animMotion origin="layout" path="M 1.38889E-6 -2.96296E-6 L -0.24583 0.48704 " pathEditMode="relative" rAng="0" ptsTypes="AA" p14:bounceEnd="36000">
                                          <p:cBhvr>
                                            <p:cTn id="299" dur="500" spd="-100000" fill="hold"/>
                                            <p:tgtEl>
                                              <p:spTgt spid="257"/>
                                            </p:tgtEl>
                                            <p:attrNameLst>
                                              <p:attrName>ppt_x</p:attrName>
                                              <p:attrName>ppt_y</p:attrName>
                                            </p:attrNameLst>
                                          </p:cBhvr>
                                          <p:rCtr x="-12292" y="24352"/>
                                        </p:animMotion>
                                      </p:childTnLst>
                                    </p:cTn>
                                  </p:par>
                                  <p:par>
                                    <p:cTn id="300" presetID="42" presetClass="path" presetSubtype="0" fill="hold" nodeType="withEffect" p14:presetBounceEnd="36000">
                                      <p:stCondLst>
                                        <p:cond delay="0"/>
                                      </p:stCondLst>
                                      <p:childTnLst>
                                        <p:animMotion origin="layout" path="M 3.88889E-6 3.20988E-6 L -0.13125 0.61296 " pathEditMode="relative" rAng="0" ptsTypes="AA" p14:bounceEnd="36000">
                                          <p:cBhvr>
                                            <p:cTn id="301" dur="500" spd="-100000" fill="hold"/>
                                            <p:tgtEl>
                                              <p:spTgt spid="260"/>
                                            </p:tgtEl>
                                            <p:attrNameLst>
                                              <p:attrName>ppt_x</p:attrName>
                                              <p:attrName>ppt_y</p:attrName>
                                            </p:attrNameLst>
                                          </p:cBhvr>
                                          <p:rCtr x="-6562" y="30648"/>
                                        </p:animMotion>
                                      </p:childTnLst>
                                    </p:cTn>
                                  </p:par>
                                  <p:par>
                                    <p:cTn id="302" presetID="42" presetClass="path" presetSubtype="0" fill="hold" nodeType="withEffect" p14:presetBounceEnd="36000">
                                      <p:stCondLst>
                                        <p:cond delay="0"/>
                                      </p:stCondLst>
                                      <p:childTnLst>
                                        <p:animMotion origin="layout" path="M 5E-6 4.32099E-6 L 0.27987 0.60648 " pathEditMode="relative" rAng="0" ptsTypes="AA" p14:bounceEnd="36000">
                                          <p:cBhvr>
                                            <p:cTn id="303" dur="500" spd="-100000" fill="hold"/>
                                            <p:tgtEl>
                                              <p:spTgt spid="263"/>
                                            </p:tgtEl>
                                            <p:attrNameLst>
                                              <p:attrName>ppt_x</p:attrName>
                                              <p:attrName>ppt_y</p:attrName>
                                            </p:attrNameLst>
                                          </p:cBhvr>
                                          <p:rCtr x="13993" y="30309"/>
                                        </p:animMotion>
                                      </p:childTnLst>
                                    </p:cTn>
                                  </p:par>
                                  <p:par>
                                    <p:cTn id="304" presetID="42" presetClass="path" presetSubtype="0" fill="hold" nodeType="withEffect" p14:presetBounceEnd="36000">
                                      <p:stCondLst>
                                        <p:cond delay="0"/>
                                      </p:stCondLst>
                                      <p:childTnLst>
                                        <p:animMotion origin="layout" path="M -3.61111E-6 -9.87654E-7 L 0.08091 0.58364 " pathEditMode="relative" rAng="0" ptsTypes="AA" p14:bounceEnd="36000">
                                          <p:cBhvr>
                                            <p:cTn id="305" dur="500" spd="-100000" fill="hold"/>
                                            <p:tgtEl>
                                              <p:spTgt spid="266"/>
                                            </p:tgtEl>
                                            <p:attrNameLst>
                                              <p:attrName>ppt_x</p:attrName>
                                              <p:attrName>ppt_y</p:attrName>
                                            </p:attrNameLst>
                                          </p:cBhvr>
                                          <p:rCtr x="4045" y="29167"/>
                                        </p:animMotion>
                                      </p:childTnLst>
                                    </p:cTn>
                                  </p:par>
                                  <p:par>
                                    <p:cTn id="306" presetID="42" presetClass="path" presetSubtype="0" fill="hold" nodeType="withEffect" p14:presetBounceEnd="36000">
                                      <p:stCondLst>
                                        <p:cond delay="0"/>
                                      </p:stCondLst>
                                      <p:childTnLst>
                                        <p:animMotion origin="layout" path="M -4.72222E-6 3.33333E-6 L 0.04619 0.57808 " pathEditMode="relative" rAng="0" ptsTypes="AA" p14:bounceEnd="36000">
                                          <p:cBhvr>
                                            <p:cTn id="307" dur="500" spd="-100000" fill="hold"/>
                                            <p:tgtEl>
                                              <p:spTgt spid="269"/>
                                            </p:tgtEl>
                                            <p:attrNameLst>
                                              <p:attrName>ppt_x</p:attrName>
                                              <p:attrName>ppt_y</p:attrName>
                                            </p:attrNameLst>
                                          </p:cBhvr>
                                          <p:rCtr x="2309" y="28889"/>
                                        </p:animMotion>
                                      </p:childTnLst>
                                    </p:cTn>
                                  </p:par>
                                  <p:par>
                                    <p:cTn id="308" presetID="42" presetClass="path" presetSubtype="0" fill="hold" nodeType="withEffect" p14:presetBounceEnd="36000">
                                      <p:stCondLst>
                                        <p:cond delay="0"/>
                                      </p:stCondLst>
                                      <p:childTnLst>
                                        <p:animMotion origin="layout" path="M 2.5E-6 -1.11111E-6 L -0.05191 0.61512 " pathEditMode="relative" rAng="0" ptsTypes="AA" p14:bounceEnd="36000">
                                          <p:cBhvr>
                                            <p:cTn id="309" dur="500" spd="-100000" fill="hold"/>
                                            <p:tgtEl>
                                              <p:spTgt spid="290"/>
                                            </p:tgtEl>
                                            <p:attrNameLst>
                                              <p:attrName>ppt_x</p:attrName>
                                              <p:attrName>ppt_y</p:attrName>
                                            </p:attrNameLst>
                                          </p:cBhvr>
                                          <p:rCtr x="-2604" y="30741"/>
                                        </p:animMotion>
                                      </p:childTnLst>
                                    </p:cTn>
                                  </p:par>
                                  <p:par>
                                    <p:cTn id="310" presetID="42" presetClass="path" presetSubtype="0" fill="hold" nodeType="withEffect" p14:presetBounceEnd="36000">
                                      <p:stCondLst>
                                        <p:cond delay="0"/>
                                      </p:stCondLst>
                                      <p:childTnLst>
                                        <p:animMotion origin="layout" path="M -3.88889E-6 -3.7037E-6 L -0.1375 0.75 " pathEditMode="relative" rAng="0" ptsTypes="AA" p14:bounceEnd="36000">
                                          <p:cBhvr>
                                            <p:cTn id="311" dur="500" spd="-100000" fill="hold"/>
                                            <p:tgtEl>
                                              <p:spTgt spid="293"/>
                                            </p:tgtEl>
                                            <p:attrNameLst>
                                              <p:attrName>ppt_x</p:attrName>
                                              <p:attrName>ppt_y</p:attrName>
                                            </p:attrNameLst>
                                          </p:cBhvr>
                                          <p:rCtr x="-6875" y="37500"/>
                                        </p:animMotion>
                                      </p:childTnLst>
                                    </p:cTn>
                                  </p:par>
                                  <p:par>
                                    <p:cTn id="312" presetID="42" presetClass="path" presetSubtype="0" fill="hold" nodeType="withEffect" p14:presetBounceEnd="36000">
                                      <p:stCondLst>
                                        <p:cond delay="0"/>
                                      </p:stCondLst>
                                      <p:childTnLst>
                                        <p:animMotion origin="layout" path="M -4.44444E-6 -4.07407E-6 L 0.07709 0.69074 " pathEditMode="relative" rAng="0" ptsTypes="AA" p14:bounceEnd="36000">
                                          <p:cBhvr>
                                            <p:cTn id="313" dur="500" spd="-100000" fill="hold"/>
                                            <p:tgtEl>
                                              <p:spTgt spid="272"/>
                                            </p:tgtEl>
                                            <p:attrNameLst>
                                              <p:attrName>ppt_x</p:attrName>
                                              <p:attrName>ppt_y</p:attrName>
                                            </p:attrNameLst>
                                          </p:cBhvr>
                                          <p:rCtr x="3854" y="34537"/>
                                        </p:animMotion>
                                      </p:childTnLst>
                                    </p:cTn>
                                  </p:par>
                                  <p:par>
                                    <p:cTn id="314" presetID="42" presetClass="path" presetSubtype="0" fill="hold" nodeType="withEffect" p14:presetBounceEnd="36000">
                                      <p:stCondLst>
                                        <p:cond delay="0"/>
                                      </p:stCondLst>
                                      <p:childTnLst>
                                        <p:animMotion origin="layout" path="M 1.11111E-6 -6.17284E-7 L -0.16389 0.69012 " pathEditMode="relative" rAng="0" ptsTypes="AA" p14:bounceEnd="36000">
                                          <p:cBhvr>
                                            <p:cTn id="315" dur="500" spd="-100000" fill="hold"/>
                                            <p:tgtEl>
                                              <p:spTgt spid="275"/>
                                            </p:tgtEl>
                                            <p:attrNameLst>
                                              <p:attrName>ppt_x</p:attrName>
                                              <p:attrName>ppt_y</p:attrName>
                                            </p:attrNameLst>
                                          </p:cBhvr>
                                          <p:rCtr x="-8194" y="34506"/>
                                        </p:animMotion>
                                      </p:childTnLst>
                                    </p:cTn>
                                  </p:par>
                                </p:childTnLst>
                              </p:cTn>
                            </p:par>
                            <p:par>
                              <p:cTn id="316" fill="hold">
                                <p:stCondLst>
                                  <p:cond delay="4500"/>
                                </p:stCondLst>
                                <p:childTnLst>
                                  <p:par>
                                    <p:cTn id="317" presetID="10" presetClass="entr" presetSubtype="0" fill="hold" grpId="0" nodeType="afterEffect">
                                      <p:stCondLst>
                                        <p:cond delay="0"/>
                                      </p:stCondLst>
                                      <p:childTnLst>
                                        <p:set>
                                          <p:cBhvr>
                                            <p:cTn id="318" dur="1" fill="hold">
                                              <p:stCondLst>
                                                <p:cond delay="0"/>
                                              </p:stCondLst>
                                            </p:cTn>
                                            <p:tgtEl>
                                              <p:spTgt spid="296"/>
                                            </p:tgtEl>
                                            <p:attrNameLst>
                                              <p:attrName>style.visibility</p:attrName>
                                            </p:attrNameLst>
                                          </p:cBhvr>
                                          <p:to>
                                            <p:strVal val="visible"/>
                                          </p:to>
                                        </p:set>
                                        <p:animEffect transition="in" filter="fade">
                                          <p:cBhvr>
                                            <p:cTn id="319" dur="2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2" grpId="0"/>
          <p:bldP spid="203" grpId="0"/>
          <p:bldP spid="228" grpId="0"/>
          <p:bldP spid="256" grpId="0"/>
          <p:bldP spid="29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strips(upRight)">
                                          <p:cBhvr>
                                            <p:cTn id="7" dur="500"/>
                                            <p:tgtEl>
                                              <p:spTgt spid="17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2"/>
                                            </p:tgtEl>
                                            <p:attrNameLst>
                                              <p:attrName>style.visibility</p:attrName>
                                            </p:attrNameLst>
                                          </p:cBhvr>
                                          <p:to>
                                            <p:strVal val="visible"/>
                                          </p:to>
                                        </p:set>
                                        <p:animEffect transition="in" filter="fade">
                                          <p:cBhvr>
                                            <p:cTn id="11" dur="500"/>
                                            <p:tgtEl>
                                              <p:spTgt spid="172"/>
                                            </p:tgtEl>
                                          </p:cBhvr>
                                        </p:animEffect>
                                        <p:anim calcmode="lin" valueType="num">
                                          <p:cBhvr>
                                            <p:cTn id="12" dur="500" fill="hold"/>
                                            <p:tgtEl>
                                              <p:spTgt spid="172"/>
                                            </p:tgtEl>
                                            <p:attrNameLst>
                                              <p:attrName>ppt_x</p:attrName>
                                            </p:attrNameLst>
                                          </p:cBhvr>
                                          <p:tavLst>
                                            <p:tav tm="0">
                                              <p:val>
                                                <p:strVal val="#ppt_x"/>
                                              </p:val>
                                            </p:tav>
                                            <p:tav tm="100000">
                                              <p:val>
                                                <p:strVal val="#ppt_x"/>
                                              </p:val>
                                            </p:tav>
                                          </p:tavLst>
                                        </p:anim>
                                        <p:anim calcmode="lin" valueType="num">
                                          <p:cBhvr>
                                            <p:cTn id="13" dur="500" fill="hold"/>
                                            <p:tgtEl>
                                              <p:spTgt spid="17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73"/>
                                            </p:tgtEl>
                                            <p:attrNameLst>
                                              <p:attrName>style.visibility</p:attrName>
                                            </p:attrNameLst>
                                          </p:cBhvr>
                                          <p:to>
                                            <p:strVal val="visible"/>
                                          </p:to>
                                        </p:set>
                                        <p:anim calcmode="lin" valueType="num">
                                          <p:cBhvr>
                                            <p:cTn id="17" dur="500" fill="hold"/>
                                            <p:tgtEl>
                                              <p:spTgt spid="173"/>
                                            </p:tgtEl>
                                            <p:attrNameLst>
                                              <p:attrName>ppt_w</p:attrName>
                                            </p:attrNameLst>
                                          </p:cBhvr>
                                          <p:tavLst>
                                            <p:tav tm="0">
                                              <p:val>
                                                <p:fltVal val="0"/>
                                              </p:val>
                                            </p:tav>
                                            <p:tav tm="100000">
                                              <p:val>
                                                <p:strVal val="#ppt_w"/>
                                              </p:val>
                                            </p:tav>
                                          </p:tavLst>
                                        </p:anim>
                                        <p:anim calcmode="lin" valueType="num">
                                          <p:cBhvr>
                                            <p:cTn id="18" dur="500" fill="hold"/>
                                            <p:tgtEl>
                                              <p:spTgt spid="173"/>
                                            </p:tgtEl>
                                            <p:attrNameLst>
                                              <p:attrName>ppt_h</p:attrName>
                                            </p:attrNameLst>
                                          </p:cBhvr>
                                          <p:tavLst>
                                            <p:tav tm="0">
                                              <p:val>
                                                <p:fltVal val="0"/>
                                              </p:val>
                                            </p:tav>
                                            <p:tav tm="100000">
                                              <p:val>
                                                <p:strVal val="#ppt_h"/>
                                              </p:val>
                                            </p:tav>
                                          </p:tavLst>
                                        </p:anim>
                                        <p:animEffect transition="in" filter="fade">
                                          <p:cBhvr>
                                            <p:cTn id="19" dur="500"/>
                                            <p:tgtEl>
                                              <p:spTgt spid="173"/>
                                            </p:tgtEl>
                                          </p:cBhvr>
                                        </p:animEffect>
                                      </p:childTnLst>
                                    </p:cTn>
                                  </p:par>
                                  <p:par>
                                    <p:cTn id="20" presetID="53" presetClass="entr" presetSubtype="16" fill="hold" nodeType="withEffect">
                                      <p:stCondLst>
                                        <p:cond delay="0"/>
                                      </p:stCondLst>
                                      <p:childTnLst>
                                        <p:set>
                                          <p:cBhvr>
                                            <p:cTn id="21" dur="1" fill="hold">
                                              <p:stCondLst>
                                                <p:cond delay="0"/>
                                              </p:stCondLst>
                                            </p:cTn>
                                            <p:tgtEl>
                                              <p:spTgt spid="176"/>
                                            </p:tgtEl>
                                            <p:attrNameLst>
                                              <p:attrName>style.visibility</p:attrName>
                                            </p:attrNameLst>
                                          </p:cBhvr>
                                          <p:to>
                                            <p:strVal val="visible"/>
                                          </p:to>
                                        </p:set>
                                        <p:anim calcmode="lin" valueType="num">
                                          <p:cBhvr>
                                            <p:cTn id="22" dur="500" fill="hold"/>
                                            <p:tgtEl>
                                              <p:spTgt spid="176"/>
                                            </p:tgtEl>
                                            <p:attrNameLst>
                                              <p:attrName>ppt_w</p:attrName>
                                            </p:attrNameLst>
                                          </p:cBhvr>
                                          <p:tavLst>
                                            <p:tav tm="0">
                                              <p:val>
                                                <p:fltVal val="0"/>
                                              </p:val>
                                            </p:tav>
                                            <p:tav tm="100000">
                                              <p:val>
                                                <p:strVal val="#ppt_w"/>
                                              </p:val>
                                            </p:tav>
                                          </p:tavLst>
                                        </p:anim>
                                        <p:anim calcmode="lin" valueType="num">
                                          <p:cBhvr>
                                            <p:cTn id="23" dur="500" fill="hold"/>
                                            <p:tgtEl>
                                              <p:spTgt spid="176"/>
                                            </p:tgtEl>
                                            <p:attrNameLst>
                                              <p:attrName>ppt_h</p:attrName>
                                            </p:attrNameLst>
                                          </p:cBhvr>
                                          <p:tavLst>
                                            <p:tav tm="0">
                                              <p:val>
                                                <p:fltVal val="0"/>
                                              </p:val>
                                            </p:tav>
                                            <p:tav tm="100000">
                                              <p:val>
                                                <p:strVal val="#ppt_h"/>
                                              </p:val>
                                            </p:tav>
                                          </p:tavLst>
                                        </p:anim>
                                        <p:animEffect transition="in" filter="fade">
                                          <p:cBhvr>
                                            <p:cTn id="24" dur="500"/>
                                            <p:tgtEl>
                                              <p:spTgt spid="176"/>
                                            </p:tgtEl>
                                          </p:cBhvr>
                                        </p:animEffect>
                                      </p:childTnLst>
                                    </p:cTn>
                                  </p:par>
                                  <p:par>
                                    <p:cTn id="25" presetID="53" presetClass="entr" presetSubtype="16" fill="hold" nodeType="withEffect">
                                      <p:stCondLst>
                                        <p:cond delay="0"/>
                                      </p:stCondLst>
                                      <p:childTnLst>
                                        <p:set>
                                          <p:cBhvr>
                                            <p:cTn id="26" dur="1" fill="hold">
                                              <p:stCondLst>
                                                <p:cond delay="0"/>
                                              </p:stCondLst>
                                            </p:cTn>
                                            <p:tgtEl>
                                              <p:spTgt spid="179"/>
                                            </p:tgtEl>
                                            <p:attrNameLst>
                                              <p:attrName>style.visibility</p:attrName>
                                            </p:attrNameLst>
                                          </p:cBhvr>
                                          <p:to>
                                            <p:strVal val="visible"/>
                                          </p:to>
                                        </p:set>
                                        <p:anim calcmode="lin" valueType="num">
                                          <p:cBhvr>
                                            <p:cTn id="27" dur="500" fill="hold"/>
                                            <p:tgtEl>
                                              <p:spTgt spid="179"/>
                                            </p:tgtEl>
                                            <p:attrNameLst>
                                              <p:attrName>ppt_w</p:attrName>
                                            </p:attrNameLst>
                                          </p:cBhvr>
                                          <p:tavLst>
                                            <p:tav tm="0">
                                              <p:val>
                                                <p:fltVal val="0"/>
                                              </p:val>
                                            </p:tav>
                                            <p:tav tm="100000">
                                              <p:val>
                                                <p:strVal val="#ppt_w"/>
                                              </p:val>
                                            </p:tav>
                                          </p:tavLst>
                                        </p:anim>
                                        <p:anim calcmode="lin" valueType="num">
                                          <p:cBhvr>
                                            <p:cTn id="28" dur="500" fill="hold"/>
                                            <p:tgtEl>
                                              <p:spTgt spid="179"/>
                                            </p:tgtEl>
                                            <p:attrNameLst>
                                              <p:attrName>ppt_h</p:attrName>
                                            </p:attrNameLst>
                                          </p:cBhvr>
                                          <p:tavLst>
                                            <p:tav tm="0">
                                              <p:val>
                                                <p:fltVal val="0"/>
                                              </p:val>
                                            </p:tav>
                                            <p:tav tm="100000">
                                              <p:val>
                                                <p:strVal val="#ppt_h"/>
                                              </p:val>
                                            </p:tav>
                                          </p:tavLst>
                                        </p:anim>
                                        <p:animEffect transition="in" filter="fade">
                                          <p:cBhvr>
                                            <p:cTn id="29" dur="500"/>
                                            <p:tgtEl>
                                              <p:spTgt spid="179"/>
                                            </p:tgtEl>
                                          </p:cBhvr>
                                        </p:animEffect>
                                      </p:childTnLst>
                                    </p:cTn>
                                  </p:par>
                                  <p:par>
                                    <p:cTn id="30" presetID="53" presetClass="entr" presetSubtype="16" fill="hold" nodeType="withEffect">
                                      <p:stCondLst>
                                        <p:cond delay="0"/>
                                      </p:stCondLst>
                                      <p:childTnLst>
                                        <p:set>
                                          <p:cBhvr>
                                            <p:cTn id="31" dur="1" fill="hold">
                                              <p:stCondLst>
                                                <p:cond delay="0"/>
                                              </p:stCondLst>
                                            </p:cTn>
                                            <p:tgtEl>
                                              <p:spTgt spid="182"/>
                                            </p:tgtEl>
                                            <p:attrNameLst>
                                              <p:attrName>style.visibility</p:attrName>
                                            </p:attrNameLst>
                                          </p:cBhvr>
                                          <p:to>
                                            <p:strVal val="visible"/>
                                          </p:to>
                                        </p:set>
                                        <p:anim calcmode="lin" valueType="num">
                                          <p:cBhvr>
                                            <p:cTn id="32" dur="500" fill="hold"/>
                                            <p:tgtEl>
                                              <p:spTgt spid="182"/>
                                            </p:tgtEl>
                                            <p:attrNameLst>
                                              <p:attrName>ppt_w</p:attrName>
                                            </p:attrNameLst>
                                          </p:cBhvr>
                                          <p:tavLst>
                                            <p:tav tm="0">
                                              <p:val>
                                                <p:fltVal val="0"/>
                                              </p:val>
                                            </p:tav>
                                            <p:tav tm="100000">
                                              <p:val>
                                                <p:strVal val="#ppt_w"/>
                                              </p:val>
                                            </p:tav>
                                          </p:tavLst>
                                        </p:anim>
                                        <p:anim calcmode="lin" valueType="num">
                                          <p:cBhvr>
                                            <p:cTn id="33" dur="500" fill="hold"/>
                                            <p:tgtEl>
                                              <p:spTgt spid="182"/>
                                            </p:tgtEl>
                                            <p:attrNameLst>
                                              <p:attrName>ppt_h</p:attrName>
                                            </p:attrNameLst>
                                          </p:cBhvr>
                                          <p:tavLst>
                                            <p:tav tm="0">
                                              <p:val>
                                                <p:fltVal val="0"/>
                                              </p:val>
                                            </p:tav>
                                            <p:tav tm="100000">
                                              <p:val>
                                                <p:strVal val="#ppt_h"/>
                                              </p:val>
                                            </p:tav>
                                          </p:tavLst>
                                        </p:anim>
                                        <p:animEffect transition="in" filter="fade">
                                          <p:cBhvr>
                                            <p:cTn id="34" dur="500"/>
                                            <p:tgtEl>
                                              <p:spTgt spid="182"/>
                                            </p:tgtEl>
                                          </p:cBhvr>
                                        </p:animEffect>
                                      </p:childTnLst>
                                    </p:cTn>
                                  </p:par>
                                  <p:par>
                                    <p:cTn id="35" presetID="53" presetClass="entr" presetSubtype="16" fill="hold" nodeType="withEffect">
                                      <p:stCondLst>
                                        <p:cond delay="0"/>
                                      </p:stCondLst>
                                      <p:childTnLst>
                                        <p:set>
                                          <p:cBhvr>
                                            <p:cTn id="36" dur="1" fill="hold">
                                              <p:stCondLst>
                                                <p:cond delay="0"/>
                                              </p:stCondLst>
                                            </p:cTn>
                                            <p:tgtEl>
                                              <p:spTgt spid="185"/>
                                            </p:tgtEl>
                                            <p:attrNameLst>
                                              <p:attrName>style.visibility</p:attrName>
                                            </p:attrNameLst>
                                          </p:cBhvr>
                                          <p:to>
                                            <p:strVal val="visible"/>
                                          </p:to>
                                        </p:set>
                                        <p:anim calcmode="lin" valueType="num">
                                          <p:cBhvr>
                                            <p:cTn id="37" dur="500" fill="hold"/>
                                            <p:tgtEl>
                                              <p:spTgt spid="185"/>
                                            </p:tgtEl>
                                            <p:attrNameLst>
                                              <p:attrName>ppt_w</p:attrName>
                                            </p:attrNameLst>
                                          </p:cBhvr>
                                          <p:tavLst>
                                            <p:tav tm="0">
                                              <p:val>
                                                <p:fltVal val="0"/>
                                              </p:val>
                                            </p:tav>
                                            <p:tav tm="100000">
                                              <p:val>
                                                <p:strVal val="#ppt_w"/>
                                              </p:val>
                                            </p:tav>
                                          </p:tavLst>
                                        </p:anim>
                                        <p:anim calcmode="lin" valueType="num">
                                          <p:cBhvr>
                                            <p:cTn id="38" dur="500" fill="hold"/>
                                            <p:tgtEl>
                                              <p:spTgt spid="185"/>
                                            </p:tgtEl>
                                            <p:attrNameLst>
                                              <p:attrName>ppt_h</p:attrName>
                                            </p:attrNameLst>
                                          </p:cBhvr>
                                          <p:tavLst>
                                            <p:tav tm="0">
                                              <p:val>
                                                <p:fltVal val="0"/>
                                              </p:val>
                                            </p:tav>
                                            <p:tav tm="100000">
                                              <p:val>
                                                <p:strVal val="#ppt_h"/>
                                              </p:val>
                                            </p:tav>
                                          </p:tavLst>
                                        </p:anim>
                                        <p:animEffect transition="in" filter="fade">
                                          <p:cBhvr>
                                            <p:cTn id="39" dur="500"/>
                                            <p:tgtEl>
                                              <p:spTgt spid="185"/>
                                            </p:tgtEl>
                                          </p:cBhvr>
                                        </p:animEffect>
                                      </p:childTnLst>
                                    </p:cTn>
                                  </p:par>
                                  <p:par>
                                    <p:cTn id="40" presetID="53" presetClass="entr" presetSubtype="16" fill="hold" nodeType="withEffect">
                                      <p:stCondLst>
                                        <p:cond delay="0"/>
                                      </p:stCondLst>
                                      <p:childTnLst>
                                        <p:set>
                                          <p:cBhvr>
                                            <p:cTn id="41" dur="1" fill="hold">
                                              <p:stCondLst>
                                                <p:cond delay="0"/>
                                              </p:stCondLst>
                                            </p:cTn>
                                            <p:tgtEl>
                                              <p:spTgt spid="188"/>
                                            </p:tgtEl>
                                            <p:attrNameLst>
                                              <p:attrName>style.visibility</p:attrName>
                                            </p:attrNameLst>
                                          </p:cBhvr>
                                          <p:to>
                                            <p:strVal val="visible"/>
                                          </p:to>
                                        </p:set>
                                        <p:anim calcmode="lin" valueType="num">
                                          <p:cBhvr>
                                            <p:cTn id="42" dur="500" fill="hold"/>
                                            <p:tgtEl>
                                              <p:spTgt spid="188"/>
                                            </p:tgtEl>
                                            <p:attrNameLst>
                                              <p:attrName>ppt_w</p:attrName>
                                            </p:attrNameLst>
                                          </p:cBhvr>
                                          <p:tavLst>
                                            <p:tav tm="0">
                                              <p:val>
                                                <p:fltVal val="0"/>
                                              </p:val>
                                            </p:tav>
                                            <p:tav tm="100000">
                                              <p:val>
                                                <p:strVal val="#ppt_w"/>
                                              </p:val>
                                            </p:tav>
                                          </p:tavLst>
                                        </p:anim>
                                        <p:anim calcmode="lin" valueType="num">
                                          <p:cBhvr>
                                            <p:cTn id="43" dur="500" fill="hold"/>
                                            <p:tgtEl>
                                              <p:spTgt spid="188"/>
                                            </p:tgtEl>
                                            <p:attrNameLst>
                                              <p:attrName>ppt_h</p:attrName>
                                            </p:attrNameLst>
                                          </p:cBhvr>
                                          <p:tavLst>
                                            <p:tav tm="0">
                                              <p:val>
                                                <p:fltVal val="0"/>
                                              </p:val>
                                            </p:tav>
                                            <p:tav tm="100000">
                                              <p:val>
                                                <p:strVal val="#ppt_h"/>
                                              </p:val>
                                            </p:tav>
                                          </p:tavLst>
                                        </p:anim>
                                        <p:animEffect transition="in" filter="fade">
                                          <p:cBhvr>
                                            <p:cTn id="44" dur="500"/>
                                            <p:tgtEl>
                                              <p:spTgt spid="188"/>
                                            </p:tgtEl>
                                          </p:cBhvr>
                                        </p:animEffect>
                                      </p:childTnLst>
                                    </p:cTn>
                                  </p:par>
                                  <p:par>
                                    <p:cTn id="45" presetID="53" presetClass="entr" presetSubtype="16" fill="hold" nodeType="withEffect">
                                      <p:stCondLst>
                                        <p:cond delay="0"/>
                                      </p:stCondLst>
                                      <p:childTnLst>
                                        <p:set>
                                          <p:cBhvr>
                                            <p:cTn id="46" dur="1" fill="hold">
                                              <p:stCondLst>
                                                <p:cond delay="0"/>
                                              </p:stCondLst>
                                            </p:cTn>
                                            <p:tgtEl>
                                              <p:spTgt spid="191"/>
                                            </p:tgtEl>
                                            <p:attrNameLst>
                                              <p:attrName>style.visibility</p:attrName>
                                            </p:attrNameLst>
                                          </p:cBhvr>
                                          <p:to>
                                            <p:strVal val="visible"/>
                                          </p:to>
                                        </p:set>
                                        <p:anim calcmode="lin" valueType="num">
                                          <p:cBhvr>
                                            <p:cTn id="47" dur="500" fill="hold"/>
                                            <p:tgtEl>
                                              <p:spTgt spid="191"/>
                                            </p:tgtEl>
                                            <p:attrNameLst>
                                              <p:attrName>ppt_w</p:attrName>
                                            </p:attrNameLst>
                                          </p:cBhvr>
                                          <p:tavLst>
                                            <p:tav tm="0">
                                              <p:val>
                                                <p:fltVal val="0"/>
                                              </p:val>
                                            </p:tav>
                                            <p:tav tm="100000">
                                              <p:val>
                                                <p:strVal val="#ppt_w"/>
                                              </p:val>
                                            </p:tav>
                                          </p:tavLst>
                                        </p:anim>
                                        <p:anim calcmode="lin" valueType="num">
                                          <p:cBhvr>
                                            <p:cTn id="48" dur="500" fill="hold"/>
                                            <p:tgtEl>
                                              <p:spTgt spid="191"/>
                                            </p:tgtEl>
                                            <p:attrNameLst>
                                              <p:attrName>ppt_h</p:attrName>
                                            </p:attrNameLst>
                                          </p:cBhvr>
                                          <p:tavLst>
                                            <p:tav tm="0">
                                              <p:val>
                                                <p:fltVal val="0"/>
                                              </p:val>
                                            </p:tav>
                                            <p:tav tm="100000">
                                              <p:val>
                                                <p:strVal val="#ppt_h"/>
                                              </p:val>
                                            </p:tav>
                                          </p:tavLst>
                                        </p:anim>
                                        <p:animEffect transition="in" filter="fade">
                                          <p:cBhvr>
                                            <p:cTn id="49" dur="500"/>
                                            <p:tgtEl>
                                              <p:spTgt spid="191"/>
                                            </p:tgtEl>
                                          </p:cBhvr>
                                        </p:animEffect>
                                      </p:childTnLst>
                                    </p:cTn>
                                  </p:par>
                                  <p:par>
                                    <p:cTn id="50" presetID="53" presetClass="entr" presetSubtype="16" fill="hold" nodeType="withEffect">
                                      <p:stCondLst>
                                        <p:cond delay="0"/>
                                      </p:stCondLst>
                                      <p:childTnLst>
                                        <p:set>
                                          <p:cBhvr>
                                            <p:cTn id="51" dur="1" fill="hold">
                                              <p:stCondLst>
                                                <p:cond delay="0"/>
                                              </p:stCondLst>
                                            </p:cTn>
                                            <p:tgtEl>
                                              <p:spTgt spid="194"/>
                                            </p:tgtEl>
                                            <p:attrNameLst>
                                              <p:attrName>style.visibility</p:attrName>
                                            </p:attrNameLst>
                                          </p:cBhvr>
                                          <p:to>
                                            <p:strVal val="visible"/>
                                          </p:to>
                                        </p:set>
                                        <p:anim calcmode="lin" valueType="num">
                                          <p:cBhvr>
                                            <p:cTn id="52" dur="500" fill="hold"/>
                                            <p:tgtEl>
                                              <p:spTgt spid="194"/>
                                            </p:tgtEl>
                                            <p:attrNameLst>
                                              <p:attrName>ppt_w</p:attrName>
                                            </p:attrNameLst>
                                          </p:cBhvr>
                                          <p:tavLst>
                                            <p:tav tm="0">
                                              <p:val>
                                                <p:fltVal val="0"/>
                                              </p:val>
                                            </p:tav>
                                            <p:tav tm="100000">
                                              <p:val>
                                                <p:strVal val="#ppt_w"/>
                                              </p:val>
                                            </p:tav>
                                          </p:tavLst>
                                        </p:anim>
                                        <p:anim calcmode="lin" valueType="num">
                                          <p:cBhvr>
                                            <p:cTn id="53" dur="500" fill="hold"/>
                                            <p:tgtEl>
                                              <p:spTgt spid="194"/>
                                            </p:tgtEl>
                                            <p:attrNameLst>
                                              <p:attrName>ppt_h</p:attrName>
                                            </p:attrNameLst>
                                          </p:cBhvr>
                                          <p:tavLst>
                                            <p:tav tm="0">
                                              <p:val>
                                                <p:fltVal val="0"/>
                                              </p:val>
                                            </p:tav>
                                            <p:tav tm="100000">
                                              <p:val>
                                                <p:strVal val="#ppt_h"/>
                                              </p:val>
                                            </p:tav>
                                          </p:tavLst>
                                        </p:anim>
                                        <p:animEffect transition="in" filter="fade">
                                          <p:cBhvr>
                                            <p:cTn id="54" dur="500"/>
                                            <p:tgtEl>
                                              <p:spTgt spid="194"/>
                                            </p:tgtEl>
                                          </p:cBhvr>
                                        </p:animEffect>
                                      </p:childTnLst>
                                    </p:cTn>
                                  </p:par>
                                  <p:par>
                                    <p:cTn id="55" presetID="53" presetClass="entr" presetSubtype="16" fill="hold" nodeType="withEffect">
                                      <p:stCondLst>
                                        <p:cond delay="0"/>
                                      </p:stCondLst>
                                      <p:childTnLst>
                                        <p:set>
                                          <p:cBhvr>
                                            <p:cTn id="56" dur="1" fill="hold">
                                              <p:stCondLst>
                                                <p:cond delay="0"/>
                                              </p:stCondLst>
                                            </p:cTn>
                                            <p:tgtEl>
                                              <p:spTgt spid="197"/>
                                            </p:tgtEl>
                                            <p:attrNameLst>
                                              <p:attrName>style.visibility</p:attrName>
                                            </p:attrNameLst>
                                          </p:cBhvr>
                                          <p:to>
                                            <p:strVal val="visible"/>
                                          </p:to>
                                        </p:set>
                                        <p:anim calcmode="lin" valueType="num">
                                          <p:cBhvr>
                                            <p:cTn id="57" dur="500" fill="hold"/>
                                            <p:tgtEl>
                                              <p:spTgt spid="197"/>
                                            </p:tgtEl>
                                            <p:attrNameLst>
                                              <p:attrName>ppt_w</p:attrName>
                                            </p:attrNameLst>
                                          </p:cBhvr>
                                          <p:tavLst>
                                            <p:tav tm="0">
                                              <p:val>
                                                <p:fltVal val="0"/>
                                              </p:val>
                                            </p:tav>
                                            <p:tav tm="100000">
                                              <p:val>
                                                <p:strVal val="#ppt_w"/>
                                              </p:val>
                                            </p:tav>
                                          </p:tavLst>
                                        </p:anim>
                                        <p:anim calcmode="lin" valueType="num">
                                          <p:cBhvr>
                                            <p:cTn id="58" dur="500" fill="hold"/>
                                            <p:tgtEl>
                                              <p:spTgt spid="197"/>
                                            </p:tgtEl>
                                            <p:attrNameLst>
                                              <p:attrName>ppt_h</p:attrName>
                                            </p:attrNameLst>
                                          </p:cBhvr>
                                          <p:tavLst>
                                            <p:tav tm="0">
                                              <p:val>
                                                <p:fltVal val="0"/>
                                              </p:val>
                                            </p:tav>
                                            <p:tav tm="100000">
                                              <p:val>
                                                <p:strVal val="#ppt_h"/>
                                              </p:val>
                                            </p:tav>
                                          </p:tavLst>
                                        </p:anim>
                                        <p:animEffect transition="in" filter="fade">
                                          <p:cBhvr>
                                            <p:cTn id="59" dur="500"/>
                                            <p:tgtEl>
                                              <p:spTgt spid="197"/>
                                            </p:tgtEl>
                                          </p:cBhvr>
                                        </p:animEffect>
                                      </p:childTnLst>
                                    </p:cTn>
                                  </p:par>
                                  <p:par>
                                    <p:cTn id="60" presetID="53" presetClass="entr" presetSubtype="16" fill="hold" nodeType="withEffect">
                                      <p:stCondLst>
                                        <p:cond delay="0"/>
                                      </p:stCondLst>
                                      <p:childTnLst>
                                        <p:set>
                                          <p:cBhvr>
                                            <p:cTn id="61" dur="1" fill="hold">
                                              <p:stCondLst>
                                                <p:cond delay="0"/>
                                              </p:stCondLst>
                                            </p:cTn>
                                            <p:tgtEl>
                                              <p:spTgt spid="200"/>
                                            </p:tgtEl>
                                            <p:attrNameLst>
                                              <p:attrName>style.visibility</p:attrName>
                                            </p:attrNameLst>
                                          </p:cBhvr>
                                          <p:to>
                                            <p:strVal val="visible"/>
                                          </p:to>
                                        </p:set>
                                        <p:anim calcmode="lin" valueType="num">
                                          <p:cBhvr>
                                            <p:cTn id="62" dur="500" fill="hold"/>
                                            <p:tgtEl>
                                              <p:spTgt spid="200"/>
                                            </p:tgtEl>
                                            <p:attrNameLst>
                                              <p:attrName>ppt_w</p:attrName>
                                            </p:attrNameLst>
                                          </p:cBhvr>
                                          <p:tavLst>
                                            <p:tav tm="0">
                                              <p:val>
                                                <p:fltVal val="0"/>
                                              </p:val>
                                            </p:tav>
                                            <p:tav tm="100000">
                                              <p:val>
                                                <p:strVal val="#ppt_w"/>
                                              </p:val>
                                            </p:tav>
                                          </p:tavLst>
                                        </p:anim>
                                        <p:anim calcmode="lin" valueType="num">
                                          <p:cBhvr>
                                            <p:cTn id="63" dur="500" fill="hold"/>
                                            <p:tgtEl>
                                              <p:spTgt spid="200"/>
                                            </p:tgtEl>
                                            <p:attrNameLst>
                                              <p:attrName>ppt_h</p:attrName>
                                            </p:attrNameLst>
                                          </p:cBhvr>
                                          <p:tavLst>
                                            <p:tav tm="0">
                                              <p:val>
                                                <p:fltVal val="0"/>
                                              </p:val>
                                            </p:tav>
                                            <p:tav tm="100000">
                                              <p:val>
                                                <p:strVal val="#ppt_h"/>
                                              </p:val>
                                            </p:tav>
                                          </p:tavLst>
                                        </p:anim>
                                        <p:animEffect transition="in" filter="fade">
                                          <p:cBhvr>
                                            <p:cTn id="64" dur="500"/>
                                            <p:tgtEl>
                                              <p:spTgt spid="200"/>
                                            </p:tgtEl>
                                          </p:cBhvr>
                                        </p:animEffect>
                                      </p:childTnLst>
                                    </p:cTn>
                                  </p:par>
                                  <p:par>
                                    <p:cTn id="65" presetID="42" presetClass="path" presetSubtype="0" fill="hold" nodeType="withEffect">
                                      <p:stCondLst>
                                        <p:cond delay="0"/>
                                      </p:stCondLst>
                                      <p:childTnLst>
                                        <p:animMotion origin="layout" path="M -2.77778E-7 -1.60494E-6 L 0.16788 0.62624 " pathEditMode="relative" rAng="0" ptsTypes="AA">
                                          <p:cBhvr>
                                            <p:cTn id="66" dur="500" spd="-100000" fill="hold"/>
                                            <p:tgtEl>
                                              <p:spTgt spid="173"/>
                                            </p:tgtEl>
                                            <p:attrNameLst>
                                              <p:attrName>ppt_x</p:attrName>
                                              <p:attrName>ppt_y</p:attrName>
                                            </p:attrNameLst>
                                          </p:cBhvr>
                                          <p:rCtr x="8385" y="31296"/>
                                        </p:animMotion>
                                      </p:childTnLst>
                                    </p:cTn>
                                  </p:par>
                                  <p:par>
                                    <p:cTn id="67" presetID="42" presetClass="path" presetSubtype="0" fill="hold" nodeType="withEffect">
                                      <p:stCondLst>
                                        <p:cond delay="0"/>
                                      </p:stCondLst>
                                      <p:childTnLst>
                                        <p:animMotion origin="layout" path="M 1.38889E-6 -2.96296E-6 L -0.24583 0.48704 " pathEditMode="relative" rAng="0" ptsTypes="AA">
                                          <p:cBhvr>
                                            <p:cTn id="68" dur="500" spd="-100000" fill="hold"/>
                                            <p:tgtEl>
                                              <p:spTgt spid="176"/>
                                            </p:tgtEl>
                                            <p:attrNameLst>
                                              <p:attrName>ppt_x</p:attrName>
                                              <p:attrName>ppt_y</p:attrName>
                                            </p:attrNameLst>
                                          </p:cBhvr>
                                          <p:rCtr x="-12292" y="24352"/>
                                        </p:animMotion>
                                      </p:childTnLst>
                                    </p:cTn>
                                  </p:par>
                                  <p:par>
                                    <p:cTn id="69" presetID="42" presetClass="path" presetSubtype="0" fill="hold" nodeType="withEffect">
                                      <p:stCondLst>
                                        <p:cond delay="0"/>
                                      </p:stCondLst>
                                      <p:childTnLst>
                                        <p:animMotion origin="layout" path="M 3.88889E-6 3.20988E-6 L -0.13125 0.61296 " pathEditMode="relative" rAng="0" ptsTypes="AA">
                                          <p:cBhvr>
                                            <p:cTn id="70" dur="500" spd="-100000" fill="hold"/>
                                            <p:tgtEl>
                                              <p:spTgt spid="179"/>
                                            </p:tgtEl>
                                            <p:attrNameLst>
                                              <p:attrName>ppt_x</p:attrName>
                                              <p:attrName>ppt_y</p:attrName>
                                            </p:attrNameLst>
                                          </p:cBhvr>
                                          <p:rCtr x="-6562" y="30648"/>
                                        </p:animMotion>
                                      </p:childTnLst>
                                    </p:cTn>
                                  </p:par>
                                  <p:par>
                                    <p:cTn id="71" presetID="42" presetClass="path" presetSubtype="0" fill="hold" nodeType="withEffect">
                                      <p:stCondLst>
                                        <p:cond delay="0"/>
                                      </p:stCondLst>
                                      <p:childTnLst>
                                        <p:animMotion origin="layout" path="M 5E-6 4.32099E-6 L 0.27987 0.60648 " pathEditMode="relative" rAng="0" ptsTypes="AA">
                                          <p:cBhvr>
                                            <p:cTn id="72" dur="500" spd="-100000" fill="hold"/>
                                            <p:tgtEl>
                                              <p:spTgt spid="182"/>
                                            </p:tgtEl>
                                            <p:attrNameLst>
                                              <p:attrName>ppt_x</p:attrName>
                                              <p:attrName>ppt_y</p:attrName>
                                            </p:attrNameLst>
                                          </p:cBhvr>
                                          <p:rCtr x="13993" y="30309"/>
                                        </p:animMotion>
                                      </p:childTnLst>
                                    </p:cTn>
                                  </p:par>
                                  <p:par>
                                    <p:cTn id="73" presetID="42" presetClass="path" presetSubtype="0" fill="hold" nodeType="withEffect">
                                      <p:stCondLst>
                                        <p:cond delay="0"/>
                                      </p:stCondLst>
                                      <p:childTnLst>
                                        <p:animMotion origin="layout" path="M -3.61111E-6 -9.87654E-7 L 0.08091 0.58364 " pathEditMode="relative" rAng="0" ptsTypes="AA">
                                          <p:cBhvr>
                                            <p:cTn id="74" dur="500" spd="-100000" fill="hold"/>
                                            <p:tgtEl>
                                              <p:spTgt spid="185"/>
                                            </p:tgtEl>
                                            <p:attrNameLst>
                                              <p:attrName>ppt_x</p:attrName>
                                              <p:attrName>ppt_y</p:attrName>
                                            </p:attrNameLst>
                                          </p:cBhvr>
                                          <p:rCtr x="4045" y="29167"/>
                                        </p:animMotion>
                                      </p:childTnLst>
                                    </p:cTn>
                                  </p:par>
                                  <p:par>
                                    <p:cTn id="75" presetID="42" presetClass="path" presetSubtype="0" fill="hold" nodeType="withEffect">
                                      <p:stCondLst>
                                        <p:cond delay="0"/>
                                      </p:stCondLst>
                                      <p:childTnLst>
                                        <p:animMotion origin="layout" path="M -4.72222E-6 3.33333E-6 L 0.04619 0.57808 " pathEditMode="relative" rAng="0" ptsTypes="AA">
                                          <p:cBhvr>
                                            <p:cTn id="76" dur="500" spd="-100000" fill="hold"/>
                                            <p:tgtEl>
                                              <p:spTgt spid="188"/>
                                            </p:tgtEl>
                                            <p:attrNameLst>
                                              <p:attrName>ppt_x</p:attrName>
                                              <p:attrName>ppt_y</p:attrName>
                                            </p:attrNameLst>
                                          </p:cBhvr>
                                          <p:rCtr x="2309" y="28889"/>
                                        </p:animMotion>
                                      </p:childTnLst>
                                    </p:cTn>
                                  </p:par>
                                  <p:par>
                                    <p:cTn id="77" presetID="42" presetClass="path" presetSubtype="0" fill="hold" nodeType="withEffect">
                                      <p:stCondLst>
                                        <p:cond delay="0"/>
                                      </p:stCondLst>
                                      <p:childTnLst>
                                        <p:animMotion origin="layout" path="M 2.5E-6 -1.11111E-6 L -0.05191 0.61512 " pathEditMode="relative" rAng="0" ptsTypes="AA">
                                          <p:cBhvr>
                                            <p:cTn id="78" dur="500" spd="-100000" fill="hold"/>
                                            <p:tgtEl>
                                              <p:spTgt spid="191"/>
                                            </p:tgtEl>
                                            <p:attrNameLst>
                                              <p:attrName>ppt_x</p:attrName>
                                              <p:attrName>ppt_y</p:attrName>
                                            </p:attrNameLst>
                                          </p:cBhvr>
                                          <p:rCtr x="-2604" y="30741"/>
                                        </p:animMotion>
                                      </p:childTnLst>
                                    </p:cTn>
                                  </p:par>
                                  <p:par>
                                    <p:cTn id="79" presetID="42" presetClass="path" presetSubtype="0" fill="hold" nodeType="withEffect">
                                      <p:stCondLst>
                                        <p:cond delay="0"/>
                                      </p:stCondLst>
                                      <p:childTnLst>
                                        <p:animMotion origin="layout" path="M -3.88889E-6 -3.7037E-6 L -0.1375 0.75 " pathEditMode="relative" rAng="0" ptsTypes="AA">
                                          <p:cBhvr>
                                            <p:cTn id="80" dur="500" spd="-100000" fill="hold"/>
                                            <p:tgtEl>
                                              <p:spTgt spid="194"/>
                                            </p:tgtEl>
                                            <p:attrNameLst>
                                              <p:attrName>ppt_x</p:attrName>
                                              <p:attrName>ppt_y</p:attrName>
                                            </p:attrNameLst>
                                          </p:cBhvr>
                                          <p:rCtr x="-6875" y="37500"/>
                                        </p:animMotion>
                                      </p:childTnLst>
                                    </p:cTn>
                                  </p:par>
                                  <p:par>
                                    <p:cTn id="81" presetID="42" presetClass="path" presetSubtype="0" fill="hold" nodeType="withEffect">
                                      <p:stCondLst>
                                        <p:cond delay="0"/>
                                      </p:stCondLst>
                                      <p:childTnLst>
                                        <p:animMotion origin="layout" path="M -4.44444E-6 -4.07407E-6 L 0.07709 0.69074 " pathEditMode="relative" rAng="0" ptsTypes="AA">
                                          <p:cBhvr>
                                            <p:cTn id="82" dur="500" spd="-100000" fill="hold"/>
                                            <p:tgtEl>
                                              <p:spTgt spid="197"/>
                                            </p:tgtEl>
                                            <p:attrNameLst>
                                              <p:attrName>ppt_x</p:attrName>
                                              <p:attrName>ppt_y</p:attrName>
                                            </p:attrNameLst>
                                          </p:cBhvr>
                                          <p:rCtr x="3854" y="34537"/>
                                        </p:animMotion>
                                      </p:childTnLst>
                                    </p:cTn>
                                  </p:par>
                                  <p:par>
                                    <p:cTn id="83" presetID="42" presetClass="path" presetSubtype="0" fill="hold" nodeType="withEffect">
                                      <p:stCondLst>
                                        <p:cond delay="0"/>
                                      </p:stCondLst>
                                      <p:childTnLst>
                                        <p:animMotion origin="layout" path="M 1.11111E-6 -6.17284E-7 L -0.16389 0.69012 " pathEditMode="relative" rAng="0" ptsTypes="AA">
                                          <p:cBhvr>
                                            <p:cTn id="84" dur="500" spd="-100000" fill="hold"/>
                                            <p:tgtEl>
                                              <p:spTgt spid="200"/>
                                            </p:tgtEl>
                                            <p:attrNameLst>
                                              <p:attrName>ppt_x</p:attrName>
                                              <p:attrName>ppt_y</p:attrName>
                                            </p:attrNameLst>
                                          </p:cBhvr>
                                          <p:rCtr x="-8194" y="34506"/>
                                        </p:animMotion>
                                      </p:childTnLst>
                                    </p:cTn>
                                  </p:par>
                                </p:childTnLst>
                              </p:cTn>
                            </p:par>
                            <p:par>
                              <p:cTn id="85" fill="hold">
                                <p:stCondLst>
                                  <p:cond delay="1500"/>
                                </p:stCondLst>
                                <p:childTnLst>
                                  <p:par>
                                    <p:cTn id="86" presetID="42" presetClass="entr" presetSubtype="0" fill="hold" grpId="0" nodeType="afterEffect">
                                      <p:stCondLst>
                                        <p:cond delay="0"/>
                                      </p:stCondLst>
                                      <p:childTnLst>
                                        <p:set>
                                          <p:cBhvr>
                                            <p:cTn id="87" dur="1" fill="hold">
                                              <p:stCondLst>
                                                <p:cond delay="0"/>
                                              </p:stCondLst>
                                            </p:cTn>
                                            <p:tgtEl>
                                              <p:spTgt spid="203"/>
                                            </p:tgtEl>
                                            <p:attrNameLst>
                                              <p:attrName>style.visibility</p:attrName>
                                            </p:attrNameLst>
                                          </p:cBhvr>
                                          <p:to>
                                            <p:strVal val="visible"/>
                                          </p:to>
                                        </p:set>
                                        <p:animEffect transition="in" filter="fade">
                                          <p:cBhvr>
                                            <p:cTn id="88" dur="500"/>
                                            <p:tgtEl>
                                              <p:spTgt spid="203"/>
                                            </p:tgtEl>
                                          </p:cBhvr>
                                        </p:animEffect>
                                        <p:anim calcmode="lin" valueType="num">
                                          <p:cBhvr>
                                            <p:cTn id="89" dur="500" fill="hold"/>
                                            <p:tgtEl>
                                              <p:spTgt spid="203"/>
                                            </p:tgtEl>
                                            <p:attrNameLst>
                                              <p:attrName>ppt_x</p:attrName>
                                            </p:attrNameLst>
                                          </p:cBhvr>
                                          <p:tavLst>
                                            <p:tav tm="0">
                                              <p:val>
                                                <p:strVal val="#ppt_x"/>
                                              </p:val>
                                            </p:tav>
                                            <p:tav tm="100000">
                                              <p:val>
                                                <p:strVal val="#ppt_x"/>
                                              </p:val>
                                            </p:tav>
                                          </p:tavLst>
                                        </p:anim>
                                        <p:anim calcmode="lin" valueType="num">
                                          <p:cBhvr>
                                            <p:cTn id="90" dur="500" fill="hold"/>
                                            <p:tgtEl>
                                              <p:spTgt spid="203"/>
                                            </p:tgtEl>
                                            <p:attrNameLst>
                                              <p:attrName>ppt_y</p:attrName>
                                            </p:attrNameLst>
                                          </p:cBhvr>
                                          <p:tavLst>
                                            <p:tav tm="0">
                                              <p:val>
                                                <p:strVal val="#ppt_y+.1"/>
                                              </p:val>
                                            </p:tav>
                                            <p:tav tm="100000">
                                              <p:val>
                                                <p:strVal val="#ppt_y"/>
                                              </p:val>
                                            </p:tav>
                                          </p:tavLst>
                                        </p:anim>
                                      </p:childTnLst>
                                    </p:cTn>
                                  </p:par>
                                </p:childTnLst>
                              </p:cTn>
                            </p:par>
                            <p:par>
                              <p:cTn id="91" fill="hold">
                                <p:stCondLst>
                                  <p:cond delay="2000"/>
                                </p:stCondLst>
                                <p:childTnLst>
                                  <p:par>
                                    <p:cTn id="92" presetID="53" presetClass="entr" presetSubtype="16" fill="hold" nodeType="afterEffect">
                                      <p:stCondLst>
                                        <p:cond delay="0"/>
                                      </p:stCondLst>
                                      <p:childTnLst>
                                        <p:set>
                                          <p:cBhvr>
                                            <p:cTn id="93" dur="1" fill="hold">
                                              <p:stCondLst>
                                                <p:cond delay="0"/>
                                              </p:stCondLst>
                                            </p:cTn>
                                            <p:tgtEl>
                                              <p:spTgt spid="204"/>
                                            </p:tgtEl>
                                            <p:attrNameLst>
                                              <p:attrName>style.visibility</p:attrName>
                                            </p:attrNameLst>
                                          </p:cBhvr>
                                          <p:to>
                                            <p:strVal val="visible"/>
                                          </p:to>
                                        </p:set>
                                        <p:anim calcmode="lin" valueType="num">
                                          <p:cBhvr>
                                            <p:cTn id="94" dur="500" fill="hold"/>
                                            <p:tgtEl>
                                              <p:spTgt spid="204"/>
                                            </p:tgtEl>
                                            <p:attrNameLst>
                                              <p:attrName>ppt_w</p:attrName>
                                            </p:attrNameLst>
                                          </p:cBhvr>
                                          <p:tavLst>
                                            <p:tav tm="0">
                                              <p:val>
                                                <p:fltVal val="0"/>
                                              </p:val>
                                            </p:tav>
                                            <p:tav tm="100000">
                                              <p:val>
                                                <p:strVal val="#ppt_w"/>
                                              </p:val>
                                            </p:tav>
                                          </p:tavLst>
                                        </p:anim>
                                        <p:anim calcmode="lin" valueType="num">
                                          <p:cBhvr>
                                            <p:cTn id="95" dur="500" fill="hold"/>
                                            <p:tgtEl>
                                              <p:spTgt spid="204"/>
                                            </p:tgtEl>
                                            <p:attrNameLst>
                                              <p:attrName>ppt_h</p:attrName>
                                            </p:attrNameLst>
                                          </p:cBhvr>
                                          <p:tavLst>
                                            <p:tav tm="0">
                                              <p:val>
                                                <p:fltVal val="0"/>
                                              </p:val>
                                            </p:tav>
                                            <p:tav tm="100000">
                                              <p:val>
                                                <p:strVal val="#ppt_h"/>
                                              </p:val>
                                            </p:tav>
                                          </p:tavLst>
                                        </p:anim>
                                        <p:animEffect transition="in" filter="fade">
                                          <p:cBhvr>
                                            <p:cTn id="96" dur="500"/>
                                            <p:tgtEl>
                                              <p:spTgt spid="204"/>
                                            </p:tgtEl>
                                          </p:cBhvr>
                                        </p:animEffect>
                                      </p:childTnLst>
                                    </p:cTn>
                                  </p:par>
                                  <p:par>
                                    <p:cTn id="97" presetID="53" presetClass="entr" presetSubtype="16" fill="hold" nodeType="withEffect">
                                      <p:stCondLst>
                                        <p:cond delay="0"/>
                                      </p:stCondLst>
                                      <p:childTnLst>
                                        <p:set>
                                          <p:cBhvr>
                                            <p:cTn id="98" dur="1" fill="hold">
                                              <p:stCondLst>
                                                <p:cond delay="0"/>
                                              </p:stCondLst>
                                            </p:cTn>
                                            <p:tgtEl>
                                              <p:spTgt spid="207"/>
                                            </p:tgtEl>
                                            <p:attrNameLst>
                                              <p:attrName>style.visibility</p:attrName>
                                            </p:attrNameLst>
                                          </p:cBhvr>
                                          <p:to>
                                            <p:strVal val="visible"/>
                                          </p:to>
                                        </p:set>
                                        <p:anim calcmode="lin" valueType="num">
                                          <p:cBhvr>
                                            <p:cTn id="99" dur="500" fill="hold"/>
                                            <p:tgtEl>
                                              <p:spTgt spid="207"/>
                                            </p:tgtEl>
                                            <p:attrNameLst>
                                              <p:attrName>ppt_w</p:attrName>
                                            </p:attrNameLst>
                                          </p:cBhvr>
                                          <p:tavLst>
                                            <p:tav tm="0">
                                              <p:val>
                                                <p:fltVal val="0"/>
                                              </p:val>
                                            </p:tav>
                                            <p:tav tm="100000">
                                              <p:val>
                                                <p:strVal val="#ppt_w"/>
                                              </p:val>
                                            </p:tav>
                                          </p:tavLst>
                                        </p:anim>
                                        <p:anim calcmode="lin" valueType="num">
                                          <p:cBhvr>
                                            <p:cTn id="100" dur="500" fill="hold"/>
                                            <p:tgtEl>
                                              <p:spTgt spid="207"/>
                                            </p:tgtEl>
                                            <p:attrNameLst>
                                              <p:attrName>ppt_h</p:attrName>
                                            </p:attrNameLst>
                                          </p:cBhvr>
                                          <p:tavLst>
                                            <p:tav tm="0">
                                              <p:val>
                                                <p:fltVal val="0"/>
                                              </p:val>
                                            </p:tav>
                                            <p:tav tm="100000">
                                              <p:val>
                                                <p:strVal val="#ppt_h"/>
                                              </p:val>
                                            </p:tav>
                                          </p:tavLst>
                                        </p:anim>
                                        <p:animEffect transition="in" filter="fade">
                                          <p:cBhvr>
                                            <p:cTn id="101" dur="500"/>
                                            <p:tgtEl>
                                              <p:spTgt spid="207"/>
                                            </p:tgtEl>
                                          </p:cBhvr>
                                        </p:animEffect>
                                      </p:childTnLst>
                                    </p:cTn>
                                  </p:par>
                                  <p:par>
                                    <p:cTn id="102" presetID="53" presetClass="entr" presetSubtype="16" fill="hold" nodeType="withEffect">
                                      <p:stCondLst>
                                        <p:cond delay="0"/>
                                      </p:stCondLst>
                                      <p:childTnLst>
                                        <p:set>
                                          <p:cBhvr>
                                            <p:cTn id="103" dur="1" fill="hold">
                                              <p:stCondLst>
                                                <p:cond delay="0"/>
                                              </p:stCondLst>
                                            </p:cTn>
                                            <p:tgtEl>
                                              <p:spTgt spid="210"/>
                                            </p:tgtEl>
                                            <p:attrNameLst>
                                              <p:attrName>style.visibility</p:attrName>
                                            </p:attrNameLst>
                                          </p:cBhvr>
                                          <p:to>
                                            <p:strVal val="visible"/>
                                          </p:to>
                                        </p:set>
                                        <p:anim calcmode="lin" valueType="num">
                                          <p:cBhvr>
                                            <p:cTn id="104" dur="500" fill="hold"/>
                                            <p:tgtEl>
                                              <p:spTgt spid="210"/>
                                            </p:tgtEl>
                                            <p:attrNameLst>
                                              <p:attrName>ppt_w</p:attrName>
                                            </p:attrNameLst>
                                          </p:cBhvr>
                                          <p:tavLst>
                                            <p:tav tm="0">
                                              <p:val>
                                                <p:fltVal val="0"/>
                                              </p:val>
                                            </p:tav>
                                            <p:tav tm="100000">
                                              <p:val>
                                                <p:strVal val="#ppt_w"/>
                                              </p:val>
                                            </p:tav>
                                          </p:tavLst>
                                        </p:anim>
                                        <p:anim calcmode="lin" valueType="num">
                                          <p:cBhvr>
                                            <p:cTn id="105" dur="500" fill="hold"/>
                                            <p:tgtEl>
                                              <p:spTgt spid="210"/>
                                            </p:tgtEl>
                                            <p:attrNameLst>
                                              <p:attrName>ppt_h</p:attrName>
                                            </p:attrNameLst>
                                          </p:cBhvr>
                                          <p:tavLst>
                                            <p:tav tm="0">
                                              <p:val>
                                                <p:fltVal val="0"/>
                                              </p:val>
                                            </p:tav>
                                            <p:tav tm="100000">
                                              <p:val>
                                                <p:strVal val="#ppt_h"/>
                                              </p:val>
                                            </p:tav>
                                          </p:tavLst>
                                        </p:anim>
                                        <p:animEffect transition="in" filter="fade">
                                          <p:cBhvr>
                                            <p:cTn id="106" dur="500"/>
                                            <p:tgtEl>
                                              <p:spTgt spid="210"/>
                                            </p:tgtEl>
                                          </p:cBhvr>
                                        </p:animEffect>
                                      </p:childTnLst>
                                    </p:cTn>
                                  </p:par>
                                  <p:par>
                                    <p:cTn id="107" presetID="53" presetClass="entr" presetSubtype="16" fill="hold" nodeType="withEffect">
                                      <p:stCondLst>
                                        <p:cond delay="0"/>
                                      </p:stCondLst>
                                      <p:childTnLst>
                                        <p:set>
                                          <p:cBhvr>
                                            <p:cTn id="108" dur="1" fill="hold">
                                              <p:stCondLst>
                                                <p:cond delay="0"/>
                                              </p:stCondLst>
                                            </p:cTn>
                                            <p:tgtEl>
                                              <p:spTgt spid="213"/>
                                            </p:tgtEl>
                                            <p:attrNameLst>
                                              <p:attrName>style.visibility</p:attrName>
                                            </p:attrNameLst>
                                          </p:cBhvr>
                                          <p:to>
                                            <p:strVal val="visible"/>
                                          </p:to>
                                        </p:set>
                                        <p:anim calcmode="lin" valueType="num">
                                          <p:cBhvr>
                                            <p:cTn id="109" dur="500" fill="hold"/>
                                            <p:tgtEl>
                                              <p:spTgt spid="213"/>
                                            </p:tgtEl>
                                            <p:attrNameLst>
                                              <p:attrName>ppt_w</p:attrName>
                                            </p:attrNameLst>
                                          </p:cBhvr>
                                          <p:tavLst>
                                            <p:tav tm="0">
                                              <p:val>
                                                <p:fltVal val="0"/>
                                              </p:val>
                                            </p:tav>
                                            <p:tav tm="100000">
                                              <p:val>
                                                <p:strVal val="#ppt_w"/>
                                              </p:val>
                                            </p:tav>
                                          </p:tavLst>
                                        </p:anim>
                                        <p:anim calcmode="lin" valueType="num">
                                          <p:cBhvr>
                                            <p:cTn id="110" dur="500" fill="hold"/>
                                            <p:tgtEl>
                                              <p:spTgt spid="213"/>
                                            </p:tgtEl>
                                            <p:attrNameLst>
                                              <p:attrName>ppt_h</p:attrName>
                                            </p:attrNameLst>
                                          </p:cBhvr>
                                          <p:tavLst>
                                            <p:tav tm="0">
                                              <p:val>
                                                <p:fltVal val="0"/>
                                              </p:val>
                                            </p:tav>
                                            <p:tav tm="100000">
                                              <p:val>
                                                <p:strVal val="#ppt_h"/>
                                              </p:val>
                                            </p:tav>
                                          </p:tavLst>
                                        </p:anim>
                                        <p:animEffect transition="in" filter="fade">
                                          <p:cBhvr>
                                            <p:cTn id="111" dur="500"/>
                                            <p:tgtEl>
                                              <p:spTgt spid="213"/>
                                            </p:tgtEl>
                                          </p:cBhvr>
                                        </p:animEffect>
                                      </p:childTnLst>
                                    </p:cTn>
                                  </p:par>
                                  <p:par>
                                    <p:cTn id="112" presetID="53" presetClass="entr" presetSubtype="16" fill="hold" nodeType="withEffect">
                                      <p:stCondLst>
                                        <p:cond delay="0"/>
                                      </p:stCondLst>
                                      <p:childTnLst>
                                        <p:set>
                                          <p:cBhvr>
                                            <p:cTn id="113" dur="1" fill="hold">
                                              <p:stCondLst>
                                                <p:cond delay="0"/>
                                              </p:stCondLst>
                                            </p:cTn>
                                            <p:tgtEl>
                                              <p:spTgt spid="281"/>
                                            </p:tgtEl>
                                            <p:attrNameLst>
                                              <p:attrName>style.visibility</p:attrName>
                                            </p:attrNameLst>
                                          </p:cBhvr>
                                          <p:to>
                                            <p:strVal val="visible"/>
                                          </p:to>
                                        </p:set>
                                        <p:anim calcmode="lin" valueType="num">
                                          <p:cBhvr>
                                            <p:cTn id="114" dur="500" fill="hold"/>
                                            <p:tgtEl>
                                              <p:spTgt spid="281"/>
                                            </p:tgtEl>
                                            <p:attrNameLst>
                                              <p:attrName>ppt_w</p:attrName>
                                            </p:attrNameLst>
                                          </p:cBhvr>
                                          <p:tavLst>
                                            <p:tav tm="0">
                                              <p:val>
                                                <p:fltVal val="0"/>
                                              </p:val>
                                            </p:tav>
                                            <p:tav tm="100000">
                                              <p:val>
                                                <p:strVal val="#ppt_w"/>
                                              </p:val>
                                            </p:tav>
                                          </p:tavLst>
                                        </p:anim>
                                        <p:anim calcmode="lin" valueType="num">
                                          <p:cBhvr>
                                            <p:cTn id="115" dur="500" fill="hold"/>
                                            <p:tgtEl>
                                              <p:spTgt spid="281"/>
                                            </p:tgtEl>
                                            <p:attrNameLst>
                                              <p:attrName>ppt_h</p:attrName>
                                            </p:attrNameLst>
                                          </p:cBhvr>
                                          <p:tavLst>
                                            <p:tav tm="0">
                                              <p:val>
                                                <p:fltVal val="0"/>
                                              </p:val>
                                            </p:tav>
                                            <p:tav tm="100000">
                                              <p:val>
                                                <p:strVal val="#ppt_h"/>
                                              </p:val>
                                            </p:tav>
                                          </p:tavLst>
                                        </p:anim>
                                        <p:animEffect transition="in" filter="fade">
                                          <p:cBhvr>
                                            <p:cTn id="116" dur="500"/>
                                            <p:tgtEl>
                                              <p:spTgt spid="281"/>
                                            </p:tgtEl>
                                          </p:cBhvr>
                                        </p:animEffect>
                                      </p:childTnLst>
                                    </p:cTn>
                                  </p:par>
                                  <p:par>
                                    <p:cTn id="117" presetID="53" presetClass="entr" presetSubtype="16" fill="hold" nodeType="withEffect">
                                      <p:stCondLst>
                                        <p:cond delay="0"/>
                                      </p:stCondLst>
                                      <p:childTnLst>
                                        <p:set>
                                          <p:cBhvr>
                                            <p:cTn id="118" dur="1" fill="hold">
                                              <p:stCondLst>
                                                <p:cond delay="0"/>
                                              </p:stCondLst>
                                            </p:cTn>
                                            <p:tgtEl>
                                              <p:spTgt spid="216"/>
                                            </p:tgtEl>
                                            <p:attrNameLst>
                                              <p:attrName>style.visibility</p:attrName>
                                            </p:attrNameLst>
                                          </p:cBhvr>
                                          <p:to>
                                            <p:strVal val="visible"/>
                                          </p:to>
                                        </p:set>
                                        <p:anim calcmode="lin" valueType="num">
                                          <p:cBhvr>
                                            <p:cTn id="119" dur="500" fill="hold"/>
                                            <p:tgtEl>
                                              <p:spTgt spid="216"/>
                                            </p:tgtEl>
                                            <p:attrNameLst>
                                              <p:attrName>ppt_w</p:attrName>
                                            </p:attrNameLst>
                                          </p:cBhvr>
                                          <p:tavLst>
                                            <p:tav tm="0">
                                              <p:val>
                                                <p:fltVal val="0"/>
                                              </p:val>
                                            </p:tav>
                                            <p:tav tm="100000">
                                              <p:val>
                                                <p:strVal val="#ppt_w"/>
                                              </p:val>
                                            </p:tav>
                                          </p:tavLst>
                                        </p:anim>
                                        <p:anim calcmode="lin" valueType="num">
                                          <p:cBhvr>
                                            <p:cTn id="120" dur="500" fill="hold"/>
                                            <p:tgtEl>
                                              <p:spTgt spid="216"/>
                                            </p:tgtEl>
                                            <p:attrNameLst>
                                              <p:attrName>ppt_h</p:attrName>
                                            </p:attrNameLst>
                                          </p:cBhvr>
                                          <p:tavLst>
                                            <p:tav tm="0">
                                              <p:val>
                                                <p:fltVal val="0"/>
                                              </p:val>
                                            </p:tav>
                                            <p:tav tm="100000">
                                              <p:val>
                                                <p:strVal val="#ppt_h"/>
                                              </p:val>
                                            </p:tav>
                                          </p:tavLst>
                                        </p:anim>
                                        <p:animEffect transition="in" filter="fade">
                                          <p:cBhvr>
                                            <p:cTn id="121" dur="500"/>
                                            <p:tgtEl>
                                              <p:spTgt spid="216"/>
                                            </p:tgtEl>
                                          </p:cBhvr>
                                        </p:animEffect>
                                      </p:childTnLst>
                                    </p:cTn>
                                  </p:par>
                                  <p:par>
                                    <p:cTn id="122" presetID="53" presetClass="entr" presetSubtype="16" fill="hold" nodeType="withEffect">
                                      <p:stCondLst>
                                        <p:cond delay="0"/>
                                      </p:stCondLst>
                                      <p:childTnLst>
                                        <p:set>
                                          <p:cBhvr>
                                            <p:cTn id="123" dur="1" fill="hold">
                                              <p:stCondLst>
                                                <p:cond delay="0"/>
                                              </p:stCondLst>
                                            </p:cTn>
                                            <p:tgtEl>
                                              <p:spTgt spid="219"/>
                                            </p:tgtEl>
                                            <p:attrNameLst>
                                              <p:attrName>style.visibility</p:attrName>
                                            </p:attrNameLst>
                                          </p:cBhvr>
                                          <p:to>
                                            <p:strVal val="visible"/>
                                          </p:to>
                                        </p:set>
                                        <p:anim calcmode="lin" valueType="num">
                                          <p:cBhvr>
                                            <p:cTn id="124" dur="500" fill="hold"/>
                                            <p:tgtEl>
                                              <p:spTgt spid="219"/>
                                            </p:tgtEl>
                                            <p:attrNameLst>
                                              <p:attrName>ppt_w</p:attrName>
                                            </p:attrNameLst>
                                          </p:cBhvr>
                                          <p:tavLst>
                                            <p:tav tm="0">
                                              <p:val>
                                                <p:fltVal val="0"/>
                                              </p:val>
                                            </p:tav>
                                            <p:tav tm="100000">
                                              <p:val>
                                                <p:strVal val="#ppt_w"/>
                                              </p:val>
                                            </p:tav>
                                          </p:tavLst>
                                        </p:anim>
                                        <p:anim calcmode="lin" valueType="num">
                                          <p:cBhvr>
                                            <p:cTn id="125" dur="500" fill="hold"/>
                                            <p:tgtEl>
                                              <p:spTgt spid="219"/>
                                            </p:tgtEl>
                                            <p:attrNameLst>
                                              <p:attrName>ppt_h</p:attrName>
                                            </p:attrNameLst>
                                          </p:cBhvr>
                                          <p:tavLst>
                                            <p:tav tm="0">
                                              <p:val>
                                                <p:fltVal val="0"/>
                                              </p:val>
                                            </p:tav>
                                            <p:tav tm="100000">
                                              <p:val>
                                                <p:strVal val="#ppt_h"/>
                                              </p:val>
                                            </p:tav>
                                          </p:tavLst>
                                        </p:anim>
                                        <p:animEffect transition="in" filter="fade">
                                          <p:cBhvr>
                                            <p:cTn id="126" dur="500"/>
                                            <p:tgtEl>
                                              <p:spTgt spid="219"/>
                                            </p:tgtEl>
                                          </p:cBhvr>
                                        </p:animEffect>
                                      </p:childTnLst>
                                    </p:cTn>
                                  </p:par>
                                  <p:par>
                                    <p:cTn id="127" presetID="53" presetClass="entr" presetSubtype="16" fill="hold" nodeType="withEffect">
                                      <p:stCondLst>
                                        <p:cond delay="0"/>
                                      </p:stCondLst>
                                      <p:childTnLst>
                                        <p:set>
                                          <p:cBhvr>
                                            <p:cTn id="128" dur="1" fill="hold">
                                              <p:stCondLst>
                                                <p:cond delay="0"/>
                                              </p:stCondLst>
                                            </p:cTn>
                                            <p:tgtEl>
                                              <p:spTgt spid="284"/>
                                            </p:tgtEl>
                                            <p:attrNameLst>
                                              <p:attrName>style.visibility</p:attrName>
                                            </p:attrNameLst>
                                          </p:cBhvr>
                                          <p:to>
                                            <p:strVal val="visible"/>
                                          </p:to>
                                        </p:set>
                                        <p:anim calcmode="lin" valueType="num">
                                          <p:cBhvr>
                                            <p:cTn id="129" dur="500" fill="hold"/>
                                            <p:tgtEl>
                                              <p:spTgt spid="284"/>
                                            </p:tgtEl>
                                            <p:attrNameLst>
                                              <p:attrName>ppt_w</p:attrName>
                                            </p:attrNameLst>
                                          </p:cBhvr>
                                          <p:tavLst>
                                            <p:tav tm="0">
                                              <p:val>
                                                <p:fltVal val="0"/>
                                              </p:val>
                                            </p:tav>
                                            <p:tav tm="100000">
                                              <p:val>
                                                <p:strVal val="#ppt_w"/>
                                              </p:val>
                                            </p:tav>
                                          </p:tavLst>
                                        </p:anim>
                                        <p:anim calcmode="lin" valueType="num">
                                          <p:cBhvr>
                                            <p:cTn id="130" dur="500" fill="hold"/>
                                            <p:tgtEl>
                                              <p:spTgt spid="284"/>
                                            </p:tgtEl>
                                            <p:attrNameLst>
                                              <p:attrName>ppt_h</p:attrName>
                                            </p:attrNameLst>
                                          </p:cBhvr>
                                          <p:tavLst>
                                            <p:tav tm="0">
                                              <p:val>
                                                <p:fltVal val="0"/>
                                              </p:val>
                                            </p:tav>
                                            <p:tav tm="100000">
                                              <p:val>
                                                <p:strVal val="#ppt_h"/>
                                              </p:val>
                                            </p:tav>
                                          </p:tavLst>
                                        </p:anim>
                                        <p:animEffect transition="in" filter="fade">
                                          <p:cBhvr>
                                            <p:cTn id="131" dur="500"/>
                                            <p:tgtEl>
                                              <p:spTgt spid="284"/>
                                            </p:tgtEl>
                                          </p:cBhvr>
                                        </p:animEffect>
                                      </p:childTnLst>
                                    </p:cTn>
                                  </p:par>
                                  <p:par>
                                    <p:cTn id="132" presetID="53" presetClass="entr" presetSubtype="16" fill="hold" nodeType="withEffect">
                                      <p:stCondLst>
                                        <p:cond delay="0"/>
                                      </p:stCondLst>
                                      <p:childTnLst>
                                        <p:set>
                                          <p:cBhvr>
                                            <p:cTn id="133" dur="1" fill="hold">
                                              <p:stCondLst>
                                                <p:cond delay="0"/>
                                              </p:stCondLst>
                                            </p:cTn>
                                            <p:tgtEl>
                                              <p:spTgt spid="222"/>
                                            </p:tgtEl>
                                            <p:attrNameLst>
                                              <p:attrName>style.visibility</p:attrName>
                                            </p:attrNameLst>
                                          </p:cBhvr>
                                          <p:to>
                                            <p:strVal val="visible"/>
                                          </p:to>
                                        </p:set>
                                        <p:anim calcmode="lin" valueType="num">
                                          <p:cBhvr>
                                            <p:cTn id="134" dur="500" fill="hold"/>
                                            <p:tgtEl>
                                              <p:spTgt spid="222"/>
                                            </p:tgtEl>
                                            <p:attrNameLst>
                                              <p:attrName>ppt_w</p:attrName>
                                            </p:attrNameLst>
                                          </p:cBhvr>
                                          <p:tavLst>
                                            <p:tav tm="0">
                                              <p:val>
                                                <p:fltVal val="0"/>
                                              </p:val>
                                            </p:tav>
                                            <p:tav tm="100000">
                                              <p:val>
                                                <p:strVal val="#ppt_w"/>
                                              </p:val>
                                            </p:tav>
                                          </p:tavLst>
                                        </p:anim>
                                        <p:anim calcmode="lin" valueType="num">
                                          <p:cBhvr>
                                            <p:cTn id="135" dur="500" fill="hold"/>
                                            <p:tgtEl>
                                              <p:spTgt spid="222"/>
                                            </p:tgtEl>
                                            <p:attrNameLst>
                                              <p:attrName>ppt_h</p:attrName>
                                            </p:attrNameLst>
                                          </p:cBhvr>
                                          <p:tavLst>
                                            <p:tav tm="0">
                                              <p:val>
                                                <p:fltVal val="0"/>
                                              </p:val>
                                            </p:tav>
                                            <p:tav tm="100000">
                                              <p:val>
                                                <p:strVal val="#ppt_h"/>
                                              </p:val>
                                            </p:tav>
                                          </p:tavLst>
                                        </p:anim>
                                        <p:animEffect transition="in" filter="fade">
                                          <p:cBhvr>
                                            <p:cTn id="136" dur="500"/>
                                            <p:tgtEl>
                                              <p:spTgt spid="222"/>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5"/>
                                            </p:tgtEl>
                                            <p:attrNameLst>
                                              <p:attrName>style.visibility</p:attrName>
                                            </p:attrNameLst>
                                          </p:cBhvr>
                                          <p:to>
                                            <p:strVal val="visible"/>
                                          </p:to>
                                        </p:set>
                                        <p:anim calcmode="lin" valueType="num">
                                          <p:cBhvr>
                                            <p:cTn id="139" dur="500" fill="hold"/>
                                            <p:tgtEl>
                                              <p:spTgt spid="225"/>
                                            </p:tgtEl>
                                            <p:attrNameLst>
                                              <p:attrName>ppt_w</p:attrName>
                                            </p:attrNameLst>
                                          </p:cBhvr>
                                          <p:tavLst>
                                            <p:tav tm="0">
                                              <p:val>
                                                <p:fltVal val="0"/>
                                              </p:val>
                                            </p:tav>
                                            <p:tav tm="100000">
                                              <p:val>
                                                <p:strVal val="#ppt_w"/>
                                              </p:val>
                                            </p:tav>
                                          </p:tavLst>
                                        </p:anim>
                                        <p:anim calcmode="lin" valueType="num">
                                          <p:cBhvr>
                                            <p:cTn id="140" dur="500" fill="hold"/>
                                            <p:tgtEl>
                                              <p:spTgt spid="225"/>
                                            </p:tgtEl>
                                            <p:attrNameLst>
                                              <p:attrName>ppt_h</p:attrName>
                                            </p:attrNameLst>
                                          </p:cBhvr>
                                          <p:tavLst>
                                            <p:tav tm="0">
                                              <p:val>
                                                <p:fltVal val="0"/>
                                              </p:val>
                                            </p:tav>
                                            <p:tav tm="100000">
                                              <p:val>
                                                <p:strVal val="#ppt_h"/>
                                              </p:val>
                                            </p:tav>
                                          </p:tavLst>
                                        </p:anim>
                                        <p:animEffect transition="in" filter="fade">
                                          <p:cBhvr>
                                            <p:cTn id="141" dur="500"/>
                                            <p:tgtEl>
                                              <p:spTgt spid="225"/>
                                            </p:tgtEl>
                                          </p:cBhvr>
                                        </p:animEffect>
                                      </p:childTnLst>
                                    </p:cTn>
                                  </p:par>
                                  <p:par>
                                    <p:cTn id="142" presetID="42" presetClass="path" presetSubtype="0" fill="hold" nodeType="withEffect">
                                      <p:stCondLst>
                                        <p:cond delay="0"/>
                                      </p:stCondLst>
                                      <p:childTnLst>
                                        <p:animMotion origin="layout" path="M -2.77778E-7 -1.60494E-6 L 0.16788 0.62624 " pathEditMode="relative" rAng="0" ptsTypes="AA">
                                          <p:cBhvr>
                                            <p:cTn id="143" dur="500" spd="-100000" fill="hold"/>
                                            <p:tgtEl>
                                              <p:spTgt spid="204"/>
                                            </p:tgtEl>
                                            <p:attrNameLst>
                                              <p:attrName>ppt_x</p:attrName>
                                              <p:attrName>ppt_y</p:attrName>
                                            </p:attrNameLst>
                                          </p:cBhvr>
                                          <p:rCtr x="8385" y="31296"/>
                                        </p:animMotion>
                                      </p:childTnLst>
                                    </p:cTn>
                                  </p:par>
                                  <p:par>
                                    <p:cTn id="144" presetID="42" presetClass="path" presetSubtype="0" fill="hold" nodeType="withEffect">
                                      <p:stCondLst>
                                        <p:cond delay="0"/>
                                      </p:stCondLst>
                                      <p:childTnLst>
                                        <p:animMotion origin="layout" path="M 1.38889E-6 -2.96296E-6 L -0.24583 0.48704 " pathEditMode="relative" rAng="0" ptsTypes="AA">
                                          <p:cBhvr>
                                            <p:cTn id="145" dur="500" spd="-100000" fill="hold"/>
                                            <p:tgtEl>
                                              <p:spTgt spid="207"/>
                                            </p:tgtEl>
                                            <p:attrNameLst>
                                              <p:attrName>ppt_x</p:attrName>
                                              <p:attrName>ppt_y</p:attrName>
                                            </p:attrNameLst>
                                          </p:cBhvr>
                                          <p:rCtr x="-12292" y="24352"/>
                                        </p:animMotion>
                                      </p:childTnLst>
                                    </p:cTn>
                                  </p:par>
                                  <p:par>
                                    <p:cTn id="146" presetID="42" presetClass="path" presetSubtype="0" fill="hold" nodeType="withEffect">
                                      <p:stCondLst>
                                        <p:cond delay="0"/>
                                      </p:stCondLst>
                                      <p:childTnLst>
                                        <p:animMotion origin="layout" path="M 3.88889E-6 3.20988E-6 L -0.13125 0.61296 " pathEditMode="relative" rAng="0" ptsTypes="AA">
                                          <p:cBhvr>
                                            <p:cTn id="147" dur="500" spd="-100000" fill="hold"/>
                                            <p:tgtEl>
                                              <p:spTgt spid="210"/>
                                            </p:tgtEl>
                                            <p:attrNameLst>
                                              <p:attrName>ppt_x</p:attrName>
                                              <p:attrName>ppt_y</p:attrName>
                                            </p:attrNameLst>
                                          </p:cBhvr>
                                          <p:rCtr x="-6562" y="30648"/>
                                        </p:animMotion>
                                      </p:childTnLst>
                                    </p:cTn>
                                  </p:par>
                                  <p:par>
                                    <p:cTn id="148" presetID="42" presetClass="path" presetSubtype="0" fill="hold" nodeType="withEffect">
                                      <p:stCondLst>
                                        <p:cond delay="0"/>
                                      </p:stCondLst>
                                      <p:childTnLst>
                                        <p:animMotion origin="layout" path="M 5E-6 4.32099E-6 L 0.27987 0.60648 " pathEditMode="relative" rAng="0" ptsTypes="AA">
                                          <p:cBhvr>
                                            <p:cTn id="149" dur="500" spd="-100000" fill="hold"/>
                                            <p:tgtEl>
                                              <p:spTgt spid="213"/>
                                            </p:tgtEl>
                                            <p:attrNameLst>
                                              <p:attrName>ppt_x</p:attrName>
                                              <p:attrName>ppt_y</p:attrName>
                                            </p:attrNameLst>
                                          </p:cBhvr>
                                          <p:rCtr x="13993" y="30309"/>
                                        </p:animMotion>
                                      </p:childTnLst>
                                    </p:cTn>
                                  </p:par>
                                  <p:par>
                                    <p:cTn id="150" presetID="42" presetClass="path" presetSubtype="0" fill="hold" nodeType="withEffect">
                                      <p:stCondLst>
                                        <p:cond delay="0"/>
                                      </p:stCondLst>
                                      <p:childTnLst>
                                        <p:animMotion origin="layout" path="M -3.61111E-6 -9.87654E-7 L 0.08091 0.58364 " pathEditMode="relative" rAng="0" ptsTypes="AA">
                                          <p:cBhvr>
                                            <p:cTn id="151" dur="500" spd="-100000" fill="hold"/>
                                            <p:tgtEl>
                                              <p:spTgt spid="281"/>
                                            </p:tgtEl>
                                            <p:attrNameLst>
                                              <p:attrName>ppt_x</p:attrName>
                                              <p:attrName>ppt_y</p:attrName>
                                            </p:attrNameLst>
                                          </p:cBhvr>
                                          <p:rCtr x="4045" y="29167"/>
                                        </p:animMotion>
                                      </p:childTnLst>
                                    </p:cTn>
                                  </p:par>
                                  <p:par>
                                    <p:cTn id="152" presetID="42" presetClass="path" presetSubtype="0" fill="hold" nodeType="withEffect">
                                      <p:stCondLst>
                                        <p:cond delay="0"/>
                                      </p:stCondLst>
                                      <p:childTnLst>
                                        <p:animMotion origin="layout" path="M -4.72222E-6 3.33333E-6 L 0.04619 0.57808 " pathEditMode="relative" rAng="0" ptsTypes="AA">
                                          <p:cBhvr>
                                            <p:cTn id="153" dur="500" spd="-100000" fill="hold"/>
                                            <p:tgtEl>
                                              <p:spTgt spid="216"/>
                                            </p:tgtEl>
                                            <p:attrNameLst>
                                              <p:attrName>ppt_x</p:attrName>
                                              <p:attrName>ppt_y</p:attrName>
                                            </p:attrNameLst>
                                          </p:cBhvr>
                                          <p:rCtr x="2309" y="28889"/>
                                        </p:animMotion>
                                      </p:childTnLst>
                                    </p:cTn>
                                  </p:par>
                                  <p:par>
                                    <p:cTn id="154" presetID="42" presetClass="path" presetSubtype="0" fill="hold" nodeType="withEffect">
                                      <p:stCondLst>
                                        <p:cond delay="0"/>
                                      </p:stCondLst>
                                      <p:childTnLst>
                                        <p:animMotion origin="layout" path="M 2.5E-6 -1.11111E-6 L -0.05191 0.61512 " pathEditMode="relative" rAng="0" ptsTypes="AA">
                                          <p:cBhvr>
                                            <p:cTn id="155" dur="500" spd="-100000" fill="hold"/>
                                            <p:tgtEl>
                                              <p:spTgt spid="219"/>
                                            </p:tgtEl>
                                            <p:attrNameLst>
                                              <p:attrName>ppt_x</p:attrName>
                                              <p:attrName>ppt_y</p:attrName>
                                            </p:attrNameLst>
                                          </p:cBhvr>
                                          <p:rCtr x="-2604" y="30741"/>
                                        </p:animMotion>
                                      </p:childTnLst>
                                    </p:cTn>
                                  </p:par>
                                  <p:par>
                                    <p:cTn id="156" presetID="42" presetClass="path" presetSubtype="0" fill="hold" nodeType="withEffect">
                                      <p:stCondLst>
                                        <p:cond delay="0"/>
                                      </p:stCondLst>
                                      <p:childTnLst>
                                        <p:animMotion origin="layout" path="M -3.88889E-6 -3.7037E-6 L -0.1375 0.75 " pathEditMode="relative" rAng="0" ptsTypes="AA">
                                          <p:cBhvr>
                                            <p:cTn id="157" dur="500" spd="-100000" fill="hold"/>
                                            <p:tgtEl>
                                              <p:spTgt spid="284"/>
                                            </p:tgtEl>
                                            <p:attrNameLst>
                                              <p:attrName>ppt_x</p:attrName>
                                              <p:attrName>ppt_y</p:attrName>
                                            </p:attrNameLst>
                                          </p:cBhvr>
                                          <p:rCtr x="-6875" y="37500"/>
                                        </p:animMotion>
                                      </p:childTnLst>
                                    </p:cTn>
                                  </p:par>
                                  <p:par>
                                    <p:cTn id="158" presetID="42" presetClass="path" presetSubtype="0" fill="hold" nodeType="withEffect">
                                      <p:stCondLst>
                                        <p:cond delay="0"/>
                                      </p:stCondLst>
                                      <p:childTnLst>
                                        <p:animMotion origin="layout" path="M -4.44444E-6 -4.07407E-6 L 0.07709 0.69074 " pathEditMode="relative" rAng="0" ptsTypes="AA">
                                          <p:cBhvr>
                                            <p:cTn id="159" dur="500" spd="-100000" fill="hold"/>
                                            <p:tgtEl>
                                              <p:spTgt spid="222"/>
                                            </p:tgtEl>
                                            <p:attrNameLst>
                                              <p:attrName>ppt_x</p:attrName>
                                              <p:attrName>ppt_y</p:attrName>
                                            </p:attrNameLst>
                                          </p:cBhvr>
                                          <p:rCtr x="3854" y="34537"/>
                                        </p:animMotion>
                                      </p:childTnLst>
                                    </p:cTn>
                                  </p:par>
                                  <p:par>
                                    <p:cTn id="160" presetID="42" presetClass="path" presetSubtype="0" fill="hold" nodeType="withEffect">
                                      <p:stCondLst>
                                        <p:cond delay="0"/>
                                      </p:stCondLst>
                                      <p:childTnLst>
                                        <p:animMotion origin="layout" path="M 1.11111E-6 -6.17284E-7 L -0.16389 0.69012 " pathEditMode="relative" rAng="0" ptsTypes="AA">
                                          <p:cBhvr>
                                            <p:cTn id="161" dur="500" spd="-100000" fill="hold"/>
                                            <p:tgtEl>
                                              <p:spTgt spid="225"/>
                                            </p:tgtEl>
                                            <p:attrNameLst>
                                              <p:attrName>ppt_x</p:attrName>
                                              <p:attrName>ppt_y</p:attrName>
                                            </p:attrNameLst>
                                          </p:cBhvr>
                                          <p:rCtr x="-8194" y="34506"/>
                                        </p:animMotion>
                                      </p:childTnLst>
                                    </p:cTn>
                                  </p:par>
                                </p:childTnLst>
                              </p:cTn>
                            </p:par>
                            <p:par>
                              <p:cTn id="162" fill="hold">
                                <p:stCondLst>
                                  <p:cond delay="2500"/>
                                </p:stCondLst>
                                <p:childTnLst>
                                  <p:par>
                                    <p:cTn id="163" presetID="42" presetClass="entr" presetSubtype="0" fill="hold" grpId="0" nodeType="afterEffect">
                                      <p:stCondLst>
                                        <p:cond delay="0"/>
                                      </p:stCondLst>
                                      <p:childTnLst>
                                        <p:set>
                                          <p:cBhvr>
                                            <p:cTn id="164" dur="1" fill="hold">
                                              <p:stCondLst>
                                                <p:cond delay="0"/>
                                              </p:stCondLst>
                                            </p:cTn>
                                            <p:tgtEl>
                                              <p:spTgt spid="228"/>
                                            </p:tgtEl>
                                            <p:attrNameLst>
                                              <p:attrName>style.visibility</p:attrName>
                                            </p:attrNameLst>
                                          </p:cBhvr>
                                          <p:to>
                                            <p:strVal val="visible"/>
                                          </p:to>
                                        </p:set>
                                        <p:animEffect transition="in" filter="fade">
                                          <p:cBhvr>
                                            <p:cTn id="165" dur="500"/>
                                            <p:tgtEl>
                                              <p:spTgt spid="228"/>
                                            </p:tgtEl>
                                          </p:cBhvr>
                                        </p:animEffect>
                                        <p:anim calcmode="lin" valueType="num">
                                          <p:cBhvr>
                                            <p:cTn id="166" dur="500" fill="hold"/>
                                            <p:tgtEl>
                                              <p:spTgt spid="228"/>
                                            </p:tgtEl>
                                            <p:attrNameLst>
                                              <p:attrName>ppt_x</p:attrName>
                                            </p:attrNameLst>
                                          </p:cBhvr>
                                          <p:tavLst>
                                            <p:tav tm="0">
                                              <p:val>
                                                <p:strVal val="#ppt_x"/>
                                              </p:val>
                                            </p:tav>
                                            <p:tav tm="100000">
                                              <p:val>
                                                <p:strVal val="#ppt_x"/>
                                              </p:val>
                                            </p:tav>
                                          </p:tavLst>
                                        </p:anim>
                                        <p:anim calcmode="lin" valueType="num">
                                          <p:cBhvr>
                                            <p:cTn id="167" dur="500" fill="hold"/>
                                            <p:tgtEl>
                                              <p:spTgt spid="228"/>
                                            </p:tgtEl>
                                            <p:attrNameLst>
                                              <p:attrName>ppt_y</p:attrName>
                                            </p:attrNameLst>
                                          </p:cBhvr>
                                          <p:tavLst>
                                            <p:tav tm="0">
                                              <p:val>
                                                <p:strVal val="#ppt_y+.1"/>
                                              </p:val>
                                            </p:tav>
                                            <p:tav tm="100000">
                                              <p:val>
                                                <p:strVal val="#ppt_y"/>
                                              </p:val>
                                            </p:tav>
                                          </p:tavLst>
                                        </p:anim>
                                      </p:childTnLst>
                                    </p:cTn>
                                  </p:par>
                                </p:childTnLst>
                              </p:cTn>
                            </p:par>
                            <p:par>
                              <p:cTn id="168" fill="hold">
                                <p:stCondLst>
                                  <p:cond delay="3000"/>
                                </p:stCondLst>
                                <p:childTnLst>
                                  <p:par>
                                    <p:cTn id="169" presetID="53" presetClass="entr" presetSubtype="16" fill="hold" nodeType="afterEffect">
                                      <p:stCondLst>
                                        <p:cond delay="0"/>
                                      </p:stCondLst>
                                      <p:childTnLst>
                                        <p:set>
                                          <p:cBhvr>
                                            <p:cTn id="170" dur="1" fill="hold">
                                              <p:stCondLst>
                                                <p:cond delay="0"/>
                                              </p:stCondLst>
                                            </p:cTn>
                                            <p:tgtEl>
                                              <p:spTgt spid="229"/>
                                            </p:tgtEl>
                                            <p:attrNameLst>
                                              <p:attrName>style.visibility</p:attrName>
                                            </p:attrNameLst>
                                          </p:cBhvr>
                                          <p:to>
                                            <p:strVal val="visible"/>
                                          </p:to>
                                        </p:set>
                                        <p:anim calcmode="lin" valueType="num">
                                          <p:cBhvr>
                                            <p:cTn id="171" dur="500" fill="hold"/>
                                            <p:tgtEl>
                                              <p:spTgt spid="229"/>
                                            </p:tgtEl>
                                            <p:attrNameLst>
                                              <p:attrName>ppt_w</p:attrName>
                                            </p:attrNameLst>
                                          </p:cBhvr>
                                          <p:tavLst>
                                            <p:tav tm="0">
                                              <p:val>
                                                <p:fltVal val="0"/>
                                              </p:val>
                                            </p:tav>
                                            <p:tav tm="100000">
                                              <p:val>
                                                <p:strVal val="#ppt_w"/>
                                              </p:val>
                                            </p:tav>
                                          </p:tavLst>
                                        </p:anim>
                                        <p:anim calcmode="lin" valueType="num">
                                          <p:cBhvr>
                                            <p:cTn id="172" dur="500" fill="hold"/>
                                            <p:tgtEl>
                                              <p:spTgt spid="229"/>
                                            </p:tgtEl>
                                            <p:attrNameLst>
                                              <p:attrName>ppt_h</p:attrName>
                                            </p:attrNameLst>
                                          </p:cBhvr>
                                          <p:tavLst>
                                            <p:tav tm="0">
                                              <p:val>
                                                <p:fltVal val="0"/>
                                              </p:val>
                                            </p:tav>
                                            <p:tav tm="100000">
                                              <p:val>
                                                <p:strVal val="#ppt_h"/>
                                              </p:val>
                                            </p:tav>
                                          </p:tavLst>
                                        </p:anim>
                                        <p:animEffect transition="in" filter="fade">
                                          <p:cBhvr>
                                            <p:cTn id="173" dur="500"/>
                                            <p:tgtEl>
                                              <p:spTgt spid="229"/>
                                            </p:tgtEl>
                                          </p:cBhvr>
                                        </p:animEffect>
                                      </p:childTnLst>
                                    </p:cTn>
                                  </p:par>
                                  <p:par>
                                    <p:cTn id="174" presetID="53" presetClass="entr" presetSubtype="16" fill="hold" nodeType="withEffect">
                                      <p:stCondLst>
                                        <p:cond delay="0"/>
                                      </p:stCondLst>
                                      <p:childTnLst>
                                        <p:set>
                                          <p:cBhvr>
                                            <p:cTn id="175" dur="1" fill="hold">
                                              <p:stCondLst>
                                                <p:cond delay="0"/>
                                              </p:stCondLst>
                                            </p:cTn>
                                            <p:tgtEl>
                                              <p:spTgt spid="232"/>
                                            </p:tgtEl>
                                            <p:attrNameLst>
                                              <p:attrName>style.visibility</p:attrName>
                                            </p:attrNameLst>
                                          </p:cBhvr>
                                          <p:to>
                                            <p:strVal val="visible"/>
                                          </p:to>
                                        </p:set>
                                        <p:anim calcmode="lin" valueType="num">
                                          <p:cBhvr>
                                            <p:cTn id="176" dur="500" fill="hold"/>
                                            <p:tgtEl>
                                              <p:spTgt spid="232"/>
                                            </p:tgtEl>
                                            <p:attrNameLst>
                                              <p:attrName>ppt_w</p:attrName>
                                            </p:attrNameLst>
                                          </p:cBhvr>
                                          <p:tavLst>
                                            <p:tav tm="0">
                                              <p:val>
                                                <p:fltVal val="0"/>
                                              </p:val>
                                            </p:tav>
                                            <p:tav tm="100000">
                                              <p:val>
                                                <p:strVal val="#ppt_w"/>
                                              </p:val>
                                            </p:tav>
                                          </p:tavLst>
                                        </p:anim>
                                        <p:anim calcmode="lin" valueType="num">
                                          <p:cBhvr>
                                            <p:cTn id="177" dur="500" fill="hold"/>
                                            <p:tgtEl>
                                              <p:spTgt spid="232"/>
                                            </p:tgtEl>
                                            <p:attrNameLst>
                                              <p:attrName>ppt_h</p:attrName>
                                            </p:attrNameLst>
                                          </p:cBhvr>
                                          <p:tavLst>
                                            <p:tav tm="0">
                                              <p:val>
                                                <p:fltVal val="0"/>
                                              </p:val>
                                            </p:tav>
                                            <p:tav tm="100000">
                                              <p:val>
                                                <p:strVal val="#ppt_h"/>
                                              </p:val>
                                            </p:tav>
                                          </p:tavLst>
                                        </p:anim>
                                        <p:animEffect transition="in" filter="fade">
                                          <p:cBhvr>
                                            <p:cTn id="178" dur="500"/>
                                            <p:tgtEl>
                                              <p:spTgt spid="232"/>
                                            </p:tgtEl>
                                          </p:cBhvr>
                                        </p:animEffect>
                                      </p:childTnLst>
                                    </p:cTn>
                                  </p:par>
                                  <p:par>
                                    <p:cTn id="179" presetID="53" presetClass="entr" presetSubtype="16" fill="hold" nodeType="withEffect">
                                      <p:stCondLst>
                                        <p:cond delay="0"/>
                                      </p:stCondLst>
                                      <p:childTnLst>
                                        <p:set>
                                          <p:cBhvr>
                                            <p:cTn id="180" dur="1" fill="hold">
                                              <p:stCondLst>
                                                <p:cond delay="0"/>
                                              </p:stCondLst>
                                            </p:cTn>
                                            <p:tgtEl>
                                              <p:spTgt spid="278"/>
                                            </p:tgtEl>
                                            <p:attrNameLst>
                                              <p:attrName>style.visibility</p:attrName>
                                            </p:attrNameLst>
                                          </p:cBhvr>
                                          <p:to>
                                            <p:strVal val="visible"/>
                                          </p:to>
                                        </p:set>
                                        <p:anim calcmode="lin" valueType="num">
                                          <p:cBhvr>
                                            <p:cTn id="181" dur="500" fill="hold"/>
                                            <p:tgtEl>
                                              <p:spTgt spid="278"/>
                                            </p:tgtEl>
                                            <p:attrNameLst>
                                              <p:attrName>ppt_w</p:attrName>
                                            </p:attrNameLst>
                                          </p:cBhvr>
                                          <p:tavLst>
                                            <p:tav tm="0">
                                              <p:val>
                                                <p:fltVal val="0"/>
                                              </p:val>
                                            </p:tav>
                                            <p:tav tm="100000">
                                              <p:val>
                                                <p:strVal val="#ppt_w"/>
                                              </p:val>
                                            </p:tav>
                                          </p:tavLst>
                                        </p:anim>
                                        <p:anim calcmode="lin" valueType="num">
                                          <p:cBhvr>
                                            <p:cTn id="182" dur="500" fill="hold"/>
                                            <p:tgtEl>
                                              <p:spTgt spid="278"/>
                                            </p:tgtEl>
                                            <p:attrNameLst>
                                              <p:attrName>ppt_h</p:attrName>
                                            </p:attrNameLst>
                                          </p:cBhvr>
                                          <p:tavLst>
                                            <p:tav tm="0">
                                              <p:val>
                                                <p:fltVal val="0"/>
                                              </p:val>
                                            </p:tav>
                                            <p:tav tm="100000">
                                              <p:val>
                                                <p:strVal val="#ppt_h"/>
                                              </p:val>
                                            </p:tav>
                                          </p:tavLst>
                                        </p:anim>
                                        <p:animEffect transition="in" filter="fade">
                                          <p:cBhvr>
                                            <p:cTn id="183" dur="500"/>
                                            <p:tgtEl>
                                              <p:spTgt spid="278"/>
                                            </p:tgtEl>
                                          </p:cBhvr>
                                        </p:animEffect>
                                      </p:childTnLst>
                                    </p:cTn>
                                  </p:par>
                                  <p:par>
                                    <p:cTn id="184" presetID="53" presetClass="entr" presetSubtype="16" fill="hold" nodeType="withEffect">
                                      <p:stCondLst>
                                        <p:cond delay="0"/>
                                      </p:stCondLst>
                                      <p:childTnLst>
                                        <p:set>
                                          <p:cBhvr>
                                            <p:cTn id="185" dur="1" fill="hold">
                                              <p:stCondLst>
                                                <p:cond delay="0"/>
                                              </p:stCondLst>
                                            </p:cTn>
                                            <p:tgtEl>
                                              <p:spTgt spid="235"/>
                                            </p:tgtEl>
                                            <p:attrNameLst>
                                              <p:attrName>style.visibility</p:attrName>
                                            </p:attrNameLst>
                                          </p:cBhvr>
                                          <p:to>
                                            <p:strVal val="visible"/>
                                          </p:to>
                                        </p:set>
                                        <p:anim calcmode="lin" valueType="num">
                                          <p:cBhvr>
                                            <p:cTn id="186" dur="500" fill="hold"/>
                                            <p:tgtEl>
                                              <p:spTgt spid="235"/>
                                            </p:tgtEl>
                                            <p:attrNameLst>
                                              <p:attrName>ppt_w</p:attrName>
                                            </p:attrNameLst>
                                          </p:cBhvr>
                                          <p:tavLst>
                                            <p:tav tm="0">
                                              <p:val>
                                                <p:fltVal val="0"/>
                                              </p:val>
                                            </p:tav>
                                            <p:tav tm="100000">
                                              <p:val>
                                                <p:strVal val="#ppt_w"/>
                                              </p:val>
                                            </p:tav>
                                          </p:tavLst>
                                        </p:anim>
                                        <p:anim calcmode="lin" valueType="num">
                                          <p:cBhvr>
                                            <p:cTn id="187" dur="500" fill="hold"/>
                                            <p:tgtEl>
                                              <p:spTgt spid="235"/>
                                            </p:tgtEl>
                                            <p:attrNameLst>
                                              <p:attrName>ppt_h</p:attrName>
                                            </p:attrNameLst>
                                          </p:cBhvr>
                                          <p:tavLst>
                                            <p:tav tm="0">
                                              <p:val>
                                                <p:fltVal val="0"/>
                                              </p:val>
                                            </p:tav>
                                            <p:tav tm="100000">
                                              <p:val>
                                                <p:strVal val="#ppt_h"/>
                                              </p:val>
                                            </p:tav>
                                          </p:tavLst>
                                        </p:anim>
                                        <p:animEffect transition="in" filter="fade">
                                          <p:cBhvr>
                                            <p:cTn id="188" dur="500"/>
                                            <p:tgtEl>
                                              <p:spTgt spid="235"/>
                                            </p:tgtEl>
                                          </p:cBhvr>
                                        </p:animEffect>
                                      </p:childTnLst>
                                    </p:cTn>
                                  </p:par>
                                  <p:par>
                                    <p:cTn id="189" presetID="53" presetClass="entr" presetSubtype="16" fill="hold" nodeType="withEffect">
                                      <p:stCondLst>
                                        <p:cond delay="0"/>
                                      </p:stCondLst>
                                      <p:childTnLst>
                                        <p:set>
                                          <p:cBhvr>
                                            <p:cTn id="190" dur="1" fill="hold">
                                              <p:stCondLst>
                                                <p:cond delay="0"/>
                                              </p:stCondLst>
                                            </p:cTn>
                                            <p:tgtEl>
                                              <p:spTgt spid="238"/>
                                            </p:tgtEl>
                                            <p:attrNameLst>
                                              <p:attrName>style.visibility</p:attrName>
                                            </p:attrNameLst>
                                          </p:cBhvr>
                                          <p:to>
                                            <p:strVal val="visible"/>
                                          </p:to>
                                        </p:set>
                                        <p:anim calcmode="lin" valueType="num">
                                          <p:cBhvr>
                                            <p:cTn id="191" dur="500" fill="hold"/>
                                            <p:tgtEl>
                                              <p:spTgt spid="238"/>
                                            </p:tgtEl>
                                            <p:attrNameLst>
                                              <p:attrName>ppt_w</p:attrName>
                                            </p:attrNameLst>
                                          </p:cBhvr>
                                          <p:tavLst>
                                            <p:tav tm="0">
                                              <p:val>
                                                <p:fltVal val="0"/>
                                              </p:val>
                                            </p:tav>
                                            <p:tav tm="100000">
                                              <p:val>
                                                <p:strVal val="#ppt_w"/>
                                              </p:val>
                                            </p:tav>
                                          </p:tavLst>
                                        </p:anim>
                                        <p:anim calcmode="lin" valueType="num">
                                          <p:cBhvr>
                                            <p:cTn id="192" dur="500" fill="hold"/>
                                            <p:tgtEl>
                                              <p:spTgt spid="238"/>
                                            </p:tgtEl>
                                            <p:attrNameLst>
                                              <p:attrName>ppt_h</p:attrName>
                                            </p:attrNameLst>
                                          </p:cBhvr>
                                          <p:tavLst>
                                            <p:tav tm="0">
                                              <p:val>
                                                <p:fltVal val="0"/>
                                              </p:val>
                                            </p:tav>
                                            <p:tav tm="100000">
                                              <p:val>
                                                <p:strVal val="#ppt_h"/>
                                              </p:val>
                                            </p:tav>
                                          </p:tavLst>
                                        </p:anim>
                                        <p:animEffect transition="in" filter="fade">
                                          <p:cBhvr>
                                            <p:cTn id="193" dur="500"/>
                                            <p:tgtEl>
                                              <p:spTgt spid="238"/>
                                            </p:tgtEl>
                                          </p:cBhvr>
                                        </p:animEffect>
                                      </p:childTnLst>
                                    </p:cTn>
                                  </p:par>
                                  <p:par>
                                    <p:cTn id="194" presetID="53" presetClass="entr" presetSubtype="16" fill="hold" nodeType="withEffect">
                                      <p:stCondLst>
                                        <p:cond delay="0"/>
                                      </p:stCondLst>
                                      <p:childTnLst>
                                        <p:set>
                                          <p:cBhvr>
                                            <p:cTn id="195" dur="1" fill="hold">
                                              <p:stCondLst>
                                                <p:cond delay="0"/>
                                              </p:stCondLst>
                                            </p:cTn>
                                            <p:tgtEl>
                                              <p:spTgt spid="241"/>
                                            </p:tgtEl>
                                            <p:attrNameLst>
                                              <p:attrName>style.visibility</p:attrName>
                                            </p:attrNameLst>
                                          </p:cBhvr>
                                          <p:to>
                                            <p:strVal val="visible"/>
                                          </p:to>
                                        </p:set>
                                        <p:anim calcmode="lin" valueType="num">
                                          <p:cBhvr>
                                            <p:cTn id="196" dur="500" fill="hold"/>
                                            <p:tgtEl>
                                              <p:spTgt spid="241"/>
                                            </p:tgtEl>
                                            <p:attrNameLst>
                                              <p:attrName>ppt_w</p:attrName>
                                            </p:attrNameLst>
                                          </p:cBhvr>
                                          <p:tavLst>
                                            <p:tav tm="0">
                                              <p:val>
                                                <p:fltVal val="0"/>
                                              </p:val>
                                            </p:tav>
                                            <p:tav tm="100000">
                                              <p:val>
                                                <p:strVal val="#ppt_w"/>
                                              </p:val>
                                            </p:tav>
                                          </p:tavLst>
                                        </p:anim>
                                        <p:anim calcmode="lin" valueType="num">
                                          <p:cBhvr>
                                            <p:cTn id="197" dur="500" fill="hold"/>
                                            <p:tgtEl>
                                              <p:spTgt spid="241"/>
                                            </p:tgtEl>
                                            <p:attrNameLst>
                                              <p:attrName>ppt_h</p:attrName>
                                            </p:attrNameLst>
                                          </p:cBhvr>
                                          <p:tavLst>
                                            <p:tav tm="0">
                                              <p:val>
                                                <p:fltVal val="0"/>
                                              </p:val>
                                            </p:tav>
                                            <p:tav tm="100000">
                                              <p:val>
                                                <p:strVal val="#ppt_h"/>
                                              </p:val>
                                            </p:tav>
                                          </p:tavLst>
                                        </p:anim>
                                        <p:animEffect transition="in" filter="fade">
                                          <p:cBhvr>
                                            <p:cTn id="198" dur="500"/>
                                            <p:tgtEl>
                                              <p:spTgt spid="241"/>
                                            </p:tgtEl>
                                          </p:cBhvr>
                                        </p:animEffect>
                                      </p:childTnLst>
                                    </p:cTn>
                                  </p:par>
                                  <p:par>
                                    <p:cTn id="199" presetID="53" presetClass="entr" presetSubtype="16" fill="hold" nodeType="withEffect">
                                      <p:stCondLst>
                                        <p:cond delay="0"/>
                                      </p:stCondLst>
                                      <p:childTnLst>
                                        <p:set>
                                          <p:cBhvr>
                                            <p:cTn id="200" dur="1" fill="hold">
                                              <p:stCondLst>
                                                <p:cond delay="0"/>
                                              </p:stCondLst>
                                            </p:cTn>
                                            <p:tgtEl>
                                              <p:spTgt spid="244"/>
                                            </p:tgtEl>
                                            <p:attrNameLst>
                                              <p:attrName>style.visibility</p:attrName>
                                            </p:attrNameLst>
                                          </p:cBhvr>
                                          <p:to>
                                            <p:strVal val="visible"/>
                                          </p:to>
                                        </p:set>
                                        <p:anim calcmode="lin" valueType="num">
                                          <p:cBhvr>
                                            <p:cTn id="201" dur="500" fill="hold"/>
                                            <p:tgtEl>
                                              <p:spTgt spid="244"/>
                                            </p:tgtEl>
                                            <p:attrNameLst>
                                              <p:attrName>ppt_w</p:attrName>
                                            </p:attrNameLst>
                                          </p:cBhvr>
                                          <p:tavLst>
                                            <p:tav tm="0">
                                              <p:val>
                                                <p:fltVal val="0"/>
                                              </p:val>
                                            </p:tav>
                                            <p:tav tm="100000">
                                              <p:val>
                                                <p:strVal val="#ppt_w"/>
                                              </p:val>
                                            </p:tav>
                                          </p:tavLst>
                                        </p:anim>
                                        <p:anim calcmode="lin" valueType="num">
                                          <p:cBhvr>
                                            <p:cTn id="202" dur="500" fill="hold"/>
                                            <p:tgtEl>
                                              <p:spTgt spid="244"/>
                                            </p:tgtEl>
                                            <p:attrNameLst>
                                              <p:attrName>ppt_h</p:attrName>
                                            </p:attrNameLst>
                                          </p:cBhvr>
                                          <p:tavLst>
                                            <p:tav tm="0">
                                              <p:val>
                                                <p:fltVal val="0"/>
                                              </p:val>
                                            </p:tav>
                                            <p:tav tm="100000">
                                              <p:val>
                                                <p:strVal val="#ppt_h"/>
                                              </p:val>
                                            </p:tav>
                                          </p:tavLst>
                                        </p:anim>
                                        <p:animEffect transition="in" filter="fade">
                                          <p:cBhvr>
                                            <p:cTn id="203" dur="500"/>
                                            <p:tgtEl>
                                              <p:spTgt spid="244"/>
                                            </p:tgtEl>
                                          </p:cBhvr>
                                        </p:animEffect>
                                      </p:childTnLst>
                                    </p:cTn>
                                  </p:par>
                                  <p:par>
                                    <p:cTn id="204" presetID="53" presetClass="entr" presetSubtype="16" fill="hold" nodeType="withEffect">
                                      <p:stCondLst>
                                        <p:cond delay="0"/>
                                      </p:stCondLst>
                                      <p:childTnLst>
                                        <p:set>
                                          <p:cBhvr>
                                            <p:cTn id="205" dur="1" fill="hold">
                                              <p:stCondLst>
                                                <p:cond delay="0"/>
                                              </p:stCondLst>
                                            </p:cTn>
                                            <p:tgtEl>
                                              <p:spTgt spid="247"/>
                                            </p:tgtEl>
                                            <p:attrNameLst>
                                              <p:attrName>style.visibility</p:attrName>
                                            </p:attrNameLst>
                                          </p:cBhvr>
                                          <p:to>
                                            <p:strVal val="visible"/>
                                          </p:to>
                                        </p:set>
                                        <p:anim calcmode="lin" valueType="num">
                                          <p:cBhvr>
                                            <p:cTn id="206" dur="500" fill="hold"/>
                                            <p:tgtEl>
                                              <p:spTgt spid="247"/>
                                            </p:tgtEl>
                                            <p:attrNameLst>
                                              <p:attrName>ppt_w</p:attrName>
                                            </p:attrNameLst>
                                          </p:cBhvr>
                                          <p:tavLst>
                                            <p:tav tm="0">
                                              <p:val>
                                                <p:fltVal val="0"/>
                                              </p:val>
                                            </p:tav>
                                            <p:tav tm="100000">
                                              <p:val>
                                                <p:strVal val="#ppt_w"/>
                                              </p:val>
                                            </p:tav>
                                          </p:tavLst>
                                        </p:anim>
                                        <p:anim calcmode="lin" valueType="num">
                                          <p:cBhvr>
                                            <p:cTn id="207" dur="500" fill="hold"/>
                                            <p:tgtEl>
                                              <p:spTgt spid="247"/>
                                            </p:tgtEl>
                                            <p:attrNameLst>
                                              <p:attrName>ppt_h</p:attrName>
                                            </p:attrNameLst>
                                          </p:cBhvr>
                                          <p:tavLst>
                                            <p:tav tm="0">
                                              <p:val>
                                                <p:fltVal val="0"/>
                                              </p:val>
                                            </p:tav>
                                            <p:tav tm="100000">
                                              <p:val>
                                                <p:strVal val="#ppt_h"/>
                                              </p:val>
                                            </p:tav>
                                          </p:tavLst>
                                        </p:anim>
                                        <p:animEffect transition="in" filter="fade">
                                          <p:cBhvr>
                                            <p:cTn id="208" dur="500"/>
                                            <p:tgtEl>
                                              <p:spTgt spid="247"/>
                                            </p:tgtEl>
                                          </p:cBhvr>
                                        </p:animEffect>
                                      </p:childTnLst>
                                    </p:cTn>
                                  </p:par>
                                  <p:par>
                                    <p:cTn id="209" presetID="53" presetClass="entr" presetSubtype="16" fill="hold" nodeType="withEffect">
                                      <p:stCondLst>
                                        <p:cond delay="0"/>
                                      </p:stCondLst>
                                      <p:childTnLst>
                                        <p:set>
                                          <p:cBhvr>
                                            <p:cTn id="210" dur="1" fill="hold">
                                              <p:stCondLst>
                                                <p:cond delay="0"/>
                                              </p:stCondLst>
                                            </p:cTn>
                                            <p:tgtEl>
                                              <p:spTgt spid="250"/>
                                            </p:tgtEl>
                                            <p:attrNameLst>
                                              <p:attrName>style.visibility</p:attrName>
                                            </p:attrNameLst>
                                          </p:cBhvr>
                                          <p:to>
                                            <p:strVal val="visible"/>
                                          </p:to>
                                        </p:set>
                                        <p:anim calcmode="lin" valueType="num">
                                          <p:cBhvr>
                                            <p:cTn id="211" dur="500" fill="hold"/>
                                            <p:tgtEl>
                                              <p:spTgt spid="250"/>
                                            </p:tgtEl>
                                            <p:attrNameLst>
                                              <p:attrName>ppt_w</p:attrName>
                                            </p:attrNameLst>
                                          </p:cBhvr>
                                          <p:tavLst>
                                            <p:tav tm="0">
                                              <p:val>
                                                <p:fltVal val="0"/>
                                              </p:val>
                                            </p:tav>
                                            <p:tav tm="100000">
                                              <p:val>
                                                <p:strVal val="#ppt_w"/>
                                              </p:val>
                                            </p:tav>
                                          </p:tavLst>
                                        </p:anim>
                                        <p:anim calcmode="lin" valueType="num">
                                          <p:cBhvr>
                                            <p:cTn id="212" dur="500" fill="hold"/>
                                            <p:tgtEl>
                                              <p:spTgt spid="250"/>
                                            </p:tgtEl>
                                            <p:attrNameLst>
                                              <p:attrName>ppt_h</p:attrName>
                                            </p:attrNameLst>
                                          </p:cBhvr>
                                          <p:tavLst>
                                            <p:tav tm="0">
                                              <p:val>
                                                <p:fltVal val="0"/>
                                              </p:val>
                                            </p:tav>
                                            <p:tav tm="100000">
                                              <p:val>
                                                <p:strVal val="#ppt_h"/>
                                              </p:val>
                                            </p:tav>
                                          </p:tavLst>
                                        </p:anim>
                                        <p:animEffect transition="in" filter="fade">
                                          <p:cBhvr>
                                            <p:cTn id="213" dur="500"/>
                                            <p:tgtEl>
                                              <p:spTgt spid="250"/>
                                            </p:tgtEl>
                                          </p:cBhvr>
                                        </p:animEffect>
                                      </p:childTnLst>
                                    </p:cTn>
                                  </p:par>
                                  <p:par>
                                    <p:cTn id="214" presetID="53" presetClass="entr" presetSubtype="16" fill="hold" nodeType="withEffect">
                                      <p:stCondLst>
                                        <p:cond delay="0"/>
                                      </p:stCondLst>
                                      <p:childTnLst>
                                        <p:set>
                                          <p:cBhvr>
                                            <p:cTn id="215" dur="1" fill="hold">
                                              <p:stCondLst>
                                                <p:cond delay="0"/>
                                              </p:stCondLst>
                                            </p:cTn>
                                            <p:tgtEl>
                                              <p:spTgt spid="253"/>
                                            </p:tgtEl>
                                            <p:attrNameLst>
                                              <p:attrName>style.visibility</p:attrName>
                                            </p:attrNameLst>
                                          </p:cBhvr>
                                          <p:to>
                                            <p:strVal val="visible"/>
                                          </p:to>
                                        </p:set>
                                        <p:anim calcmode="lin" valueType="num">
                                          <p:cBhvr>
                                            <p:cTn id="216" dur="500" fill="hold"/>
                                            <p:tgtEl>
                                              <p:spTgt spid="253"/>
                                            </p:tgtEl>
                                            <p:attrNameLst>
                                              <p:attrName>ppt_w</p:attrName>
                                            </p:attrNameLst>
                                          </p:cBhvr>
                                          <p:tavLst>
                                            <p:tav tm="0">
                                              <p:val>
                                                <p:fltVal val="0"/>
                                              </p:val>
                                            </p:tav>
                                            <p:tav tm="100000">
                                              <p:val>
                                                <p:strVal val="#ppt_w"/>
                                              </p:val>
                                            </p:tav>
                                          </p:tavLst>
                                        </p:anim>
                                        <p:anim calcmode="lin" valueType="num">
                                          <p:cBhvr>
                                            <p:cTn id="217" dur="500" fill="hold"/>
                                            <p:tgtEl>
                                              <p:spTgt spid="253"/>
                                            </p:tgtEl>
                                            <p:attrNameLst>
                                              <p:attrName>ppt_h</p:attrName>
                                            </p:attrNameLst>
                                          </p:cBhvr>
                                          <p:tavLst>
                                            <p:tav tm="0">
                                              <p:val>
                                                <p:fltVal val="0"/>
                                              </p:val>
                                            </p:tav>
                                            <p:tav tm="100000">
                                              <p:val>
                                                <p:strVal val="#ppt_h"/>
                                              </p:val>
                                            </p:tav>
                                          </p:tavLst>
                                        </p:anim>
                                        <p:animEffect transition="in" filter="fade">
                                          <p:cBhvr>
                                            <p:cTn id="218" dur="500"/>
                                            <p:tgtEl>
                                              <p:spTgt spid="253"/>
                                            </p:tgtEl>
                                          </p:cBhvr>
                                        </p:animEffect>
                                      </p:childTnLst>
                                    </p:cTn>
                                  </p:par>
                                  <p:par>
                                    <p:cTn id="219" presetID="42" presetClass="path" presetSubtype="0" fill="hold" nodeType="withEffect">
                                      <p:stCondLst>
                                        <p:cond delay="0"/>
                                      </p:stCondLst>
                                      <p:childTnLst>
                                        <p:animMotion origin="layout" path="M -2.77778E-7 -1.60494E-6 L 0.16788 0.62624 " pathEditMode="relative" rAng="0" ptsTypes="AA">
                                          <p:cBhvr>
                                            <p:cTn id="220" dur="500" spd="-100000" fill="hold"/>
                                            <p:tgtEl>
                                              <p:spTgt spid="229"/>
                                            </p:tgtEl>
                                            <p:attrNameLst>
                                              <p:attrName>ppt_x</p:attrName>
                                              <p:attrName>ppt_y</p:attrName>
                                            </p:attrNameLst>
                                          </p:cBhvr>
                                          <p:rCtr x="8385" y="31296"/>
                                        </p:animMotion>
                                      </p:childTnLst>
                                    </p:cTn>
                                  </p:par>
                                  <p:par>
                                    <p:cTn id="221" presetID="42" presetClass="path" presetSubtype="0" fill="hold" nodeType="withEffect">
                                      <p:stCondLst>
                                        <p:cond delay="0"/>
                                      </p:stCondLst>
                                      <p:childTnLst>
                                        <p:animMotion origin="layout" path="M 1.38889E-6 -2.96296E-6 L -0.24583 0.48704 " pathEditMode="relative" rAng="0" ptsTypes="AA">
                                          <p:cBhvr>
                                            <p:cTn id="222" dur="500" spd="-100000" fill="hold"/>
                                            <p:tgtEl>
                                              <p:spTgt spid="232"/>
                                            </p:tgtEl>
                                            <p:attrNameLst>
                                              <p:attrName>ppt_x</p:attrName>
                                              <p:attrName>ppt_y</p:attrName>
                                            </p:attrNameLst>
                                          </p:cBhvr>
                                          <p:rCtr x="-12292" y="24352"/>
                                        </p:animMotion>
                                      </p:childTnLst>
                                    </p:cTn>
                                  </p:par>
                                  <p:par>
                                    <p:cTn id="223" presetID="42" presetClass="path" presetSubtype="0" fill="hold" nodeType="withEffect">
                                      <p:stCondLst>
                                        <p:cond delay="0"/>
                                      </p:stCondLst>
                                      <p:childTnLst>
                                        <p:animMotion origin="layout" path="M 3.88889E-6 3.20988E-6 L -0.13125 0.61296 " pathEditMode="relative" rAng="0" ptsTypes="AA">
                                          <p:cBhvr>
                                            <p:cTn id="224" dur="500" spd="-100000" fill="hold"/>
                                            <p:tgtEl>
                                              <p:spTgt spid="278"/>
                                            </p:tgtEl>
                                            <p:attrNameLst>
                                              <p:attrName>ppt_x</p:attrName>
                                              <p:attrName>ppt_y</p:attrName>
                                            </p:attrNameLst>
                                          </p:cBhvr>
                                          <p:rCtr x="-6562" y="30648"/>
                                        </p:animMotion>
                                      </p:childTnLst>
                                    </p:cTn>
                                  </p:par>
                                  <p:par>
                                    <p:cTn id="225" presetID="42" presetClass="path" presetSubtype="0" fill="hold" nodeType="withEffect">
                                      <p:stCondLst>
                                        <p:cond delay="0"/>
                                      </p:stCondLst>
                                      <p:childTnLst>
                                        <p:animMotion origin="layout" path="M 3.61111E-6 3.07074E-6 L 0.27986 0.60642 " pathEditMode="relative" rAng="0" ptsTypes="AA">
                                          <p:cBhvr>
                                            <p:cTn id="226" dur="500" spd="-100000" fill="hold"/>
                                            <p:tgtEl>
                                              <p:spTgt spid="235"/>
                                            </p:tgtEl>
                                            <p:attrNameLst>
                                              <p:attrName>ppt_x</p:attrName>
                                              <p:attrName>ppt_y</p:attrName>
                                            </p:attrNameLst>
                                          </p:cBhvr>
                                          <p:rCtr x="13993" y="30306"/>
                                        </p:animMotion>
                                      </p:childTnLst>
                                    </p:cTn>
                                  </p:par>
                                  <p:par>
                                    <p:cTn id="227" presetID="42" presetClass="path" presetSubtype="0" fill="hold" nodeType="withEffect">
                                      <p:stCondLst>
                                        <p:cond delay="0"/>
                                      </p:stCondLst>
                                      <p:childTnLst>
                                        <p:animMotion origin="layout" path="M -3.61111E-6 -9.87654E-7 L 0.08091 0.58364 " pathEditMode="relative" rAng="0" ptsTypes="AA">
                                          <p:cBhvr>
                                            <p:cTn id="228" dur="500" spd="-100000" fill="hold"/>
                                            <p:tgtEl>
                                              <p:spTgt spid="238"/>
                                            </p:tgtEl>
                                            <p:attrNameLst>
                                              <p:attrName>ppt_x</p:attrName>
                                              <p:attrName>ppt_y</p:attrName>
                                            </p:attrNameLst>
                                          </p:cBhvr>
                                          <p:rCtr x="4045" y="29167"/>
                                        </p:animMotion>
                                      </p:childTnLst>
                                    </p:cTn>
                                  </p:par>
                                  <p:par>
                                    <p:cTn id="229" presetID="42" presetClass="path" presetSubtype="0" fill="hold" nodeType="withEffect">
                                      <p:stCondLst>
                                        <p:cond delay="0"/>
                                      </p:stCondLst>
                                      <p:childTnLst>
                                        <p:animMotion origin="layout" path="M -4.72222E-6 3.33333E-6 L 0.04619 0.57808 " pathEditMode="relative" rAng="0" ptsTypes="AA">
                                          <p:cBhvr>
                                            <p:cTn id="230" dur="500" spd="-100000" fill="hold"/>
                                            <p:tgtEl>
                                              <p:spTgt spid="241"/>
                                            </p:tgtEl>
                                            <p:attrNameLst>
                                              <p:attrName>ppt_x</p:attrName>
                                              <p:attrName>ppt_y</p:attrName>
                                            </p:attrNameLst>
                                          </p:cBhvr>
                                          <p:rCtr x="2309" y="28889"/>
                                        </p:animMotion>
                                      </p:childTnLst>
                                    </p:cTn>
                                  </p:par>
                                  <p:par>
                                    <p:cTn id="231" presetID="42" presetClass="path" presetSubtype="0" fill="hold" nodeType="withEffect">
                                      <p:stCondLst>
                                        <p:cond delay="0"/>
                                      </p:stCondLst>
                                      <p:childTnLst>
                                        <p:animMotion origin="layout" path="M 2.5E-6 -1.11111E-6 L -0.05191 0.61512 " pathEditMode="relative" rAng="0" ptsTypes="AA">
                                          <p:cBhvr>
                                            <p:cTn id="232" dur="500" spd="-100000" fill="hold"/>
                                            <p:tgtEl>
                                              <p:spTgt spid="244"/>
                                            </p:tgtEl>
                                            <p:attrNameLst>
                                              <p:attrName>ppt_x</p:attrName>
                                              <p:attrName>ppt_y</p:attrName>
                                            </p:attrNameLst>
                                          </p:cBhvr>
                                          <p:rCtr x="-2604" y="30741"/>
                                        </p:animMotion>
                                      </p:childTnLst>
                                    </p:cTn>
                                  </p:par>
                                  <p:par>
                                    <p:cTn id="233" presetID="42" presetClass="path" presetSubtype="0" fill="hold" nodeType="withEffect">
                                      <p:stCondLst>
                                        <p:cond delay="0"/>
                                      </p:stCondLst>
                                      <p:childTnLst>
                                        <p:animMotion origin="layout" path="M -3.88889E-6 -3.7037E-6 L -0.1375 0.75 " pathEditMode="relative" rAng="0" ptsTypes="AA">
                                          <p:cBhvr>
                                            <p:cTn id="234" dur="500" spd="-100000" fill="hold"/>
                                            <p:tgtEl>
                                              <p:spTgt spid="247"/>
                                            </p:tgtEl>
                                            <p:attrNameLst>
                                              <p:attrName>ppt_x</p:attrName>
                                              <p:attrName>ppt_y</p:attrName>
                                            </p:attrNameLst>
                                          </p:cBhvr>
                                          <p:rCtr x="-6875" y="37500"/>
                                        </p:animMotion>
                                      </p:childTnLst>
                                    </p:cTn>
                                  </p:par>
                                  <p:par>
                                    <p:cTn id="235" presetID="42" presetClass="path" presetSubtype="0" fill="hold" nodeType="withEffect">
                                      <p:stCondLst>
                                        <p:cond delay="0"/>
                                      </p:stCondLst>
                                      <p:childTnLst>
                                        <p:animMotion origin="layout" path="M -4.44444E-6 -4.07407E-6 L 0.07709 0.69074 " pathEditMode="relative" rAng="0" ptsTypes="AA">
                                          <p:cBhvr>
                                            <p:cTn id="236" dur="500" spd="-100000" fill="hold"/>
                                            <p:tgtEl>
                                              <p:spTgt spid="250"/>
                                            </p:tgtEl>
                                            <p:attrNameLst>
                                              <p:attrName>ppt_x</p:attrName>
                                              <p:attrName>ppt_y</p:attrName>
                                            </p:attrNameLst>
                                          </p:cBhvr>
                                          <p:rCtr x="3854" y="34537"/>
                                        </p:animMotion>
                                      </p:childTnLst>
                                    </p:cTn>
                                  </p:par>
                                  <p:par>
                                    <p:cTn id="237" presetID="42" presetClass="path" presetSubtype="0" fill="hold" nodeType="withEffect">
                                      <p:stCondLst>
                                        <p:cond delay="0"/>
                                      </p:stCondLst>
                                      <p:childTnLst>
                                        <p:animMotion origin="layout" path="M 1.11111E-6 -6.17284E-7 L -0.16389 0.69012 " pathEditMode="relative" rAng="0" ptsTypes="AA">
                                          <p:cBhvr>
                                            <p:cTn id="238" dur="500" spd="-100000" fill="hold"/>
                                            <p:tgtEl>
                                              <p:spTgt spid="253"/>
                                            </p:tgtEl>
                                            <p:attrNameLst>
                                              <p:attrName>ppt_x</p:attrName>
                                              <p:attrName>ppt_y</p:attrName>
                                            </p:attrNameLst>
                                          </p:cBhvr>
                                          <p:rCtr x="-8194" y="34506"/>
                                        </p:animMotion>
                                      </p:childTnLst>
                                    </p:cTn>
                                  </p:par>
                                </p:childTnLst>
                              </p:cTn>
                            </p:par>
                            <p:par>
                              <p:cTn id="239" fill="hold">
                                <p:stCondLst>
                                  <p:cond delay="3500"/>
                                </p:stCondLst>
                                <p:childTnLst>
                                  <p:par>
                                    <p:cTn id="240" presetID="42" presetClass="entr" presetSubtype="0" fill="hold" grpId="0" nodeType="afterEffect">
                                      <p:stCondLst>
                                        <p:cond delay="0"/>
                                      </p:stCondLst>
                                      <p:childTnLst>
                                        <p:set>
                                          <p:cBhvr>
                                            <p:cTn id="241" dur="1" fill="hold">
                                              <p:stCondLst>
                                                <p:cond delay="0"/>
                                              </p:stCondLst>
                                            </p:cTn>
                                            <p:tgtEl>
                                              <p:spTgt spid="256"/>
                                            </p:tgtEl>
                                            <p:attrNameLst>
                                              <p:attrName>style.visibility</p:attrName>
                                            </p:attrNameLst>
                                          </p:cBhvr>
                                          <p:to>
                                            <p:strVal val="visible"/>
                                          </p:to>
                                        </p:set>
                                        <p:animEffect transition="in" filter="fade">
                                          <p:cBhvr>
                                            <p:cTn id="242" dur="500"/>
                                            <p:tgtEl>
                                              <p:spTgt spid="256"/>
                                            </p:tgtEl>
                                          </p:cBhvr>
                                        </p:animEffect>
                                        <p:anim calcmode="lin" valueType="num">
                                          <p:cBhvr>
                                            <p:cTn id="243" dur="500" fill="hold"/>
                                            <p:tgtEl>
                                              <p:spTgt spid="256"/>
                                            </p:tgtEl>
                                            <p:attrNameLst>
                                              <p:attrName>ppt_x</p:attrName>
                                            </p:attrNameLst>
                                          </p:cBhvr>
                                          <p:tavLst>
                                            <p:tav tm="0">
                                              <p:val>
                                                <p:strVal val="#ppt_x"/>
                                              </p:val>
                                            </p:tav>
                                            <p:tav tm="100000">
                                              <p:val>
                                                <p:strVal val="#ppt_x"/>
                                              </p:val>
                                            </p:tav>
                                          </p:tavLst>
                                        </p:anim>
                                        <p:anim calcmode="lin" valueType="num">
                                          <p:cBhvr>
                                            <p:cTn id="244" dur="500" fill="hold"/>
                                            <p:tgtEl>
                                              <p:spTgt spid="256"/>
                                            </p:tgtEl>
                                            <p:attrNameLst>
                                              <p:attrName>ppt_y</p:attrName>
                                            </p:attrNameLst>
                                          </p:cBhvr>
                                          <p:tavLst>
                                            <p:tav tm="0">
                                              <p:val>
                                                <p:strVal val="#ppt_y+.1"/>
                                              </p:val>
                                            </p:tav>
                                            <p:tav tm="100000">
                                              <p:val>
                                                <p:strVal val="#ppt_y"/>
                                              </p:val>
                                            </p:tav>
                                          </p:tavLst>
                                        </p:anim>
                                      </p:childTnLst>
                                    </p:cTn>
                                  </p:par>
                                </p:childTnLst>
                              </p:cTn>
                            </p:par>
                            <p:par>
                              <p:cTn id="245" fill="hold">
                                <p:stCondLst>
                                  <p:cond delay="4000"/>
                                </p:stCondLst>
                                <p:childTnLst>
                                  <p:par>
                                    <p:cTn id="246" presetID="53" presetClass="entr" presetSubtype="16" fill="hold" nodeType="afterEffect">
                                      <p:stCondLst>
                                        <p:cond delay="0"/>
                                      </p:stCondLst>
                                      <p:childTnLst>
                                        <p:set>
                                          <p:cBhvr>
                                            <p:cTn id="247" dur="1" fill="hold">
                                              <p:stCondLst>
                                                <p:cond delay="0"/>
                                              </p:stCondLst>
                                            </p:cTn>
                                            <p:tgtEl>
                                              <p:spTgt spid="287"/>
                                            </p:tgtEl>
                                            <p:attrNameLst>
                                              <p:attrName>style.visibility</p:attrName>
                                            </p:attrNameLst>
                                          </p:cBhvr>
                                          <p:to>
                                            <p:strVal val="visible"/>
                                          </p:to>
                                        </p:set>
                                        <p:anim calcmode="lin" valueType="num">
                                          <p:cBhvr>
                                            <p:cTn id="248" dur="500" fill="hold"/>
                                            <p:tgtEl>
                                              <p:spTgt spid="287"/>
                                            </p:tgtEl>
                                            <p:attrNameLst>
                                              <p:attrName>ppt_w</p:attrName>
                                            </p:attrNameLst>
                                          </p:cBhvr>
                                          <p:tavLst>
                                            <p:tav tm="0">
                                              <p:val>
                                                <p:fltVal val="0"/>
                                              </p:val>
                                            </p:tav>
                                            <p:tav tm="100000">
                                              <p:val>
                                                <p:strVal val="#ppt_w"/>
                                              </p:val>
                                            </p:tav>
                                          </p:tavLst>
                                        </p:anim>
                                        <p:anim calcmode="lin" valueType="num">
                                          <p:cBhvr>
                                            <p:cTn id="249" dur="500" fill="hold"/>
                                            <p:tgtEl>
                                              <p:spTgt spid="287"/>
                                            </p:tgtEl>
                                            <p:attrNameLst>
                                              <p:attrName>ppt_h</p:attrName>
                                            </p:attrNameLst>
                                          </p:cBhvr>
                                          <p:tavLst>
                                            <p:tav tm="0">
                                              <p:val>
                                                <p:fltVal val="0"/>
                                              </p:val>
                                            </p:tav>
                                            <p:tav tm="100000">
                                              <p:val>
                                                <p:strVal val="#ppt_h"/>
                                              </p:val>
                                            </p:tav>
                                          </p:tavLst>
                                        </p:anim>
                                        <p:animEffect transition="in" filter="fade">
                                          <p:cBhvr>
                                            <p:cTn id="250" dur="500"/>
                                            <p:tgtEl>
                                              <p:spTgt spid="287"/>
                                            </p:tgtEl>
                                          </p:cBhvr>
                                        </p:animEffect>
                                      </p:childTnLst>
                                    </p:cTn>
                                  </p:par>
                                  <p:par>
                                    <p:cTn id="251" presetID="53" presetClass="entr" presetSubtype="16" fill="hold" nodeType="withEffect">
                                      <p:stCondLst>
                                        <p:cond delay="0"/>
                                      </p:stCondLst>
                                      <p:childTnLst>
                                        <p:set>
                                          <p:cBhvr>
                                            <p:cTn id="252" dur="1" fill="hold">
                                              <p:stCondLst>
                                                <p:cond delay="0"/>
                                              </p:stCondLst>
                                            </p:cTn>
                                            <p:tgtEl>
                                              <p:spTgt spid="257"/>
                                            </p:tgtEl>
                                            <p:attrNameLst>
                                              <p:attrName>style.visibility</p:attrName>
                                            </p:attrNameLst>
                                          </p:cBhvr>
                                          <p:to>
                                            <p:strVal val="visible"/>
                                          </p:to>
                                        </p:set>
                                        <p:anim calcmode="lin" valueType="num">
                                          <p:cBhvr>
                                            <p:cTn id="253" dur="500" fill="hold"/>
                                            <p:tgtEl>
                                              <p:spTgt spid="257"/>
                                            </p:tgtEl>
                                            <p:attrNameLst>
                                              <p:attrName>ppt_w</p:attrName>
                                            </p:attrNameLst>
                                          </p:cBhvr>
                                          <p:tavLst>
                                            <p:tav tm="0">
                                              <p:val>
                                                <p:fltVal val="0"/>
                                              </p:val>
                                            </p:tav>
                                            <p:tav tm="100000">
                                              <p:val>
                                                <p:strVal val="#ppt_w"/>
                                              </p:val>
                                            </p:tav>
                                          </p:tavLst>
                                        </p:anim>
                                        <p:anim calcmode="lin" valueType="num">
                                          <p:cBhvr>
                                            <p:cTn id="254" dur="500" fill="hold"/>
                                            <p:tgtEl>
                                              <p:spTgt spid="257"/>
                                            </p:tgtEl>
                                            <p:attrNameLst>
                                              <p:attrName>ppt_h</p:attrName>
                                            </p:attrNameLst>
                                          </p:cBhvr>
                                          <p:tavLst>
                                            <p:tav tm="0">
                                              <p:val>
                                                <p:fltVal val="0"/>
                                              </p:val>
                                            </p:tav>
                                            <p:tav tm="100000">
                                              <p:val>
                                                <p:strVal val="#ppt_h"/>
                                              </p:val>
                                            </p:tav>
                                          </p:tavLst>
                                        </p:anim>
                                        <p:animEffect transition="in" filter="fade">
                                          <p:cBhvr>
                                            <p:cTn id="255" dur="500"/>
                                            <p:tgtEl>
                                              <p:spTgt spid="257"/>
                                            </p:tgtEl>
                                          </p:cBhvr>
                                        </p:animEffect>
                                      </p:childTnLst>
                                    </p:cTn>
                                  </p:par>
                                  <p:par>
                                    <p:cTn id="256" presetID="53" presetClass="entr" presetSubtype="16" fill="hold" nodeType="withEffect">
                                      <p:stCondLst>
                                        <p:cond delay="0"/>
                                      </p:stCondLst>
                                      <p:childTnLst>
                                        <p:set>
                                          <p:cBhvr>
                                            <p:cTn id="257" dur="1" fill="hold">
                                              <p:stCondLst>
                                                <p:cond delay="0"/>
                                              </p:stCondLst>
                                            </p:cTn>
                                            <p:tgtEl>
                                              <p:spTgt spid="260"/>
                                            </p:tgtEl>
                                            <p:attrNameLst>
                                              <p:attrName>style.visibility</p:attrName>
                                            </p:attrNameLst>
                                          </p:cBhvr>
                                          <p:to>
                                            <p:strVal val="visible"/>
                                          </p:to>
                                        </p:set>
                                        <p:anim calcmode="lin" valueType="num">
                                          <p:cBhvr>
                                            <p:cTn id="258" dur="500" fill="hold"/>
                                            <p:tgtEl>
                                              <p:spTgt spid="260"/>
                                            </p:tgtEl>
                                            <p:attrNameLst>
                                              <p:attrName>ppt_w</p:attrName>
                                            </p:attrNameLst>
                                          </p:cBhvr>
                                          <p:tavLst>
                                            <p:tav tm="0">
                                              <p:val>
                                                <p:fltVal val="0"/>
                                              </p:val>
                                            </p:tav>
                                            <p:tav tm="100000">
                                              <p:val>
                                                <p:strVal val="#ppt_w"/>
                                              </p:val>
                                            </p:tav>
                                          </p:tavLst>
                                        </p:anim>
                                        <p:anim calcmode="lin" valueType="num">
                                          <p:cBhvr>
                                            <p:cTn id="259" dur="500" fill="hold"/>
                                            <p:tgtEl>
                                              <p:spTgt spid="260"/>
                                            </p:tgtEl>
                                            <p:attrNameLst>
                                              <p:attrName>ppt_h</p:attrName>
                                            </p:attrNameLst>
                                          </p:cBhvr>
                                          <p:tavLst>
                                            <p:tav tm="0">
                                              <p:val>
                                                <p:fltVal val="0"/>
                                              </p:val>
                                            </p:tav>
                                            <p:tav tm="100000">
                                              <p:val>
                                                <p:strVal val="#ppt_h"/>
                                              </p:val>
                                            </p:tav>
                                          </p:tavLst>
                                        </p:anim>
                                        <p:animEffect transition="in" filter="fade">
                                          <p:cBhvr>
                                            <p:cTn id="260" dur="500"/>
                                            <p:tgtEl>
                                              <p:spTgt spid="260"/>
                                            </p:tgtEl>
                                          </p:cBhvr>
                                        </p:animEffect>
                                      </p:childTnLst>
                                    </p:cTn>
                                  </p:par>
                                  <p:par>
                                    <p:cTn id="261" presetID="53" presetClass="entr" presetSubtype="16" fill="hold" nodeType="withEffect">
                                      <p:stCondLst>
                                        <p:cond delay="0"/>
                                      </p:stCondLst>
                                      <p:childTnLst>
                                        <p:set>
                                          <p:cBhvr>
                                            <p:cTn id="262" dur="1" fill="hold">
                                              <p:stCondLst>
                                                <p:cond delay="0"/>
                                              </p:stCondLst>
                                            </p:cTn>
                                            <p:tgtEl>
                                              <p:spTgt spid="263"/>
                                            </p:tgtEl>
                                            <p:attrNameLst>
                                              <p:attrName>style.visibility</p:attrName>
                                            </p:attrNameLst>
                                          </p:cBhvr>
                                          <p:to>
                                            <p:strVal val="visible"/>
                                          </p:to>
                                        </p:set>
                                        <p:anim calcmode="lin" valueType="num">
                                          <p:cBhvr>
                                            <p:cTn id="263" dur="500" fill="hold"/>
                                            <p:tgtEl>
                                              <p:spTgt spid="263"/>
                                            </p:tgtEl>
                                            <p:attrNameLst>
                                              <p:attrName>ppt_w</p:attrName>
                                            </p:attrNameLst>
                                          </p:cBhvr>
                                          <p:tavLst>
                                            <p:tav tm="0">
                                              <p:val>
                                                <p:fltVal val="0"/>
                                              </p:val>
                                            </p:tav>
                                            <p:tav tm="100000">
                                              <p:val>
                                                <p:strVal val="#ppt_w"/>
                                              </p:val>
                                            </p:tav>
                                          </p:tavLst>
                                        </p:anim>
                                        <p:anim calcmode="lin" valueType="num">
                                          <p:cBhvr>
                                            <p:cTn id="264" dur="500" fill="hold"/>
                                            <p:tgtEl>
                                              <p:spTgt spid="263"/>
                                            </p:tgtEl>
                                            <p:attrNameLst>
                                              <p:attrName>ppt_h</p:attrName>
                                            </p:attrNameLst>
                                          </p:cBhvr>
                                          <p:tavLst>
                                            <p:tav tm="0">
                                              <p:val>
                                                <p:fltVal val="0"/>
                                              </p:val>
                                            </p:tav>
                                            <p:tav tm="100000">
                                              <p:val>
                                                <p:strVal val="#ppt_h"/>
                                              </p:val>
                                            </p:tav>
                                          </p:tavLst>
                                        </p:anim>
                                        <p:animEffect transition="in" filter="fade">
                                          <p:cBhvr>
                                            <p:cTn id="265" dur="500"/>
                                            <p:tgtEl>
                                              <p:spTgt spid="263"/>
                                            </p:tgtEl>
                                          </p:cBhvr>
                                        </p:animEffect>
                                      </p:childTnLst>
                                    </p:cTn>
                                  </p:par>
                                  <p:par>
                                    <p:cTn id="266" presetID="53" presetClass="entr" presetSubtype="16" fill="hold" nodeType="withEffect">
                                      <p:stCondLst>
                                        <p:cond delay="0"/>
                                      </p:stCondLst>
                                      <p:childTnLst>
                                        <p:set>
                                          <p:cBhvr>
                                            <p:cTn id="267" dur="1" fill="hold">
                                              <p:stCondLst>
                                                <p:cond delay="0"/>
                                              </p:stCondLst>
                                            </p:cTn>
                                            <p:tgtEl>
                                              <p:spTgt spid="266"/>
                                            </p:tgtEl>
                                            <p:attrNameLst>
                                              <p:attrName>style.visibility</p:attrName>
                                            </p:attrNameLst>
                                          </p:cBhvr>
                                          <p:to>
                                            <p:strVal val="visible"/>
                                          </p:to>
                                        </p:set>
                                        <p:anim calcmode="lin" valueType="num">
                                          <p:cBhvr>
                                            <p:cTn id="268" dur="500" fill="hold"/>
                                            <p:tgtEl>
                                              <p:spTgt spid="266"/>
                                            </p:tgtEl>
                                            <p:attrNameLst>
                                              <p:attrName>ppt_w</p:attrName>
                                            </p:attrNameLst>
                                          </p:cBhvr>
                                          <p:tavLst>
                                            <p:tav tm="0">
                                              <p:val>
                                                <p:fltVal val="0"/>
                                              </p:val>
                                            </p:tav>
                                            <p:tav tm="100000">
                                              <p:val>
                                                <p:strVal val="#ppt_w"/>
                                              </p:val>
                                            </p:tav>
                                          </p:tavLst>
                                        </p:anim>
                                        <p:anim calcmode="lin" valueType="num">
                                          <p:cBhvr>
                                            <p:cTn id="269" dur="500" fill="hold"/>
                                            <p:tgtEl>
                                              <p:spTgt spid="266"/>
                                            </p:tgtEl>
                                            <p:attrNameLst>
                                              <p:attrName>ppt_h</p:attrName>
                                            </p:attrNameLst>
                                          </p:cBhvr>
                                          <p:tavLst>
                                            <p:tav tm="0">
                                              <p:val>
                                                <p:fltVal val="0"/>
                                              </p:val>
                                            </p:tav>
                                            <p:tav tm="100000">
                                              <p:val>
                                                <p:strVal val="#ppt_h"/>
                                              </p:val>
                                            </p:tav>
                                          </p:tavLst>
                                        </p:anim>
                                        <p:animEffect transition="in" filter="fade">
                                          <p:cBhvr>
                                            <p:cTn id="270" dur="500"/>
                                            <p:tgtEl>
                                              <p:spTgt spid="266"/>
                                            </p:tgtEl>
                                          </p:cBhvr>
                                        </p:animEffect>
                                      </p:childTnLst>
                                    </p:cTn>
                                  </p:par>
                                  <p:par>
                                    <p:cTn id="271" presetID="53" presetClass="entr" presetSubtype="16" fill="hold" nodeType="withEffect">
                                      <p:stCondLst>
                                        <p:cond delay="0"/>
                                      </p:stCondLst>
                                      <p:childTnLst>
                                        <p:set>
                                          <p:cBhvr>
                                            <p:cTn id="272" dur="1" fill="hold">
                                              <p:stCondLst>
                                                <p:cond delay="0"/>
                                              </p:stCondLst>
                                            </p:cTn>
                                            <p:tgtEl>
                                              <p:spTgt spid="269"/>
                                            </p:tgtEl>
                                            <p:attrNameLst>
                                              <p:attrName>style.visibility</p:attrName>
                                            </p:attrNameLst>
                                          </p:cBhvr>
                                          <p:to>
                                            <p:strVal val="visible"/>
                                          </p:to>
                                        </p:set>
                                        <p:anim calcmode="lin" valueType="num">
                                          <p:cBhvr>
                                            <p:cTn id="273" dur="500" fill="hold"/>
                                            <p:tgtEl>
                                              <p:spTgt spid="269"/>
                                            </p:tgtEl>
                                            <p:attrNameLst>
                                              <p:attrName>ppt_w</p:attrName>
                                            </p:attrNameLst>
                                          </p:cBhvr>
                                          <p:tavLst>
                                            <p:tav tm="0">
                                              <p:val>
                                                <p:fltVal val="0"/>
                                              </p:val>
                                            </p:tav>
                                            <p:tav tm="100000">
                                              <p:val>
                                                <p:strVal val="#ppt_w"/>
                                              </p:val>
                                            </p:tav>
                                          </p:tavLst>
                                        </p:anim>
                                        <p:anim calcmode="lin" valueType="num">
                                          <p:cBhvr>
                                            <p:cTn id="274" dur="500" fill="hold"/>
                                            <p:tgtEl>
                                              <p:spTgt spid="269"/>
                                            </p:tgtEl>
                                            <p:attrNameLst>
                                              <p:attrName>ppt_h</p:attrName>
                                            </p:attrNameLst>
                                          </p:cBhvr>
                                          <p:tavLst>
                                            <p:tav tm="0">
                                              <p:val>
                                                <p:fltVal val="0"/>
                                              </p:val>
                                            </p:tav>
                                            <p:tav tm="100000">
                                              <p:val>
                                                <p:strVal val="#ppt_h"/>
                                              </p:val>
                                            </p:tav>
                                          </p:tavLst>
                                        </p:anim>
                                        <p:animEffect transition="in" filter="fade">
                                          <p:cBhvr>
                                            <p:cTn id="275" dur="500"/>
                                            <p:tgtEl>
                                              <p:spTgt spid="269"/>
                                            </p:tgtEl>
                                          </p:cBhvr>
                                        </p:animEffect>
                                      </p:childTnLst>
                                    </p:cTn>
                                  </p:par>
                                  <p:par>
                                    <p:cTn id="276" presetID="53" presetClass="entr" presetSubtype="16" fill="hold" nodeType="withEffect">
                                      <p:stCondLst>
                                        <p:cond delay="0"/>
                                      </p:stCondLst>
                                      <p:childTnLst>
                                        <p:set>
                                          <p:cBhvr>
                                            <p:cTn id="277" dur="1" fill="hold">
                                              <p:stCondLst>
                                                <p:cond delay="0"/>
                                              </p:stCondLst>
                                            </p:cTn>
                                            <p:tgtEl>
                                              <p:spTgt spid="290"/>
                                            </p:tgtEl>
                                            <p:attrNameLst>
                                              <p:attrName>style.visibility</p:attrName>
                                            </p:attrNameLst>
                                          </p:cBhvr>
                                          <p:to>
                                            <p:strVal val="visible"/>
                                          </p:to>
                                        </p:set>
                                        <p:anim calcmode="lin" valueType="num">
                                          <p:cBhvr>
                                            <p:cTn id="278" dur="500" fill="hold"/>
                                            <p:tgtEl>
                                              <p:spTgt spid="290"/>
                                            </p:tgtEl>
                                            <p:attrNameLst>
                                              <p:attrName>ppt_w</p:attrName>
                                            </p:attrNameLst>
                                          </p:cBhvr>
                                          <p:tavLst>
                                            <p:tav tm="0">
                                              <p:val>
                                                <p:fltVal val="0"/>
                                              </p:val>
                                            </p:tav>
                                            <p:tav tm="100000">
                                              <p:val>
                                                <p:strVal val="#ppt_w"/>
                                              </p:val>
                                            </p:tav>
                                          </p:tavLst>
                                        </p:anim>
                                        <p:anim calcmode="lin" valueType="num">
                                          <p:cBhvr>
                                            <p:cTn id="279" dur="500" fill="hold"/>
                                            <p:tgtEl>
                                              <p:spTgt spid="290"/>
                                            </p:tgtEl>
                                            <p:attrNameLst>
                                              <p:attrName>ppt_h</p:attrName>
                                            </p:attrNameLst>
                                          </p:cBhvr>
                                          <p:tavLst>
                                            <p:tav tm="0">
                                              <p:val>
                                                <p:fltVal val="0"/>
                                              </p:val>
                                            </p:tav>
                                            <p:tav tm="100000">
                                              <p:val>
                                                <p:strVal val="#ppt_h"/>
                                              </p:val>
                                            </p:tav>
                                          </p:tavLst>
                                        </p:anim>
                                        <p:animEffect transition="in" filter="fade">
                                          <p:cBhvr>
                                            <p:cTn id="280" dur="500"/>
                                            <p:tgtEl>
                                              <p:spTgt spid="290"/>
                                            </p:tgtEl>
                                          </p:cBhvr>
                                        </p:animEffect>
                                      </p:childTnLst>
                                    </p:cTn>
                                  </p:par>
                                  <p:par>
                                    <p:cTn id="281" presetID="53" presetClass="entr" presetSubtype="16" fill="hold" nodeType="withEffect">
                                      <p:stCondLst>
                                        <p:cond delay="0"/>
                                      </p:stCondLst>
                                      <p:childTnLst>
                                        <p:set>
                                          <p:cBhvr>
                                            <p:cTn id="282" dur="1" fill="hold">
                                              <p:stCondLst>
                                                <p:cond delay="0"/>
                                              </p:stCondLst>
                                            </p:cTn>
                                            <p:tgtEl>
                                              <p:spTgt spid="293"/>
                                            </p:tgtEl>
                                            <p:attrNameLst>
                                              <p:attrName>style.visibility</p:attrName>
                                            </p:attrNameLst>
                                          </p:cBhvr>
                                          <p:to>
                                            <p:strVal val="visible"/>
                                          </p:to>
                                        </p:set>
                                        <p:anim calcmode="lin" valueType="num">
                                          <p:cBhvr>
                                            <p:cTn id="283" dur="500" fill="hold"/>
                                            <p:tgtEl>
                                              <p:spTgt spid="293"/>
                                            </p:tgtEl>
                                            <p:attrNameLst>
                                              <p:attrName>ppt_w</p:attrName>
                                            </p:attrNameLst>
                                          </p:cBhvr>
                                          <p:tavLst>
                                            <p:tav tm="0">
                                              <p:val>
                                                <p:fltVal val="0"/>
                                              </p:val>
                                            </p:tav>
                                            <p:tav tm="100000">
                                              <p:val>
                                                <p:strVal val="#ppt_w"/>
                                              </p:val>
                                            </p:tav>
                                          </p:tavLst>
                                        </p:anim>
                                        <p:anim calcmode="lin" valueType="num">
                                          <p:cBhvr>
                                            <p:cTn id="284" dur="500" fill="hold"/>
                                            <p:tgtEl>
                                              <p:spTgt spid="293"/>
                                            </p:tgtEl>
                                            <p:attrNameLst>
                                              <p:attrName>ppt_h</p:attrName>
                                            </p:attrNameLst>
                                          </p:cBhvr>
                                          <p:tavLst>
                                            <p:tav tm="0">
                                              <p:val>
                                                <p:fltVal val="0"/>
                                              </p:val>
                                            </p:tav>
                                            <p:tav tm="100000">
                                              <p:val>
                                                <p:strVal val="#ppt_h"/>
                                              </p:val>
                                            </p:tav>
                                          </p:tavLst>
                                        </p:anim>
                                        <p:animEffect transition="in" filter="fade">
                                          <p:cBhvr>
                                            <p:cTn id="285" dur="500"/>
                                            <p:tgtEl>
                                              <p:spTgt spid="293"/>
                                            </p:tgtEl>
                                          </p:cBhvr>
                                        </p:animEffect>
                                      </p:childTnLst>
                                    </p:cTn>
                                  </p:par>
                                  <p:par>
                                    <p:cTn id="286" presetID="53" presetClass="entr" presetSubtype="16" fill="hold" nodeType="withEffect">
                                      <p:stCondLst>
                                        <p:cond delay="0"/>
                                      </p:stCondLst>
                                      <p:childTnLst>
                                        <p:set>
                                          <p:cBhvr>
                                            <p:cTn id="287" dur="1" fill="hold">
                                              <p:stCondLst>
                                                <p:cond delay="0"/>
                                              </p:stCondLst>
                                            </p:cTn>
                                            <p:tgtEl>
                                              <p:spTgt spid="272"/>
                                            </p:tgtEl>
                                            <p:attrNameLst>
                                              <p:attrName>style.visibility</p:attrName>
                                            </p:attrNameLst>
                                          </p:cBhvr>
                                          <p:to>
                                            <p:strVal val="visible"/>
                                          </p:to>
                                        </p:set>
                                        <p:anim calcmode="lin" valueType="num">
                                          <p:cBhvr>
                                            <p:cTn id="288" dur="500" fill="hold"/>
                                            <p:tgtEl>
                                              <p:spTgt spid="272"/>
                                            </p:tgtEl>
                                            <p:attrNameLst>
                                              <p:attrName>ppt_w</p:attrName>
                                            </p:attrNameLst>
                                          </p:cBhvr>
                                          <p:tavLst>
                                            <p:tav tm="0">
                                              <p:val>
                                                <p:fltVal val="0"/>
                                              </p:val>
                                            </p:tav>
                                            <p:tav tm="100000">
                                              <p:val>
                                                <p:strVal val="#ppt_w"/>
                                              </p:val>
                                            </p:tav>
                                          </p:tavLst>
                                        </p:anim>
                                        <p:anim calcmode="lin" valueType="num">
                                          <p:cBhvr>
                                            <p:cTn id="289" dur="500" fill="hold"/>
                                            <p:tgtEl>
                                              <p:spTgt spid="272"/>
                                            </p:tgtEl>
                                            <p:attrNameLst>
                                              <p:attrName>ppt_h</p:attrName>
                                            </p:attrNameLst>
                                          </p:cBhvr>
                                          <p:tavLst>
                                            <p:tav tm="0">
                                              <p:val>
                                                <p:fltVal val="0"/>
                                              </p:val>
                                            </p:tav>
                                            <p:tav tm="100000">
                                              <p:val>
                                                <p:strVal val="#ppt_h"/>
                                              </p:val>
                                            </p:tav>
                                          </p:tavLst>
                                        </p:anim>
                                        <p:animEffect transition="in" filter="fade">
                                          <p:cBhvr>
                                            <p:cTn id="290" dur="500"/>
                                            <p:tgtEl>
                                              <p:spTgt spid="272"/>
                                            </p:tgtEl>
                                          </p:cBhvr>
                                        </p:animEffect>
                                      </p:childTnLst>
                                    </p:cTn>
                                  </p:par>
                                  <p:par>
                                    <p:cTn id="291" presetID="53" presetClass="entr" presetSubtype="16" fill="hold" nodeType="withEffect">
                                      <p:stCondLst>
                                        <p:cond delay="0"/>
                                      </p:stCondLst>
                                      <p:childTnLst>
                                        <p:set>
                                          <p:cBhvr>
                                            <p:cTn id="292" dur="1" fill="hold">
                                              <p:stCondLst>
                                                <p:cond delay="0"/>
                                              </p:stCondLst>
                                            </p:cTn>
                                            <p:tgtEl>
                                              <p:spTgt spid="275"/>
                                            </p:tgtEl>
                                            <p:attrNameLst>
                                              <p:attrName>style.visibility</p:attrName>
                                            </p:attrNameLst>
                                          </p:cBhvr>
                                          <p:to>
                                            <p:strVal val="visible"/>
                                          </p:to>
                                        </p:set>
                                        <p:anim calcmode="lin" valueType="num">
                                          <p:cBhvr>
                                            <p:cTn id="293" dur="500" fill="hold"/>
                                            <p:tgtEl>
                                              <p:spTgt spid="275"/>
                                            </p:tgtEl>
                                            <p:attrNameLst>
                                              <p:attrName>ppt_w</p:attrName>
                                            </p:attrNameLst>
                                          </p:cBhvr>
                                          <p:tavLst>
                                            <p:tav tm="0">
                                              <p:val>
                                                <p:fltVal val="0"/>
                                              </p:val>
                                            </p:tav>
                                            <p:tav tm="100000">
                                              <p:val>
                                                <p:strVal val="#ppt_w"/>
                                              </p:val>
                                            </p:tav>
                                          </p:tavLst>
                                        </p:anim>
                                        <p:anim calcmode="lin" valueType="num">
                                          <p:cBhvr>
                                            <p:cTn id="294" dur="500" fill="hold"/>
                                            <p:tgtEl>
                                              <p:spTgt spid="275"/>
                                            </p:tgtEl>
                                            <p:attrNameLst>
                                              <p:attrName>ppt_h</p:attrName>
                                            </p:attrNameLst>
                                          </p:cBhvr>
                                          <p:tavLst>
                                            <p:tav tm="0">
                                              <p:val>
                                                <p:fltVal val="0"/>
                                              </p:val>
                                            </p:tav>
                                            <p:tav tm="100000">
                                              <p:val>
                                                <p:strVal val="#ppt_h"/>
                                              </p:val>
                                            </p:tav>
                                          </p:tavLst>
                                        </p:anim>
                                        <p:animEffect transition="in" filter="fade">
                                          <p:cBhvr>
                                            <p:cTn id="295" dur="500"/>
                                            <p:tgtEl>
                                              <p:spTgt spid="275"/>
                                            </p:tgtEl>
                                          </p:cBhvr>
                                        </p:animEffect>
                                      </p:childTnLst>
                                    </p:cTn>
                                  </p:par>
                                  <p:par>
                                    <p:cTn id="296" presetID="42" presetClass="path" presetSubtype="0" fill="hold" nodeType="withEffect">
                                      <p:stCondLst>
                                        <p:cond delay="0"/>
                                      </p:stCondLst>
                                      <p:childTnLst>
                                        <p:animMotion origin="layout" path="M -2.77778E-7 -1.60494E-6 L 0.16788 0.62624 " pathEditMode="relative" rAng="0" ptsTypes="AA">
                                          <p:cBhvr>
                                            <p:cTn id="297" dur="500" spd="-100000" fill="hold"/>
                                            <p:tgtEl>
                                              <p:spTgt spid="287"/>
                                            </p:tgtEl>
                                            <p:attrNameLst>
                                              <p:attrName>ppt_x</p:attrName>
                                              <p:attrName>ppt_y</p:attrName>
                                            </p:attrNameLst>
                                          </p:cBhvr>
                                          <p:rCtr x="8385" y="31296"/>
                                        </p:animMotion>
                                      </p:childTnLst>
                                    </p:cTn>
                                  </p:par>
                                  <p:par>
                                    <p:cTn id="298" presetID="42" presetClass="path" presetSubtype="0" fill="hold" nodeType="withEffect">
                                      <p:stCondLst>
                                        <p:cond delay="0"/>
                                      </p:stCondLst>
                                      <p:childTnLst>
                                        <p:animMotion origin="layout" path="M 1.38889E-6 -2.96296E-6 L -0.24583 0.48704 " pathEditMode="relative" rAng="0" ptsTypes="AA">
                                          <p:cBhvr>
                                            <p:cTn id="299" dur="500" spd="-100000" fill="hold"/>
                                            <p:tgtEl>
                                              <p:spTgt spid="257"/>
                                            </p:tgtEl>
                                            <p:attrNameLst>
                                              <p:attrName>ppt_x</p:attrName>
                                              <p:attrName>ppt_y</p:attrName>
                                            </p:attrNameLst>
                                          </p:cBhvr>
                                          <p:rCtr x="-12292" y="24352"/>
                                        </p:animMotion>
                                      </p:childTnLst>
                                    </p:cTn>
                                  </p:par>
                                  <p:par>
                                    <p:cTn id="300" presetID="42" presetClass="path" presetSubtype="0" fill="hold" nodeType="withEffect">
                                      <p:stCondLst>
                                        <p:cond delay="0"/>
                                      </p:stCondLst>
                                      <p:childTnLst>
                                        <p:animMotion origin="layout" path="M 3.88889E-6 3.20988E-6 L -0.13125 0.61296 " pathEditMode="relative" rAng="0" ptsTypes="AA">
                                          <p:cBhvr>
                                            <p:cTn id="301" dur="500" spd="-100000" fill="hold"/>
                                            <p:tgtEl>
                                              <p:spTgt spid="260"/>
                                            </p:tgtEl>
                                            <p:attrNameLst>
                                              <p:attrName>ppt_x</p:attrName>
                                              <p:attrName>ppt_y</p:attrName>
                                            </p:attrNameLst>
                                          </p:cBhvr>
                                          <p:rCtr x="-6562" y="30648"/>
                                        </p:animMotion>
                                      </p:childTnLst>
                                    </p:cTn>
                                  </p:par>
                                  <p:par>
                                    <p:cTn id="302" presetID="42" presetClass="path" presetSubtype="0" fill="hold" nodeType="withEffect">
                                      <p:stCondLst>
                                        <p:cond delay="0"/>
                                      </p:stCondLst>
                                      <p:childTnLst>
                                        <p:animMotion origin="layout" path="M 5E-6 4.32099E-6 L 0.27987 0.60648 " pathEditMode="relative" rAng="0" ptsTypes="AA">
                                          <p:cBhvr>
                                            <p:cTn id="303" dur="500" spd="-100000" fill="hold"/>
                                            <p:tgtEl>
                                              <p:spTgt spid="263"/>
                                            </p:tgtEl>
                                            <p:attrNameLst>
                                              <p:attrName>ppt_x</p:attrName>
                                              <p:attrName>ppt_y</p:attrName>
                                            </p:attrNameLst>
                                          </p:cBhvr>
                                          <p:rCtr x="13993" y="30309"/>
                                        </p:animMotion>
                                      </p:childTnLst>
                                    </p:cTn>
                                  </p:par>
                                  <p:par>
                                    <p:cTn id="304" presetID="42" presetClass="path" presetSubtype="0" fill="hold" nodeType="withEffect">
                                      <p:stCondLst>
                                        <p:cond delay="0"/>
                                      </p:stCondLst>
                                      <p:childTnLst>
                                        <p:animMotion origin="layout" path="M -3.61111E-6 -9.87654E-7 L 0.08091 0.58364 " pathEditMode="relative" rAng="0" ptsTypes="AA">
                                          <p:cBhvr>
                                            <p:cTn id="305" dur="500" spd="-100000" fill="hold"/>
                                            <p:tgtEl>
                                              <p:spTgt spid="266"/>
                                            </p:tgtEl>
                                            <p:attrNameLst>
                                              <p:attrName>ppt_x</p:attrName>
                                              <p:attrName>ppt_y</p:attrName>
                                            </p:attrNameLst>
                                          </p:cBhvr>
                                          <p:rCtr x="4045" y="29167"/>
                                        </p:animMotion>
                                      </p:childTnLst>
                                    </p:cTn>
                                  </p:par>
                                  <p:par>
                                    <p:cTn id="306" presetID="42" presetClass="path" presetSubtype="0" fill="hold" nodeType="withEffect">
                                      <p:stCondLst>
                                        <p:cond delay="0"/>
                                      </p:stCondLst>
                                      <p:childTnLst>
                                        <p:animMotion origin="layout" path="M -4.72222E-6 3.33333E-6 L 0.04619 0.57808 " pathEditMode="relative" rAng="0" ptsTypes="AA">
                                          <p:cBhvr>
                                            <p:cTn id="307" dur="500" spd="-100000" fill="hold"/>
                                            <p:tgtEl>
                                              <p:spTgt spid="269"/>
                                            </p:tgtEl>
                                            <p:attrNameLst>
                                              <p:attrName>ppt_x</p:attrName>
                                              <p:attrName>ppt_y</p:attrName>
                                            </p:attrNameLst>
                                          </p:cBhvr>
                                          <p:rCtr x="2309" y="28889"/>
                                        </p:animMotion>
                                      </p:childTnLst>
                                    </p:cTn>
                                  </p:par>
                                  <p:par>
                                    <p:cTn id="308" presetID="42" presetClass="path" presetSubtype="0" fill="hold" nodeType="withEffect">
                                      <p:stCondLst>
                                        <p:cond delay="0"/>
                                      </p:stCondLst>
                                      <p:childTnLst>
                                        <p:animMotion origin="layout" path="M 2.5E-6 -1.11111E-6 L -0.05191 0.61512 " pathEditMode="relative" rAng="0" ptsTypes="AA">
                                          <p:cBhvr>
                                            <p:cTn id="309" dur="500" spd="-100000" fill="hold"/>
                                            <p:tgtEl>
                                              <p:spTgt spid="290"/>
                                            </p:tgtEl>
                                            <p:attrNameLst>
                                              <p:attrName>ppt_x</p:attrName>
                                              <p:attrName>ppt_y</p:attrName>
                                            </p:attrNameLst>
                                          </p:cBhvr>
                                          <p:rCtr x="-2604" y="30741"/>
                                        </p:animMotion>
                                      </p:childTnLst>
                                    </p:cTn>
                                  </p:par>
                                  <p:par>
                                    <p:cTn id="310" presetID="42" presetClass="path" presetSubtype="0" fill="hold" nodeType="withEffect">
                                      <p:stCondLst>
                                        <p:cond delay="0"/>
                                      </p:stCondLst>
                                      <p:childTnLst>
                                        <p:animMotion origin="layout" path="M -3.88889E-6 -3.7037E-6 L -0.1375 0.75 " pathEditMode="relative" rAng="0" ptsTypes="AA">
                                          <p:cBhvr>
                                            <p:cTn id="311" dur="500" spd="-100000" fill="hold"/>
                                            <p:tgtEl>
                                              <p:spTgt spid="293"/>
                                            </p:tgtEl>
                                            <p:attrNameLst>
                                              <p:attrName>ppt_x</p:attrName>
                                              <p:attrName>ppt_y</p:attrName>
                                            </p:attrNameLst>
                                          </p:cBhvr>
                                          <p:rCtr x="-6875" y="37500"/>
                                        </p:animMotion>
                                      </p:childTnLst>
                                    </p:cTn>
                                  </p:par>
                                  <p:par>
                                    <p:cTn id="312" presetID="42" presetClass="path" presetSubtype="0" fill="hold" nodeType="withEffect">
                                      <p:stCondLst>
                                        <p:cond delay="0"/>
                                      </p:stCondLst>
                                      <p:childTnLst>
                                        <p:animMotion origin="layout" path="M -4.44444E-6 -4.07407E-6 L 0.07709 0.69074 " pathEditMode="relative" rAng="0" ptsTypes="AA">
                                          <p:cBhvr>
                                            <p:cTn id="313" dur="500" spd="-100000" fill="hold"/>
                                            <p:tgtEl>
                                              <p:spTgt spid="272"/>
                                            </p:tgtEl>
                                            <p:attrNameLst>
                                              <p:attrName>ppt_x</p:attrName>
                                              <p:attrName>ppt_y</p:attrName>
                                            </p:attrNameLst>
                                          </p:cBhvr>
                                          <p:rCtr x="3854" y="34537"/>
                                        </p:animMotion>
                                      </p:childTnLst>
                                    </p:cTn>
                                  </p:par>
                                  <p:par>
                                    <p:cTn id="314" presetID="42" presetClass="path" presetSubtype="0" fill="hold" nodeType="withEffect">
                                      <p:stCondLst>
                                        <p:cond delay="0"/>
                                      </p:stCondLst>
                                      <p:childTnLst>
                                        <p:animMotion origin="layout" path="M 1.11111E-6 -6.17284E-7 L -0.16389 0.69012 " pathEditMode="relative" rAng="0" ptsTypes="AA">
                                          <p:cBhvr>
                                            <p:cTn id="315" dur="500" spd="-100000" fill="hold"/>
                                            <p:tgtEl>
                                              <p:spTgt spid="275"/>
                                            </p:tgtEl>
                                            <p:attrNameLst>
                                              <p:attrName>ppt_x</p:attrName>
                                              <p:attrName>ppt_y</p:attrName>
                                            </p:attrNameLst>
                                          </p:cBhvr>
                                          <p:rCtr x="-8194" y="34506"/>
                                        </p:animMotion>
                                      </p:childTnLst>
                                    </p:cTn>
                                  </p:par>
                                </p:childTnLst>
                              </p:cTn>
                            </p:par>
                            <p:par>
                              <p:cTn id="316" fill="hold">
                                <p:stCondLst>
                                  <p:cond delay="4500"/>
                                </p:stCondLst>
                                <p:childTnLst>
                                  <p:par>
                                    <p:cTn id="317" presetID="10" presetClass="entr" presetSubtype="0" fill="hold" grpId="0" nodeType="afterEffect">
                                      <p:stCondLst>
                                        <p:cond delay="0"/>
                                      </p:stCondLst>
                                      <p:childTnLst>
                                        <p:set>
                                          <p:cBhvr>
                                            <p:cTn id="318" dur="1" fill="hold">
                                              <p:stCondLst>
                                                <p:cond delay="0"/>
                                              </p:stCondLst>
                                            </p:cTn>
                                            <p:tgtEl>
                                              <p:spTgt spid="296"/>
                                            </p:tgtEl>
                                            <p:attrNameLst>
                                              <p:attrName>style.visibility</p:attrName>
                                            </p:attrNameLst>
                                          </p:cBhvr>
                                          <p:to>
                                            <p:strVal val="visible"/>
                                          </p:to>
                                        </p:set>
                                        <p:animEffect transition="in" filter="fade">
                                          <p:cBhvr>
                                            <p:cTn id="319" dur="2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2" grpId="0"/>
          <p:bldP spid="203" grpId="0"/>
          <p:bldP spid="228" grpId="0"/>
          <p:bldP spid="256" grpId="0"/>
          <p:bldP spid="296"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3779912"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
        <p:nvSpPr>
          <p:cNvPr id="2" name="TextBox 1"/>
          <p:cNvSpPr txBox="1"/>
          <p:nvPr/>
        </p:nvSpPr>
        <p:spPr>
          <a:xfrm>
            <a:off x="3995936" y="1773787"/>
            <a:ext cx="4145687" cy="769441"/>
          </a:xfrm>
          <a:prstGeom prst="rect">
            <a:avLst/>
          </a:prstGeom>
          <a:noFill/>
        </p:spPr>
        <p:txBody>
          <a:bodyPr wrap="none" rtlCol="0">
            <a:spAutoFit/>
          </a:bodyPr>
          <a:lstStyle/>
          <a:p>
            <a:r>
              <a:rPr lang="zh-CN" altLang="en-US" sz="4400" b="1" dirty="0">
                <a:latin typeface="黑体" panose="02010600030101010101" pitchFamily="49" charset="-122"/>
                <a:ea typeface="黑体" panose="02010600030101010101" pitchFamily="49" charset="-122"/>
              </a:rPr>
              <a:t>解决方案及总结</a:t>
            </a:r>
          </a:p>
        </p:txBody>
      </p:sp>
      <p:sp>
        <p:nvSpPr>
          <p:cNvPr id="15" name="TextBox 14"/>
          <p:cNvSpPr txBox="1"/>
          <p:nvPr/>
        </p:nvSpPr>
        <p:spPr>
          <a:xfrm>
            <a:off x="2461912" y="2896649"/>
            <a:ext cx="1101976" cy="307777"/>
          </a:xfrm>
          <a:prstGeom prst="rect">
            <a:avLst/>
          </a:prstGeom>
          <a:noFill/>
        </p:spPr>
        <p:txBody>
          <a:bodyPr wrap="square" lIns="0" tIns="0" rIns="0" bIns="0" rtlCol="0">
            <a:spAutoFit/>
          </a:bodyPr>
          <a:lstStyle/>
          <a:p>
            <a:r>
              <a:rPr lang="zh-CN" altLang="en-US" sz="2000" dirty="0">
                <a:solidFill>
                  <a:schemeClr val="bg1"/>
                </a:solidFill>
                <a:latin typeface="黑体" panose="02010600030101010101" pitchFamily="49" charset="-122"/>
                <a:ea typeface="黑体" panose="02010600030101010101" pitchFamily="49" charset="-122"/>
              </a:rPr>
              <a:t>第五部分</a:t>
            </a:r>
          </a:p>
        </p:txBody>
      </p:sp>
      <p:grpSp>
        <p:nvGrpSpPr>
          <p:cNvPr id="3" name="组合 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
          <p:nvSpPr>
            <p:cNvPr id="16" name="KSO_Shape"/>
            <p:cNvSpPr/>
            <p:nvPr/>
          </p:nvSpPr>
          <p:spPr bwMode="auto">
            <a:xfrm>
              <a:off x="2568518" y="1757459"/>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黑体" panose="02010600030101010101" pitchFamily="49" charset="-122"/>
                <a:ea typeface="黑体" panose="02010600030101010101" pitchFamily="49" charset="-122"/>
              </a:endParaRPr>
            </a:p>
          </p:txBody>
        </p:sp>
      </p:grpSp>
      <p:sp>
        <p:nvSpPr>
          <p:cNvPr id="12" name="TextBox 11"/>
          <p:cNvSpPr txBox="1"/>
          <p:nvPr/>
        </p:nvSpPr>
        <p:spPr>
          <a:xfrm>
            <a:off x="4465443" y="2553010"/>
            <a:ext cx="1107996"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解决方案</a:t>
            </a:r>
          </a:p>
        </p:txBody>
      </p:sp>
      <p:sp>
        <p:nvSpPr>
          <p:cNvPr id="14" name="TextBox 13"/>
          <p:cNvSpPr txBox="1"/>
          <p:nvPr/>
        </p:nvSpPr>
        <p:spPr>
          <a:xfrm>
            <a:off x="4465443" y="2999603"/>
            <a:ext cx="1107996"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方案评估</a:t>
            </a:r>
          </a:p>
        </p:txBody>
      </p:sp>
      <p:sp>
        <p:nvSpPr>
          <p:cNvPr id="17" name="TextBox 16"/>
          <p:cNvSpPr txBox="1"/>
          <p:nvPr/>
        </p:nvSpPr>
        <p:spPr>
          <a:xfrm>
            <a:off x="4465443" y="3446196"/>
            <a:ext cx="1107996"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补救措施</a:t>
            </a:r>
          </a:p>
        </p:txBody>
      </p:sp>
      <p:sp>
        <p:nvSpPr>
          <p:cNvPr id="18" name="TextBox 17"/>
          <p:cNvSpPr txBox="1"/>
          <p:nvPr/>
        </p:nvSpPr>
        <p:spPr>
          <a:xfrm>
            <a:off x="4465443" y="3864212"/>
            <a:ext cx="1107996"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参考文献</a:t>
            </a:r>
          </a:p>
        </p:txBody>
      </p:sp>
      <p:sp>
        <p:nvSpPr>
          <p:cNvPr id="19" name="TextBox 18"/>
          <p:cNvSpPr txBox="1"/>
          <p:nvPr/>
        </p:nvSpPr>
        <p:spPr>
          <a:xfrm>
            <a:off x="5555194" y="2600254"/>
            <a:ext cx="1213794" cy="276999"/>
          </a:xfrm>
          <a:prstGeom prst="rect">
            <a:avLst/>
          </a:prstGeom>
          <a:noFill/>
        </p:spPr>
        <p:txBody>
          <a:bodyPr wrap="none" rtlCol="0">
            <a:spAutoFit/>
          </a:bodyPr>
          <a:lstStyle/>
          <a:p>
            <a:pPr algn="ctr"/>
            <a:r>
              <a:rPr lang="en-US" altLang="zh-CN" sz="1200" dirty="0">
                <a:solidFill>
                  <a:srgbClr val="F2B800"/>
                </a:solidFill>
                <a:latin typeface="黑体" panose="02010600030101010101" pitchFamily="49" charset="-122"/>
                <a:ea typeface="黑体" panose="02010600030101010101" pitchFamily="49" charset="-122"/>
              </a:rPr>
              <a:t>THE SOLUTION</a:t>
            </a:r>
          </a:p>
        </p:txBody>
      </p:sp>
      <p:sp>
        <p:nvSpPr>
          <p:cNvPr id="20" name="TextBox 19"/>
          <p:cNvSpPr txBox="1"/>
          <p:nvPr/>
        </p:nvSpPr>
        <p:spPr>
          <a:xfrm>
            <a:off x="5555194" y="3048022"/>
            <a:ext cx="1725409" cy="276999"/>
          </a:xfrm>
          <a:prstGeom prst="rect">
            <a:avLst/>
          </a:prstGeom>
          <a:noFill/>
        </p:spPr>
        <p:txBody>
          <a:bodyPr wrap="none" rtlCol="0">
            <a:spAutoFit/>
          </a:bodyPr>
          <a:lstStyle/>
          <a:p>
            <a:pPr algn="ctr"/>
            <a:r>
              <a:rPr lang="en-US" altLang="zh-CN" sz="1200" dirty="0">
                <a:solidFill>
                  <a:srgbClr val="F2B800"/>
                </a:solidFill>
                <a:latin typeface="黑体" panose="02010600030101010101" pitchFamily="49" charset="-122"/>
                <a:ea typeface="黑体" panose="02010600030101010101" pitchFamily="49" charset="-122"/>
              </a:rPr>
              <a:t>PROJECT EVALUATION</a:t>
            </a:r>
          </a:p>
        </p:txBody>
      </p:sp>
      <p:sp>
        <p:nvSpPr>
          <p:cNvPr id="21" name="TextBox 20"/>
          <p:cNvSpPr txBox="1"/>
          <p:nvPr/>
        </p:nvSpPr>
        <p:spPr>
          <a:xfrm>
            <a:off x="5555194" y="3495790"/>
            <a:ext cx="1742785" cy="276999"/>
          </a:xfrm>
          <a:prstGeom prst="rect">
            <a:avLst/>
          </a:prstGeom>
          <a:noFill/>
        </p:spPr>
        <p:txBody>
          <a:bodyPr wrap="none" rtlCol="0">
            <a:spAutoFit/>
          </a:bodyPr>
          <a:lstStyle/>
          <a:p>
            <a:pPr algn="ctr"/>
            <a:r>
              <a:rPr lang="en-US" altLang="zh-CN" sz="1200" dirty="0">
                <a:solidFill>
                  <a:srgbClr val="F2B800"/>
                </a:solidFill>
                <a:latin typeface="黑体" panose="02010600030101010101" pitchFamily="49" charset="-122"/>
                <a:ea typeface="黑体" panose="02010600030101010101" pitchFamily="49" charset="-122"/>
              </a:rPr>
              <a:t>REMEDIAL MEASURES</a:t>
            </a:r>
          </a:p>
        </p:txBody>
      </p:sp>
      <p:sp>
        <p:nvSpPr>
          <p:cNvPr id="22" name="TextBox 21"/>
          <p:cNvSpPr txBox="1"/>
          <p:nvPr/>
        </p:nvSpPr>
        <p:spPr>
          <a:xfrm>
            <a:off x="5577636" y="3943559"/>
            <a:ext cx="872355" cy="276999"/>
          </a:xfrm>
          <a:prstGeom prst="rect">
            <a:avLst/>
          </a:prstGeom>
          <a:noFill/>
        </p:spPr>
        <p:txBody>
          <a:bodyPr wrap="none" rtlCol="0">
            <a:spAutoFit/>
          </a:bodyPr>
          <a:lstStyle/>
          <a:p>
            <a:pPr algn="ctr"/>
            <a:r>
              <a:rPr lang="en-US" altLang="zh-CN" sz="1200" dirty="0">
                <a:solidFill>
                  <a:srgbClr val="F2B800"/>
                </a:solidFill>
                <a:latin typeface="黑体" panose="02010600030101010101" pitchFamily="49" charset="-122"/>
                <a:ea typeface="黑体" panose="02010600030101010101" pitchFamily="49" charset="-122"/>
              </a:rPr>
              <a:t>Reference</a:t>
            </a:r>
          </a:p>
        </p:txBody>
      </p:sp>
      <p:sp>
        <p:nvSpPr>
          <p:cNvPr id="23" name="椭圆 22"/>
          <p:cNvSpPr/>
          <p:nvPr/>
        </p:nvSpPr>
        <p:spPr>
          <a:xfrm>
            <a:off x="4171555" y="2580508"/>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
        <p:nvSpPr>
          <p:cNvPr id="24" name="椭圆 23"/>
          <p:cNvSpPr/>
          <p:nvPr/>
        </p:nvSpPr>
        <p:spPr>
          <a:xfrm>
            <a:off x="4171555" y="3017871"/>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
        <p:nvSpPr>
          <p:cNvPr id="25" name="椭圆 24"/>
          <p:cNvSpPr/>
          <p:nvPr/>
        </p:nvSpPr>
        <p:spPr>
          <a:xfrm>
            <a:off x="4171555" y="3455234"/>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
        <p:nvSpPr>
          <p:cNvPr id="26" name="椭圆 25"/>
          <p:cNvSpPr/>
          <p:nvPr/>
        </p:nvSpPr>
        <p:spPr>
          <a:xfrm>
            <a:off x="4171555" y="3892597"/>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
        <p:nvSpPr>
          <p:cNvPr id="27" name="TextBox 26"/>
          <p:cNvSpPr txBox="1"/>
          <p:nvPr/>
        </p:nvSpPr>
        <p:spPr>
          <a:xfrm>
            <a:off x="4465443" y="4237988"/>
            <a:ext cx="877163"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感谢语</a:t>
            </a:r>
          </a:p>
        </p:txBody>
      </p:sp>
      <p:sp>
        <p:nvSpPr>
          <p:cNvPr id="28" name="TextBox 27"/>
          <p:cNvSpPr txBox="1"/>
          <p:nvPr/>
        </p:nvSpPr>
        <p:spPr>
          <a:xfrm>
            <a:off x="5563209" y="4317335"/>
            <a:ext cx="901209" cy="276999"/>
          </a:xfrm>
          <a:prstGeom prst="rect">
            <a:avLst/>
          </a:prstGeom>
          <a:noFill/>
        </p:spPr>
        <p:txBody>
          <a:bodyPr wrap="none" rtlCol="0">
            <a:spAutoFit/>
          </a:bodyPr>
          <a:lstStyle/>
          <a:p>
            <a:pPr algn="ctr"/>
            <a:r>
              <a:rPr lang="en-US" altLang="zh-CN" sz="1200" dirty="0">
                <a:solidFill>
                  <a:srgbClr val="F2B800"/>
                </a:solidFill>
                <a:latin typeface="黑体" panose="02010600030101010101" pitchFamily="49" charset="-122"/>
                <a:ea typeface="黑体" panose="02010600030101010101" pitchFamily="49" charset="-122"/>
              </a:rPr>
              <a:t>Thank you</a:t>
            </a:r>
          </a:p>
        </p:txBody>
      </p:sp>
      <p:sp>
        <p:nvSpPr>
          <p:cNvPr id="29" name="椭圆 28"/>
          <p:cNvSpPr/>
          <p:nvPr/>
        </p:nvSpPr>
        <p:spPr>
          <a:xfrm>
            <a:off x="4171555" y="426637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left)">
                                      <p:cBhvr>
                                        <p:cTn id="8" dur="500"/>
                                        <p:tgtEl>
                                          <p:spTgt spid="13"/>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left)">
                                      <p:cBhvr>
                                        <p:cTn id="13" dur="500"/>
                                        <p:tgtEl>
                                          <p:spTgt spid="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p:tgtEl>
                                          <p:spTgt spid="23"/>
                                        </p:tgtEl>
                                        <p:attrNameLst>
                                          <p:attrName>ppt_x</p:attrName>
                                        </p:attrNameLst>
                                      </p:cBhvr>
                                      <p:tavLst>
                                        <p:tav tm="0">
                                          <p:val>
                                            <p:strVal val="#ppt_x-#ppt_w*1.125000"/>
                                          </p:val>
                                        </p:tav>
                                        <p:tav tm="100000">
                                          <p:val>
                                            <p:strVal val="#ppt_x"/>
                                          </p:val>
                                        </p:tav>
                                      </p:tavLst>
                                    </p:anim>
                                    <p:animEffect transition="in" filter="wipe(right)">
                                      <p:cBhvr>
                                        <p:cTn id="27" dur="500"/>
                                        <p:tgtEl>
                                          <p:spTgt spid="23"/>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p:tgtEl>
                                          <p:spTgt spid="24"/>
                                        </p:tgtEl>
                                        <p:attrNameLst>
                                          <p:attrName>ppt_x</p:attrName>
                                        </p:attrNameLst>
                                      </p:cBhvr>
                                      <p:tavLst>
                                        <p:tav tm="0">
                                          <p:val>
                                            <p:strVal val="#ppt_x-#ppt_w*1.125000"/>
                                          </p:val>
                                        </p:tav>
                                        <p:tav tm="100000">
                                          <p:val>
                                            <p:strVal val="#ppt_x"/>
                                          </p:val>
                                        </p:tav>
                                      </p:tavLst>
                                    </p:anim>
                                    <p:animEffect transition="in" filter="wipe(right)">
                                      <p:cBhvr>
                                        <p:cTn id="31" dur="500"/>
                                        <p:tgtEl>
                                          <p:spTgt spid="24"/>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p:tgtEl>
                                          <p:spTgt spid="25"/>
                                        </p:tgtEl>
                                        <p:attrNameLst>
                                          <p:attrName>ppt_x</p:attrName>
                                        </p:attrNameLst>
                                      </p:cBhvr>
                                      <p:tavLst>
                                        <p:tav tm="0">
                                          <p:val>
                                            <p:strVal val="#ppt_x-#ppt_w*1.125000"/>
                                          </p:val>
                                        </p:tav>
                                        <p:tav tm="100000">
                                          <p:val>
                                            <p:strVal val="#ppt_x"/>
                                          </p:val>
                                        </p:tav>
                                      </p:tavLst>
                                    </p:anim>
                                    <p:animEffect transition="in" filter="wipe(right)">
                                      <p:cBhvr>
                                        <p:cTn id="35" dur="500"/>
                                        <p:tgtEl>
                                          <p:spTgt spid="25"/>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p:tgtEl>
                                          <p:spTgt spid="26"/>
                                        </p:tgtEl>
                                        <p:attrNameLst>
                                          <p:attrName>ppt_x</p:attrName>
                                        </p:attrNameLst>
                                      </p:cBhvr>
                                      <p:tavLst>
                                        <p:tav tm="0">
                                          <p:val>
                                            <p:strVal val="#ppt_x-#ppt_w*1.125000"/>
                                          </p:val>
                                        </p:tav>
                                        <p:tav tm="100000">
                                          <p:val>
                                            <p:strVal val="#ppt_x"/>
                                          </p:val>
                                        </p:tav>
                                      </p:tavLst>
                                    </p:anim>
                                    <p:animEffect transition="in" filter="wipe(right)">
                                      <p:cBhvr>
                                        <p:cTn id="39" dur="500"/>
                                        <p:tgtEl>
                                          <p:spTgt spid="26"/>
                                        </p:tgtEl>
                                      </p:cBhvr>
                                    </p:animEffect>
                                  </p:childTnLst>
                                </p:cTn>
                              </p:par>
                              <p:par>
                                <p:cTn id="40" presetID="12" presetClass="entr" presetSubtype="8" fill="hold" grpId="0" nodeType="withEffect">
                                  <p:stCondLst>
                                    <p:cond delay="30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p:tgtEl>
                                          <p:spTgt spid="12"/>
                                        </p:tgtEl>
                                        <p:attrNameLst>
                                          <p:attrName>ppt_x</p:attrName>
                                        </p:attrNameLst>
                                      </p:cBhvr>
                                      <p:tavLst>
                                        <p:tav tm="0">
                                          <p:val>
                                            <p:strVal val="#ppt_x-#ppt_w*1.125000"/>
                                          </p:val>
                                        </p:tav>
                                        <p:tav tm="100000">
                                          <p:val>
                                            <p:strVal val="#ppt_x"/>
                                          </p:val>
                                        </p:tav>
                                      </p:tavLst>
                                    </p:anim>
                                    <p:animEffect transition="in" filter="wipe(right)">
                                      <p:cBhvr>
                                        <p:cTn id="43" dur="500"/>
                                        <p:tgtEl>
                                          <p:spTgt spid="12"/>
                                        </p:tgtEl>
                                      </p:cBhvr>
                                    </p:animEffect>
                                  </p:childTnLst>
                                </p:cTn>
                              </p:par>
                              <p:par>
                                <p:cTn id="44" presetID="12" presetClass="entr" presetSubtype="8" fill="hold" grpId="0" nodeType="withEffect">
                                  <p:stCondLst>
                                    <p:cond delay="30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p:tgtEl>
                                          <p:spTgt spid="14"/>
                                        </p:tgtEl>
                                        <p:attrNameLst>
                                          <p:attrName>ppt_x</p:attrName>
                                        </p:attrNameLst>
                                      </p:cBhvr>
                                      <p:tavLst>
                                        <p:tav tm="0">
                                          <p:val>
                                            <p:strVal val="#ppt_x-#ppt_w*1.125000"/>
                                          </p:val>
                                        </p:tav>
                                        <p:tav tm="100000">
                                          <p:val>
                                            <p:strVal val="#ppt_x"/>
                                          </p:val>
                                        </p:tav>
                                      </p:tavLst>
                                    </p:anim>
                                    <p:animEffect transition="in" filter="wipe(right)">
                                      <p:cBhvr>
                                        <p:cTn id="47" dur="500"/>
                                        <p:tgtEl>
                                          <p:spTgt spid="14"/>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p:tgtEl>
                                          <p:spTgt spid="17"/>
                                        </p:tgtEl>
                                        <p:attrNameLst>
                                          <p:attrName>ppt_x</p:attrName>
                                        </p:attrNameLst>
                                      </p:cBhvr>
                                      <p:tavLst>
                                        <p:tav tm="0">
                                          <p:val>
                                            <p:strVal val="#ppt_x-#ppt_w*1.125000"/>
                                          </p:val>
                                        </p:tav>
                                        <p:tav tm="100000">
                                          <p:val>
                                            <p:strVal val="#ppt_x"/>
                                          </p:val>
                                        </p:tav>
                                      </p:tavLst>
                                    </p:anim>
                                    <p:animEffect transition="in" filter="wipe(right)">
                                      <p:cBhvr>
                                        <p:cTn id="51" dur="500"/>
                                        <p:tgtEl>
                                          <p:spTgt spid="17"/>
                                        </p:tgtEl>
                                      </p:cBhvr>
                                    </p:animEffect>
                                  </p:childTnLst>
                                </p:cTn>
                              </p:par>
                              <p:par>
                                <p:cTn id="52" presetID="12" presetClass="entr" presetSubtype="8" fill="hold" grpId="0" nodeType="withEffect">
                                  <p:stCondLst>
                                    <p:cond delay="3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p:tgtEl>
                                          <p:spTgt spid="18"/>
                                        </p:tgtEl>
                                        <p:attrNameLst>
                                          <p:attrName>ppt_x</p:attrName>
                                        </p:attrNameLst>
                                      </p:cBhvr>
                                      <p:tavLst>
                                        <p:tav tm="0">
                                          <p:val>
                                            <p:strVal val="#ppt_x-#ppt_w*1.125000"/>
                                          </p:val>
                                        </p:tav>
                                        <p:tav tm="100000">
                                          <p:val>
                                            <p:strVal val="#ppt_x"/>
                                          </p:val>
                                        </p:tav>
                                      </p:tavLst>
                                    </p:anim>
                                    <p:animEffect transition="in" filter="wipe(right)">
                                      <p:cBhvr>
                                        <p:cTn id="55" dur="500"/>
                                        <p:tgtEl>
                                          <p:spTgt spid="18"/>
                                        </p:tgtEl>
                                      </p:cBhvr>
                                    </p:animEffect>
                                  </p:childTnLst>
                                </p:cTn>
                              </p:par>
                              <p:par>
                                <p:cTn id="56" presetID="12" presetClass="entr" presetSubtype="8" fill="hold" grpId="0" nodeType="withEffect">
                                  <p:stCondLst>
                                    <p:cond delay="60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p:tgtEl>
                                          <p:spTgt spid="19"/>
                                        </p:tgtEl>
                                        <p:attrNameLst>
                                          <p:attrName>ppt_x</p:attrName>
                                        </p:attrNameLst>
                                      </p:cBhvr>
                                      <p:tavLst>
                                        <p:tav tm="0">
                                          <p:val>
                                            <p:strVal val="#ppt_x-#ppt_w*1.125000"/>
                                          </p:val>
                                        </p:tav>
                                        <p:tav tm="100000">
                                          <p:val>
                                            <p:strVal val="#ppt_x"/>
                                          </p:val>
                                        </p:tav>
                                      </p:tavLst>
                                    </p:anim>
                                    <p:animEffect transition="in" filter="wipe(right)">
                                      <p:cBhvr>
                                        <p:cTn id="59" dur="500"/>
                                        <p:tgtEl>
                                          <p:spTgt spid="19"/>
                                        </p:tgtEl>
                                      </p:cBhvr>
                                    </p:animEffect>
                                  </p:childTnLst>
                                </p:cTn>
                              </p:par>
                              <p:par>
                                <p:cTn id="60" presetID="12" presetClass="entr" presetSubtype="8" fill="hold" grpId="0" nodeType="withEffect">
                                  <p:stCondLst>
                                    <p:cond delay="60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p:tgtEl>
                                          <p:spTgt spid="20"/>
                                        </p:tgtEl>
                                        <p:attrNameLst>
                                          <p:attrName>ppt_x</p:attrName>
                                        </p:attrNameLst>
                                      </p:cBhvr>
                                      <p:tavLst>
                                        <p:tav tm="0">
                                          <p:val>
                                            <p:strVal val="#ppt_x-#ppt_w*1.125000"/>
                                          </p:val>
                                        </p:tav>
                                        <p:tav tm="100000">
                                          <p:val>
                                            <p:strVal val="#ppt_x"/>
                                          </p:val>
                                        </p:tav>
                                      </p:tavLst>
                                    </p:anim>
                                    <p:animEffect transition="in" filter="wipe(right)">
                                      <p:cBhvr>
                                        <p:cTn id="63" dur="500"/>
                                        <p:tgtEl>
                                          <p:spTgt spid="20"/>
                                        </p:tgtEl>
                                      </p:cBhvr>
                                    </p:animEffect>
                                  </p:childTnLst>
                                </p:cTn>
                              </p:par>
                              <p:par>
                                <p:cTn id="64" presetID="12" presetClass="entr" presetSubtype="8" fill="hold" grpId="0" nodeType="withEffect">
                                  <p:stCondLst>
                                    <p:cond delay="6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p:tgtEl>
                                          <p:spTgt spid="21"/>
                                        </p:tgtEl>
                                        <p:attrNameLst>
                                          <p:attrName>ppt_x</p:attrName>
                                        </p:attrNameLst>
                                      </p:cBhvr>
                                      <p:tavLst>
                                        <p:tav tm="0">
                                          <p:val>
                                            <p:strVal val="#ppt_x-#ppt_w*1.125000"/>
                                          </p:val>
                                        </p:tav>
                                        <p:tav tm="100000">
                                          <p:val>
                                            <p:strVal val="#ppt_x"/>
                                          </p:val>
                                        </p:tav>
                                      </p:tavLst>
                                    </p:anim>
                                    <p:animEffect transition="in" filter="wipe(right)">
                                      <p:cBhvr>
                                        <p:cTn id="67" dur="500"/>
                                        <p:tgtEl>
                                          <p:spTgt spid="21"/>
                                        </p:tgtEl>
                                      </p:cBhvr>
                                    </p:animEffect>
                                  </p:childTnLst>
                                </p:cTn>
                              </p:par>
                              <p:par>
                                <p:cTn id="68" presetID="12" presetClass="entr" presetSubtype="8" fill="hold" grpId="0" nodeType="withEffect">
                                  <p:stCondLst>
                                    <p:cond delay="60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p:tgtEl>
                                          <p:spTgt spid="22"/>
                                        </p:tgtEl>
                                        <p:attrNameLst>
                                          <p:attrName>ppt_x</p:attrName>
                                        </p:attrNameLst>
                                      </p:cBhvr>
                                      <p:tavLst>
                                        <p:tav tm="0">
                                          <p:val>
                                            <p:strVal val="#ppt_x-#ppt_w*1.125000"/>
                                          </p:val>
                                        </p:tav>
                                        <p:tav tm="100000">
                                          <p:val>
                                            <p:strVal val="#ppt_x"/>
                                          </p:val>
                                        </p:tav>
                                      </p:tavLst>
                                    </p:anim>
                                    <p:animEffect transition="in" filter="wipe(right)">
                                      <p:cBhvr>
                                        <p:cTn id="71" dur="500"/>
                                        <p:tgtEl>
                                          <p:spTgt spid="22"/>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p:tgtEl>
                                          <p:spTgt spid="29"/>
                                        </p:tgtEl>
                                        <p:attrNameLst>
                                          <p:attrName>ppt_x</p:attrName>
                                        </p:attrNameLst>
                                      </p:cBhvr>
                                      <p:tavLst>
                                        <p:tav tm="0">
                                          <p:val>
                                            <p:strVal val="#ppt_x-#ppt_w*1.125000"/>
                                          </p:val>
                                        </p:tav>
                                        <p:tav tm="100000">
                                          <p:val>
                                            <p:strVal val="#ppt_x"/>
                                          </p:val>
                                        </p:tav>
                                      </p:tavLst>
                                    </p:anim>
                                    <p:animEffect transition="in" filter="wipe(right)">
                                      <p:cBhvr>
                                        <p:cTn id="75" dur="500"/>
                                        <p:tgtEl>
                                          <p:spTgt spid="29"/>
                                        </p:tgtEl>
                                      </p:cBhvr>
                                    </p:animEffect>
                                  </p:childTnLst>
                                </p:cTn>
                              </p:par>
                              <p:par>
                                <p:cTn id="76" presetID="12" presetClass="entr" presetSubtype="8" fill="hold" grpId="0" nodeType="withEffect">
                                  <p:stCondLst>
                                    <p:cond delay="30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p:tgtEl>
                                          <p:spTgt spid="27"/>
                                        </p:tgtEl>
                                        <p:attrNameLst>
                                          <p:attrName>ppt_x</p:attrName>
                                        </p:attrNameLst>
                                      </p:cBhvr>
                                      <p:tavLst>
                                        <p:tav tm="0">
                                          <p:val>
                                            <p:strVal val="#ppt_x-#ppt_w*1.125000"/>
                                          </p:val>
                                        </p:tav>
                                        <p:tav tm="100000">
                                          <p:val>
                                            <p:strVal val="#ppt_x"/>
                                          </p:val>
                                        </p:tav>
                                      </p:tavLst>
                                    </p:anim>
                                    <p:animEffect transition="in" filter="wipe(right)">
                                      <p:cBhvr>
                                        <p:cTn id="79" dur="500"/>
                                        <p:tgtEl>
                                          <p:spTgt spid="27"/>
                                        </p:tgtEl>
                                      </p:cBhvr>
                                    </p:animEffect>
                                  </p:childTnLst>
                                </p:cTn>
                              </p:par>
                              <p:par>
                                <p:cTn id="80" presetID="12" presetClass="entr" presetSubtype="8" fill="hold" grpId="0" nodeType="withEffect">
                                  <p:stCondLst>
                                    <p:cond delay="600"/>
                                  </p:stCondLst>
                                  <p:childTnLst>
                                    <p:set>
                                      <p:cBhvr>
                                        <p:cTn id="81" dur="1" fill="hold">
                                          <p:stCondLst>
                                            <p:cond delay="0"/>
                                          </p:stCondLst>
                                        </p:cTn>
                                        <p:tgtEl>
                                          <p:spTgt spid="28"/>
                                        </p:tgtEl>
                                        <p:attrNameLst>
                                          <p:attrName>style.visibility</p:attrName>
                                        </p:attrNameLst>
                                      </p:cBhvr>
                                      <p:to>
                                        <p:strVal val="visible"/>
                                      </p:to>
                                    </p:set>
                                    <p:anim calcmode="lin" valueType="num">
                                      <p:cBhvr additive="base">
                                        <p:cTn id="82" dur="500"/>
                                        <p:tgtEl>
                                          <p:spTgt spid="28"/>
                                        </p:tgtEl>
                                        <p:attrNameLst>
                                          <p:attrName>ppt_x</p:attrName>
                                        </p:attrNameLst>
                                      </p:cBhvr>
                                      <p:tavLst>
                                        <p:tav tm="0">
                                          <p:val>
                                            <p:strVal val="#ppt_x-#ppt_w*1.125000"/>
                                          </p:val>
                                        </p:tav>
                                        <p:tav tm="100000">
                                          <p:val>
                                            <p:strVal val="#ppt_x"/>
                                          </p:val>
                                        </p:tav>
                                      </p:tavLst>
                                    </p:anim>
                                    <p:animEffect transition="in" filter="wipe(right)">
                                      <p:cBhvr>
                                        <p:cTn id="8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15" grpId="0"/>
      <p:bldP spid="12" grpId="0"/>
      <p:bldP spid="14" grpId="0"/>
      <p:bldP spid="17" grpId="0"/>
      <p:bldP spid="18" grpId="0"/>
      <p:bldP spid="19" grpId="0"/>
      <p:bldP spid="20" grpId="0"/>
      <p:bldP spid="21" grpId="0"/>
      <p:bldP spid="22" grpId="0"/>
      <p:bldP spid="23" grpId="0" animBg="1"/>
      <p:bldP spid="24" grpId="0" animBg="1"/>
      <p:bldP spid="25" grpId="0" animBg="1"/>
      <p:bldP spid="26" grpId="0" animBg="1"/>
      <p:bldP spid="27" grpId="0"/>
      <p:bldP spid="28" grpId="0"/>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773787"/>
            <a:ext cx="1213794" cy="707886"/>
          </a:xfrm>
          <a:prstGeom prst="rect">
            <a:avLst/>
          </a:prstGeom>
          <a:noFill/>
        </p:spPr>
        <p:txBody>
          <a:bodyPr wrap="none" rtlCol="0">
            <a:spAutoFit/>
          </a:bodyPr>
          <a:lstStyle/>
          <a:p>
            <a:r>
              <a:rPr lang="zh-CN" altLang="en-US" sz="4000" b="1" dirty="0">
                <a:latin typeface="方正兰亭细黑_GBK" panose="02000000000000000000" pitchFamily="2" charset="-122"/>
                <a:ea typeface="方正兰亭细黑_GBK" panose="02000000000000000000" pitchFamily="2" charset="-122"/>
              </a:rPr>
              <a:t>绪论</a:t>
            </a:r>
          </a:p>
        </p:txBody>
      </p:sp>
      <p:sp>
        <p:nvSpPr>
          <p:cNvPr id="3" name="TextBox 2"/>
          <p:cNvSpPr txBox="1"/>
          <p:nvPr/>
        </p:nvSpPr>
        <p:spPr>
          <a:xfrm>
            <a:off x="2394866" y="2896649"/>
            <a:ext cx="1241030" cy="307777"/>
          </a:xfrm>
          <a:prstGeom prst="rect">
            <a:avLst/>
          </a:prstGeom>
          <a:noFill/>
        </p:spPr>
        <p:txBody>
          <a:bodyPr wrap="square" lIns="0" tIns="0" rIns="0" bIns="0"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第一部分</a:t>
            </a:r>
          </a:p>
        </p:txBody>
      </p:sp>
      <p:grpSp>
        <p:nvGrpSpPr>
          <p:cNvPr id="33" name="组合 3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15" name="TextBox 14"/>
          <p:cNvSpPr txBox="1"/>
          <p:nvPr/>
        </p:nvSpPr>
        <p:spPr>
          <a:xfrm>
            <a:off x="4450203" y="2490902"/>
            <a:ext cx="2031325"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会计电算化的概述</a:t>
            </a:r>
          </a:p>
        </p:txBody>
      </p:sp>
      <p:sp>
        <p:nvSpPr>
          <p:cNvPr id="16" name="TextBox 15"/>
          <p:cNvSpPr txBox="1"/>
          <p:nvPr/>
        </p:nvSpPr>
        <p:spPr>
          <a:xfrm>
            <a:off x="4450203" y="3288455"/>
            <a:ext cx="3647152" cy="369332"/>
          </a:xfrm>
          <a:prstGeom prst="rect">
            <a:avLst/>
          </a:prstGeom>
          <a:noFill/>
        </p:spPr>
        <p:txBody>
          <a:bodyPr wrap="none" rtlCol="0">
            <a:spAutoFit/>
          </a:bodyPr>
          <a:lstStyle/>
          <a:p>
            <a:r>
              <a:rPr lang="zh-CN" altLang="zh-CN" dirty="0"/>
              <a:t>会计电算化与传统手工会计的区别</a:t>
            </a:r>
            <a:endParaRPr lang="zh-CN" altLang="en-US" dirty="0">
              <a:latin typeface="方正兰亭细黑_GBK" panose="02000000000000000000" pitchFamily="2" charset="-122"/>
              <a:ea typeface="方正兰亭细黑_GBK" panose="02000000000000000000" pitchFamily="2" charset="-122"/>
            </a:endParaRPr>
          </a:p>
        </p:txBody>
      </p:sp>
      <p:sp>
        <p:nvSpPr>
          <p:cNvPr id="17" name="TextBox 16"/>
          <p:cNvSpPr txBox="1"/>
          <p:nvPr/>
        </p:nvSpPr>
        <p:spPr>
          <a:xfrm>
            <a:off x="4450203" y="3735048"/>
            <a:ext cx="2031325" cy="369332"/>
          </a:xfrm>
          <a:prstGeom prst="rect">
            <a:avLst/>
          </a:prstGeom>
          <a:noFill/>
        </p:spPr>
        <p:txBody>
          <a:bodyPr wrap="none" rtlCol="0">
            <a:spAutoFit/>
          </a:bodyPr>
          <a:lstStyle/>
          <a:p>
            <a:r>
              <a:rPr lang="zh-CN" altLang="zh-CN" dirty="0"/>
              <a:t>会计电算化的作用</a:t>
            </a:r>
            <a:endParaRPr lang="zh-CN" altLang="en-US" dirty="0">
              <a:latin typeface="方正兰亭细黑_GBK" panose="02000000000000000000" pitchFamily="2" charset="-122"/>
              <a:ea typeface="方正兰亭细黑_GBK" panose="02000000000000000000" pitchFamily="2" charset="-122"/>
            </a:endParaRPr>
          </a:p>
        </p:txBody>
      </p:sp>
      <p:sp>
        <p:nvSpPr>
          <p:cNvPr id="24" name="椭圆 23"/>
          <p:cNvSpPr/>
          <p:nvPr/>
        </p:nvSpPr>
        <p:spPr>
          <a:xfrm>
            <a:off x="4156315" y="2518400"/>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5" name="椭圆 24"/>
          <p:cNvSpPr/>
          <p:nvPr/>
        </p:nvSpPr>
        <p:spPr>
          <a:xfrm>
            <a:off x="4156315" y="330672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6" name="椭圆 25"/>
          <p:cNvSpPr/>
          <p:nvPr/>
        </p:nvSpPr>
        <p:spPr>
          <a:xfrm>
            <a:off x="4156315" y="3744086"/>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8" name="TextBox 27"/>
          <p:cNvSpPr txBox="1"/>
          <p:nvPr/>
        </p:nvSpPr>
        <p:spPr>
          <a:xfrm>
            <a:off x="4450203" y="2906617"/>
            <a:ext cx="2492990"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会计电算化的基本构成</a:t>
            </a:r>
          </a:p>
        </p:txBody>
      </p:sp>
      <p:sp>
        <p:nvSpPr>
          <p:cNvPr id="30" name="椭圆 29"/>
          <p:cNvSpPr/>
          <p:nvPr/>
        </p:nvSpPr>
        <p:spPr>
          <a:xfrm>
            <a:off x="4156315" y="2934115"/>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left)">
                                      <p:cBhvr>
                                        <p:cTn id="13" dur="500"/>
                                        <p:tgtEl>
                                          <p:spTgt spid="3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p:tgtEl>
                                          <p:spTgt spid="24"/>
                                        </p:tgtEl>
                                        <p:attrNameLst>
                                          <p:attrName>ppt_x</p:attrName>
                                        </p:attrNameLst>
                                      </p:cBhvr>
                                      <p:tavLst>
                                        <p:tav tm="0">
                                          <p:val>
                                            <p:strVal val="#ppt_x-#ppt_w*1.125000"/>
                                          </p:val>
                                        </p:tav>
                                        <p:tav tm="100000">
                                          <p:val>
                                            <p:strVal val="#ppt_x"/>
                                          </p:val>
                                        </p:tav>
                                      </p:tavLst>
                                    </p:anim>
                                    <p:animEffect transition="in" filter="wipe(right)">
                                      <p:cBhvr>
                                        <p:cTn id="27" dur="500"/>
                                        <p:tgtEl>
                                          <p:spTgt spid="24"/>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p:tgtEl>
                                          <p:spTgt spid="25"/>
                                        </p:tgtEl>
                                        <p:attrNameLst>
                                          <p:attrName>ppt_x</p:attrName>
                                        </p:attrNameLst>
                                      </p:cBhvr>
                                      <p:tavLst>
                                        <p:tav tm="0">
                                          <p:val>
                                            <p:strVal val="#ppt_x-#ppt_w*1.125000"/>
                                          </p:val>
                                        </p:tav>
                                        <p:tav tm="100000">
                                          <p:val>
                                            <p:strVal val="#ppt_x"/>
                                          </p:val>
                                        </p:tav>
                                      </p:tavLst>
                                    </p:anim>
                                    <p:animEffect transition="in" filter="wipe(right)">
                                      <p:cBhvr>
                                        <p:cTn id="31" dur="500"/>
                                        <p:tgtEl>
                                          <p:spTgt spid="25"/>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p:tgtEl>
                                          <p:spTgt spid="26"/>
                                        </p:tgtEl>
                                        <p:attrNameLst>
                                          <p:attrName>ppt_x</p:attrName>
                                        </p:attrNameLst>
                                      </p:cBhvr>
                                      <p:tavLst>
                                        <p:tav tm="0">
                                          <p:val>
                                            <p:strVal val="#ppt_x-#ppt_w*1.125000"/>
                                          </p:val>
                                        </p:tav>
                                        <p:tav tm="100000">
                                          <p:val>
                                            <p:strVal val="#ppt_x"/>
                                          </p:val>
                                        </p:tav>
                                      </p:tavLst>
                                    </p:anim>
                                    <p:animEffect transition="in" filter="wipe(right)">
                                      <p:cBhvr>
                                        <p:cTn id="35" dur="500"/>
                                        <p:tgtEl>
                                          <p:spTgt spid="26"/>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p:tgtEl>
                                          <p:spTgt spid="15"/>
                                        </p:tgtEl>
                                        <p:attrNameLst>
                                          <p:attrName>ppt_x</p:attrName>
                                        </p:attrNameLst>
                                      </p:cBhvr>
                                      <p:tavLst>
                                        <p:tav tm="0">
                                          <p:val>
                                            <p:strVal val="#ppt_x-#ppt_w*1.125000"/>
                                          </p:val>
                                        </p:tav>
                                        <p:tav tm="100000">
                                          <p:val>
                                            <p:strVal val="#ppt_x"/>
                                          </p:val>
                                        </p:tav>
                                      </p:tavLst>
                                    </p:anim>
                                    <p:animEffect transition="in" filter="wipe(right)">
                                      <p:cBhvr>
                                        <p:cTn id="39" dur="500"/>
                                        <p:tgtEl>
                                          <p:spTgt spid="15"/>
                                        </p:tgtEl>
                                      </p:cBhvr>
                                    </p:animEffect>
                                  </p:childTnLst>
                                </p:cTn>
                              </p:par>
                              <p:par>
                                <p:cTn id="40" presetID="12" presetClass="entr" presetSubtype="8" fill="hold" grpId="0" nodeType="withEffect">
                                  <p:stCondLst>
                                    <p:cond delay="3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p:tgtEl>
                                          <p:spTgt spid="16"/>
                                        </p:tgtEl>
                                        <p:attrNameLst>
                                          <p:attrName>ppt_x</p:attrName>
                                        </p:attrNameLst>
                                      </p:cBhvr>
                                      <p:tavLst>
                                        <p:tav tm="0">
                                          <p:val>
                                            <p:strVal val="#ppt_x-#ppt_w*1.125000"/>
                                          </p:val>
                                        </p:tav>
                                        <p:tav tm="100000">
                                          <p:val>
                                            <p:strVal val="#ppt_x"/>
                                          </p:val>
                                        </p:tav>
                                      </p:tavLst>
                                    </p:anim>
                                    <p:animEffect transition="in" filter="wipe(right)">
                                      <p:cBhvr>
                                        <p:cTn id="43" dur="500"/>
                                        <p:tgtEl>
                                          <p:spTgt spid="16"/>
                                        </p:tgtEl>
                                      </p:cBhvr>
                                    </p:animEffect>
                                  </p:childTnLst>
                                </p:cTn>
                              </p:par>
                              <p:par>
                                <p:cTn id="44" presetID="12" presetClass="entr" presetSubtype="8" fill="hold" grpId="0" nodeType="withEffect">
                                  <p:stCondLst>
                                    <p:cond delay="30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p:tgtEl>
                                          <p:spTgt spid="17"/>
                                        </p:tgtEl>
                                        <p:attrNameLst>
                                          <p:attrName>ppt_x</p:attrName>
                                        </p:attrNameLst>
                                      </p:cBhvr>
                                      <p:tavLst>
                                        <p:tav tm="0">
                                          <p:val>
                                            <p:strVal val="#ppt_x-#ppt_w*1.125000"/>
                                          </p:val>
                                        </p:tav>
                                        <p:tav tm="100000">
                                          <p:val>
                                            <p:strVal val="#ppt_x"/>
                                          </p:val>
                                        </p:tav>
                                      </p:tavLst>
                                    </p:anim>
                                    <p:animEffect transition="in" filter="wipe(right)">
                                      <p:cBhvr>
                                        <p:cTn id="47" dur="500"/>
                                        <p:tgtEl>
                                          <p:spTgt spid="17"/>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500"/>
                                        <p:tgtEl>
                                          <p:spTgt spid="30"/>
                                        </p:tgtEl>
                                        <p:attrNameLst>
                                          <p:attrName>ppt_x</p:attrName>
                                        </p:attrNameLst>
                                      </p:cBhvr>
                                      <p:tavLst>
                                        <p:tav tm="0">
                                          <p:val>
                                            <p:strVal val="#ppt_x-#ppt_w*1.125000"/>
                                          </p:val>
                                        </p:tav>
                                        <p:tav tm="100000">
                                          <p:val>
                                            <p:strVal val="#ppt_x"/>
                                          </p:val>
                                        </p:tav>
                                      </p:tavLst>
                                    </p:anim>
                                    <p:animEffect transition="in" filter="wipe(right)">
                                      <p:cBhvr>
                                        <p:cTn id="51" dur="500"/>
                                        <p:tgtEl>
                                          <p:spTgt spid="30"/>
                                        </p:tgtEl>
                                      </p:cBhvr>
                                    </p:animEffect>
                                  </p:childTnLst>
                                </p:cTn>
                              </p:par>
                              <p:par>
                                <p:cTn id="52" presetID="12" presetClass="entr" presetSubtype="8" fill="hold" grpId="0" nodeType="withEffect">
                                  <p:stCondLst>
                                    <p:cond delay="30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p:tgtEl>
                                          <p:spTgt spid="28"/>
                                        </p:tgtEl>
                                        <p:attrNameLst>
                                          <p:attrName>ppt_x</p:attrName>
                                        </p:attrNameLst>
                                      </p:cBhvr>
                                      <p:tavLst>
                                        <p:tav tm="0">
                                          <p:val>
                                            <p:strVal val="#ppt_x-#ppt_w*1.125000"/>
                                          </p:val>
                                        </p:tav>
                                        <p:tav tm="100000">
                                          <p:val>
                                            <p:strVal val="#ppt_x"/>
                                          </p:val>
                                        </p:tav>
                                      </p:tavLst>
                                    </p:anim>
                                    <p:animEffect transition="in" filter="wipe(right)">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p:bldP spid="15" grpId="0"/>
      <p:bldP spid="16" grpId="0"/>
      <p:bldP spid="17" grpId="0"/>
      <p:bldP spid="24" grpId="0" animBg="1"/>
      <p:bldP spid="25" grpId="0" animBg="1"/>
      <p:bldP spid="26" grpId="0" animBg="1"/>
      <p:bldP spid="28" grpId="0"/>
      <p:bldP spid="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87374" y="1190848"/>
            <a:ext cx="6696075" cy="654050"/>
            <a:chOff x="1006747" y="1190848"/>
            <a:chExt cx="6696075" cy="654050"/>
          </a:xfrm>
        </p:grpSpPr>
        <p:sp>
          <p:nvSpPr>
            <p:cNvPr id="63" name="矩形 1"/>
            <p:cNvSpPr>
              <a:spLocks noChangeArrowheads="1"/>
            </p:cNvSpPr>
            <p:nvPr/>
          </p:nvSpPr>
          <p:spPr bwMode="auto">
            <a:xfrm>
              <a:off x="1006747" y="1190848"/>
              <a:ext cx="4132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latin typeface="微软雅黑" panose="020B0503020204020204" pitchFamily="34" charset="-122"/>
                <a:ea typeface="微软雅黑" panose="020B0503020204020204" pitchFamily="34" charset="-122"/>
              </a:endParaRPr>
            </a:p>
          </p:txBody>
        </p:sp>
        <p:sp>
          <p:nvSpPr>
            <p:cNvPr id="69" name="任意多边形 577"/>
            <p:cNvSpPr>
              <a:spLocks noChangeArrowheads="1"/>
            </p:cNvSpPr>
            <p:nvPr/>
          </p:nvSpPr>
          <p:spPr bwMode="auto">
            <a:xfrm>
              <a:off x="1024210" y="1798861"/>
              <a:ext cx="6678612" cy="46037"/>
            </a:xfrm>
            <a:custGeom>
              <a:avLst/>
              <a:gdLst>
                <a:gd name="T0" fmla="*/ 6678612 w 4397828"/>
                <a:gd name="T1" fmla="*/ 0 h 46990"/>
                <a:gd name="T2" fmla="*/ 6678612 w 4397828"/>
                <a:gd name="T3" fmla="*/ 0 h 46990"/>
                <a:gd name="T4" fmla="*/ 0 w 4397828"/>
                <a:gd name="T5" fmla="*/ 0 h 46990"/>
                <a:gd name="T6" fmla="*/ 0 60000 65536"/>
                <a:gd name="T7" fmla="*/ 0 60000 65536"/>
                <a:gd name="T8" fmla="*/ 0 60000 65536"/>
                <a:gd name="T9" fmla="*/ 0 w 4397828"/>
                <a:gd name="T10" fmla="*/ 0 h 46990"/>
                <a:gd name="T11" fmla="*/ 4397828 w 4397828"/>
                <a:gd name="T12" fmla="*/ 46990 h 46990"/>
              </a:gdLst>
              <a:ahLst/>
              <a:cxnLst>
                <a:cxn ang="T6">
                  <a:pos x="T0" y="T1"/>
                </a:cxn>
                <a:cxn ang="T7">
                  <a:pos x="T2" y="T3"/>
                </a:cxn>
                <a:cxn ang="T8">
                  <a:pos x="T4" y="T5"/>
                </a:cxn>
              </a:cxnLst>
              <a:rect l="T9" t="T10" r="T11" b="T12"/>
              <a:pathLst>
                <a:path w="4397828" h="46990">
                  <a:moveTo>
                    <a:pt x="4397828" y="0"/>
                  </a:moveTo>
                  <a:lnTo>
                    <a:pt x="4397828" y="0"/>
                  </a:lnTo>
                  <a:lnTo>
                    <a:pt x="0" y="0"/>
                  </a:lnTo>
                </a:path>
              </a:pathLst>
            </a:custGeom>
            <a:solidFill>
              <a:schemeClr val="tx2"/>
            </a:solidFill>
            <a:ln w="12700" cap="flat" cmpd="sng">
              <a:solidFill>
                <a:srgbClr val="6BA42C"/>
              </a:solidFill>
              <a:prstDash val="solid"/>
              <a:bevel/>
            </a:ln>
          </p:spPr>
          <p:txBody>
            <a:bodyPr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987374" y="2060798"/>
            <a:ext cx="6630988" cy="773113"/>
            <a:chOff x="1006747" y="2060798"/>
            <a:chExt cx="6630988" cy="773113"/>
          </a:xfrm>
        </p:grpSpPr>
        <p:sp>
          <p:nvSpPr>
            <p:cNvPr id="70" name="矩形 1"/>
            <p:cNvSpPr>
              <a:spLocks noChangeArrowheads="1"/>
            </p:cNvSpPr>
            <p:nvPr/>
          </p:nvSpPr>
          <p:spPr bwMode="auto">
            <a:xfrm>
              <a:off x="1006747" y="2060798"/>
              <a:ext cx="3876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latin typeface="微软雅黑" panose="020B0503020204020204" pitchFamily="34" charset="-122"/>
                <a:ea typeface="微软雅黑" panose="020B0503020204020204" pitchFamily="34" charset="-122"/>
              </a:endParaRPr>
            </a:p>
          </p:txBody>
        </p:sp>
        <p:sp>
          <p:nvSpPr>
            <p:cNvPr id="71" name="任意多边形 631"/>
            <p:cNvSpPr>
              <a:spLocks noChangeArrowheads="1"/>
            </p:cNvSpPr>
            <p:nvPr/>
          </p:nvSpPr>
          <p:spPr bwMode="auto">
            <a:xfrm>
              <a:off x="1024210" y="2786286"/>
              <a:ext cx="6613525" cy="47625"/>
            </a:xfrm>
            <a:custGeom>
              <a:avLst/>
              <a:gdLst>
                <a:gd name="T0" fmla="*/ 6613525 w 4397828"/>
                <a:gd name="T1" fmla="*/ 0 h 46990"/>
                <a:gd name="T2" fmla="*/ 6613525 w 4397828"/>
                <a:gd name="T3" fmla="*/ 0 h 46990"/>
                <a:gd name="T4" fmla="*/ 0 w 4397828"/>
                <a:gd name="T5" fmla="*/ 0 h 46990"/>
                <a:gd name="T6" fmla="*/ 0 60000 65536"/>
                <a:gd name="T7" fmla="*/ 0 60000 65536"/>
                <a:gd name="T8" fmla="*/ 0 60000 65536"/>
                <a:gd name="T9" fmla="*/ 0 w 4397828"/>
                <a:gd name="T10" fmla="*/ 0 h 46990"/>
                <a:gd name="T11" fmla="*/ 4397828 w 4397828"/>
                <a:gd name="T12" fmla="*/ 46990 h 46990"/>
              </a:gdLst>
              <a:ahLst/>
              <a:cxnLst>
                <a:cxn ang="T6">
                  <a:pos x="T0" y="T1"/>
                </a:cxn>
                <a:cxn ang="T7">
                  <a:pos x="T2" y="T3"/>
                </a:cxn>
                <a:cxn ang="T8">
                  <a:pos x="T4" y="T5"/>
                </a:cxn>
              </a:cxnLst>
              <a:rect l="T9" t="T10" r="T11" b="T12"/>
              <a:pathLst>
                <a:path w="4397828" h="46990">
                  <a:moveTo>
                    <a:pt x="4397828" y="0"/>
                  </a:moveTo>
                  <a:lnTo>
                    <a:pt x="4397828" y="0"/>
                  </a:lnTo>
                  <a:lnTo>
                    <a:pt x="0" y="0"/>
                  </a:lnTo>
                </a:path>
              </a:pathLst>
            </a:custGeom>
            <a:solidFill>
              <a:schemeClr val="accent3"/>
            </a:solidFill>
            <a:ln w="12700" cap="flat" cmpd="sng">
              <a:solidFill>
                <a:srgbClr val="F2B800"/>
              </a:solidFill>
              <a:prstDash val="solid"/>
              <a:bevel/>
            </a:ln>
          </p:spPr>
          <p:txBody>
            <a:bodyPr anchor="ctr"/>
            <a:lstStyle/>
            <a:p>
              <a:endParaRPr lang="zh-CN" altLang="en-US">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987374" y="3122836"/>
            <a:ext cx="6319838" cy="693737"/>
            <a:chOff x="1006747" y="3122836"/>
            <a:chExt cx="6319838" cy="693737"/>
          </a:xfrm>
        </p:grpSpPr>
        <p:sp>
          <p:nvSpPr>
            <p:cNvPr id="72" name="矩形 1"/>
            <p:cNvSpPr>
              <a:spLocks noChangeArrowheads="1"/>
            </p:cNvSpPr>
            <p:nvPr/>
          </p:nvSpPr>
          <p:spPr bwMode="auto">
            <a:xfrm>
              <a:off x="1006747" y="3122836"/>
              <a:ext cx="4075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latin typeface="微软雅黑" panose="020B0503020204020204" pitchFamily="34" charset="-122"/>
                <a:ea typeface="微软雅黑" panose="020B0503020204020204" pitchFamily="34" charset="-122"/>
              </a:endParaRPr>
            </a:p>
          </p:txBody>
        </p:sp>
        <p:sp>
          <p:nvSpPr>
            <p:cNvPr id="73" name="任意多边形 634"/>
            <p:cNvSpPr>
              <a:spLocks noChangeArrowheads="1"/>
            </p:cNvSpPr>
            <p:nvPr/>
          </p:nvSpPr>
          <p:spPr bwMode="auto">
            <a:xfrm>
              <a:off x="1024210" y="3773711"/>
              <a:ext cx="6302375" cy="42862"/>
            </a:xfrm>
            <a:custGeom>
              <a:avLst/>
              <a:gdLst>
                <a:gd name="T0" fmla="*/ 6302375 w 4397828"/>
                <a:gd name="T1" fmla="*/ 0 h 43180"/>
                <a:gd name="T2" fmla="*/ 6302375 w 4397828"/>
                <a:gd name="T3" fmla="*/ 0 h 43180"/>
                <a:gd name="T4" fmla="*/ 0 w 4397828"/>
                <a:gd name="T5" fmla="*/ 0 h 43180"/>
                <a:gd name="T6" fmla="*/ 0 60000 65536"/>
                <a:gd name="T7" fmla="*/ 0 60000 65536"/>
                <a:gd name="T8" fmla="*/ 0 60000 65536"/>
                <a:gd name="T9" fmla="*/ 0 w 4397828"/>
                <a:gd name="T10" fmla="*/ 0 h 43180"/>
                <a:gd name="T11" fmla="*/ 4397828 w 4397828"/>
                <a:gd name="T12" fmla="*/ 43180 h 43180"/>
              </a:gdLst>
              <a:ahLst/>
              <a:cxnLst>
                <a:cxn ang="T6">
                  <a:pos x="T0" y="T1"/>
                </a:cxn>
                <a:cxn ang="T7">
                  <a:pos x="T2" y="T3"/>
                </a:cxn>
                <a:cxn ang="T8">
                  <a:pos x="T4" y="T5"/>
                </a:cxn>
              </a:cxnLst>
              <a:rect l="T9" t="T10" r="T11" b="T12"/>
              <a:pathLst>
                <a:path w="4397828" h="43180">
                  <a:moveTo>
                    <a:pt x="4397828" y="0"/>
                  </a:moveTo>
                  <a:lnTo>
                    <a:pt x="4397828" y="0"/>
                  </a:lnTo>
                  <a:lnTo>
                    <a:pt x="0" y="0"/>
                  </a:lnTo>
                </a:path>
              </a:pathLst>
            </a:custGeom>
            <a:solidFill>
              <a:schemeClr val="accent3"/>
            </a:solidFill>
            <a:ln w="12700" cap="flat" cmpd="sng">
              <a:solidFill>
                <a:srgbClr val="6BA42C"/>
              </a:solidFill>
              <a:prstDash val="solid"/>
              <a:bevel/>
            </a:ln>
          </p:spPr>
          <p:txBody>
            <a:bodyPr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1987374" y="3961036"/>
            <a:ext cx="6724650" cy="842962"/>
            <a:chOff x="1006747" y="3961036"/>
            <a:chExt cx="6724650" cy="842962"/>
          </a:xfrm>
        </p:grpSpPr>
        <p:sp>
          <p:nvSpPr>
            <p:cNvPr id="74" name="矩形 1"/>
            <p:cNvSpPr>
              <a:spLocks noChangeArrowheads="1"/>
            </p:cNvSpPr>
            <p:nvPr/>
          </p:nvSpPr>
          <p:spPr bwMode="auto">
            <a:xfrm>
              <a:off x="1006747" y="3961036"/>
              <a:ext cx="4822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latin typeface="微软雅黑" panose="020B0503020204020204" pitchFamily="34" charset="-122"/>
                <a:ea typeface="微软雅黑" panose="020B0503020204020204" pitchFamily="34" charset="-122"/>
              </a:endParaRPr>
            </a:p>
          </p:txBody>
        </p:sp>
        <p:sp>
          <p:nvSpPr>
            <p:cNvPr id="75" name="任意多边形 636"/>
            <p:cNvSpPr>
              <a:spLocks noChangeArrowheads="1"/>
            </p:cNvSpPr>
            <p:nvPr/>
          </p:nvSpPr>
          <p:spPr bwMode="auto">
            <a:xfrm>
              <a:off x="1024210" y="4759548"/>
              <a:ext cx="6707187" cy="44450"/>
            </a:xfrm>
            <a:custGeom>
              <a:avLst/>
              <a:gdLst>
                <a:gd name="T0" fmla="*/ 6707187 w 4397828"/>
                <a:gd name="T1" fmla="*/ 0 h 45720"/>
                <a:gd name="T2" fmla="*/ 6707187 w 4397828"/>
                <a:gd name="T3" fmla="*/ 0 h 45720"/>
                <a:gd name="T4" fmla="*/ 0 w 4397828"/>
                <a:gd name="T5" fmla="*/ 0 h 45720"/>
                <a:gd name="T6" fmla="*/ 0 60000 65536"/>
                <a:gd name="T7" fmla="*/ 0 60000 65536"/>
                <a:gd name="T8" fmla="*/ 0 60000 65536"/>
                <a:gd name="T9" fmla="*/ 0 w 4397828"/>
                <a:gd name="T10" fmla="*/ 0 h 45720"/>
                <a:gd name="T11" fmla="*/ 4397828 w 4397828"/>
                <a:gd name="T12" fmla="*/ 45720 h 45720"/>
              </a:gdLst>
              <a:ahLst/>
              <a:cxnLst>
                <a:cxn ang="T6">
                  <a:pos x="T0" y="T1"/>
                </a:cxn>
                <a:cxn ang="T7">
                  <a:pos x="T2" y="T3"/>
                </a:cxn>
                <a:cxn ang="T8">
                  <a:pos x="T4" y="T5"/>
                </a:cxn>
              </a:cxnLst>
              <a:rect l="T9" t="T10" r="T11" b="T12"/>
              <a:pathLst>
                <a:path w="4397828" h="45720">
                  <a:moveTo>
                    <a:pt x="4397828" y="0"/>
                  </a:moveTo>
                  <a:lnTo>
                    <a:pt x="4397828" y="0"/>
                  </a:lnTo>
                  <a:lnTo>
                    <a:pt x="0" y="0"/>
                  </a:lnTo>
                </a:path>
              </a:pathLst>
            </a:custGeom>
            <a:solidFill>
              <a:schemeClr val="accent3"/>
            </a:solidFill>
            <a:ln w="12700" cap="flat" cmpd="sng">
              <a:solidFill>
                <a:srgbClr val="F2B800"/>
              </a:solidFill>
              <a:prstDash val="solid"/>
              <a:bevel/>
            </a:ln>
          </p:spPr>
          <p:txBody>
            <a:bodyPr anchor="ctr"/>
            <a:lstStyle/>
            <a:p>
              <a:endParaRPr lang="zh-CN" altLang="en-US">
                <a:latin typeface="微软雅黑" panose="020B0503020204020204" pitchFamily="34" charset="-122"/>
                <a:ea typeface="微软雅黑" panose="020B0503020204020204" pitchFamily="34" charset="-122"/>
              </a:endParaRPr>
            </a:p>
          </p:txBody>
        </p:sp>
      </p:grpSp>
      <p:sp>
        <p:nvSpPr>
          <p:cNvPr id="32" name="Freeform 5"/>
          <p:cNvSpPr>
            <a:spLocks noChangeArrowheads="1"/>
          </p:cNvSpPr>
          <p:nvPr/>
        </p:nvSpPr>
        <p:spPr bwMode="auto">
          <a:xfrm>
            <a:off x="5950221" y="612998"/>
            <a:ext cx="2589212" cy="1192213"/>
          </a:xfrm>
          <a:custGeom>
            <a:avLst/>
            <a:gdLst>
              <a:gd name="T0" fmla="*/ 2463608 w 1175"/>
              <a:gd name="T1" fmla="*/ 857247 h 541"/>
              <a:gd name="T2" fmla="*/ 1004835 w 1175"/>
              <a:gd name="T3" fmla="*/ 229187 h 541"/>
              <a:gd name="T4" fmla="*/ 0 w 1175"/>
              <a:gd name="T5" fmla="*/ 1192213 h 541"/>
              <a:gd name="T6" fmla="*/ 2589212 w 1175"/>
              <a:gd name="T7" fmla="*/ 1192213 h 541"/>
              <a:gd name="T8" fmla="*/ 2463608 w 1175"/>
              <a:gd name="T9" fmla="*/ 857247 h 541"/>
              <a:gd name="T10" fmla="*/ 0 60000 65536"/>
              <a:gd name="T11" fmla="*/ 0 60000 65536"/>
              <a:gd name="T12" fmla="*/ 0 60000 65536"/>
              <a:gd name="T13" fmla="*/ 0 60000 65536"/>
              <a:gd name="T14" fmla="*/ 0 60000 65536"/>
              <a:gd name="T15" fmla="*/ 0 w 1175"/>
              <a:gd name="T16" fmla="*/ 0 h 541"/>
              <a:gd name="T17" fmla="*/ 1175 w 1175"/>
              <a:gd name="T18" fmla="*/ 541 h 541"/>
            </a:gdLst>
            <a:ahLst/>
            <a:cxnLst>
              <a:cxn ang="T10">
                <a:pos x="T0" y="T1"/>
              </a:cxn>
              <a:cxn ang="T11">
                <a:pos x="T2" y="T3"/>
              </a:cxn>
              <a:cxn ang="T12">
                <a:pos x="T4" y="T5"/>
              </a:cxn>
              <a:cxn ang="T13">
                <a:pos x="T6" y="T7"/>
              </a:cxn>
              <a:cxn ang="T14">
                <a:pos x="T8" y="T9"/>
              </a:cxn>
            </a:cxnLst>
            <a:rect l="T15" t="T16" r="T17" b="T18"/>
            <a:pathLst>
              <a:path w="1175" h="541">
                <a:moveTo>
                  <a:pt x="1118" y="389"/>
                </a:moveTo>
                <a:cubicBezTo>
                  <a:pt x="895" y="0"/>
                  <a:pt x="456" y="104"/>
                  <a:pt x="456" y="104"/>
                </a:cubicBezTo>
                <a:cubicBezTo>
                  <a:pt x="126" y="200"/>
                  <a:pt x="25" y="389"/>
                  <a:pt x="0" y="541"/>
                </a:cubicBezTo>
                <a:cubicBezTo>
                  <a:pt x="1175" y="541"/>
                  <a:pt x="1175" y="541"/>
                  <a:pt x="1175" y="541"/>
                </a:cubicBezTo>
                <a:cubicBezTo>
                  <a:pt x="1150" y="449"/>
                  <a:pt x="1118" y="389"/>
                  <a:pt x="1118" y="389"/>
                </a:cubicBezTo>
                <a:close/>
              </a:path>
            </a:pathLst>
          </a:cu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3" name="Freeform 6"/>
          <p:cNvSpPr>
            <a:spLocks noChangeArrowheads="1"/>
          </p:cNvSpPr>
          <p:nvPr/>
        </p:nvSpPr>
        <p:spPr bwMode="auto">
          <a:xfrm>
            <a:off x="5864049" y="1805211"/>
            <a:ext cx="2928938" cy="984250"/>
          </a:xfrm>
          <a:custGeom>
            <a:avLst/>
            <a:gdLst>
              <a:gd name="T0" fmla="*/ 259861 w 1330"/>
              <a:gd name="T1" fmla="*/ 495428 h 447"/>
              <a:gd name="T2" fmla="*/ 224625 w 1330"/>
              <a:gd name="T3" fmla="*/ 618734 h 447"/>
              <a:gd name="T4" fmla="*/ 17618 w 1330"/>
              <a:gd name="T5" fmla="*/ 955625 h 447"/>
              <a:gd name="T6" fmla="*/ 0 w 1330"/>
              <a:gd name="T7" fmla="*/ 984250 h 447"/>
              <a:gd name="T8" fmla="*/ 2752761 w 1330"/>
              <a:gd name="T9" fmla="*/ 984250 h 447"/>
              <a:gd name="T10" fmla="*/ 2818828 w 1330"/>
              <a:gd name="T11" fmla="*/ 0 h 447"/>
              <a:gd name="T12" fmla="*/ 231232 w 1330"/>
              <a:gd name="T13" fmla="*/ 0 h 447"/>
              <a:gd name="T14" fmla="*/ 259861 w 1330"/>
              <a:gd name="T15" fmla="*/ 495428 h 447"/>
              <a:gd name="T16" fmla="*/ 0 60000 65536"/>
              <a:gd name="T17" fmla="*/ 0 60000 65536"/>
              <a:gd name="T18" fmla="*/ 0 60000 65536"/>
              <a:gd name="T19" fmla="*/ 0 60000 65536"/>
              <a:gd name="T20" fmla="*/ 0 60000 65536"/>
              <a:gd name="T21" fmla="*/ 0 60000 65536"/>
              <a:gd name="T22" fmla="*/ 0 60000 65536"/>
              <a:gd name="T23" fmla="*/ 0 60000 65536"/>
              <a:gd name="T24" fmla="*/ 0 w 1330"/>
              <a:gd name="T25" fmla="*/ 0 h 447"/>
              <a:gd name="T26" fmla="*/ 1330 w 1330"/>
              <a:gd name="T27" fmla="*/ 447 h 4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0" h="447">
                <a:moveTo>
                  <a:pt x="118" y="225"/>
                </a:moveTo>
                <a:cubicBezTo>
                  <a:pt x="121" y="237"/>
                  <a:pt x="116" y="242"/>
                  <a:pt x="102" y="281"/>
                </a:cubicBezTo>
                <a:cubicBezTo>
                  <a:pt x="89" y="321"/>
                  <a:pt x="18" y="422"/>
                  <a:pt x="8" y="434"/>
                </a:cubicBezTo>
                <a:cubicBezTo>
                  <a:pt x="5" y="438"/>
                  <a:pt x="2" y="442"/>
                  <a:pt x="0" y="447"/>
                </a:cubicBezTo>
                <a:cubicBezTo>
                  <a:pt x="1250" y="447"/>
                  <a:pt x="1250" y="447"/>
                  <a:pt x="1250" y="447"/>
                </a:cubicBezTo>
                <a:cubicBezTo>
                  <a:pt x="1330" y="289"/>
                  <a:pt x="1311" y="119"/>
                  <a:pt x="1280" y="0"/>
                </a:cubicBezTo>
                <a:cubicBezTo>
                  <a:pt x="105" y="0"/>
                  <a:pt x="105" y="0"/>
                  <a:pt x="105" y="0"/>
                </a:cubicBezTo>
                <a:cubicBezTo>
                  <a:pt x="85" y="125"/>
                  <a:pt x="118" y="225"/>
                  <a:pt x="118" y="225"/>
                </a:cubicBezTo>
              </a:path>
            </a:pathLst>
          </a:cu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6BA42C"/>
              </a:solidFill>
              <a:latin typeface="微软雅黑" panose="020B0503020204020204" pitchFamily="34" charset="-122"/>
              <a:ea typeface="微软雅黑" panose="020B0503020204020204" pitchFamily="34" charset="-122"/>
            </a:endParaRPr>
          </a:p>
        </p:txBody>
      </p:sp>
      <p:sp>
        <p:nvSpPr>
          <p:cNvPr id="34" name="Freeform 7"/>
          <p:cNvSpPr>
            <a:spLocks noChangeArrowheads="1"/>
          </p:cNvSpPr>
          <p:nvPr/>
        </p:nvSpPr>
        <p:spPr bwMode="auto">
          <a:xfrm>
            <a:off x="5844999" y="2789461"/>
            <a:ext cx="2773363" cy="985837"/>
          </a:xfrm>
          <a:custGeom>
            <a:avLst/>
            <a:gdLst>
              <a:gd name="T0" fmla="*/ 2205 w 1258"/>
              <a:gd name="T1" fmla="*/ 55136 h 447"/>
              <a:gd name="T2" fmla="*/ 44092 w 1258"/>
              <a:gd name="T3" fmla="*/ 143354 h 447"/>
              <a:gd name="T4" fmla="*/ 257936 w 1258"/>
              <a:gd name="T5" fmla="*/ 176436 h 447"/>
              <a:gd name="T6" fmla="*/ 288800 w 1258"/>
              <a:gd name="T7" fmla="*/ 240394 h 447"/>
              <a:gd name="T8" fmla="*/ 242504 w 1258"/>
              <a:gd name="T9" fmla="*/ 286709 h 447"/>
              <a:gd name="T10" fmla="*/ 220458 w 1258"/>
              <a:gd name="T11" fmla="*/ 333023 h 447"/>
              <a:gd name="T12" fmla="*/ 242504 w 1258"/>
              <a:gd name="T13" fmla="*/ 385954 h 447"/>
              <a:gd name="T14" fmla="*/ 304232 w 1258"/>
              <a:gd name="T15" fmla="*/ 476378 h 447"/>
              <a:gd name="T16" fmla="*/ 286596 w 1258"/>
              <a:gd name="T17" fmla="*/ 502843 h 447"/>
              <a:gd name="T18" fmla="*/ 268959 w 1258"/>
              <a:gd name="T19" fmla="*/ 542541 h 447"/>
              <a:gd name="T20" fmla="*/ 273368 w 1258"/>
              <a:gd name="T21" fmla="*/ 602088 h 447"/>
              <a:gd name="T22" fmla="*/ 374779 w 1258"/>
              <a:gd name="T23" fmla="*/ 694717 h 447"/>
              <a:gd name="T24" fmla="*/ 376983 w 1258"/>
              <a:gd name="T25" fmla="*/ 725594 h 447"/>
              <a:gd name="T26" fmla="*/ 394620 w 1258"/>
              <a:gd name="T27" fmla="*/ 985837 h 447"/>
              <a:gd name="T28" fmla="*/ 2460312 w 1258"/>
              <a:gd name="T29" fmla="*/ 985837 h 447"/>
              <a:gd name="T30" fmla="*/ 2387561 w 1258"/>
              <a:gd name="T31" fmla="*/ 730005 h 447"/>
              <a:gd name="T32" fmla="*/ 2623451 w 1258"/>
              <a:gd name="T33" fmla="*/ 222751 h 447"/>
              <a:gd name="T34" fmla="*/ 2773363 w 1258"/>
              <a:gd name="T35" fmla="*/ 0 h 447"/>
              <a:gd name="T36" fmla="*/ 17637 w 1258"/>
              <a:gd name="T37" fmla="*/ 0 h 447"/>
              <a:gd name="T38" fmla="*/ 2205 w 1258"/>
              <a:gd name="T39" fmla="*/ 55136 h 4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58"/>
              <a:gd name="T61" fmla="*/ 0 h 447"/>
              <a:gd name="T62" fmla="*/ 1258 w 1258"/>
              <a:gd name="T63" fmla="*/ 447 h 4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58" h="447">
                <a:moveTo>
                  <a:pt x="1" y="25"/>
                </a:moveTo>
                <a:cubicBezTo>
                  <a:pt x="0" y="43"/>
                  <a:pt x="7" y="58"/>
                  <a:pt x="20" y="65"/>
                </a:cubicBezTo>
                <a:cubicBezTo>
                  <a:pt x="33" y="73"/>
                  <a:pt x="117" y="80"/>
                  <a:pt x="117" y="80"/>
                </a:cubicBezTo>
                <a:cubicBezTo>
                  <a:pt x="131" y="109"/>
                  <a:pt x="131" y="109"/>
                  <a:pt x="131" y="109"/>
                </a:cubicBezTo>
                <a:cubicBezTo>
                  <a:pt x="131" y="109"/>
                  <a:pt x="117" y="122"/>
                  <a:pt x="110" y="130"/>
                </a:cubicBezTo>
                <a:cubicBezTo>
                  <a:pt x="104" y="139"/>
                  <a:pt x="102" y="143"/>
                  <a:pt x="100" y="151"/>
                </a:cubicBezTo>
                <a:cubicBezTo>
                  <a:pt x="99" y="160"/>
                  <a:pt x="105" y="169"/>
                  <a:pt x="110" y="175"/>
                </a:cubicBezTo>
                <a:cubicBezTo>
                  <a:pt x="114" y="182"/>
                  <a:pt x="138" y="216"/>
                  <a:pt x="138" y="216"/>
                </a:cubicBezTo>
                <a:cubicBezTo>
                  <a:pt x="138" y="216"/>
                  <a:pt x="134" y="222"/>
                  <a:pt x="130" y="228"/>
                </a:cubicBezTo>
                <a:cubicBezTo>
                  <a:pt x="125" y="235"/>
                  <a:pt x="122" y="246"/>
                  <a:pt x="122" y="246"/>
                </a:cubicBezTo>
                <a:cubicBezTo>
                  <a:pt x="119" y="254"/>
                  <a:pt x="119" y="263"/>
                  <a:pt x="124" y="273"/>
                </a:cubicBezTo>
                <a:cubicBezTo>
                  <a:pt x="130" y="282"/>
                  <a:pt x="165" y="309"/>
                  <a:pt x="170" y="315"/>
                </a:cubicBezTo>
                <a:cubicBezTo>
                  <a:pt x="174" y="322"/>
                  <a:pt x="171" y="329"/>
                  <a:pt x="171" y="329"/>
                </a:cubicBezTo>
                <a:cubicBezTo>
                  <a:pt x="154" y="381"/>
                  <a:pt x="165" y="422"/>
                  <a:pt x="179" y="447"/>
                </a:cubicBezTo>
                <a:cubicBezTo>
                  <a:pt x="1116" y="447"/>
                  <a:pt x="1116" y="447"/>
                  <a:pt x="1116" y="447"/>
                </a:cubicBezTo>
                <a:cubicBezTo>
                  <a:pt x="1100" y="402"/>
                  <a:pt x="1088" y="361"/>
                  <a:pt x="1083" y="331"/>
                </a:cubicBezTo>
                <a:cubicBezTo>
                  <a:pt x="1068" y="232"/>
                  <a:pt x="1190" y="101"/>
                  <a:pt x="1190" y="101"/>
                </a:cubicBezTo>
                <a:cubicBezTo>
                  <a:pt x="1218" y="68"/>
                  <a:pt x="1240" y="34"/>
                  <a:pt x="1258" y="0"/>
                </a:cubicBezTo>
                <a:cubicBezTo>
                  <a:pt x="8" y="0"/>
                  <a:pt x="8" y="0"/>
                  <a:pt x="8" y="0"/>
                </a:cubicBezTo>
                <a:cubicBezTo>
                  <a:pt x="4" y="7"/>
                  <a:pt x="2" y="14"/>
                  <a:pt x="1" y="25"/>
                </a:cubicBezTo>
              </a:path>
            </a:pathLst>
          </a:cu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35" name="Freeform 8"/>
          <p:cNvSpPr>
            <a:spLocks noChangeArrowheads="1"/>
          </p:cNvSpPr>
          <p:nvPr/>
        </p:nvSpPr>
        <p:spPr bwMode="auto">
          <a:xfrm>
            <a:off x="6240287" y="3773711"/>
            <a:ext cx="2471737" cy="985837"/>
          </a:xfrm>
          <a:custGeom>
            <a:avLst/>
            <a:gdLst>
              <a:gd name="T0" fmla="*/ 48465 w 1122"/>
              <a:gd name="T1" fmla="*/ 63958 h 447"/>
              <a:gd name="T2" fmla="*/ 641065 w 1122"/>
              <a:gd name="T3" fmla="*/ 28671 h 447"/>
              <a:gd name="T4" fmla="*/ 786462 w 1122"/>
              <a:gd name="T5" fmla="*/ 500638 h 447"/>
              <a:gd name="T6" fmla="*/ 777650 w 1122"/>
              <a:gd name="T7" fmla="*/ 500638 h 447"/>
              <a:gd name="T8" fmla="*/ 308416 w 1122"/>
              <a:gd name="T9" fmla="*/ 985837 h 447"/>
              <a:gd name="T10" fmla="*/ 2324138 w 1122"/>
              <a:gd name="T11" fmla="*/ 985837 h 447"/>
              <a:gd name="T12" fmla="*/ 2471737 w 1122"/>
              <a:gd name="T13" fmla="*/ 985837 h 447"/>
              <a:gd name="T14" fmla="*/ 2286687 w 1122"/>
              <a:gd name="T15" fmla="*/ 494021 h 447"/>
              <a:gd name="T16" fmla="*/ 2064187 w 1122"/>
              <a:gd name="T17" fmla="*/ 0 h 447"/>
              <a:gd name="T18" fmla="*/ 0 w 1122"/>
              <a:gd name="T19" fmla="*/ 0 h 447"/>
              <a:gd name="T20" fmla="*/ 48465 w 1122"/>
              <a:gd name="T21" fmla="*/ 63958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2"/>
              <a:gd name="T34" fmla="*/ 0 h 447"/>
              <a:gd name="T35" fmla="*/ 1122 w 1122"/>
              <a:gd name="T36" fmla="*/ 447 h 4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2" h="447">
                <a:moveTo>
                  <a:pt x="22" y="29"/>
                </a:moveTo>
                <a:cubicBezTo>
                  <a:pt x="73" y="71"/>
                  <a:pt x="257" y="9"/>
                  <a:pt x="291" y="13"/>
                </a:cubicBezTo>
                <a:cubicBezTo>
                  <a:pt x="316" y="17"/>
                  <a:pt x="345" y="158"/>
                  <a:pt x="357" y="227"/>
                </a:cubicBezTo>
                <a:cubicBezTo>
                  <a:pt x="353" y="227"/>
                  <a:pt x="353" y="227"/>
                  <a:pt x="353" y="227"/>
                </a:cubicBezTo>
                <a:cubicBezTo>
                  <a:pt x="353" y="227"/>
                  <a:pt x="194" y="418"/>
                  <a:pt x="140" y="447"/>
                </a:cubicBezTo>
                <a:cubicBezTo>
                  <a:pt x="1055" y="447"/>
                  <a:pt x="1055" y="447"/>
                  <a:pt x="1055" y="447"/>
                </a:cubicBezTo>
                <a:cubicBezTo>
                  <a:pt x="1122" y="447"/>
                  <a:pt x="1122" y="447"/>
                  <a:pt x="1122" y="447"/>
                </a:cubicBezTo>
                <a:cubicBezTo>
                  <a:pt x="1038" y="224"/>
                  <a:pt x="1038" y="224"/>
                  <a:pt x="1038" y="224"/>
                </a:cubicBezTo>
                <a:cubicBezTo>
                  <a:pt x="1004" y="162"/>
                  <a:pt x="965" y="76"/>
                  <a:pt x="937" y="0"/>
                </a:cubicBezTo>
                <a:cubicBezTo>
                  <a:pt x="0" y="0"/>
                  <a:pt x="0" y="0"/>
                  <a:pt x="0" y="0"/>
                </a:cubicBezTo>
                <a:cubicBezTo>
                  <a:pt x="8" y="15"/>
                  <a:pt x="18" y="25"/>
                  <a:pt x="22" y="29"/>
                </a:cubicBezTo>
                <a:close/>
              </a:path>
            </a:pathLst>
          </a:cu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48" name="TextBox 614"/>
          <p:cNvSpPr>
            <a:spLocks noChangeArrowheads="1"/>
          </p:cNvSpPr>
          <p:nvPr/>
        </p:nvSpPr>
        <p:spPr bwMode="auto">
          <a:xfrm>
            <a:off x="6492267" y="122259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rgbClr val="6BA42C"/>
                </a:solidFill>
                <a:latin typeface="微软雅黑" panose="020B0503020204020204" pitchFamily="34" charset="-122"/>
                <a:ea typeface="微软雅黑" panose="020B0503020204020204" pitchFamily="34" charset="-122"/>
              </a:rPr>
              <a:t>方案一</a:t>
            </a:r>
          </a:p>
        </p:txBody>
      </p:sp>
      <p:sp>
        <p:nvSpPr>
          <p:cNvPr id="64" name="TextBox 626"/>
          <p:cNvSpPr>
            <a:spLocks noChangeArrowheads="1"/>
          </p:cNvSpPr>
          <p:nvPr/>
        </p:nvSpPr>
        <p:spPr bwMode="auto">
          <a:xfrm>
            <a:off x="7376877" y="2130648"/>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rgbClr val="F2B800"/>
                </a:solidFill>
                <a:latin typeface="微软雅黑" panose="020B0503020204020204" pitchFamily="34" charset="-122"/>
                <a:ea typeface="微软雅黑" panose="020B0503020204020204" pitchFamily="34" charset="-122"/>
              </a:rPr>
              <a:t>方案二</a:t>
            </a:r>
            <a:endParaRPr lang="zh-CN" altLang="en-US" dirty="0">
              <a:solidFill>
                <a:srgbClr val="F2B800"/>
              </a:solidFill>
              <a:latin typeface="微软雅黑" panose="020B0503020204020204" pitchFamily="34" charset="-122"/>
              <a:ea typeface="微软雅黑" panose="020B0503020204020204" pitchFamily="34" charset="-122"/>
            </a:endParaRPr>
          </a:p>
        </p:txBody>
      </p:sp>
      <p:sp>
        <p:nvSpPr>
          <p:cNvPr id="66" name="TextBox 627"/>
          <p:cNvSpPr>
            <a:spLocks noChangeArrowheads="1"/>
          </p:cNvSpPr>
          <p:nvPr/>
        </p:nvSpPr>
        <p:spPr bwMode="auto">
          <a:xfrm>
            <a:off x="6664883" y="3122836"/>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rgbClr val="6BA42C"/>
                </a:solidFill>
                <a:latin typeface="微软雅黑" panose="020B0503020204020204" pitchFamily="34" charset="-122"/>
                <a:ea typeface="微软雅黑" panose="020B0503020204020204" pitchFamily="34" charset="-122"/>
              </a:rPr>
              <a:t>方案三</a:t>
            </a:r>
            <a:endParaRPr lang="zh-CN" altLang="en-US" dirty="0">
              <a:solidFill>
                <a:srgbClr val="6BA42C"/>
              </a:solidFill>
              <a:latin typeface="微软雅黑" panose="020B0503020204020204" pitchFamily="34" charset="-122"/>
              <a:ea typeface="微软雅黑" panose="020B0503020204020204" pitchFamily="34" charset="-122"/>
            </a:endParaRPr>
          </a:p>
        </p:txBody>
      </p:sp>
      <p:sp>
        <p:nvSpPr>
          <p:cNvPr id="68" name="TextBox 628"/>
          <p:cNvSpPr>
            <a:spLocks noChangeArrowheads="1"/>
          </p:cNvSpPr>
          <p:nvPr/>
        </p:nvSpPr>
        <p:spPr bwMode="auto">
          <a:xfrm>
            <a:off x="7593571" y="4134073"/>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rgbClr val="F2B800"/>
                </a:solidFill>
                <a:latin typeface="微软雅黑" panose="020B0503020204020204" pitchFamily="34" charset="-122"/>
                <a:ea typeface="微软雅黑" panose="020B0503020204020204" pitchFamily="34" charset="-122"/>
              </a:rPr>
              <a:t>方案四</a:t>
            </a:r>
            <a:endParaRPr lang="zh-CN" altLang="en-US" dirty="0">
              <a:solidFill>
                <a:srgbClr val="F2B800"/>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解决方案</a:t>
            </a:r>
          </a:p>
        </p:txBody>
      </p:sp>
      <p:sp>
        <p:nvSpPr>
          <p:cNvPr id="6" name="矩形 5"/>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1+#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1+#ppt_w/2"/>
                                          </p:val>
                                        </p:tav>
                                        <p:tav tm="100000">
                                          <p:val>
                                            <p:strVal val="#ppt_x"/>
                                          </p:val>
                                        </p:tav>
                                      </p:tavLst>
                                    </p:anim>
                                    <p:anim calcmode="lin" valueType="num">
                                      <p:cBhvr additive="base">
                                        <p:cTn id="24" dur="500" fill="hold"/>
                                        <p:tgtEl>
                                          <p:spTgt spid="4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500" fill="hold"/>
                                        <p:tgtEl>
                                          <p:spTgt spid="64"/>
                                        </p:tgtEl>
                                        <p:attrNameLst>
                                          <p:attrName>ppt_x</p:attrName>
                                        </p:attrNameLst>
                                      </p:cBhvr>
                                      <p:tavLst>
                                        <p:tav tm="0">
                                          <p:val>
                                            <p:strVal val="1+#ppt_w/2"/>
                                          </p:val>
                                        </p:tav>
                                        <p:tav tm="100000">
                                          <p:val>
                                            <p:strVal val="#ppt_x"/>
                                          </p:val>
                                        </p:tav>
                                      </p:tavLst>
                                    </p:anim>
                                    <p:anim calcmode="lin" valueType="num">
                                      <p:cBhvr additive="base">
                                        <p:cTn id="28" dur="500" fill="hold"/>
                                        <p:tgtEl>
                                          <p:spTgt spid="6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1+#ppt_w/2"/>
                                          </p:val>
                                        </p:tav>
                                        <p:tav tm="100000">
                                          <p:val>
                                            <p:strVal val="#ppt_x"/>
                                          </p:val>
                                        </p:tav>
                                      </p:tavLst>
                                    </p:anim>
                                    <p:anim calcmode="lin" valueType="num">
                                      <p:cBhvr additive="base">
                                        <p:cTn id="32" dur="500" fill="hold"/>
                                        <p:tgtEl>
                                          <p:spTgt spid="6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fill="hold"/>
                                        <p:tgtEl>
                                          <p:spTgt spid="68"/>
                                        </p:tgtEl>
                                        <p:attrNameLst>
                                          <p:attrName>ppt_x</p:attrName>
                                        </p:attrNameLst>
                                      </p:cBhvr>
                                      <p:tavLst>
                                        <p:tav tm="0">
                                          <p:val>
                                            <p:strVal val="1+#ppt_w/2"/>
                                          </p:val>
                                        </p:tav>
                                        <p:tav tm="100000">
                                          <p:val>
                                            <p:strVal val="#ppt_x"/>
                                          </p:val>
                                        </p:tav>
                                      </p:tavLst>
                                    </p:anim>
                                    <p:anim calcmode="lin" valueType="num">
                                      <p:cBhvr additive="base">
                                        <p:cTn id="36"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1+#ppt_w/2"/>
                                          </p:val>
                                        </p:tav>
                                        <p:tav tm="100000">
                                          <p:val>
                                            <p:strVal val="#ppt_x"/>
                                          </p:val>
                                        </p:tav>
                                      </p:tavLst>
                                    </p:anim>
                                    <p:anim calcmode="lin" valueType="num">
                                      <p:cBhvr additive="base">
                                        <p:cTn id="4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1+#ppt_w/2"/>
                                          </p:val>
                                        </p:tav>
                                        <p:tav tm="100000">
                                          <p:val>
                                            <p:strVal val="#ppt_x"/>
                                          </p:val>
                                        </p:tav>
                                      </p:tavLst>
                                    </p:anim>
                                    <p:anim calcmode="lin" valueType="num">
                                      <p:cBhvr additive="base">
                                        <p:cTn id="4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1+#ppt_w/2"/>
                                          </p:val>
                                        </p:tav>
                                        <p:tav tm="100000">
                                          <p:val>
                                            <p:strVal val="#ppt_x"/>
                                          </p:val>
                                        </p:tav>
                                      </p:tavLst>
                                    </p:anim>
                                    <p:anim calcmode="lin" valueType="num">
                                      <p:cBhvr additive="base">
                                        <p:cTn id="5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48" grpId="0"/>
      <p:bldP spid="64" grpId="0"/>
      <p:bldP spid="66" grpId="0"/>
      <p:bldP spid="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14"/>
          <p:cNvSpPr>
            <a:spLocks noChangeArrowheads="1"/>
          </p:cNvSpPr>
          <p:nvPr/>
        </p:nvSpPr>
        <p:spPr bwMode="auto">
          <a:xfrm>
            <a:off x="5263796" y="1059582"/>
            <a:ext cx="1604744" cy="2953681"/>
          </a:xfrm>
          <a:custGeom>
            <a:avLst/>
            <a:gdLst>
              <a:gd name="T0" fmla="*/ 0 w 457"/>
              <a:gd name="T1" fmla="*/ 0 h 841"/>
              <a:gd name="T2" fmla="*/ 0 w 457"/>
              <a:gd name="T3" fmla="*/ 719777 h 841"/>
              <a:gd name="T4" fmla="*/ 187408 w 457"/>
              <a:gd name="T5" fmla="*/ 704782 h 841"/>
              <a:gd name="T6" fmla="*/ 1401815 w 457"/>
              <a:gd name="T7" fmla="*/ 1919406 h 841"/>
              <a:gd name="T8" fmla="*/ 809604 w 457"/>
              <a:gd name="T9" fmla="*/ 2965333 h 841"/>
              <a:gd name="T10" fmla="*/ 933294 w 457"/>
              <a:gd name="T11" fmla="*/ 3152775 h 841"/>
              <a:gd name="T12" fmla="*/ 1712913 w 457"/>
              <a:gd name="T13" fmla="*/ 1716969 h 841"/>
              <a:gd name="T14" fmla="*/ 0 w 457"/>
              <a:gd name="T15" fmla="*/ 0 h 841"/>
              <a:gd name="T16" fmla="*/ 0 60000 65536"/>
              <a:gd name="T17" fmla="*/ 0 60000 65536"/>
              <a:gd name="T18" fmla="*/ 0 60000 65536"/>
              <a:gd name="T19" fmla="*/ 0 60000 65536"/>
              <a:gd name="T20" fmla="*/ 0 60000 65536"/>
              <a:gd name="T21" fmla="*/ 0 60000 65536"/>
              <a:gd name="T22" fmla="*/ 0 60000 65536"/>
              <a:gd name="T23" fmla="*/ 0 60000 65536"/>
              <a:gd name="T24" fmla="*/ 0 w 457"/>
              <a:gd name="T25" fmla="*/ 0 h 841"/>
              <a:gd name="T26" fmla="*/ 457 w 457"/>
              <a:gd name="T27" fmla="*/ 841 h 8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7" h="841">
                <a:moveTo>
                  <a:pt x="0" y="0"/>
                </a:moveTo>
                <a:cubicBezTo>
                  <a:pt x="0" y="192"/>
                  <a:pt x="0" y="192"/>
                  <a:pt x="0" y="192"/>
                </a:cubicBezTo>
                <a:cubicBezTo>
                  <a:pt x="16" y="190"/>
                  <a:pt x="33" y="188"/>
                  <a:pt x="50" y="188"/>
                </a:cubicBezTo>
                <a:cubicBezTo>
                  <a:pt x="229" y="188"/>
                  <a:pt x="374" y="333"/>
                  <a:pt x="374" y="512"/>
                </a:cubicBezTo>
                <a:cubicBezTo>
                  <a:pt x="374" y="630"/>
                  <a:pt x="311" y="734"/>
                  <a:pt x="216" y="791"/>
                </a:cubicBezTo>
                <a:cubicBezTo>
                  <a:pt x="249" y="841"/>
                  <a:pt x="249" y="841"/>
                  <a:pt x="249" y="841"/>
                </a:cubicBezTo>
                <a:cubicBezTo>
                  <a:pt x="385" y="753"/>
                  <a:pt x="457" y="619"/>
                  <a:pt x="457" y="458"/>
                </a:cubicBezTo>
                <a:cubicBezTo>
                  <a:pt x="457" y="205"/>
                  <a:pt x="253" y="0"/>
                  <a:pt x="0" y="0"/>
                </a:cubicBezTo>
                <a:close/>
              </a:path>
            </a:pathLst>
          </a:cu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45" name="Freeform 15"/>
          <p:cNvSpPr>
            <a:spLocks noChangeArrowheads="1"/>
          </p:cNvSpPr>
          <p:nvPr/>
        </p:nvSpPr>
        <p:spPr bwMode="auto">
          <a:xfrm>
            <a:off x="3546021" y="1059582"/>
            <a:ext cx="1717775" cy="1829319"/>
          </a:xfrm>
          <a:custGeom>
            <a:avLst/>
            <a:gdLst>
              <a:gd name="T0" fmla="*/ 1833562 w 489"/>
              <a:gd name="T1" fmla="*/ 719585 h 521"/>
              <a:gd name="T2" fmla="*/ 1833562 w 489"/>
              <a:gd name="T3" fmla="*/ 0 h 521"/>
              <a:gd name="T4" fmla="*/ 1593587 w 489"/>
              <a:gd name="T5" fmla="*/ 14991 h 521"/>
              <a:gd name="T6" fmla="*/ 131237 w 489"/>
              <a:gd name="T7" fmla="*/ 1952625 h 521"/>
              <a:gd name="T8" fmla="*/ 809917 w 489"/>
              <a:gd name="T9" fmla="*/ 1858929 h 521"/>
              <a:gd name="T10" fmla="*/ 1833562 w 489"/>
              <a:gd name="T11" fmla="*/ 719585 h 521"/>
              <a:gd name="T12" fmla="*/ 0 60000 65536"/>
              <a:gd name="T13" fmla="*/ 0 60000 65536"/>
              <a:gd name="T14" fmla="*/ 0 60000 65536"/>
              <a:gd name="T15" fmla="*/ 0 60000 65536"/>
              <a:gd name="T16" fmla="*/ 0 60000 65536"/>
              <a:gd name="T17" fmla="*/ 0 60000 65536"/>
              <a:gd name="T18" fmla="*/ 0 w 489"/>
              <a:gd name="T19" fmla="*/ 0 h 521"/>
              <a:gd name="T20" fmla="*/ 489 w 489"/>
              <a:gd name="T21" fmla="*/ 521 h 521"/>
            </a:gdLst>
            <a:ahLst/>
            <a:cxnLst>
              <a:cxn ang="T12">
                <a:pos x="T0" y="T1"/>
              </a:cxn>
              <a:cxn ang="T13">
                <a:pos x="T2" y="T3"/>
              </a:cxn>
              <a:cxn ang="T14">
                <a:pos x="T4" y="T5"/>
              </a:cxn>
              <a:cxn ang="T15">
                <a:pos x="T6" y="T7"/>
              </a:cxn>
              <a:cxn ang="T16">
                <a:pos x="T8" y="T9"/>
              </a:cxn>
              <a:cxn ang="T17">
                <a:pos x="T10" y="T11"/>
              </a:cxn>
            </a:cxnLst>
            <a:rect l="T18" t="T19" r="T20" b="T21"/>
            <a:pathLst>
              <a:path w="489" h="521">
                <a:moveTo>
                  <a:pt x="489" y="192"/>
                </a:moveTo>
                <a:cubicBezTo>
                  <a:pt x="489" y="0"/>
                  <a:pt x="489" y="0"/>
                  <a:pt x="489" y="0"/>
                </a:cubicBezTo>
                <a:cubicBezTo>
                  <a:pt x="468" y="0"/>
                  <a:pt x="445" y="2"/>
                  <a:pt x="425" y="4"/>
                </a:cubicBezTo>
                <a:cubicBezTo>
                  <a:pt x="175" y="40"/>
                  <a:pt x="0" y="271"/>
                  <a:pt x="35" y="521"/>
                </a:cubicBezTo>
                <a:cubicBezTo>
                  <a:pt x="216" y="496"/>
                  <a:pt x="216" y="496"/>
                  <a:pt x="216" y="496"/>
                </a:cubicBezTo>
                <a:cubicBezTo>
                  <a:pt x="223" y="342"/>
                  <a:pt x="339" y="216"/>
                  <a:pt x="489" y="192"/>
                </a:cubicBezTo>
                <a:close/>
              </a:path>
            </a:pathLst>
          </a:cu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46" name="Freeform 16"/>
          <p:cNvSpPr>
            <a:spLocks noChangeArrowheads="1"/>
          </p:cNvSpPr>
          <p:nvPr/>
        </p:nvSpPr>
        <p:spPr bwMode="auto">
          <a:xfrm>
            <a:off x="3667976" y="2801153"/>
            <a:ext cx="2470324" cy="1696954"/>
          </a:xfrm>
          <a:custGeom>
            <a:avLst/>
            <a:gdLst>
              <a:gd name="T0" fmla="*/ 1890421 w 703"/>
              <a:gd name="T1" fmla="*/ 1275062 h 483"/>
              <a:gd name="T2" fmla="*/ 675150 w 703"/>
              <a:gd name="T3" fmla="*/ 60003 h 483"/>
              <a:gd name="T4" fmla="*/ 678901 w 703"/>
              <a:gd name="T5" fmla="*/ 0 h 483"/>
              <a:gd name="T6" fmla="*/ 0 w 703"/>
              <a:gd name="T7" fmla="*/ 93755 h 483"/>
              <a:gd name="T8" fmla="*/ 262558 w 703"/>
              <a:gd name="T9" fmla="*/ 791288 h 483"/>
              <a:gd name="T10" fmla="*/ 2636837 w 703"/>
              <a:gd name="T11" fmla="*/ 1293813 h 483"/>
              <a:gd name="T12" fmla="*/ 2513059 w 703"/>
              <a:gd name="T13" fmla="*/ 1106304 h 483"/>
              <a:gd name="T14" fmla="*/ 1890421 w 703"/>
              <a:gd name="T15" fmla="*/ 1275062 h 483"/>
              <a:gd name="T16" fmla="*/ 0 60000 65536"/>
              <a:gd name="T17" fmla="*/ 0 60000 65536"/>
              <a:gd name="T18" fmla="*/ 0 60000 65536"/>
              <a:gd name="T19" fmla="*/ 0 60000 65536"/>
              <a:gd name="T20" fmla="*/ 0 60000 65536"/>
              <a:gd name="T21" fmla="*/ 0 60000 65536"/>
              <a:gd name="T22" fmla="*/ 0 60000 65536"/>
              <a:gd name="T23" fmla="*/ 0 60000 65536"/>
              <a:gd name="T24" fmla="*/ 0 w 703"/>
              <a:gd name="T25" fmla="*/ 0 h 483"/>
              <a:gd name="T26" fmla="*/ 703 w 703"/>
              <a:gd name="T27" fmla="*/ 483 h 4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3" h="483">
                <a:moveTo>
                  <a:pt x="504" y="340"/>
                </a:moveTo>
                <a:cubicBezTo>
                  <a:pt x="325" y="340"/>
                  <a:pt x="180" y="195"/>
                  <a:pt x="180" y="16"/>
                </a:cubicBezTo>
                <a:cubicBezTo>
                  <a:pt x="180" y="11"/>
                  <a:pt x="181" y="5"/>
                  <a:pt x="181" y="0"/>
                </a:cubicBezTo>
                <a:cubicBezTo>
                  <a:pt x="0" y="25"/>
                  <a:pt x="0" y="25"/>
                  <a:pt x="0" y="25"/>
                </a:cubicBezTo>
                <a:cubicBezTo>
                  <a:pt x="10" y="95"/>
                  <a:pt x="31" y="152"/>
                  <a:pt x="70" y="211"/>
                </a:cubicBezTo>
                <a:cubicBezTo>
                  <a:pt x="207" y="423"/>
                  <a:pt x="491" y="483"/>
                  <a:pt x="703" y="345"/>
                </a:cubicBezTo>
                <a:cubicBezTo>
                  <a:pt x="670" y="295"/>
                  <a:pt x="670" y="295"/>
                  <a:pt x="670" y="295"/>
                </a:cubicBezTo>
                <a:cubicBezTo>
                  <a:pt x="621" y="323"/>
                  <a:pt x="565" y="340"/>
                  <a:pt x="504" y="340"/>
                </a:cubicBezTo>
                <a:close/>
              </a:path>
            </a:pathLst>
          </a:cu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47" name="TextBox 48"/>
          <p:cNvSpPr>
            <a:spLocks noChangeArrowheads="1"/>
          </p:cNvSpPr>
          <p:nvPr/>
        </p:nvSpPr>
        <p:spPr bwMode="auto">
          <a:xfrm rot="18450410">
            <a:off x="3883367" y="169327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rgbClr val="6BA42C"/>
                </a:solidFill>
                <a:latin typeface="微软雅黑" panose="020B0503020204020204" pitchFamily="34" charset="-122"/>
                <a:ea typeface="微软雅黑" panose="020B0503020204020204" pitchFamily="34" charset="-122"/>
              </a:rPr>
              <a:t>评估一</a:t>
            </a:r>
          </a:p>
        </p:txBody>
      </p:sp>
      <p:sp>
        <p:nvSpPr>
          <p:cNvPr id="48" name="TextBox 49"/>
          <p:cNvSpPr>
            <a:spLocks noChangeArrowheads="1"/>
          </p:cNvSpPr>
          <p:nvPr/>
        </p:nvSpPr>
        <p:spPr bwMode="auto">
          <a:xfrm rot="3918793">
            <a:off x="6135734" y="198027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rgbClr val="6BA42C"/>
                </a:solidFill>
                <a:latin typeface="微软雅黑" panose="020B0503020204020204" pitchFamily="34" charset="-122"/>
                <a:ea typeface="微软雅黑" panose="020B0503020204020204" pitchFamily="34" charset="-122"/>
              </a:rPr>
              <a:t>评估二</a:t>
            </a:r>
          </a:p>
        </p:txBody>
      </p:sp>
      <p:sp>
        <p:nvSpPr>
          <p:cNvPr id="49" name="TextBox 50"/>
          <p:cNvSpPr>
            <a:spLocks noChangeArrowheads="1"/>
          </p:cNvSpPr>
          <p:nvPr/>
        </p:nvSpPr>
        <p:spPr bwMode="auto">
          <a:xfrm rot="2360659">
            <a:off x="4067010" y="3647179"/>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rgbClr val="6BA42C"/>
                </a:solidFill>
                <a:latin typeface="微软雅黑" panose="020B0503020204020204" pitchFamily="34" charset="-122"/>
                <a:ea typeface="微软雅黑" panose="020B0503020204020204" pitchFamily="34" charset="-122"/>
              </a:rPr>
              <a:t>评估三</a:t>
            </a:r>
          </a:p>
        </p:txBody>
      </p:sp>
      <p:sp>
        <p:nvSpPr>
          <p:cNvPr id="91" name="Freeform 21"/>
          <p:cNvSpPr>
            <a:spLocks noEditPoints="1" noChangeArrowheads="1"/>
          </p:cNvSpPr>
          <p:nvPr/>
        </p:nvSpPr>
        <p:spPr bwMode="auto">
          <a:xfrm>
            <a:off x="4708672" y="2259757"/>
            <a:ext cx="1290638" cy="1260475"/>
          </a:xfrm>
          <a:custGeom>
            <a:avLst/>
            <a:gdLst>
              <a:gd name="T0" fmla="*/ 640467 w 266"/>
              <a:gd name="T1" fmla="*/ 0 h 260"/>
              <a:gd name="T2" fmla="*/ 1038333 w 266"/>
              <a:gd name="T3" fmla="*/ 0 h 260"/>
              <a:gd name="T4" fmla="*/ 994665 w 266"/>
              <a:gd name="T5" fmla="*/ 121200 h 260"/>
              <a:gd name="T6" fmla="*/ 1285786 w 266"/>
              <a:gd name="T7" fmla="*/ 121200 h 260"/>
              <a:gd name="T8" fmla="*/ 1246970 w 266"/>
              <a:gd name="T9" fmla="*/ 416926 h 260"/>
              <a:gd name="T10" fmla="*/ 1018925 w 266"/>
              <a:gd name="T11" fmla="*/ 678717 h 260"/>
              <a:gd name="T12" fmla="*/ 1086853 w 266"/>
              <a:gd name="T13" fmla="*/ 732045 h 260"/>
              <a:gd name="T14" fmla="*/ 950996 w 266"/>
              <a:gd name="T15" fmla="*/ 775677 h 260"/>
              <a:gd name="T16" fmla="*/ 946144 w 266"/>
              <a:gd name="T17" fmla="*/ 693261 h 260"/>
              <a:gd name="T18" fmla="*/ 824844 w 266"/>
              <a:gd name="T19" fmla="*/ 896876 h 260"/>
              <a:gd name="T20" fmla="*/ 829696 w 266"/>
              <a:gd name="T21" fmla="*/ 1105340 h 260"/>
              <a:gd name="T22" fmla="*/ 994665 w 266"/>
              <a:gd name="T23" fmla="*/ 1260475 h 260"/>
              <a:gd name="T24" fmla="*/ 378458 w 266"/>
              <a:gd name="T25" fmla="*/ 1105340 h 260"/>
              <a:gd name="T26" fmla="*/ 490054 w 266"/>
              <a:gd name="T27" fmla="*/ 1105340 h 260"/>
              <a:gd name="T28" fmla="*/ 635615 w 266"/>
              <a:gd name="T29" fmla="*/ 1076252 h 260"/>
              <a:gd name="T30" fmla="*/ 562835 w 266"/>
              <a:gd name="T31" fmla="*/ 896876 h 260"/>
              <a:gd name="T32" fmla="*/ 504610 w 266"/>
              <a:gd name="T33" fmla="*/ 785373 h 260"/>
              <a:gd name="T34" fmla="*/ 339642 w 266"/>
              <a:gd name="T35" fmla="*/ 727197 h 260"/>
              <a:gd name="T36" fmla="*/ 295973 w 266"/>
              <a:gd name="T37" fmla="*/ 765981 h 260"/>
              <a:gd name="T38" fmla="*/ 223193 w 266"/>
              <a:gd name="T39" fmla="*/ 664173 h 260"/>
              <a:gd name="T40" fmla="*/ 271713 w 266"/>
              <a:gd name="T41" fmla="*/ 644781 h 260"/>
              <a:gd name="T42" fmla="*/ 0 w 266"/>
              <a:gd name="T43" fmla="*/ 155135 h 260"/>
              <a:gd name="T44" fmla="*/ 38816 w 266"/>
              <a:gd name="T45" fmla="*/ 121200 h 260"/>
              <a:gd name="T46" fmla="*/ 305677 w 266"/>
              <a:gd name="T47" fmla="*/ 121200 h 260"/>
              <a:gd name="T48" fmla="*/ 441534 w 266"/>
              <a:gd name="T49" fmla="*/ 77568 h 260"/>
              <a:gd name="T50" fmla="*/ 543427 w 266"/>
              <a:gd name="T51" fmla="*/ 654477 h 260"/>
              <a:gd name="T52" fmla="*/ 441534 w 266"/>
              <a:gd name="T53" fmla="*/ 77568 h 260"/>
              <a:gd name="T54" fmla="*/ 989813 w 266"/>
              <a:gd name="T55" fmla="*/ 572062 h 260"/>
              <a:gd name="T56" fmla="*/ 1217858 w 266"/>
              <a:gd name="T57" fmla="*/ 193919 h 260"/>
              <a:gd name="T58" fmla="*/ 1028629 w 266"/>
              <a:gd name="T59" fmla="*/ 290879 h 260"/>
              <a:gd name="T60" fmla="*/ 305677 w 266"/>
              <a:gd name="T61" fmla="*/ 576910 h 260"/>
              <a:gd name="T62" fmla="*/ 257157 w 266"/>
              <a:gd name="T63" fmla="*/ 290879 h 260"/>
              <a:gd name="T64" fmla="*/ 72780 w 266"/>
              <a:gd name="T65" fmla="*/ 193919 h 260"/>
              <a:gd name="T66" fmla="*/ 305677 w 266"/>
              <a:gd name="T67" fmla="*/ 576910 h 2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6"/>
              <a:gd name="T103" fmla="*/ 0 h 260"/>
              <a:gd name="T104" fmla="*/ 266 w 266"/>
              <a:gd name="T105" fmla="*/ 260 h 2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6" h="260">
                <a:moveTo>
                  <a:pt x="53" y="0"/>
                </a:moveTo>
                <a:cubicBezTo>
                  <a:pt x="132" y="0"/>
                  <a:pt x="132" y="0"/>
                  <a:pt x="132" y="0"/>
                </a:cubicBezTo>
                <a:cubicBezTo>
                  <a:pt x="135" y="0"/>
                  <a:pt x="135" y="0"/>
                  <a:pt x="135" y="0"/>
                </a:cubicBezTo>
                <a:cubicBezTo>
                  <a:pt x="214" y="0"/>
                  <a:pt x="214" y="0"/>
                  <a:pt x="214" y="0"/>
                </a:cubicBezTo>
                <a:cubicBezTo>
                  <a:pt x="210" y="9"/>
                  <a:pt x="206" y="17"/>
                  <a:pt x="204" y="25"/>
                </a:cubicBezTo>
                <a:cubicBezTo>
                  <a:pt x="205" y="25"/>
                  <a:pt x="205" y="25"/>
                  <a:pt x="205" y="25"/>
                </a:cubicBezTo>
                <a:cubicBezTo>
                  <a:pt x="258" y="25"/>
                  <a:pt x="258" y="25"/>
                  <a:pt x="258" y="25"/>
                </a:cubicBezTo>
                <a:cubicBezTo>
                  <a:pt x="265" y="25"/>
                  <a:pt x="265" y="25"/>
                  <a:pt x="265" y="25"/>
                </a:cubicBezTo>
                <a:cubicBezTo>
                  <a:pt x="265" y="32"/>
                  <a:pt x="265" y="32"/>
                  <a:pt x="265" y="32"/>
                </a:cubicBezTo>
                <a:cubicBezTo>
                  <a:pt x="266" y="47"/>
                  <a:pt x="265" y="67"/>
                  <a:pt x="257" y="86"/>
                </a:cubicBezTo>
                <a:cubicBezTo>
                  <a:pt x="250" y="105"/>
                  <a:pt x="236" y="122"/>
                  <a:pt x="210" y="133"/>
                </a:cubicBezTo>
                <a:cubicBezTo>
                  <a:pt x="210" y="140"/>
                  <a:pt x="210" y="140"/>
                  <a:pt x="210" y="140"/>
                </a:cubicBezTo>
                <a:cubicBezTo>
                  <a:pt x="220" y="137"/>
                  <a:pt x="220" y="137"/>
                  <a:pt x="220" y="137"/>
                </a:cubicBezTo>
                <a:cubicBezTo>
                  <a:pt x="224" y="151"/>
                  <a:pt x="224" y="151"/>
                  <a:pt x="224" y="151"/>
                </a:cubicBezTo>
                <a:cubicBezTo>
                  <a:pt x="205" y="158"/>
                  <a:pt x="205" y="158"/>
                  <a:pt x="205" y="158"/>
                </a:cubicBezTo>
                <a:cubicBezTo>
                  <a:pt x="196" y="160"/>
                  <a:pt x="196" y="160"/>
                  <a:pt x="196" y="160"/>
                </a:cubicBezTo>
                <a:cubicBezTo>
                  <a:pt x="195" y="150"/>
                  <a:pt x="195" y="150"/>
                  <a:pt x="195" y="150"/>
                </a:cubicBezTo>
                <a:cubicBezTo>
                  <a:pt x="195" y="143"/>
                  <a:pt x="195" y="143"/>
                  <a:pt x="195" y="143"/>
                </a:cubicBezTo>
                <a:cubicBezTo>
                  <a:pt x="190" y="149"/>
                  <a:pt x="182" y="154"/>
                  <a:pt x="170" y="159"/>
                </a:cubicBezTo>
                <a:cubicBezTo>
                  <a:pt x="170" y="185"/>
                  <a:pt x="170" y="185"/>
                  <a:pt x="170" y="185"/>
                </a:cubicBezTo>
                <a:cubicBezTo>
                  <a:pt x="157" y="185"/>
                  <a:pt x="157" y="185"/>
                  <a:pt x="157" y="185"/>
                </a:cubicBezTo>
                <a:cubicBezTo>
                  <a:pt x="155" y="200"/>
                  <a:pt x="161" y="219"/>
                  <a:pt x="171" y="228"/>
                </a:cubicBezTo>
                <a:cubicBezTo>
                  <a:pt x="193" y="228"/>
                  <a:pt x="193" y="228"/>
                  <a:pt x="193" y="228"/>
                </a:cubicBezTo>
                <a:cubicBezTo>
                  <a:pt x="205" y="260"/>
                  <a:pt x="205" y="260"/>
                  <a:pt x="205" y="260"/>
                </a:cubicBezTo>
                <a:cubicBezTo>
                  <a:pt x="69" y="260"/>
                  <a:pt x="69" y="260"/>
                  <a:pt x="69" y="260"/>
                </a:cubicBezTo>
                <a:cubicBezTo>
                  <a:pt x="78" y="228"/>
                  <a:pt x="78" y="228"/>
                  <a:pt x="78" y="228"/>
                </a:cubicBezTo>
                <a:cubicBezTo>
                  <a:pt x="94" y="228"/>
                  <a:pt x="94" y="228"/>
                  <a:pt x="94" y="228"/>
                </a:cubicBezTo>
                <a:cubicBezTo>
                  <a:pt x="101" y="228"/>
                  <a:pt x="101" y="228"/>
                  <a:pt x="101" y="228"/>
                </a:cubicBezTo>
                <a:cubicBezTo>
                  <a:pt x="131" y="228"/>
                  <a:pt x="131" y="228"/>
                  <a:pt x="131" y="228"/>
                </a:cubicBezTo>
                <a:cubicBezTo>
                  <a:pt x="131" y="222"/>
                  <a:pt x="131" y="222"/>
                  <a:pt x="131" y="222"/>
                </a:cubicBezTo>
                <a:cubicBezTo>
                  <a:pt x="110" y="217"/>
                  <a:pt x="110" y="217"/>
                  <a:pt x="110" y="217"/>
                </a:cubicBezTo>
                <a:cubicBezTo>
                  <a:pt x="116" y="207"/>
                  <a:pt x="116" y="197"/>
                  <a:pt x="116" y="185"/>
                </a:cubicBezTo>
                <a:cubicBezTo>
                  <a:pt x="104" y="185"/>
                  <a:pt x="104" y="185"/>
                  <a:pt x="104" y="185"/>
                </a:cubicBezTo>
                <a:cubicBezTo>
                  <a:pt x="104" y="162"/>
                  <a:pt x="104" y="162"/>
                  <a:pt x="104" y="162"/>
                </a:cubicBezTo>
                <a:cubicBezTo>
                  <a:pt x="87" y="156"/>
                  <a:pt x="76" y="149"/>
                  <a:pt x="70" y="141"/>
                </a:cubicBezTo>
                <a:cubicBezTo>
                  <a:pt x="70" y="150"/>
                  <a:pt x="70" y="150"/>
                  <a:pt x="70" y="150"/>
                </a:cubicBezTo>
                <a:cubicBezTo>
                  <a:pt x="70" y="160"/>
                  <a:pt x="70" y="160"/>
                  <a:pt x="70" y="160"/>
                </a:cubicBezTo>
                <a:cubicBezTo>
                  <a:pt x="61" y="158"/>
                  <a:pt x="61" y="158"/>
                  <a:pt x="61" y="158"/>
                </a:cubicBezTo>
                <a:cubicBezTo>
                  <a:pt x="42" y="151"/>
                  <a:pt x="42" y="151"/>
                  <a:pt x="42" y="151"/>
                </a:cubicBezTo>
                <a:cubicBezTo>
                  <a:pt x="46" y="137"/>
                  <a:pt x="46" y="137"/>
                  <a:pt x="46" y="137"/>
                </a:cubicBezTo>
                <a:cubicBezTo>
                  <a:pt x="56" y="140"/>
                  <a:pt x="56" y="140"/>
                  <a:pt x="56" y="140"/>
                </a:cubicBezTo>
                <a:cubicBezTo>
                  <a:pt x="56" y="133"/>
                  <a:pt x="56" y="133"/>
                  <a:pt x="56" y="133"/>
                </a:cubicBezTo>
                <a:cubicBezTo>
                  <a:pt x="30" y="122"/>
                  <a:pt x="16" y="105"/>
                  <a:pt x="8" y="86"/>
                </a:cubicBezTo>
                <a:cubicBezTo>
                  <a:pt x="1" y="67"/>
                  <a:pt x="0" y="47"/>
                  <a:pt x="0" y="32"/>
                </a:cubicBezTo>
                <a:cubicBezTo>
                  <a:pt x="0" y="25"/>
                  <a:pt x="0" y="25"/>
                  <a:pt x="0" y="25"/>
                </a:cubicBezTo>
                <a:cubicBezTo>
                  <a:pt x="8" y="25"/>
                  <a:pt x="8" y="25"/>
                  <a:pt x="8" y="25"/>
                </a:cubicBezTo>
                <a:cubicBezTo>
                  <a:pt x="61" y="25"/>
                  <a:pt x="61" y="25"/>
                  <a:pt x="61" y="25"/>
                </a:cubicBezTo>
                <a:cubicBezTo>
                  <a:pt x="63" y="25"/>
                  <a:pt x="63" y="25"/>
                  <a:pt x="63" y="25"/>
                </a:cubicBezTo>
                <a:cubicBezTo>
                  <a:pt x="61" y="17"/>
                  <a:pt x="57" y="9"/>
                  <a:pt x="53" y="0"/>
                </a:cubicBezTo>
                <a:close/>
                <a:moveTo>
                  <a:pt x="91" y="16"/>
                </a:moveTo>
                <a:cubicBezTo>
                  <a:pt x="92" y="52"/>
                  <a:pt x="91" y="81"/>
                  <a:pt x="86" y="113"/>
                </a:cubicBezTo>
                <a:cubicBezTo>
                  <a:pt x="89" y="128"/>
                  <a:pt x="101" y="131"/>
                  <a:pt x="112" y="135"/>
                </a:cubicBezTo>
                <a:cubicBezTo>
                  <a:pt x="113" y="16"/>
                  <a:pt x="113" y="16"/>
                  <a:pt x="113" y="16"/>
                </a:cubicBezTo>
                <a:cubicBezTo>
                  <a:pt x="105" y="16"/>
                  <a:pt x="99" y="16"/>
                  <a:pt x="91" y="16"/>
                </a:cubicBezTo>
                <a:close/>
                <a:moveTo>
                  <a:pt x="199" y="60"/>
                </a:moveTo>
                <a:cubicBezTo>
                  <a:pt x="199" y="83"/>
                  <a:pt x="205" y="102"/>
                  <a:pt x="204" y="118"/>
                </a:cubicBezTo>
                <a:cubicBezTo>
                  <a:pt x="226" y="110"/>
                  <a:pt x="238" y="95"/>
                  <a:pt x="244" y="80"/>
                </a:cubicBezTo>
                <a:cubicBezTo>
                  <a:pt x="250" y="67"/>
                  <a:pt x="251" y="52"/>
                  <a:pt x="251" y="40"/>
                </a:cubicBezTo>
                <a:cubicBezTo>
                  <a:pt x="212" y="40"/>
                  <a:pt x="212" y="40"/>
                  <a:pt x="212" y="40"/>
                </a:cubicBezTo>
                <a:cubicBezTo>
                  <a:pt x="212" y="60"/>
                  <a:pt x="212" y="60"/>
                  <a:pt x="212" y="60"/>
                </a:cubicBezTo>
                <a:cubicBezTo>
                  <a:pt x="199" y="60"/>
                  <a:pt x="199" y="60"/>
                  <a:pt x="199" y="60"/>
                </a:cubicBezTo>
                <a:close/>
                <a:moveTo>
                  <a:pt x="63" y="119"/>
                </a:moveTo>
                <a:cubicBezTo>
                  <a:pt x="62" y="103"/>
                  <a:pt x="68" y="83"/>
                  <a:pt x="68" y="60"/>
                </a:cubicBezTo>
                <a:cubicBezTo>
                  <a:pt x="53" y="60"/>
                  <a:pt x="53" y="60"/>
                  <a:pt x="53" y="60"/>
                </a:cubicBezTo>
                <a:cubicBezTo>
                  <a:pt x="53" y="40"/>
                  <a:pt x="53" y="40"/>
                  <a:pt x="53" y="40"/>
                </a:cubicBezTo>
                <a:cubicBezTo>
                  <a:pt x="15" y="40"/>
                  <a:pt x="15" y="40"/>
                  <a:pt x="15" y="40"/>
                </a:cubicBezTo>
                <a:cubicBezTo>
                  <a:pt x="15" y="52"/>
                  <a:pt x="16" y="67"/>
                  <a:pt x="22" y="80"/>
                </a:cubicBezTo>
                <a:cubicBezTo>
                  <a:pt x="28" y="96"/>
                  <a:pt x="40" y="110"/>
                  <a:pt x="63" y="119"/>
                </a:cubicBezTo>
                <a:close/>
              </a:path>
            </a:pathLst>
          </a:cu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92" name="矩形 1"/>
          <p:cNvSpPr>
            <a:spLocks noChangeArrowheads="1"/>
          </p:cNvSpPr>
          <p:nvPr/>
        </p:nvSpPr>
        <p:spPr bwMode="auto">
          <a:xfrm>
            <a:off x="1725760" y="1533401"/>
            <a:ext cx="1958975"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zh-CN" altLang="en-US" sz="1000" dirty="0">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a:t>
            </a:r>
            <a:endParaRPr lang="en-US" altLang="zh-CN" sz="1000" dirty="0">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93" name="直接连接符 56"/>
          <p:cNvSpPr>
            <a:spLocks noChangeShapeType="1"/>
          </p:cNvSpPr>
          <p:nvPr/>
        </p:nvSpPr>
        <p:spPr bwMode="auto">
          <a:xfrm flipH="1">
            <a:off x="1746397" y="1454026"/>
            <a:ext cx="2150461" cy="0"/>
          </a:xfrm>
          <a:prstGeom prst="line">
            <a:avLst/>
          </a:prstGeom>
          <a:noFill/>
          <a:ln w="9525">
            <a:solidFill>
              <a:srgbClr val="6BA42C"/>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4" name="直接连接符 61"/>
          <p:cNvSpPr>
            <a:spLocks noChangeShapeType="1"/>
          </p:cNvSpPr>
          <p:nvPr/>
        </p:nvSpPr>
        <p:spPr bwMode="auto">
          <a:xfrm flipH="1">
            <a:off x="1746398" y="2355726"/>
            <a:ext cx="1739752" cy="0"/>
          </a:xfrm>
          <a:prstGeom prst="line">
            <a:avLst/>
          </a:prstGeom>
          <a:noFill/>
          <a:ln w="9525">
            <a:solidFill>
              <a:srgbClr val="6BA42C"/>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5" name="直接连接符 63"/>
          <p:cNvSpPr>
            <a:spLocks noChangeShapeType="1"/>
          </p:cNvSpPr>
          <p:nvPr/>
        </p:nvSpPr>
        <p:spPr bwMode="auto">
          <a:xfrm flipH="1">
            <a:off x="1746397" y="3653458"/>
            <a:ext cx="1938337" cy="0"/>
          </a:xfrm>
          <a:prstGeom prst="line">
            <a:avLst/>
          </a:prstGeom>
          <a:noFill/>
          <a:ln w="9525">
            <a:solidFill>
              <a:srgbClr val="6BA42C"/>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6" name="直接连接符 64"/>
          <p:cNvSpPr>
            <a:spLocks noChangeShapeType="1"/>
          </p:cNvSpPr>
          <p:nvPr/>
        </p:nvSpPr>
        <p:spPr bwMode="auto">
          <a:xfrm flipH="1">
            <a:off x="1746397" y="4420220"/>
            <a:ext cx="2150461" cy="0"/>
          </a:xfrm>
          <a:prstGeom prst="line">
            <a:avLst/>
          </a:prstGeom>
          <a:noFill/>
          <a:ln w="9525">
            <a:solidFill>
              <a:srgbClr val="6BA42C"/>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7" name="矩形 1"/>
          <p:cNvSpPr>
            <a:spLocks noChangeArrowheads="1"/>
          </p:cNvSpPr>
          <p:nvPr/>
        </p:nvSpPr>
        <p:spPr bwMode="auto">
          <a:xfrm>
            <a:off x="1725760" y="3693145"/>
            <a:ext cx="2281238"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zh-CN" altLang="en-US" sz="1000" dirty="0">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en-US" altLang="zh-CN" sz="1000" dirty="0">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98" name="矩形 1"/>
          <p:cNvSpPr>
            <a:spLocks noChangeArrowheads="1"/>
          </p:cNvSpPr>
          <p:nvPr/>
        </p:nvSpPr>
        <p:spPr bwMode="auto">
          <a:xfrm>
            <a:off x="6944429" y="1792858"/>
            <a:ext cx="205105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zh-CN" altLang="en-US" sz="1000" dirty="0">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a:t>
            </a:r>
            <a:endParaRPr lang="en-US" altLang="zh-CN" sz="1000" dirty="0">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99" name="直接连接符 68"/>
          <p:cNvSpPr>
            <a:spLocks noChangeShapeType="1"/>
          </p:cNvSpPr>
          <p:nvPr/>
        </p:nvSpPr>
        <p:spPr bwMode="auto">
          <a:xfrm flipH="1">
            <a:off x="6752342" y="1707654"/>
            <a:ext cx="2186339" cy="0"/>
          </a:xfrm>
          <a:prstGeom prst="line">
            <a:avLst/>
          </a:prstGeom>
          <a:noFill/>
          <a:ln w="9525">
            <a:solidFill>
              <a:srgbClr val="6BA42C"/>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0" name="直接连接符 69"/>
          <p:cNvSpPr>
            <a:spLocks noChangeShapeType="1"/>
          </p:cNvSpPr>
          <p:nvPr/>
        </p:nvSpPr>
        <p:spPr bwMode="auto">
          <a:xfrm flipH="1">
            <a:off x="7001227" y="2571750"/>
            <a:ext cx="1937454" cy="0"/>
          </a:xfrm>
          <a:prstGeom prst="line">
            <a:avLst/>
          </a:prstGeom>
          <a:noFill/>
          <a:ln w="9525">
            <a:solidFill>
              <a:srgbClr val="6BA42C"/>
            </a:solidFill>
            <a:bevel/>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TextBox 20"/>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方案评估</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ppt_w</p:attrName>
                                        </p:attrNameLst>
                                      </p:cBhvr>
                                      <p:tavLst>
                                        <p:tav tm="0">
                                          <p:val>
                                            <p:fltVal val="0"/>
                                          </p:val>
                                        </p:tav>
                                        <p:tav tm="100000">
                                          <p:val>
                                            <p:strVal val="#ppt_w"/>
                                          </p:val>
                                        </p:tav>
                                      </p:tavLst>
                                    </p:anim>
                                    <p:anim calcmode="lin" valueType="num">
                                      <p:cBhvr>
                                        <p:cTn id="8" dur="500" fill="hold"/>
                                        <p:tgtEl>
                                          <p:spTgt spid="91"/>
                                        </p:tgtEl>
                                        <p:attrNameLst>
                                          <p:attrName>ppt_h</p:attrName>
                                        </p:attrNameLst>
                                      </p:cBhvr>
                                      <p:tavLst>
                                        <p:tav tm="0">
                                          <p:val>
                                            <p:fltVal val="0"/>
                                          </p:val>
                                        </p:tav>
                                        <p:tav tm="100000">
                                          <p:val>
                                            <p:strVal val="#ppt_h"/>
                                          </p:val>
                                        </p:tav>
                                      </p:tavLst>
                                    </p:anim>
                                    <p:animEffect transition="in" filter="fade">
                                      <p:cBhvr>
                                        <p:cTn id="9" dur="500"/>
                                        <p:tgtEl>
                                          <p:spTgt spid="9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additive="base">
                                        <p:cTn id="37" dur="500" fill="hold"/>
                                        <p:tgtEl>
                                          <p:spTgt spid="98"/>
                                        </p:tgtEl>
                                        <p:attrNameLst>
                                          <p:attrName>ppt_x</p:attrName>
                                        </p:attrNameLst>
                                      </p:cBhvr>
                                      <p:tavLst>
                                        <p:tav tm="0">
                                          <p:val>
                                            <p:strVal val="1+#ppt_w/2"/>
                                          </p:val>
                                        </p:tav>
                                        <p:tav tm="100000">
                                          <p:val>
                                            <p:strVal val="#ppt_x"/>
                                          </p:val>
                                        </p:tav>
                                      </p:tavLst>
                                    </p:anim>
                                    <p:anim calcmode="lin" valueType="num">
                                      <p:cBhvr additive="base">
                                        <p:cTn id="38" dur="500" fill="hold"/>
                                        <p:tgtEl>
                                          <p:spTgt spid="9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9"/>
                                        </p:tgtEl>
                                        <p:attrNameLst>
                                          <p:attrName>style.visibility</p:attrName>
                                        </p:attrNameLst>
                                      </p:cBhvr>
                                      <p:to>
                                        <p:strVal val="visible"/>
                                      </p:to>
                                    </p:set>
                                    <p:anim calcmode="lin" valueType="num">
                                      <p:cBhvr additive="base">
                                        <p:cTn id="41" dur="500" fill="hold"/>
                                        <p:tgtEl>
                                          <p:spTgt spid="99"/>
                                        </p:tgtEl>
                                        <p:attrNameLst>
                                          <p:attrName>ppt_x</p:attrName>
                                        </p:attrNameLst>
                                      </p:cBhvr>
                                      <p:tavLst>
                                        <p:tav tm="0">
                                          <p:val>
                                            <p:strVal val="1+#ppt_w/2"/>
                                          </p:val>
                                        </p:tav>
                                        <p:tav tm="100000">
                                          <p:val>
                                            <p:strVal val="#ppt_x"/>
                                          </p:val>
                                        </p:tav>
                                      </p:tavLst>
                                    </p:anim>
                                    <p:anim calcmode="lin" valueType="num">
                                      <p:cBhvr additive="base">
                                        <p:cTn id="42" dur="500" fill="hold"/>
                                        <p:tgtEl>
                                          <p:spTgt spid="99"/>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00"/>
                                        </p:tgtEl>
                                        <p:attrNameLst>
                                          <p:attrName>style.visibility</p:attrName>
                                        </p:attrNameLst>
                                      </p:cBhvr>
                                      <p:to>
                                        <p:strVal val="visible"/>
                                      </p:to>
                                    </p:set>
                                    <p:anim calcmode="lin" valueType="num">
                                      <p:cBhvr additive="base">
                                        <p:cTn id="45" dur="500" fill="hold"/>
                                        <p:tgtEl>
                                          <p:spTgt spid="100"/>
                                        </p:tgtEl>
                                        <p:attrNameLst>
                                          <p:attrName>ppt_x</p:attrName>
                                        </p:attrNameLst>
                                      </p:cBhvr>
                                      <p:tavLst>
                                        <p:tav tm="0">
                                          <p:val>
                                            <p:strVal val="1+#ppt_w/2"/>
                                          </p:val>
                                        </p:tav>
                                        <p:tav tm="100000">
                                          <p:val>
                                            <p:strVal val="#ppt_x"/>
                                          </p:val>
                                        </p:tav>
                                      </p:tavLst>
                                    </p:anim>
                                    <p:anim calcmode="lin" valueType="num">
                                      <p:cBhvr additive="base">
                                        <p:cTn id="46"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92"/>
                                        </p:tgtEl>
                                        <p:attrNameLst>
                                          <p:attrName>style.visibility</p:attrName>
                                        </p:attrNameLst>
                                      </p:cBhvr>
                                      <p:to>
                                        <p:strVal val="visible"/>
                                      </p:to>
                                    </p:set>
                                    <p:anim calcmode="lin" valueType="num">
                                      <p:cBhvr additive="base">
                                        <p:cTn id="51" dur="500" fill="hold"/>
                                        <p:tgtEl>
                                          <p:spTgt spid="92"/>
                                        </p:tgtEl>
                                        <p:attrNameLst>
                                          <p:attrName>ppt_x</p:attrName>
                                        </p:attrNameLst>
                                      </p:cBhvr>
                                      <p:tavLst>
                                        <p:tav tm="0">
                                          <p:val>
                                            <p:strVal val="0-#ppt_w/2"/>
                                          </p:val>
                                        </p:tav>
                                        <p:tav tm="100000">
                                          <p:val>
                                            <p:strVal val="#ppt_x"/>
                                          </p:val>
                                        </p:tav>
                                      </p:tavLst>
                                    </p:anim>
                                    <p:anim calcmode="lin" valueType="num">
                                      <p:cBhvr additive="base">
                                        <p:cTn id="52" dur="500" fill="hold"/>
                                        <p:tgtEl>
                                          <p:spTgt spid="9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93"/>
                                        </p:tgtEl>
                                        <p:attrNameLst>
                                          <p:attrName>style.visibility</p:attrName>
                                        </p:attrNameLst>
                                      </p:cBhvr>
                                      <p:to>
                                        <p:strVal val="visible"/>
                                      </p:to>
                                    </p:set>
                                    <p:anim calcmode="lin" valueType="num">
                                      <p:cBhvr additive="base">
                                        <p:cTn id="55" dur="500" fill="hold"/>
                                        <p:tgtEl>
                                          <p:spTgt spid="93"/>
                                        </p:tgtEl>
                                        <p:attrNameLst>
                                          <p:attrName>ppt_x</p:attrName>
                                        </p:attrNameLst>
                                      </p:cBhvr>
                                      <p:tavLst>
                                        <p:tav tm="0">
                                          <p:val>
                                            <p:strVal val="0-#ppt_w/2"/>
                                          </p:val>
                                        </p:tav>
                                        <p:tav tm="100000">
                                          <p:val>
                                            <p:strVal val="#ppt_x"/>
                                          </p:val>
                                        </p:tav>
                                      </p:tavLst>
                                    </p:anim>
                                    <p:anim calcmode="lin" valueType="num">
                                      <p:cBhvr additive="base">
                                        <p:cTn id="56" dur="500" fill="hold"/>
                                        <p:tgtEl>
                                          <p:spTgt spid="93"/>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anim calcmode="lin" valueType="num">
                                      <p:cBhvr additive="base">
                                        <p:cTn id="59" dur="500" fill="hold"/>
                                        <p:tgtEl>
                                          <p:spTgt spid="94"/>
                                        </p:tgtEl>
                                        <p:attrNameLst>
                                          <p:attrName>ppt_x</p:attrName>
                                        </p:attrNameLst>
                                      </p:cBhvr>
                                      <p:tavLst>
                                        <p:tav tm="0">
                                          <p:val>
                                            <p:strVal val="0-#ppt_w/2"/>
                                          </p:val>
                                        </p:tav>
                                        <p:tav tm="100000">
                                          <p:val>
                                            <p:strVal val="#ppt_x"/>
                                          </p:val>
                                        </p:tav>
                                      </p:tavLst>
                                    </p:anim>
                                    <p:anim calcmode="lin" valueType="num">
                                      <p:cBhvr additive="base">
                                        <p:cTn id="60" dur="500" fill="hold"/>
                                        <p:tgtEl>
                                          <p:spTgt spid="9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anim calcmode="lin" valueType="num">
                                      <p:cBhvr additive="base">
                                        <p:cTn id="63" dur="500" fill="hold"/>
                                        <p:tgtEl>
                                          <p:spTgt spid="95"/>
                                        </p:tgtEl>
                                        <p:attrNameLst>
                                          <p:attrName>ppt_x</p:attrName>
                                        </p:attrNameLst>
                                      </p:cBhvr>
                                      <p:tavLst>
                                        <p:tav tm="0">
                                          <p:val>
                                            <p:strVal val="0-#ppt_w/2"/>
                                          </p:val>
                                        </p:tav>
                                        <p:tav tm="100000">
                                          <p:val>
                                            <p:strVal val="#ppt_x"/>
                                          </p:val>
                                        </p:tav>
                                      </p:tavLst>
                                    </p:anim>
                                    <p:anim calcmode="lin" valueType="num">
                                      <p:cBhvr additive="base">
                                        <p:cTn id="64" dur="500" fill="hold"/>
                                        <p:tgtEl>
                                          <p:spTgt spid="9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anim calcmode="lin" valueType="num">
                                      <p:cBhvr additive="base">
                                        <p:cTn id="67" dur="500" fill="hold"/>
                                        <p:tgtEl>
                                          <p:spTgt spid="96"/>
                                        </p:tgtEl>
                                        <p:attrNameLst>
                                          <p:attrName>ppt_x</p:attrName>
                                        </p:attrNameLst>
                                      </p:cBhvr>
                                      <p:tavLst>
                                        <p:tav tm="0">
                                          <p:val>
                                            <p:strVal val="0-#ppt_w/2"/>
                                          </p:val>
                                        </p:tav>
                                        <p:tav tm="100000">
                                          <p:val>
                                            <p:strVal val="#ppt_x"/>
                                          </p:val>
                                        </p:tav>
                                      </p:tavLst>
                                    </p:anim>
                                    <p:anim calcmode="lin" valueType="num">
                                      <p:cBhvr additive="base">
                                        <p:cTn id="68" dur="500" fill="hold"/>
                                        <p:tgtEl>
                                          <p:spTgt spid="96"/>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 calcmode="lin" valueType="num">
                                      <p:cBhvr additive="base">
                                        <p:cTn id="71" dur="500" fill="hold"/>
                                        <p:tgtEl>
                                          <p:spTgt spid="97"/>
                                        </p:tgtEl>
                                        <p:attrNameLst>
                                          <p:attrName>ppt_x</p:attrName>
                                        </p:attrNameLst>
                                      </p:cBhvr>
                                      <p:tavLst>
                                        <p:tav tm="0">
                                          <p:val>
                                            <p:strVal val="0-#ppt_w/2"/>
                                          </p:val>
                                        </p:tav>
                                        <p:tav tm="100000">
                                          <p:val>
                                            <p:strVal val="#ppt_x"/>
                                          </p:val>
                                        </p:tav>
                                      </p:tavLst>
                                    </p:anim>
                                    <p:anim calcmode="lin" valueType="num">
                                      <p:cBhvr additive="base">
                                        <p:cTn id="72" dur="500" fill="hold"/>
                                        <p:tgtEl>
                                          <p:spTgt spid="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p:bldP spid="48" grpId="0"/>
      <p:bldP spid="49" grpId="0"/>
      <p:bldP spid="91" grpId="0" animBg="1"/>
      <p:bldP spid="92" grpId="0"/>
      <p:bldP spid="93" grpId="0" animBg="1"/>
      <p:bldP spid="94" grpId="0" animBg="1"/>
      <p:bldP spid="95" grpId="0" animBg="1"/>
      <p:bldP spid="96" grpId="0" animBg="1"/>
      <p:bldP spid="97" grpId="0"/>
      <p:bldP spid="98" grpId="0"/>
      <p:bldP spid="99" grpId="0" animBg="1"/>
      <p:bldP spid="10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Box 170"/>
          <p:cNvSpPr txBox="1"/>
          <p:nvPr/>
        </p:nvSpPr>
        <p:spPr>
          <a:xfrm>
            <a:off x="1847850" y="798263"/>
            <a:ext cx="7285374" cy="646331"/>
          </a:xfrm>
          <a:prstGeom prst="rect">
            <a:avLst/>
          </a:prstGeom>
          <a:noFill/>
        </p:spPr>
        <p:txBody>
          <a:bodyPr wrap="square" rtlCol="0">
            <a:spAutoFit/>
          </a:bodyPr>
          <a:lstStyle/>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请您添加文字内容，内容详尽简要清晰足够表达标题，准确无误。添加文字内容，内容详尽简要清晰。文字内容，内容详尽简要清晰足够表达标题，准确无误。添加文字内容，内容详尽简要清晰。，内容详尽简要清晰足够表达标题，准确无误。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grpSp>
        <p:nvGrpSpPr>
          <p:cNvPr id="88" name="组合 87"/>
          <p:cNvGrpSpPr/>
          <p:nvPr/>
        </p:nvGrpSpPr>
        <p:grpSpPr>
          <a:xfrm>
            <a:off x="7407864" y="1894300"/>
            <a:ext cx="1200324" cy="1200324"/>
            <a:chOff x="6709236" y="1850758"/>
            <a:chExt cx="1200324" cy="1200324"/>
          </a:xfrm>
        </p:grpSpPr>
        <p:grpSp>
          <p:nvGrpSpPr>
            <p:cNvPr id="89" name="组合 88"/>
            <p:cNvGrpSpPr/>
            <p:nvPr/>
          </p:nvGrpSpPr>
          <p:grpSpPr>
            <a:xfrm>
              <a:off x="6709236" y="1850758"/>
              <a:ext cx="1200324" cy="1200324"/>
              <a:chOff x="304800" y="673100"/>
              <a:chExt cx="4000500" cy="4000500"/>
            </a:xfrm>
            <a:effectLst>
              <a:outerShdw blurRad="444500" dist="254000" dir="8100000" algn="tr" rotWithShape="0">
                <a:prstClr val="black">
                  <a:alpha val="50000"/>
                </a:prstClr>
              </a:outerShdw>
            </a:effectLst>
          </p:grpSpPr>
          <p:sp>
            <p:nvSpPr>
              <p:cNvPr id="91" name="同心圆 9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92" name="椭圆 91"/>
              <p:cNvSpPr/>
              <p:nvPr/>
            </p:nvSpPr>
            <p:spPr>
              <a:xfrm>
                <a:off x="392111" y="760411"/>
                <a:ext cx="3825872" cy="38258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90" name="TextBox 89"/>
            <p:cNvSpPr txBox="1"/>
            <p:nvPr/>
          </p:nvSpPr>
          <p:spPr>
            <a:xfrm>
              <a:off x="6947760" y="2297031"/>
              <a:ext cx="723275" cy="307777"/>
            </a:xfrm>
            <a:prstGeom prst="rect">
              <a:avLst/>
            </a:prstGeom>
            <a:noFill/>
          </p:spPr>
          <p:txBody>
            <a:bodyPr wrap="none" rtlCol="0">
              <a:spAutoFit/>
            </a:bodyPr>
            <a:lstStyle/>
            <a:p>
              <a:r>
                <a:rPr lang="zh-CN" altLang="en-US" sz="1400" dirty="0">
                  <a:solidFill>
                    <a:srgbClr val="6BA42C"/>
                  </a:solidFill>
                  <a:latin typeface="方正兰亭细黑_GBK" panose="02000000000000000000" pitchFamily="2" charset="-122"/>
                  <a:ea typeface="方正兰亭细黑_GBK" panose="02000000000000000000" pitchFamily="2" charset="-122"/>
                </a:rPr>
                <a:t>措施四</a:t>
              </a:r>
            </a:p>
          </p:txBody>
        </p:sp>
      </p:grpSp>
      <p:grpSp>
        <p:nvGrpSpPr>
          <p:cNvPr id="93" name="组合 92"/>
          <p:cNvGrpSpPr/>
          <p:nvPr/>
        </p:nvGrpSpPr>
        <p:grpSpPr>
          <a:xfrm>
            <a:off x="1924137" y="1879832"/>
            <a:ext cx="1200324" cy="1200324"/>
            <a:chOff x="1225509" y="1836290"/>
            <a:chExt cx="1200324" cy="1200324"/>
          </a:xfrm>
        </p:grpSpPr>
        <p:grpSp>
          <p:nvGrpSpPr>
            <p:cNvPr id="95" name="组合 94"/>
            <p:cNvGrpSpPr/>
            <p:nvPr/>
          </p:nvGrpSpPr>
          <p:grpSpPr>
            <a:xfrm>
              <a:off x="1225509" y="1836290"/>
              <a:ext cx="1200324" cy="1200324"/>
              <a:chOff x="304800" y="673100"/>
              <a:chExt cx="4000500" cy="4000500"/>
            </a:xfrm>
            <a:effectLst>
              <a:outerShdw blurRad="444500" dist="254000" dir="8100000" algn="tr" rotWithShape="0">
                <a:prstClr val="black">
                  <a:alpha val="50000"/>
                </a:prstClr>
              </a:outerShdw>
            </a:effectLst>
          </p:grpSpPr>
          <p:sp>
            <p:nvSpPr>
              <p:cNvPr id="97" name="同心圆 9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98" name="椭圆 97"/>
              <p:cNvSpPr/>
              <p:nvPr/>
            </p:nvSpPr>
            <p:spPr>
              <a:xfrm>
                <a:off x="392111" y="760411"/>
                <a:ext cx="3825872" cy="38258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96" name="TextBox 95"/>
            <p:cNvSpPr txBox="1"/>
            <p:nvPr/>
          </p:nvSpPr>
          <p:spPr>
            <a:xfrm>
              <a:off x="1464033" y="2282563"/>
              <a:ext cx="723275" cy="307777"/>
            </a:xfrm>
            <a:prstGeom prst="rect">
              <a:avLst/>
            </a:prstGeom>
            <a:noFill/>
          </p:spPr>
          <p:txBody>
            <a:bodyPr wrap="none" rtlCol="0">
              <a:spAutoFit/>
            </a:bodyPr>
            <a:lstStyle/>
            <a:p>
              <a:r>
                <a:rPr lang="zh-CN" altLang="en-US" sz="1400" dirty="0">
                  <a:solidFill>
                    <a:srgbClr val="6BA42C"/>
                  </a:solidFill>
                  <a:latin typeface="方正兰亭细黑_GBK" panose="02000000000000000000" pitchFamily="2" charset="-122"/>
                  <a:ea typeface="方正兰亭细黑_GBK" panose="02000000000000000000" pitchFamily="2" charset="-122"/>
                </a:rPr>
                <a:t>措施四</a:t>
              </a:r>
            </a:p>
          </p:txBody>
        </p:sp>
      </p:grpSp>
      <p:grpSp>
        <p:nvGrpSpPr>
          <p:cNvPr id="99" name="组合 98"/>
          <p:cNvGrpSpPr/>
          <p:nvPr/>
        </p:nvGrpSpPr>
        <p:grpSpPr>
          <a:xfrm>
            <a:off x="5932842" y="2096862"/>
            <a:ext cx="1668414" cy="1668414"/>
            <a:chOff x="5234214" y="2053320"/>
            <a:chExt cx="1668414" cy="1668414"/>
          </a:xfrm>
        </p:grpSpPr>
        <p:grpSp>
          <p:nvGrpSpPr>
            <p:cNvPr id="100" name="组合 99"/>
            <p:cNvGrpSpPr/>
            <p:nvPr/>
          </p:nvGrpSpPr>
          <p:grpSpPr>
            <a:xfrm>
              <a:off x="5234214" y="2053320"/>
              <a:ext cx="1668414" cy="1668414"/>
              <a:chOff x="304800" y="673100"/>
              <a:chExt cx="4000500" cy="4000500"/>
            </a:xfrm>
            <a:effectLst>
              <a:outerShdw blurRad="444500" dist="254000" dir="8100000" algn="tr" rotWithShape="0">
                <a:prstClr val="black">
                  <a:alpha val="50000"/>
                </a:prstClr>
              </a:outerShdw>
            </a:effectLst>
          </p:grpSpPr>
          <p:sp>
            <p:nvSpPr>
              <p:cNvPr id="102" name="同心圆 10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03" name="椭圆 10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01" name="TextBox 100"/>
            <p:cNvSpPr txBox="1"/>
            <p:nvPr/>
          </p:nvSpPr>
          <p:spPr>
            <a:xfrm>
              <a:off x="5591368" y="2687472"/>
              <a:ext cx="954107" cy="400110"/>
            </a:xfrm>
            <a:prstGeom prst="rect">
              <a:avLst/>
            </a:prstGeom>
            <a:noFill/>
          </p:spPr>
          <p:txBody>
            <a:bodyPr wrap="none" rtlCol="0">
              <a:spAutoFit/>
            </a:bodyPr>
            <a:lstStyle/>
            <a:p>
              <a:r>
                <a:rPr lang="zh-CN" altLang="en-US" sz="2000" dirty="0">
                  <a:solidFill>
                    <a:srgbClr val="6BA42C"/>
                  </a:solidFill>
                  <a:latin typeface="方正兰亭细黑_GBK" panose="02000000000000000000" pitchFamily="2" charset="-122"/>
                  <a:ea typeface="方正兰亭细黑_GBK" panose="02000000000000000000" pitchFamily="2" charset="-122"/>
                </a:rPr>
                <a:t>措施三</a:t>
              </a:r>
            </a:p>
          </p:txBody>
        </p:sp>
      </p:grpSp>
      <p:grpSp>
        <p:nvGrpSpPr>
          <p:cNvPr id="104" name="组合 103"/>
          <p:cNvGrpSpPr/>
          <p:nvPr/>
        </p:nvGrpSpPr>
        <p:grpSpPr>
          <a:xfrm>
            <a:off x="2896955" y="2090113"/>
            <a:ext cx="1668414" cy="1668414"/>
            <a:chOff x="2198327" y="2046571"/>
            <a:chExt cx="1668414" cy="1668414"/>
          </a:xfrm>
        </p:grpSpPr>
        <p:grpSp>
          <p:nvGrpSpPr>
            <p:cNvPr id="105" name="组合 104"/>
            <p:cNvGrpSpPr/>
            <p:nvPr/>
          </p:nvGrpSpPr>
          <p:grpSpPr>
            <a:xfrm>
              <a:off x="2198327" y="2046571"/>
              <a:ext cx="1668414" cy="1668414"/>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08" name="椭圆 10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06" name="TextBox 105"/>
            <p:cNvSpPr txBox="1"/>
            <p:nvPr/>
          </p:nvSpPr>
          <p:spPr>
            <a:xfrm>
              <a:off x="2555481" y="2680723"/>
              <a:ext cx="954107" cy="400110"/>
            </a:xfrm>
            <a:prstGeom prst="rect">
              <a:avLst/>
            </a:prstGeom>
            <a:noFill/>
          </p:spPr>
          <p:txBody>
            <a:bodyPr wrap="none" rtlCol="0">
              <a:spAutoFit/>
            </a:bodyPr>
            <a:lstStyle/>
            <a:p>
              <a:r>
                <a:rPr lang="zh-CN" altLang="en-US" sz="2000" dirty="0">
                  <a:solidFill>
                    <a:srgbClr val="6BA42C"/>
                  </a:solidFill>
                  <a:latin typeface="方正兰亭细黑_GBK" panose="02000000000000000000" pitchFamily="2" charset="-122"/>
                  <a:ea typeface="方正兰亭细黑_GBK" panose="02000000000000000000" pitchFamily="2" charset="-122"/>
                </a:rPr>
                <a:t>措施二</a:t>
              </a:r>
            </a:p>
          </p:txBody>
        </p:sp>
      </p:grpSp>
      <p:grpSp>
        <p:nvGrpSpPr>
          <p:cNvPr id="109" name="组合 108"/>
          <p:cNvGrpSpPr/>
          <p:nvPr/>
        </p:nvGrpSpPr>
        <p:grpSpPr>
          <a:xfrm>
            <a:off x="4180076" y="2381591"/>
            <a:ext cx="2181104" cy="2181104"/>
            <a:chOff x="3481448" y="2338049"/>
            <a:chExt cx="2181104" cy="2181104"/>
          </a:xfrm>
        </p:grpSpPr>
        <p:grpSp>
          <p:nvGrpSpPr>
            <p:cNvPr id="110" name="组合 109"/>
            <p:cNvGrpSpPr/>
            <p:nvPr/>
          </p:nvGrpSpPr>
          <p:grpSpPr>
            <a:xfrm>
              <a:off x="3481448" y="2338049"/>
              <a:ext cx="2181104" cy="2181104"/>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13" name="椭圆 112"/>
              <p:cNvSpPr/>
              <p:nvPr/>
            </p:nvSpPr>
            <p:spPr>
              <a:xfrm>
                <a:off x="392112" y="760412"/>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11" name="TextBox 110"/>
            <p:cNvSpPr txBox="1"/>
            <p:nvPr/>
          </p:nvSpPr>
          <p:spPr>
            <a:xfrm>
              <a:off x="3941057" y="3166990"/>
              <a:ext cx="1261884" cy="523220"/>
            </a:xfrm>
            <a:prstGeom prst="rect">
              <a:avLst/>
            </a:prstGeom>
            <a:noFill/>
          </p:spPr>
          <p:txBody>
            <a:bodyPr wrap="none" rtlCol="0">
              <a:spAutoFit/>
            </a:bodyPr>
            <a:lstStyle/>
            <a:p>
              <a:r>
                <a:rPr lang="zh-CN" altLang="en-US" sz="2800" dirty="0">
                  <a:solidFill>
                    <a:srgbClr val="6BA42C"/>
                  </a:solidFill>
                  <a:latin typeface="方正兰亭细黑_GBK" panose="02000000000000000000" pitchFamily="2" charset="-122"/>
                  <a:ea typeface="方正兰亭细黑_GBK" panose="02000000000000000000" pitchFamily="2" charset="-122"/>
                </a:rPr>
                <a:t>措施一</a:t>
              </a:r>
            </a:p>
          </p:txBody>
        </p:sp>
      </p:grpSp>
      <p:sp>
        <p:nvSpPr>
          <p:cNvPr id="114" name="TextBox 113"/>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35" name="TextBox 34"/>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补救设施</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strips(upRight)">
                                          <p:cBhvr>
                                            <p:cTn id="7" dur="500"/>
                                            <p:tgtEl>
                                              <p:spTgt spid="171"/>
                                            </p:tgtEl>
                                          </p:cBhvr>
                                        </p:animEffect>
                                      </p:childTnLst>
                                    </p:cTn>
                                  </p:par>
                                </p:childTnLst>
                              </p:cTn>
                            </p:par>
                            <p:par>
                              <p:cTn id="8" fill="hold">
                                <p:stCondLst>
                                  <p:cond delay="500"/>
                                </p:stCondLst>
                                <p:childTnLst>
                                  <p:par>
                                    <p:cTn id="9" presetID="2" presetClass="entr" presetSubtype="1" fill="hold" nodeType="afterEffect" p14:presetBounceEnd="40000">
                                      <p:stCondLst>
                                        <p:cond delay="0"/>
                                      </p:stCondLst>
                                      <p:childTnLst>
                                        <p:set>
                                          <p:cBhvr>
                                            <p:cTn id="10" dur="1" fill="hold">
                                              <p:stCondLst>
                                                <p:cond delay="0"/>
                                              </p:stCondLst>
                                            </p:cTn>
                                            <p:tgtEl>
                                              <p:spTgt spid="109"/>
                                            </p:tgtEl>
                                            <p:attrNameLst>
                                              <p:attrName>style.visibility</p:attrName>
                                            </p:attrNameLst>
                                          </p:cBhvr>
                                          <p:to>
                                            <p:strVal val="visible"/>
                                          </p:to>
                                        </p:set>
                                        <p:anim calcmode="lin" valueType="num" p14:bounceEnd="40000">
                                          <p:cBhvr additive="base">
                                            <p:cTn id="11" dur="500" fill="hold"/>
                                            <p:tgtEl>
                                              <p:spTgt spid="109"/>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10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fill="hold" nodeType="afterEffect" p14:presetBounceEnd="40000">
                                      <p:stCondLst>
                                        <p:cond delay="0"/>
                                      </p:stCondLst>
                                      <p:childTnLst>
                                        <p:set>
                                          <p:cBhvr>
                                            <p:cTn id="15" dur="1" fill="hold">
                                              <p:stCondLst>
                                                <p:cond delay="0"/>
                                              </p:stCondLst>
                                            </p:cTn>
                                            <p:tgtEl>
                                              <p:spTgt spid="104"/>
                                            </p:tgtEl>
                                            <p:attrNameLst>
                                              <p:attrName>style.visibility</p:attrName>
                                            </p:attrNameLst>
                                          </p:cBhvr>
                                          <p:to>
                                            <p:strVal val="visible"/>
                                          </p:to>
                                        </p:set>
                                        <p:anim calcmode="lin" valueType="num" p14:bounceEnd="40000">
                                          <p:cBhvr additive="base">
                                            <p:cTn id="16" dur="500" fill="hold"/>
                                            <p:tgtEl>
                                              <p:spTgt spid="104"/>
                                            </p:tgtEl>
                                            <p:attrNameLst>
                                              <p:attrName>ppt_x</p:attrName>
                                            </p:attrNameLst>
                                          </p:cBhvr>
                                          <p:tavLst>
                                            <p:tav tm="0">
                                              <p:val>
                                                <p:strVal val="#ppt_x"/>
                                              </p:val>
                                            </p:tav>
                                            <p:tav tm="100000">
                                              <p:val>
                                                <p:strVal val="#ppt_x"/>
                                              </p:val>
                                            </p:tav>
                                          </p:tavLst>
                                        </p:anim>
                                        <p:anim calcmode="lin" valueType="num" p14:bounceEnd="40000">
                                          <p:cBhvr additive="base">
                                            <p:cTn id="17" dur="500" fill="hold"/>
                                            <p:tgtEl>
                                              <p:spTgt spid="104"/>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14:presetBounceEnd="40000">
                                      <p:stCondLst>
                                        <p:cond delay="0"/>
                                      </p:stCondLst>
                                      <p:childTnLst>
                                        <p:set>
                                          <p:cBhvr>
                                            <p:cTn id="19" dur="1" fill="hold">
                                              <p:stCondLst>
                                                <p:cond delay="0"/>
                                              </p:stCondLst>
                                            </p:cTn>
                                            <p:tgtEl>
                                              <p:spTgt spid="99"/>
                                            </p:tgtEl>
                                            <p:attrNameLst>
                                              <p:attrName>style.visibility</p:attrName>
                                            </p:attrNameLst>
                                          </p:cBhvr>
                                          <p:to>
                                            <p:strVal val="visible"/>
                                          </p:to>
                                        </p:set>
                                        <p:anim calcmode="lin" valueType="num" p14:bounceEnd="40000">
                                          <p:cBhvr additive="base">
                                            <p:cTn id="20" dur="500" fill="hold"/>
                                            <p:tgtEl>
                                              <p:spTgt spid="99"/>
                                            </p:tgtEl>
                                            <p:attrNameLst>
                                              <p:attrName>ppt_x</p:attrName>
                                            </p:attrNameLst>
                                          </p:cBhvr>
                                          <p:tavLst>
                                            <p:tav tm="0">
                                              <p:val>
                                                <p:strVal val="#ppt_x"/>
                                              </p:val>
                                            </p:tav>
                                            <p:tav tm="100000">
                                              <p:val>
                                                <p:strVal val="#ppt_x"/>
                                              </p:val>
                                            </p:tav>
                                          </p:tavLst>
                                        </p:anim>
                                        <p:anim calcmode="lin" valueType="num" p14:bounceEnd="40000">
                                          <p:cBhvr additive="base">
                                            <p:cTn id="21" dur="500" fill="hold"/>
                                            <p:tgtEl>
                                              <p:spTgt spid="99"/>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1" fill="hold" nodeType="afterEffect" p14:presetBounceEnd="40000">
                                      <p:stCondLst>
                                        <p:cond delay="0"/>
                                      </p:stCondLst>
                                      <p:childTnLst>
                                        <p:set>
                                          <p:cBhvr>
                                            <p:cTn id="24" dur="1" fill="hold">
                                              <p:stCondLst>
                                                <p:cond delay="0"/>
                                              </p:stCondLst>
                                            </p:cTn>
                                            <p:tgtEl>
                                              <p:spTgt spid="88"/>
                                            </p:tgtEl>
                                            <p:attrNameLst>
                                              <p:attrName>style.visibility</p:attrName>
                                            </p:attrNameLst>
                                          </p:cBhvr>
                                          <p:to>
                                            <p:strVal val="visible"/>
                                          </p:to>
                                        </p:set>
                                        <p:anim calcmode="lin" valueType="num" p14:bounceEnd="40000">
                                          <p:cBhvr additive="base">
                                            <p:cTn id="25" dur="500" fill="hold"/>
                                            <p:tgtEl>
                                              <p:spTgt spid="88"/>
                                            </p:tgtEl>
                                            <p:attrNameLst>
                                              <p:attrName>ppt_x</p:attrName>
                                            </p:attrNameLst>
                                          </p:cBhvr>
                                          <p:tavLst>
                                            <p:tav tm="0">
                                              <p:val>
                                                <p:strVal val="#ppt_x"/>
                                              </p:val>
                                            </p:tav>
                                            <p:tav tm="100000">
                                              <p:val>
                                                <p:strVal val="#ppt_x"/>
                                              </p:val>
                                            </p:tav>
                                          </p:tavLst>
                                        </p:anim>
                                        <p:anim calcmode="lin" valueType="num" p14:bounceEnd="40000">
                                          <p:cBhvr additive="base">
                                            <p:cTn id="26" dur="500" fill="hold"/>
                                            <p:tgtEl>
                                              <p:spTgt spid="88"/>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14:presetBounceEnd="40000">
                                      <p:stCondLst>
                                        <p:cond delay="0"/>
                                      </p:stCondLst>
                                      <p:childTnLst>
                                        <p:set>
                                          <p:cBhvr>
                                            <p:cTn id="28" dur="1" fill="hold">
                                              <p:stCondLst>
                                                <p:cond delay="0"/>
                                              </p:stCondLst>
                                            </p:cTn>
                                            <p:tgtEl>
                                              <p:spTgt spid="93"/>
                                            </p:tgtEl>
                                            <p:attrNameLst>
                                              <p:attrName>style.visibility</p:attrName>
                                            </p:attrNameLst>
                                          </p:cBhvr>
                                          <p:to>
                                            <p:strVal val="visible"/>
                                          </p:to>
                                        </p:set>
                                        <p:anim calcmode="lin" valueType="num" p14:bounceEnd="40000">
                                          <p:cBhvr additive="base">
                                            <p:cTn id="29" dur="500" fill="hold"/>
                                            <p:tgtEl>
                                              <p:spTgt spid="93"/>
                                            </p:tgtEl>
                                            <p:attrNameLst>
                                              <p:attrName>ppt_x</p:attrName>
                                            </p:attrNameLst>
                                          </p:cBhvr>
                                          <p:tavLst>
                                            <p:tav tm="0">
                                              <p:val>
                                                <p:strVal val="#ppt_x"/>
                                              </p:val>
                                            </p:tav>
                                            <p:tav tm="100000">
                                              <p:val>
                                                <p:strVal val="#ppt_x"/>
                                              </p:val>
                                            </p:tav>
                                          </p:tavLst>
                                        </p:anim>
                                        <p:anim calcmode="lin" valueType="num" p14:bounceEnd="40000">
                                          <p:cBhvr additive="base">
                                            <p:cTn id="30" dur="500" fill="hold"/>
                                            <p:tgtEl>
                                              <p:spTgt spid="93"/>
                                            </p:tgtEl>
                                            <p:attrNameLst>
                                              <p:attrName>ppt_y</p:attrName>
                                            </p:attrNameLst>
                                          </p:cBhvr>
                                          <p:tavLst>
                                            <p:tav tm="0">
                                              <p:val>
                                                <p:strVal val="0-#ppt_h/2"/>
                                              </p:val>
                                            </p:tav>
                                            <p:tav tm="100000">
                                              <p:val>
                                                <p:strVal val="#ppt_y"/>
                                              </p:val>
                                            </p:tav>
                                          </p:tavLst>
                                        </p:anim>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2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strips(upRight)">
                                          <p:cBhvr>
                                            <p:cTn id="7" dur="500"/>
                                            <p:tgtEl>
                                              <p:spTgt spid="171"/>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 calcmode="lin" valueType="num">
                                          <p:cBhvr additive="base">
                                            <p:cTn id="11" dur="500" fill="hold"/>
                                            <p:tgtEl>
                                              <p:spTgt spid="109"/>
                                            </p:tgtEl>
                                            <p:attrNameLst>
                                              <p:attrName>ppt_x</p:attrName>
                                            </p:attrNameLst>
                                          </p:cBhvr>
                                          <p:tavLst>
                                            <p:tav tm="0">
                                              <p:val>
                                                <p:strVal val="#ppt_x"/>
                                              </p:val>
                                            </p:tav>
                                            <p:tav tm="100000">
                                              <p:val>
                                                <p:strVal val="#ppt_x"/>
                                              </p:val>
                                            </p:tav>
                                          </p:tavLst>
                                        </p:anim>
                                        <p:anim calcmode="lin" valueType="num">
                                          <p:cBhvr additive="base">
                                            <p:cTn id="12" dur="500" fill="hold"/>
                                            <p:tgtEl>
                                              <p:spTgt spid="10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104"/>
                                            </p:tgtEl>
                                            <p:attrNameLst>
                                              <p:attrName>style.visibility</p:attrName>
                                            </p:attrNameLst>
                                          </p:cBhvr>
                                          <p:to>
                                            <p:strVal val="visible"/>
                                          </p:to>
                                        </p:set>
                                        <p:anim calcmode="lin" valueType="num">
                                          <p:cBhvr additive="base">
                                            <p:cTn id="16" dur="500" fill="hold"/>
                                            <p:tgtEl>
                                              <p:spTgt spid="104"/>
                                            </p:tgtEl>
                                            <p:attrNameLst>
                                              <p:attrName>ppt_x</p:attrName>
                                            </p:attrNameLst>
                                          </p:cBhvr>
                                          <p:tavLst>
                                            <p:tav tm="0">
                                              <p:val>
                                                <p:strVal val="#ppt_x"/>
                                              </p:val>
                                            </p:tav>
                                            <p:tav tm="100000">
                                              <p:val>
                                                <p:strVal val="#ppt_x"/>
                                              </p:val>
                                            </p:tav>
                                          </p:tavLst>
                                        </p:anim>
                                        <p:anim calcmode="lin" valueType="num">
                                          <p:cBhvr additive="base">
                                            <p:cTn id="17" dur="500" fill="hold"/>
                                            <p:tgtEl>
                                              <p:spTgt spid="104"/>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99"/>
                                            </p:tgtEl>
                                            <p:attrNameLst>
                                              <p:attrName>style.visibility</p:attrName>
                                            </p:attrNameLst>
                                          </p:cBhvr>
                                          <p:to>
                                            <p:strVal val="visible"/>
                                          </p:to>
                                        </p:set>
                                        <p:anim calcmode="lin" valueType="num">
                                          <p:cBhvr additive="base">
                                            <p:cTn id="20" dur="500" fill="hold"/>
                                            <p:tgtEl>
                                              <p:spTgt spid="99"/>
                                            </p:tgtEl>
                                            <p:attrNameLst>
                                              <p:attrName>ppt_x</p:attrName>
                                            </p:attrNameLst>
                                          </p:cBhvr>
                                          <p:tavLst>
                                            <p:tav tm="0">
                                              <p:val>
                                                <p:strVal val="#ppt_x"/>
                                              </p:val>
                                            </p:tav>
                                            <p:tav tm="100000">
                                              <p:val>
                                                <p:strVal val="#ppt_x"/>
                                              </p:val>
                                            </p:tav>
                                          </p:tavLst>
                                        </p:anim>
                                        <p:anim calcmode="lin" valueType="num">
                                          <p:cBhvr additive="base">
                                            <p:cTn id="21" dur="500" fill="hold"/>
                                            <p:tgtEl>
                                              <p:spTgt spid="99"/>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1" fill="hold" nodeType="afterEffect">
                                      <p:stCondLst>
                                        <p:cond delay="0"/>
                                      </p:stCondLst>
                                      <p:childTnLst>
                                        <p:set>
                                          <p:cBhvr>
                                            <p:cTn id="24" dur="1" fill="hold">
                                              <p:stCondLst>
                                                <p:cond delay="0"/>
                                              </p:stCondLst>
                                            </p:cTn>
                                            <p:tgtEl>
                                              <p:spTgt spid="88"/>
                                            </p:tgtEl>
                                            <p:attrNameLst>
                                              <p:attrName>style.visibility</p:attrName>
                                            </p:attrNameLst>
                                          </p:cBhvr>
                                          <p:to>
                                            <p:strVal val="visible"/>
                                          </p:to>
                                        </p:set>
                                        <p:anim calcmode="lin" valueType="num">
                                          <p:cBhvr additive="base">
                                            <p:cTn id="25" dur="500" fill="hold"/>
                                            <p:tgtEl>
                                              <p:spTgt spid="88"/>
                                            </p:tgtEl>
                                            <p:attrNameLst>
                                              <p:attrName>ppt_x</p:attrName>
                                            </p:attrNameLst>
                                          </p:cBhvr>
                                          <p:tavLst>
                                            <p:tav tm="0">
                                              <p:val>
                                                <p:strVal val="#ppt_x"/>
                                              </p:val>
                                            </p:tav>
                                            <p:tav tm="100000">
                                              <p:val>
                                                <p:strVal val="#ppt_x"/>
                                              </p:val>
                                            </p:tav>
                                          </p:tavLst>
                                        </p:anim>
                                        <p:anim calcmode="lin" valueType="num">
                                          <p:cBhvr additive="base">
                                            <p:cTn id="26" dur="500" fill="hold"/>
                                            <p:tgtEl>
                                              <p:spTgt spid="88"/>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 calcmode="lin" valueType="num">
                                          <p:cBhvr additive="base">
                                            <p:cTn id="29" dur="500" fill="hold"/>
                                            <p:tgtEl>
                                              <p:spTgt spid="93"/>
                                            </p:tgtEl>
                                            <p:attrNameLst>
                                              <p:attrName>ppt_x</p:attrName>
                                            </p:attrNameLst>
                                          </p:cBhvr>
                                          <p:tavLst>
                                            <p:tav tm="0">
                                              <p:val>
                                                <p:strVal val="#ppt_x"/>
                                              </p:val>
                                            </p:tav>
                                            <p:tav tm="100000">
                                              <p:val>
                                                <p:strVal val="#ppt_x"/>
                                              </p:val>
                                            </p:tav>
                                          </p:tavLst>
                                        </p:anim>
                                        <p:anim calcmode="lin" valueType="num">
                                          <p:cBhvr additive="base">
                                            <p:cTn id="30" dur="500" fill="hold"/>
                                            <p:tgtEl>
                                              <p:spTgt spid="93"/>
                                            </p:tgtEl>
                                            <p:attrNameLst>
                                              <p:attrName>ppt_y</p:attrName>
                                            </p:attrNameLst>
                                          </p:cBhvr>
                                          <p:tavLst>
                                            <p:tav tm="0">
                                              <p:val>
                                                <p:strVal val="0-#ppt_h/2"/>
                                              </p:val>
                                            </p:tav>
                                            <p:tav tm="100000">
                                              <p:val>
                                                <p:strVal val="#ppt_y"/>
                                              </p:val>
                                            </p:tav>
                                          </p:tavLst>
                                        </p:anim>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2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1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9136" y="1606289"/>
            <a:ext cx="1828532" cy="1828532"/>
            <a:chOff x="304800" y="673100"/>
            <a:chExt cx="4000500" cy="4000500"/>
          </a:xfrm>
          <a:effectLst>
            <a:outerShdw blurRad="444500" dist="2540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椭圆 4"/>
          <p:cNvSpPr/>
          <p:nvPr/>
        </p:nvSpPr>
        <p:spPr>
          <a:xfrm>
            <a:off x="2086761" y="3447812"/>
            <a:ext cx="274777" cy="274777"/>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464521" y="3571714"/>
            <a:ext cx="137389" cy="137389"/>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38224" y="3377093"/>
            <a:ext cx="274777" cy="274777"/>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156685" y="3498702"/>
            <a:ext cx="137389" cy="137389"/>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11984" y="3259008"/>
            <a:ext cx="274777" cy="274777"/>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104733" y="3302300"/>
            <a:ext cx="137389" cy="137389"/>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27403" y="3433728"/>
            <a:ext cx="274777" cy="274777"/>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457010" y="1421577"/>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点击输入简要文字内容，文字内容需概括精炼，不用多余的文字修饰，言简意赅的说明分项内容</a:t>
            </a:r>
            <a:r>
              <a:rPr lang="en-US" altLang="zh-CN" dirty="0"/>
              <a:t>……</a:t>
            </a:r>
          </a:p>
        </p:txBody>
      </p:sp>
      <p:cxnSp>
        <p:nvCxnSpPr>
          <p:cNvPr id="14" name="直接连接符 13"/>
          <p:cNvCxnSpPr/>
          <p:nvPr/>
        </p:nvCxnSpPr>
        <p:spPr>
          <a:xfrm>
            <a:off x="4450762" y="1588290"/>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57010" y="1927596"/>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点击输入简要文字内容，文字内容需概括精炼，不用多余的文字修饰，言简意赅的说明分项内容</a:t>
            </a:r>
            <a:r>
              <a:rPr lang="en-US" altLang="zh-CN" dirty="0"/>
              <a:t>……</a:t>
            </a:r>
          </a:p>
        </p:txBody>
      </p:sp>
      <p:cxnSp>
        <p:nvCxnSpPr>
          <p:cNvPr id="17" name="直接连接符 16"/>
          <p:cNvCxnSpPr/>
          <p:nvPr/>
        </p:nvCxnSpPr>
        <p:spPr>
          <a:xfrm>
            <a:off x="4450762" y="2094309"/>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57010" y="2431652"/>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点击输入简要文字内容，文字内容需概括精炼，不用多余的文字修饰，言简意赅的说明分项内容</a:t>
            </a:r>
            <a:r>
              <a:rPr lang="en-US" altLang="zh-CN" dirty="0"/>
              <a:t>……</a:t>
            </a:r>
          </a:p>
        </p:txBody>
      </p:sp>
      <p:cxnSp>
        <p:nvCxnSpPr>
          <p:cNvPr id="20" name="直接连接符 19"/>
          <p:cNvCxnSpPr/>
          <p:nvPr/>
        </p:nvCxnSpPr>
        <p:spPr>
          <a:xfrm>
            <a:off x="4450762" y="2598365"/>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57010" y="2935708"/>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点击输入简要文字内容，文字内容需概括精炼，不用多余的文字修饰，言简意赅的说明分项内容</a:t>
            </a:r>
            <a:r>
              <a:rPr lang="en-US" altLang="zh-CN" dirty="0"/>
              <a:t>……</a:t>
            </a:r>
          </a:p>
        </p:txBody>
      </p:sp>
      <p:cxnSp>
        <p:nvCxnSpPr>
          <p:cNvPr id="23" name="直接连接符 22"/>
          <p:cNvCxnSpPr/>
          <p:nvPr/>
        </p:nvCxnSpPr>
        <p:spPr>
          <a:xfrm>
            <a:off x="4450762" y="3102421"/>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57010" y="3439764"/>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点击输入简要文字内容，文字内容需概括精炼，不用多余的文字修饰，言简意赅的说明分项内容</a:t>
            </a:r>
            <a:r>
              <a:rPr lang="en-US" altLang="zh-CN" dirty="0"/>
              <a:t>……</a:t>
            </a:r>
          </a:p>
        </p:txBody>
      </p:sp>
      <p:cxnSp>
        <p:nvCxnSpPr>
          <p:cNvPr id="26" name="直接连接符 25"/>
          <p:cNvCxnSpPr/>
          <p:nvPr/>
        </p:nvCxnSpPr>
        <p:spPr>
          <a:xfrm>
            <a:off x="4450762" y="3606477"/>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57010" y="3943820"/>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点击输入简要文字内容，文字内容需概括精炼，不用多余的文字修饰，言简意赅的说明分项内容</a:t>
            </a:r>
            <a:r>
              <a:rPr lang="en-US" altLang="zh-CN" dirty="0"/>
              <a:t>……</a:t>
            </a:r>
          </a:p>
        </p:txBody>
      </p:sp>
      <p:cxnSp>
        <p:nvCxnSpPr>
          <p:cNvPr id="29" name="直接连接符 28"/>
          <p:cNvCxnSpPr/>
          <p:nvPr/>
        </p:nvCxnSpPr>
        <p:spPr>
          <a:xfrm>
            <a:off x="4450762" y="4110533"/>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4239182" y="1450900"/>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1" name="椭圆 30"/>
          <p:cNvSpPr/>
          <p:nvPr/>
        </p:nvSpPr>
        <p:spPr>
          <a:xfrm>
            <a:off x="3893286" y="3072585"/>
            <a:ext cx="167224" cy="167224"/>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688387" y="3190313"/>
            <a:ext cx="137389" cy="137389"/>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238086" y="1952988"/>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6" name="椭圆 35"/>
          <p:cNvSpPr/>
          <p:nvPr/>
        </p:nvSpPr>
        <p:spPr>
          <a:xfrm>
            <a:off x="4237897" y="246294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7" name="椭圆 36"/>
          <p:cNvSpPr/>
          <p:nvPr/>
        </p:nvSpPr>
        <p:spPr>
          <a:xfrm>
            <a:off x="4236801" y="2965031"/>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8" name="椭圆 37"/>
          <p:cNvSpPr/>
          <p:nvPr/>
        </p:nvSpPr>
        <p:spPr>
          <a:xfrm>
            <a:off x="4239227" y="3467289"/>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39" name="椭圆 38"/>
          <p:cNvSpPr/>
          <p:nvPr/>
        </p:nvSpPr>
        <p:spPr>
          <a:xfrm>
            <a:off x="4238131" y="3969377"/>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42" name="TextBox 41"/>
          <p:cNvSpPr txBox="1"/>
          <p:nvPr/>
        </p:nvSpPr>
        <p:spPr>
          <a:xfrm>
            <a:off x="2193269" y="2417860"/>
            <a:ext cx="1400809" cy="3077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lnSpc>
                <a:spcPct val="100000"/>
              </a:lnSpc>
            </a:pPr>
            <a:r>
              <a:rPr lang="zh-CN" altLang="en-US" sz="2000" b="1" dirty="0">
                <a:solidFill>
                  <a:srgbClr val="6BA42C"/>
                </a:solidFill>
              </a:rPr>
              <a:t>参考文献</a:t>
            </a:r>
            <a:endParaRPr lang="en-US" altLang="zh-CN" sz="2000" b="1" dirty="0">
              <a:solidFill>
                <a:srgbClr val="6BA42C"/>
              </a:solidFill>
            </a:endParaRPr>
          </a:p>
        </p:txBody>
      </p:sp>
      <p:sp>
        <p:nvSpPr>
          <p:cNvPr id="45" name="TextBox 44"/>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参考文献</a:t>
            </a:r>
          </a:p>
        </p:txBody>
      </p:sp>
      <p:sp>
        <p:nvSpPr>
          <p:cNvPr id="13" name="矩形 12"/>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40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childTnLst>
                          </p:cTn>
                        </p:par>
                        <p:par>
                          <p:cTn id="45" fill="hold">
                            <p:stCondLst>
                              <p:cond delay="15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childTnLst>
                          </p:cTn>
                        </p:par>
                        <p:par>
                          <p:cTn id="51" fill="hold">
                            <p:stCondLst>
                              <p:cond delay="2000"/>
                            </p:stCondLst>
                            <p:childTnLst>
                              <p:par>
                                <p:cTn id="52" presetID="53" presetClass="entr" presetSubtype="16"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Effect transition="in" filter="fade">
                                      <p:cBhvr>
                                        <p:cTn id="56" dur="500"/>
                                        <p:tgtEl>
                                          <p:spTgt spid="30"/>
                                        </p:tgtEl>
                                      </p:cBhvr>
                                    </p:animEffect>
                                  </p:childTnLst>
                                </p:cTn>
                              </p:par>
                              <p:par>
                                <p:cTn id="57" presetID="53" presetClass="entr" presetSubtype="16" fill="hold" grpId="0" nodeType="withEffect">
                                  <p:stCondLst>
                                    <p:cond delay="100"/>
                                  </p:stCondLst>
                                  <p:childTnLst>
                                    <p:set>
                                      <p:cBhvr>
                                        <p:cTn id="58" dur="1" fill="hold">
                                          <p:stCondLst>
                                            <p:cond delay="0"/>
                                          </p:stCondLst>
                                        </p:cTn>
                                        <p:tgtEl>
                                          <p:spTgt spid="31"/>
                                        </p:tgtEl>
                                        <p:attrNameLst>
                                          <p:attrName>style.visibility</p:attrName>
                                        </p:attrNameLst>
                                      </p:cBhvr>
                                      <p:to>
                                        <p:strVal val="visible"/>
                                      </p:to>
                                    </p:set>
                                    <p:anim calcmode="lin" valueType="num">
                                      <p:cBhvr>
                                        <p:cTn id="59" dur="500" fill="hold"/>
                                        <p:tgtEl>
                                          <p:spTgt spid="31"/>
                                        </p:tgtEl>
                                        <p:attrNameLst>
                                          <p:attrName>ppt_w</p:attrName>
                                        </p:attrNameLst>
                                      </p:cBhvr>
                                      <p:tavLst>
                                        <p:tav tm="0">
                                          <p:val>
                                            <p:fltVal val="0"/>
                                          </p:val>
                                        </p:tav>
                                        <p:tav tm="100000">
                                          <p:val>
                                            <p:strVal val="#ppt_w"/>
                                          </p:val>
                                        </p:tav>
                                      </p:tavLst>
                                    </p:anim>
                                    <p:anim calcmode="lin" valueType="num">
                                      <p:cBhvr>
                                        <p:cTn id="60" dur="500" fill="hold"/>
                                        <p:tgtEl>
                                          <p:spTgt spid="31"/>
                                        </p:tgtEl>
                                        <p:attrNameLst>
                                          <p:attrName>ppt_h</p:attrName>
                                        </p:attrNameLst>
                                      </p:cBhvr>
                                      <p:tavLst>
                                        <p:tav tm="0">
                                          <p:val>
                                            <p:fltVal val="0"/>
                                          </p:val>
                                        </p:tav>
                                        <p:tav tm="100000">
                                          <p:val>
                                            <p:strVal val="#ppt_h"/>
                                          </p:val>
                                        </p:tav>
                                      </p:tavLst>
                                    </p:anim>
                                    <p:animEffect transition="in" filter="fade">
                                      <p:cBhvr>
                                        <p:cTn id="61" dur="500"/>
                                        <p:tgtEl>
                                          <p:spTgt spid="31"/>
                                        </p:tgtEl>
                                      </p:cBhvr>
                                    </p:animEffect>
                                  </p:childTnLst>
                                </p:cTn>
                              </p:par>
                              <p:par>
                                <p:cTn id="62" presetID="53" presetClass="entr" presetSubtype="16" fill="hold" grpId="0" nodeType="withEffect">
                                  <p:stCondLst>
                                    <p:cond delay="200"/>
                                  </p:stCondLst>
                                  <p:childTnLst>
                                    <p:set>
                                      <p:cBhvr>
                                        <p:cTn id="63" dur="1" fill="hold">
                                          <p:stCondLst>
                                            <p:cond delay="0"/>
                                          </p:stCondLst>
                                        </p:cTn>
                                        <p:tgtEl>
                                          <p:spTgt spid="32"/>
                                        </p:tgtEl>
                                        <p:attrNameLst>
                                          <p:attrName>style.visibility</p:attrName>
                                        </p:attrNameLst>
                                      </p:cBhvr>
                                      <p:to>
                                        <p:strVal val="visible"/>
                                      </p:to>
                                    </p:set>
                                    <p:anim calcmode="lin" valueType="num">
                                      <p:cBhvr>
                                        <p:cTn id="64" dur="500" fill="hold"/>
                                        <p:tgtEl>
                                          <p:spTgt spid="32"/>
                                        </p:tgtEl>
                                        <p:attrNameLst>
                                          <p:attrName>ppt_w</p:attrName>
                                        </p:attrNameLst>
                                      </p:cBhvr>
                                      <p:tavLst>
                                        <p:tav tm="0">
                                          <p:val>
                                            <p:fltVal val="0"/>
                                          </p:val>
                                        </p:tav>
                                        <p:tav tm="100000">
                                          <p:val>
                                            <p:strVal val="#ppt_w"/>
                                          </p:val>
                                        </p:tav>
                                      </p:tavLst>
                                    </p:anim>
                                    <p:anim calcmode="lin" valueType="num">
                                      <p:cBhvr>
                                        <p:cTn id="65" dur="500" fill="hold"/>
                                        <p:tgtEl>
                                          <p:spTgt spid="32"/>
                                        </p:tgtEl>
                                        <p:attrNameLst>
                                          <p:attrName>ppt_h</p:attrName>
                                        </p:attrNameLst>
                                      </p:cBhvr>
                                      <p:tavLst>
                                        <p:tav tm="0">
                                          <p:val>
                                            <p:fltVal val="0"/>
                                          </p:val>
                                        </p:tav>
                                        <p:tav tm="100000">
                                          <p:val>
                                            <p:strVal val="#ppt_h"/>
                                          </p:val>
                                        </p:tav>
                                      </p:tavLst>
                                    </p:anim>
                                    <p:animEffect transition="in" filter="fade">
                                      <p:cBhvr>
                                        <p:cTn id="66" dur="500"/>
                                        <p:tgtEl>
                                          <p:spTgt spid="32"/>
                                        </p:tgtEl>
                                      </p:cBhvr>
                                    </p:animEffect>
                                  </p:childTnLst>
                                </p:cTn>
                              </p:par>
                              <p:par>
                                <p:cTn id="67" presetID="53" presetClass="entr" presetSubtype="16" fill="hold" grpId="0" nodeType="withEffect">
                                  <p:stCondLst>
                                    <p:cond delay="30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fltVal val="0"/>
                                          </p:val>
                                        </p:tav>
                                        <p:tav tm="100000">
                                          <p:val>
                                            <p:strVal val="#ppt_w"/>
                                          </p:val>
                                        </p:tav>
                                      </p:tavLst>
                                    </p:anim>
                                    <p:anim calcmode="lin" valueType="num">
                                      <p:cBhvr>
                                        <p:cTn id="70" dur="500" fill="hold"/>
                                        <p:tgtEl>
                                          <p:spTgt spid="35"/>
                                        </p:tgtEl>
                                        <p:attrNameLst>
                                          <p:attrName>ppt_h</p:attrName>
                                        </p:attrNameLst>
                                      </p:cBhvr>
                                      <p:tavLst>
                                        <p:tav tm="0">
                                          <p:val>
                                            <p:fltVal val="0"/>
                                          </p:val>
                                        </p:tav>
                                        <p:tav tm="100000">
                                          <p:val>
                                            <p:strVal val="#ppt_h"/>
                                          </p:val>
                                        </p:tav>
                                      </p:tavLst>
                                    </p:anim>
                                    <p:animEffect transition="in" filter="fade">
                                      <p:cBhvr>
                                        <p:cTn id="71" dur="500"/>
                                        <p:tgtEl>
                                          <p:spTgt spid="35"/>
                                        </p:tgtEl>
                                      </p:cBhvr>
                                    </p:animEffect>
                                  </p:childTnLst>
                                </p:cTn>
                              </p:par>
                              <p:par>
                                <p:cTn id="72" presetID="53" presetClass="entr" presetSubtype="16" fill="hold" grpId="0" nodeType="withEffect">
                                  <p:stCondLst>
                                    <p:cond delay="400"/>
                                  </p:stCondLst>
                                  <p:childTnLst>
                                    <p:set>
                                      <p:cBhvr>
                                        <p:cTn id="73" dur="1" fill="hold">
                                          <p:stCondLst>
                                            <p:cond delay="0"/>
                                          </p:stCondLst>
                                        </p:cTn>
                                        <p:tgtEl>
                                          <p:spTgt spid="36"/>
                                        </p:tgtEl>
                                        <p:attrNameLst>
                                          <p:attrName>style.visibility</p:attrName>
                                        </p:attrNameLst>
                                      </p:cBhvr>
                                      <p:to>
                                        <p:strVal val="visible"/>
                                      </p:to>
                                    </p:set>
                                    <p:anim calcmode="lin" valueType="num">
                                      <p:cBhvr>
                                        <p:cTn id="74" dur="500" fill="hold"/>
                                        <p:tgtEl>
                                          <p:spTgt spid="36"/>
                                        </p:tgtEl>
                                        <p:attrNameLst>
                                          <p:attrName>ppt_w</p:attrName>
                                        </p:attrNameLst>
                                      </p:cBhvr>
                                      <p:tavLst>
                                        <p:tav tm="0">
                                          <p:val>
                                            <p:fltVal val="0"/>
                                          </p:val>
                                        </p:tav>
                                        <p:tav tm="100000">
                                          <p:val>
                                            <p:strVal val="#ppt_w"/>
                                          </p:val>
                                        </p:tav>
                                      </p:tavLst>
                                    </p:anim>
                                    <p:anim calcmode="lin" valueType="num">
                                      <p:cBhvr>
                                        <p:cTn id="75" dur="500" fill="hold"/>
                                        <p:tgtEl>
                                          <p:spTgt spid="36"/>
                                        </p:tgtEl>
                                        <p:attrNameLst>
                                          <p:attrName>ppt_h</p:attrName>
                                        </p:attrNameLst>
                                      </p:cBhvr>
                                      <p:tavLst>
                                        <p:tav tm="0">
                                          <p:val>
                                            <p:fltVal val="0"/>
                                          </p:val>
                                        </p:tav>
                                        <p:tav tm="100000">
                                          <p:val>
                                            <p:strVal val="#ppt_h"/>
                                          </p:val>
                                        </p:tav>
                                      </p:tavLst>
                                    </p:anim>
                                    <p:animEffect transition="in" filter="fade">
                                      <p:cBhvr>
                                        <p:cTn id="76" dur="500"/>
                                        <p:tgtEl>
                                          <p:spTgt spid="36"/>
                                        </p:tgtEl>
                                      </p:cBhvr>
                                    </p:animEffect>
                                  </p:childTnLst>
                                </p:cTn>
                              </p:par>
                              <p:par>
                                <p:cTn id="77" presetID="53" presetClass="entr" presetSubtype="16" fill="hold" grpId="0" nodeType="withEffect">
                                  <p:stCondLst>
                                    <p:cond delay="500"/>
                                  </p:stCondLst>
                                  <p:childTnLst>
                                    <p:set>
                                      <p:cBhvr>
                                        <p:cTn id="78" dur="1" fill="hold">
                                          <p:stCondLst>
                                            <p:cond delay="0"/>
                                          </p:stCondLst>
                                        </p:cTn>
                                        <p:tgtEl>
                                          <p:spTgt spid="37"/>
                                        </p:tgtEl>
                                        <p:attrNameLst>
                                          <p:attrName>style.visibility</p:attrName>
                                        </p:attrNameLst>
                                      </p:cBhvr>
                                      <p:to>
                                        <p:strVal val="visible"/>
                                      </p:to>
                                    </p:set>
                                    <p:anim calcmode="lin" valueType="num">
                                      <p:cBhvr>
                                        <p:cTn id="79" dur="500" fill="hold"/>
                                        <p:tgtEl>
                                          <p:spTgt spid="37"/>
                                        </p:tgtEl>
                                        <p:attrNameLst>
                                          <p:attrName>ppt_w</p:attrName>
                                        </p:attrNameLst>
                                      </p:cBhvr>
                                      <p:tavLst>
                                        <p:tav tm="0">
                                          <p:val>
                                            <p:fltVal val="0"/>
                                          </p:val>
                                        </p:tav>
                                        <p:tav tm="100000">
                                          <p:val>
                                            <p:strVal val="#ppt_w"/>
                                          </p:val>
                                        </p:tav>
                                      </p:tavLst>
                                    </p:anim>
                                    <p:anim calcmode="lin" valueType="num">
                                      <p:cBhvr>
                                        <p:cTn id="80" dur="500" fill="hold"/>
                                        <p:tgtEl>
                                          <p:spTgt spid="37"/>
                                        </p:tgtEl>
                                        <p:attrNameLst>
                                          <p:attrName>ppt_h</p:attrName>
                                        </p:attrNameLst>
                                      </p:cBhvr>
                                      <p:tavLst>
                                        <p:tav tm="0">
                                          <p:val>
                                            <p:fltVal val="0"/>
                                          </p:val>
                                        </p:tav>
                                        <p:tav tm="100000">
                                          <p:val>
                                            <p:strVal val="#ppt_h"/>
                                          </p:val>
                                        </p:tav>
                                      </p:tavLst>
                                    </p:anim>
                                    <p:animEffect transition="in" filter="fade">
                                      <p:cBhvr>
                                        <p:cTn id="81" dur="500"/>
                                        <p:tgtEl>
                                          <p:spTgt spid="37"/>
                                        </p:tgtEl>
                                      </p:cBhvr>
                                    </p:animEffect>
                                  </p:childTnLst>
                                </p:cTn>
                              </p:par>
                              <p:par>
                                <p:cTn id="82" presetID="53" presetClass="entr" presetSubtype="16" fill="hold" grpId="0" nodeType="withEffect">
                                  <p:stCondLst>
                                    <p:cond delay="600"/>
                                  </p:stCondLst>
                                  <p:childTnLst>
                                    <p:set>
                                      <p:cBhvr>
                                        <p:cTn id="83" dur="1" fill="hold">
                                          <p:stCondLst>
                                            <p:cond delay="0"/>
                                          </p:stCondLst>
                                        </p:cTn>
                                        <p:tgtEl>
                                          <p:spTgt spid="38"/>
                                        </p:tgtEl>
                                        <p:attrNameLst>
                                          <p:attrName>style.visibility</p:attrName>
                                        </p:attrNameLst>
                                      </p:cBhvr>
                                      <p:to>
                                        <p:strVal val="visible"/>
                                      </p:to>
                                    </p:set>
                                    <p:anim calcmode="lin" valueType="num">
                                      <p:cBhvr>
                                        <p:cTn id="84" dur="500" fill="hold"/>
                                        <p:tgtEl>
                                          <p:spTgt spid="38"/>
                                        </p:tgtEl>
                                        <p:attrNameLst>
                                          <p:attrName>ppt_w</p:attrName>
                                        </p:attrNameLst>
                                      </p:cBhvr>
                                      <p:tavLst>
                                        <p:tav tm="0">
                                          <p:val>
                                            <p:fltVal val="0"/>
                                          </p:val>
                                        </p:tav>
                                        <p:tav tm="100000">
                                          <p:val>
                                            <p:strVal val="#ppt_w"/>
                                          </p:val>
                                        </p:tav>
                                      </p:tavLst>
                                    </p:anim>
                                    <p:anim calcmode="lin" valueType="num">
                                      <p:cBhvr>
                                        <p:cTn id="85" dur="500" fill="hold"/>
                                        <p:tgtEl>
                                          <p:spTgt spid="38"/>
                                        </p:tgtEl>
                                        <p:attrNameLst>
                                          <p:attrName>ppt_h</p:attrName>
                                        </p:attrNameLst>
                                      </p:cBhvr>
                                      <p:tavLst>
                                        <p:tav tm="0">
                                          <p:val>
                                            <p:fltVal val="0"/>
                                          </p:val>
                                        </p:tav>
                                        <p:tav tm="100000">
                                          <p:val>
                                            <p:strVal val="#ppt_h"/>
                                          </p:val>
                                        </p:tav>
                                      </p:tavLst>
                                    </p:anim>
                                    <p:animEffect transition="in" filter="fade">
                                      <p:cBhvr>
                                        <p:cTn id="86" dur="500"/>
                                        <p:tgtEl>
                                          <p:spTgt spid="38"/>
                                        </p:tgtEl>
                                      </p:cBhvr>
                                    </p:animEffect>
                                  </p:childTnLst>
                                </p:cTn>
                              </p:par>
                              <p:par>
                                <p:cTn id="87" presetID="53" presetClass="entr" presetSubtype="16" fill="hold" grpId="0" nodeType="withEffect">
                                  <p:stCondLst>
                                    <p:cond delay="700"/>
                                  </p:stCondLst>
                                  <p:childTnLst>
                                    <p:set>
                                      <p:cBhvr>
                                        <p:cTn id="88" dur="1" fill="hold">
                                          <p:stCondLst>
                                            <p:cond delay="0"/>
                                          </p:stCondLst>
                                        </p:cTn>
                                        <p:tgtEl>
                                          <p:spTgt spid="39"/>
                                        </p:tgtEl>
                                        <p:attrNameLst>
                                          <p:attrName>style.visibility</p:attrName>
                                        </p:attrNameLst>
                                      </p:cBhvr>
                                      <p:to>
                                        <p:strVal val="visible"/>
                                      </p:to>
                                    </p:set>
                                    <p:anim calcmode="lin" valueType="num">
                                      <p:cBhvr>
                                        <p:cTn id="89" dur="500" fill="hold"/>
                                        <p:tgtEl>
                                          <p:spTgt spid="39"/>
                                        </p:tgtEl>
                                        <p:attrNameLst>
                                          <p:attrName>ppt_w</p:attrName>
                                        </p:attrNameLst>
                                      </p:cBhvr>
                                      <p:tavLst>
                                        <p:tav tm="0">
                                          <p:val>
                                            <p:fltVal val="0"/>
                                          </p:val>
                                        </p:tav>
                                        <p:tav tm="100000">
                                          <p:val>
                                            <p:strVal val="#ppt_w"/>
                                          </p:val>
                                        </p:tav>
                                      </p:tavLst>
                                    </p:anim>
                                    <p:anim calcmode="lin" valueType="num">
                                      <p:cBhvr>
                                        <p:cTn id="90" dur="500" fill="hold"/>
                                        <p:tgtEl>
                                          <p:spTgt spid="39"/>
                                        </p:tgtEl>
                                        <p:attrNameLst>
                                          <p:attrName>ppt_h</p:attrName>
                                        </p:attrNameLst>
                                      </p:cBhvr>
                                      <p:tavLst>
                                        <p:tav tm="0">
                                          <p:val>
                                            <p:fltVal val="0"/>
                                          </p:val>
                                        </p:tav>
                                        <p:tav tm="100000">
                                          <p:val>
                                            <p:strVal val="#ppt_h"/>
                                          </p:val>
                                        </p:tav>
                                      </p:tavLst>
                                    </p:anim>
                                    <p:animEffect transition="in" filter="fade">
                                      <p:cBhvr>
                                        <p:cTn id="91" dur="500"/>
                                        <p:tgtEl>
                                          <p:spTgt spid="39"/>
                                        </p:tgtEl>
                                      </p:cBhvr>
                                    </p:animEffect>
                                  </p:childTnLst>
                                </p:cTn>
                              </p:par>
                              <p:par>
                                <p:cTn id="92" presetID="22" presetClass="entr" presetSubtype="8" fill="hold" nodeType="withEffect">
                                  <p:stCondLst>
                                    <p:cond delay="800"/>
                                  </p:stCondLst>
                                  <p:childTnLst>
                                    <p:set>
                                      <p:cBhvr>
                                        <p:cTn id="93" dur="1" fill="hold">
                                          <p:stCondLst>
                                            <p:cond delay="0"/>
                                          </p:stCondLst>
                                        </p:cTn>
                                        <p:tgtEl>
                                          <p:spTgt spid="14"/>
                                        </p:tgtEl>
                                        <p:attrNameLst>
                                          <p:attrName>style.visibility</p:attrName>
                                        </p:attrNameLst>
                                      </p:cBhvr>
                                      <p:to>
                                        <p:strVal val="visible"/>
                                      </p:to>
                                    </p:set>
                                    <p:animEffect transition="in" filter="wipe(left)">
                                      <p:cBhvr>
                                        <p:cTn id="94" dur="500"/>
                                        <p:tgtEl>
                                          <p:spTgt spid="14"/>
                                        </p:tgtEl>
                                      </p:cBhvr>
                                    </p:animEffect>
                                  </p:childTnLst>
                                </p:cTn>
                              </p:par>
                              <p:par>
                                <p:cTn id="95" presetID="22" presetClass="entr" presetSubtype="8" fill="hold" nodeType="withEffect">
                                  <p:stCondLst>
                                    <p:cond delay="900"/>
                                  </p:stCondLst>
                                  <p:childTnLst>
                                    <p:set>
                                      <p:cBhvr>
                                        <p:cTn id="96" dur="1" fill="hold">
                                          <p:stCondLst>
                                            <p:cond delay="0"/>
                                          </p:stCondLst>
                                        </p:cTn>
                                        <p:tgtEl>
                                          <p:spTgt spid="17"/>
                                        </p:tgtEl>
                                        <p:attrNameLst>
                                          <p:attrName>style.visibility</p:attrName>
                                        </p:attrNameLst>
                                      </p:cBhvr>
                                      <p:to>
                                        <p:strVal val="visible"/>
                                      </p:to>
                                    </p:set>
                                    <p:animEffect transition="in" filter="wipe(left)">
                                      <p:cBhvr>
                                        <p:cTn id="97" dur="500"/>
                                        <p:tgtEl>
                                          <p:spTgt spid="17"/>
                                        </p:tgtEl>
                                      </p:cBhvr>
                                    </p:animEffect>
                                  </p:childTnLst>
                                </p:cTn>
                              </p:par>
                              <p:par>
                                <p:cTn id="98" presetID="22" presetClass="entr" presetSubtype="8" fill="hold" nodeType="withEffect">
                                  <p:stCondLst>
                                    <p:cond delay="100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500"/>
                                        <p:tgtEl>
                                          <p:spTgt spid="20"/>
                                        </p:tgtEl>
                                      </p:cBhvr>
                                    </p:animEffect>
                                  </p:childTnLst>
                                </p:cTn>
                              </p:par>
                              <p:par>
                                <p:cTn id="101" presetID="22" presetClass="entr" presetSubtype="8" fill="hold" nodeType="withEffect">
                                  <p:stCondLst>
                                    <p:cond delay="1100"/>
                                  </p:stCondLst>
                                  <p:childTnLst>
                                    <p:set>
                                      <p:cBhvr>
                                        <p:cTn id="102" dur="1" fill="hold">
                                          <p:stCondLst>
                                            <p:cond delay="0"/>
                                          </p:stCondLst>
                                        </p:cTn>
                                        <p:tgtEl>
                                          <p:spTgt spid="23"/>
                                        </p:tgtEl>
                                        <p:attrNameLst>
                                          <p:attrName>style.visibility</p:attrName>
                                        </p:attrNameLst>
                                      </p:cBhvr>
                                      <p:to>
                                        <p:strVal val="visible"/>
                                      </p:to>
                                    </p:set>
                                    <p:animEffect transition="in" filter="wipe(left)">
                                      <p:cBhvr>
                                        <p:cTn id="103" dur="500"/>
                                        <p:tgtEl>
                                          <p:spTgt spid="23"/>
                                        </p:tgtEl>
                                      </p:cBhvr>
                                    </p:animEffect>
                                  </p:childTnLst>
                                </p:cTn>
                              </p:par>
                              <p:par>
                                <p:cTn id="104" presetID="22" presetClass="entr" presetSubtype="8" fill="hold" nodeType="withEffect">
                                  <p:stCondLst>
                                    <p:cond delay="1200"/>
                                  </p:stCondLst>
                                  <p:childTnLst>
                                    <p:set>
                                      <p:cBhvr>
                                        <p:cTn id="105" dur="1" fill="hold">
                                          <p:stCondLst>
                                            <p:cond delay="0"/>
                                          </p:stCondLst>
                                        </p:cTn>
                                        <p:tgtEl>
                                          <p:spTgt spid="26"/>
                                        </p:tgtEl>
                                        <p:attrNameLst>
                                          <p:attrName>style.visibility</p:attrName>
                                        </p:attrNameLst>
                                      </p:cBhvr>
                                      <p:to>
                                        <p:strVal val="visible"/>
                                      </p:to>
                                    </p:set>
                                    <p:animEffect transition="in" filter="wipe(left)">
                                      <p:cBhvr>
                                        <p:cTn id="106" dur="500"/>
                                        <p:tgtEl>
                                          <p:spTgt spid="26"/>
                                        </p:tgtEl>
                                      </p:cBhvr>
                                    </p:animEffect>
                                  </p:childTnLst>
                                </p:cTn>
                              </p:par>
                              <p:par>
                                <p:cTn id="107" presetID="22" presetClass="entr" presetSubtype="8" fill="hold" nodeType="withEffect">
                                  <p:stCondLst>
                                    <p:cond delay="1300"/>
                                  </p:stCondLst>
                                  <p:childTnLst>
                                    <p:set>
                                      <p:cBhvr>
                                        <p:cTn id="108" dur="1" fill="hold">
                                          <p:stCondLst>
                                            <p:cond delay="0"/>
                                          </p:stCondLst>
                                        </p:cTn>
                                        <p:tgtEl>
                                          <p:spTgt spid="29"/>
                                        </p:tgtEl>
                                        <p:attrNameLst>
                                          <p:attrName>style.visibility</p:attrName>
                                        </p:attrNameLst>
                                      </p:cBhvr>
                                      <p:to>
                                        <p:strVal val="visible"/>
                                      </p:to>
                                    </p:set>
                                    <p:animEffect transition="in" filter="wipe(left)">
                                      <p:cBhvr>
                                        <p:cTn id="109" dur="500"/>
                                        <p:tgtEl>
                                          <p:spTgt spid="29"/>
                                        </p:tgtEl>
                                      </p:cBhvr>
                                    </p:animEffect>
                                  </p:childTnLst>
                                </p:cTn>
                              </p:par>
                              <p:par>
                                <p:cTn id="110" presetID="22" presetClass="entr" presetSubtype="8" fill="hold" grpId="0" nodeType="withEffect">
                                  <p:stCondLst>
                                    <p:cond delay="1400"/>
                                  </p:stCondLst>
                                  <p:childTnLst>
                                    <p:set>
                                      <p:cBhvr>
                                        <p:cTn id="111" dur="1" fill="hold">
                                          <p:stCondLst>
                                            <p:cond delay="0"/>
                                          </p:stCondLst>
                                        </p:cTn>
                                        <p:tgtEl>
                                          <p:spTgt spid="12"/>
                                        </p:tgtEl>
                                        <p:attrNameLst>
                                          <p:attrName>style.visibility</p:attrName>
                                        </p:attrNameLst>
                                      </p:cBhvr>
                                      <p:to>
                                        <p:strVal val="visible"/>
                                      </p:to>
                                    </p:set>
                                    <p:animEffect transition="in" filter="wipe(left)">
                                      <p:cBhvr>
                                        <p:cTn id="112" dur="500"/>
                                        <p:tgtEl>
                                          <p:spTgt spid="12"/>
                                        </p:tgtEl>
                                      </p:cBhvr>
                                    </p:animEffect>
                                  </p:childTnLst>
                                </p:cTn>
                              </p:par>
                              <p:par>
                                <p:cTn id="113" presetID="22" presetClass="entr" presetSubtype="8" fill="hold" grpId="0" nodeType="withEffect">
                                  <p:stCondLst>
                                    <p:cond delay="1500"/>
                                  </p:stCondLst>
                                  <p:childTnLst>
                                    <p:set>
                                      <p:cBhvr>
                                        <p:cTn id="114" dur="1" fill="hold">
                                          <p:stCondLst>
                                            <p:cond delay="0"/>
                                          </p:stCondLst>
                                        </p:cTn>
                                        <p:tgtEl>
                                          <p:spTgt spid="15"/>
                                        </p:tgtEl>
                                        <p:attrNameLst>
                                          <p:attrName>style.visibility</p:attrName>
                                        </p:attrNameLst>
                                      </p:cBhvr>
                                      <p:to>
                                        <p:strVal val="visible"/>
                                      </p:to>
                                    </p:set>
                                    <p:animEffect transition="in" filter="wipe(left)">
                                      <p:cBhvr>
                                        <p:cTn id="115" dur="500"/>
                                        <p:tgtEl>
                                          <p:spTgt spid="15"/>
                                        </p:tgtEl>
                                      </p:cBhvr>
                                    </p:animEffect>
                                  </p:childTnLst>
                                </p:cTn>
                              </p:par>
                              <p:par>
                                <p:cTn id="116" presetID="22" presetClass="entr" presetSubtype="8" fill="hold" grpId="0" nodeType="withEffect">
                                  <p:stCondLst>
                                    <p:cond delay="1600"/>
                                  </p:stCondLst>
                                  <p:childTnLst>
                                    <p:set>
                                      <p:cBhvr>
                                        <p:cTn id="117" dur="1" fill="hold">
                                          <p:stCondLst>
                                            <p:cond delay="0"/>
                                          </p:stCondLst>
                                        </p:cTn>
                                        <p:tgtEl>
                                          <p:spTgt spid="18"/>
                                        </p:tgtEl>
                                        <p:attrNameLst>
                                          <p:attrName>style.visibility</p:attrName>
                                        </p:attrNameLst>
                                      </p:cBhvr>
                                      <p:to>
                                        <p:strVal val="visible"/>
                                      </p:to>
                                    </p:set>
                                    <p:animEffect transition="in" filter="wipe(left)">
                                      <p:cBhvr>
                                        <p:cTn id="118" dur="500"/>
                                        <p:tgtEl>
                                          <p:spTgt spid="18"/>
                                        </p:tgtEl>
                                      </p:cBhvr>
                                    </p:animEffect>
                                  </p:childTnLst>
                                </p:cTn>
                              </p:par>
                              <p:par>
                                <p:cTn id="119" presetID="22" presetClass="entr" presetSubtype="8" fill="hold" grpId="0" nodeType="withEffect">
                                  <p:stCondLst>
                                    <p:cond delay="1700"/>
                                  </p:stCondLst>
                                  <p:childTnLst>
                                    <p:set>
                                      <p:cBhvr>
                                        <p:cTn id="120" dur="1" fill="hold">
                                          <p:stCondLst>
                                            <p:cond delay="0"/>
                                          </p:stCondLst>
                                        </p:cTn>
                                        <p:tgtEl>
                                          <p:spTgt spid="21"/>
                                        </p:tgtEl>
                                        <p:attrNameLst>
                                          <p:attrName>style.visibility</p:attrName>
                                        </p:attrNameLst>
                                      </p:cBhvr>
                                      <p:to>
                                        <p:strVal val="visible"/>
                                      </p:to>
                                    </p:set>
                                    <p:animEffect transition="in" filter="wipe(left)">
                                      <p:cBhvr>
                                        <p:cTn id="121" dur="500"/>
                                        <p:tgtEl>
                                          <p:spTgt spid="21"/>
                                        </p:tgtEl>
                                      </p:cBhvr>
                                    </p:animEffect>
                                  </p:childTnLst>
                                </p:cTn>
                              </p:par>
                              <p:par>
                                <p:cTn id="122" presetID="22" presetClass="entr" presetSubtype="8" fill="hold" grpId="0" nodeType="withEffect">
                                  <p:stCondLst>
                                    <p:cond delay="1800"/>
                                  </p:stCondLst>
                                  <p:childTnLst>
                                    <p:set>
                                      <p:cBhvr>
                                        <p:cTn id="123" dur="1" fill="hold">
                                          <p:stCondLst>
                                            <p:cond delay="0"/>
                                          </p:stCondLst>
                                        </p:cTn>
                                        <p:tgtEl>
                                          <p:spTgt spid="24"/>
                                        </p:tgtEl>
                                        <p:attrNameLst>
                                          <p:attrName>style.visibility</p:attrName>
                                        </p:attrNameLst>
                                      </p:cBhvr>
                                      <p:to>
                                        <p:strVal val="visible"/>
                                      </p:to>
                                    </p:set>
                                    <p:animEffect transition="in" filter="wipe(left)">
                                      <p:cBhvr>
                                        <p:cTn id="124" dur="500"/>
                                        <p:tgtEl>
                                          <p:spTgt spid="24"/>
                                        </p:tgtEl>
                                      </p:cBhvr>
                                    </p:animEffect>
                                  </p:childTnLst>
                                </p:cTn>
                              </p:par>
                              <p:par>
                                <p:cTn id="125" presetID="22" presetClass="entr" presetSubtype="8" fill="hold" grpId="0" nodeType="withEffect">
                                  <p:stCondLst>
                                    <p:cond delay="1900"/>
                                  </p:stCondLst>
                                  <p:childTnLst>
                                    <p:set>
                                      <p:cBhvr>
                                        <p:cTn id="126" dur="1" fill="hold">
                                          <p:stCondLst>
                                            <p:cond delay="0"/>
                                          </p:stCondLst>
                                        </p:cTn>
                                        <p:tgtEl>
                                          <p:spTgt spid="27"/>
                                        </p:tgtEl>
                                        <p:attrNameLst>
                                          <p:attrName>style.visibility</p:attrName>
                                        </p:attrNameLst>
                                      </p:cBhvr>
                                      <p:to>
                                        <p:strVal val="visible"/>
                                      </p:to>
                                    </p:set>
                                    <p:animEffect transition="in" filter="wipe(left)">
                                      <p:cBhvr>
                                        <p:cTn id="1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5" grpId="0"/>
      <p:bldP spid="18" grpId="0"/>
      <p:bldP spid="21" grpId="0"/>
      <p:bldP spid="24" grpId="0"/>
      <p:bldP spid="27" grpId="0"/>
      <p:bldP spid="30" grpId="0" animBg="1"/>
      <p:bldP spid="31" grpId="0" animBg="1"/>
      <p:bldP spid="32" grpId="0" animBg="1"/>
      <p:bldP spid="35" grpId="0" animBg="1"/>
      <p:bldP spid="36" grpId="0" animBg="1"/>
      <p:bldP spid="37" grpId="0" animBg="1"/>
      <p:bldP spid="38" grpId="0" animBg="1"/>
      <p:bldP spid="39" grpId="0" animBg="1"/>
      <p:bldP spid="4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814404" y="555527"/>
            <a:ext cx="3552056" cy="1410579"/>
          </a:xfrm>
          <a:prstGeom prst="rect">
            <a:avLst/>
          </a:prstGeom>
        </p:spPr>
        <p:txBody>
          <a:bodyPr wrap="square">
            <a:spAutoFit/>
          </a:bodyPr>
          <a:lstStyle/>
          <a:p>
            <a:pPr>
              <a:lnSpc>
                <a:spcPct val="150000"/>
              </a:lnSpc>
            </a:pPr>
            <a:r>
              <a:rPr lang="en-US" altLang="zh-CN" sz="6600" dirty="0">
                <a:solidFill>
                  <a:srgbClr val="6BA42C"/>
                </a:solidFill>
                <a:latin typeface="Impact" panose="020B0806030902050204" pitchFamily="34" charset="0"/>
                <a:ea typeface="微软雅黑" panose="020B0503020204020204" pitchFamily="34" charset="-122"/>
              </a:rPr>
              <a:t>THANKS!</a:t>
            </a:r>
            <a:endParaRPr lang="zh-CN" altLang="en-US" sz="6600" b="0" dirty="0">
              <a:solidFill>
                <a:srgbClr val="6BA42C"/>
              </a:solidFill>
              <a:latin typeface="Impact" panose="020B0806030902050204" pitchFamily="34" charset="0"/>
              <a:ea typeface="微软雅黑" panose="020B0503020204020204" pitchFamily="34" charset="-122"/>
            </a:endParaRPr>
          </a:p>
        </p:txBody>
      </p:sp>
      <p:sp>
        <p:nvSpPr>
          <p:cNvPr id="25" name="矩形 24"/>
          <p:cNvSpPr/>
          <p:nvPr/>
        </p:nvSpPr>
        <p:spPr>
          <a:xfrm>
            <a:off x="2230228" y="1995686"/>
            <a:ext cx="6436704" cy="2031325"/>
          </a:xfrm>
          <a:prstGeom prst="rect">
            <a:avLst/>
          </a:prstGeom>
        </p:spPr>
        <p:txBody>
          <a:bodyPr wrap="square">
            <a:spAutoFit/>
          </a:bodyPr>
          <a:lstStyle/>
          <a:p>
            <a:pPr>
              <a:lnSpc>
                <a:spcPct val="150000"/>
              </a:lnSpc>
              <a:defRPr/>
            </a:pPr>
            <a:r>
              <a:rPr lang="zh-CN" altLang="en-US" sz="1400" kern="0" dirty="0">
                <a:solidFill>
                  <a:srgbClr val="414455"/>
                </a:solidFill>
                <a:latin typeface="微软雅黑" panose="020B0503020204020204" pitchFamily="34" charset="-122"/>
                <a:ea typeface="微软雅黑" panose="020B0503020204020204" pitchFamily="34" charset="-122"/>
              </a:rPr>
              <a:t>         大学生活即将结束，在此，我要感谢所有教导我的老师和陪伴我一齐成长的同学，他们在我的大学生涯给予了很大的帮助。本论文能够顺利完成，要特别感谢我的导师</a:t>
            </a:r>
            <a:r>
              <a:rPr lang="en-US" altLang="zh-CN" sz="1400" kern="0" dirty="0">
                <a:solidFill>
                  <a:srgbClr val="414455"/>
                </a:solidFill>
                <a:latin typeface="微软雅黑" panose="020B0503020204020204" pitchFamily="34" charset="-122"/>
                <a:ea typeface="微软雅黑" panose="020B0503020204020204" pitchFamily="34" charset="-122"/>
              </a:rPr>
              <a:t>XXX</a:t>
            </a:r>
            <a:r>
              <a:rPr lang="zh-CN" altLang="en-US" sz="1400" kern="0" dirty="0">
                <a:solidFill>
                  <a:srgbClr val="414455"/>
                </a:solidFill>
                <a:latin typeface="微软雅黑" panose="020B0503020204020204" pitchFamily="34" charset="-122"/>
                <a:ea typeface="微软雅黑" panose="020B0503020204020204" pitchFamily="34" charset="-122"/>
              </a:rPr>
              <a:t>老师，</a:t>
            </a:r>
            <a:r>
              <a:rPr lang="en-US" altLang="zh-CN" sz="1400" dirty="0">
                <a:solidFill>
                  <a:srgbClr val="414455"/>
                </a:solidFill>
                <a:latin typeface="微软雅黑" panose="020B0503020204020204" pitchFamily="34" charset="-122"/>
                <a:ea typeface="微软雅黑" panose="020B0503020204020204" pitchFamily="34" charset="-122"/>
              </a:rPr>
              <a:t>XXX</a:t>
            </a:r>
            <a:r>
              <a:rPr lang="zh-CN" altLang="en-US" sz="1400" dirty="0">
                <a:solidFill>
                  <a:srgbClr val="414455"/>
                </a:solidFill>
                <a:latin typeface="微软雅黑" panose="020B0503020204020204" pitchFamily="34" charset="-122"/>
                <a:ea typeface="微软雅黑" panose="020B0503020204020204" pitchFamily="34" charset="-122"/>
              </a:rPr>
              <a:t>老师对该论文从选题，构思到最后定稿的各个环节给予细心指引与教导</a:t>
            </a:r>
            <a:r>
              <a:rPr lang="en-US" altLang="zh-CN" sz="1400" dirty="0">
                <a:solidFill>
                  <a:srgbClr val="414455"/>
                </a:solidFill>
                <a:latin typeface="微软雅黑" panose="020B0503020204020204" pitchFamily="34" charset="-122"/>
                <a:ea typeface="微软雅黑" panose="020B0503020204020204" pitchFamily="34" charset="-122"/>
              </a:rPr>
              <a:t>,</a:t>
            </a:r>
            <a:r>
              <a:rPr lang="zh-CN" altLang="en-US" sz="1400" dirty="0">
                <a:solidFill>
                  <a:srgbClr val="414455"/>
                </a:solidFill>
                <a:latin typeface="微软雅黑" panose="020B0503020204020204" pitchFamily="34" charset="-122"/>
                <a:ea typeface="微软雅黑" panose="020B0503020204020204" pitchFamily="34" charset="-122"/>
              </a:rPr>
              <a:t>使我得以最终完成毕业论文设计！</a:t>
            </a:r>
            <a:endParaRPr lang="en-US" altLang="zh-CN" sz="1400" dirty="0">
              <a:solidFill>
                <a:srgbClr val="414455"/>
              </a:solidFill>
              <a:latin typeface="微软雅黑" panose="020B0503020204020204" pitchFamily="34" charset="-122"/>
              <a:ea typeface="微软雅黑" panose="020B0503020204020204" pitchFamily="34" charset="-122"/>
            </a:endParaRPr>
          </a:p>
          <a:p>
            <a:pPr>
              <a:lnSpc>
                <a:spcPct val="150000"/>
              </a:lnSpc>
              <a:defRPr/>
            </a:pPr>
            <a:r>
              <a:rPr lang="en-US" altLang="zh-CN" sz="1400" dirty="0">
                <a:solidFill>
                  <a:srgbClr val="414455"/>
                </a:solidFill>
                <a:latin typeface="微软雅黑" panose="020B0503020204020204" pitchFamily="34" charset="-122"/>
                <a:ea typeface="微软雅黑" panose="020B0503020204020204" pitchFamily="34" charset="-122"/>
              </a:rPr>
              <a:t>        </a:t>
            </a:r>
            <a:r>
              <a:rPr lang="zh-CN" altLang="en-US" sz="1400" dirty="0">
                <a:solidFill>
                  <a:srgbClr val="414455"/>
                </a:solidFill>
                <a:latin typeface="微软雅黑" panose="020B0503020204020204" pitchFamily="34" charset="-122"/>
                <a:ea typeface="微软雅黑" panose="020B0503020204020204" pitchFamily="34" charset="-122"/>
              </a:rPr>
              <a:t>最后，我要向百忙之中抽时间对本文进行审阅，评议和参与本人论文答辩的各位老师表示感谢！</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26" name="矩形 25"/>
          <p:cNvSpPr/>
          <p:nvPr/>
        </p:nvSpPr>
        <p:spPr>
          <a:xfrm>
            <a:off x="3968596" y="4088350"/>
            <a:ext cx="3048000" cy="499624"/>
          </a:xfrm>
          <a:prstGeom prst="rect">
            <a:avLst/>
          </a:prstGeom>
        </p:spPr>
        <p:txBody>
          <a:bodyPr wrap="square">
            <a:spAutoFit/>
          </a:bodyPr>
          <a:lstStyle/>
          <a:p>
            <a:pPr>
              <a:lnSpc>
                <a:spcPct val="150000"/>
              </a:lnSpc>
            </a:pPr>
            <a:r>
              <a:rPr lang="zh-CN" altLang="en-US" sz="2000" b="0" dirty="0">
                <a:solidFill>
                  <a:schemeClr val="tx1">
                    <a:lumMod val="85000"/>
                    <a:lumOff val="15000"/>
                  </a:schemeClr>
                </a:solidFill>
                <a:latin typeface="微软雅黑" panose="020B0503020204020204" pitchFamily="34" charset="-122"/>
                <a:ea typeface="微软雅黑" panose="020B0503020204020204" pitchFamily="34" charset="-122"/>
              </a:rPr>
              <a:t>恳请各位老师批评指正</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感谢语</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25"/>
                                        </p:tgtEl>
                                        <p:attrNameLst>
                                          <p:attrName>style.visibility</p:attrName>
                                        </p:attrNameLst>
                                      </p:cBhvr>
                                      <p:to>
                                        <p:strVal val="visible"/>
                                      </p:to>
                                    </p:set>
                                    <p:animEffect transition="in" filter="wipe(left)">
                                      <p:cBhvr>
                                        <p:cTn id="14" dur="300"/>
                                        <p:tgtEl>
                                          <p:spTgt spid="25"/>
                                        </p:tgtEl>
                                      </p:cBhvr>
                                    </p:animEffect>
                                  </p:childTnLst>
                                </p:cTn>
                              </p:par>
                              <p:par>
                                <p:cTn id="15" presetID="36" presetClass="emph" presetSubtype="0" fill="hold" grpId="1" nodeType="withEffect">
                                  <p:stCondLst>
                                    <p:cond delay="0"/>
                                  </p:stCondLst>
                                  <p:iterate type="lt">
                                    <p:tmPct val="30000"/>
                                  </p:iterate>
                                  <p:childTnLst>
                                    <p:animScale>
                                      <p:cBhvr>
                                        <p:cTn id="16" dur="150" autoRev="1" fill="hold">
                                          <p:stCondLst>
                                            <p:cond delay="0"/>
                                          </p:stCondLst>
                                        </p:cTn>
                                        <p:tgtEl>
                                          <p:spTgt spid="25"/>
                                        </p:tgtEl>
                                      </p:cBhvr>
                                      <p:to x="80000" y="100000"/>
                                    </p:animScale>
                                    <p:anim by="(#ppt_w*0.10)" calcmode="lin" valueType="num">
                                      <p:cBhvr>
                                        <p:cTn id="17" dur="150" autoRev="1" fill="hold">
                                          <p:stCondLst>
                                            <p:cond delay="0"/>
                                          </p:stCondLst>
                                        </p:cTn>
                                        <p:tgtEl>
                                          <p:spTgt spid="25"/>
                                        </p:tgtEl>
                                        <p:attrNameLst>
                                          <p:attrName>ppt_x</p:attrName>
                                        </p:attrNameLst>
                                      </p:cBhvr>
                                    </p:anim>
                                    <p:anim by="(-#ppt_w*0.10)" calcmode="lin" valueType="num">
                                      <p:cBhvr>
                                        <p:cTn id="18" dur="150" autoRev="1" fill="hold">
                                          <p:stCondLst>
                                            <p:cond delay="0"/>
                                          </p:stCondLst>
                                        </p:cTn>
                                        <p:tgtEl>
                                          <p:spTgt spid="25"/>
                                        </p:tgtEl>
                                        <p:attrNameLst>
                                          <p:attrName>ppt_y</p:attrName>
                                        </p:attrNameLst>
                                      </p:cBhvr>
                                    </p:anim>
                                    <p:animRot by="-480000">
                                      <p:cBhvr>
                                        <p:cTn id="19" dur="150" autoRev="1" fill="hold">
                                          <p:stCondLst>
                                            <p:cond delay="0"/>
                                          </p:stCondLst>
                                        </p:cTn>
                                        <p:tgtEl>
                                          <p:spTgt spid="25"/>
                                        </p:tgtEl>
                                        <p:attrNameLst>
                                          <p:attrName>r</p:attrName>
                                        </p:attrNameLst>
                                      </p:cBhvr>
                                    </p:animRot>
                                  </p:childTnLst>
                                </p:cTn>
                              </p:par>
                            </p:childTnLst>
                          </p:cTn>
                        </p:par>
                        <p:par>
                          <p:cTn id="20" fill="hold">
                            <p:stCondLst>
                              <p:cond delay="17980"/>
                            </p:stCondLst>
                            <p:childTnLst>
                              <p:par>
                                <p:cTn id="21" presetID="42"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anim calcmode="lin" valueType="num">
                                      <p:cBhvr>
                                        <p:cTn id="24" dur="1000" fill="hold"/>
                                        <p:tgtEl>
                                          <p:spTgt spid="26"/>
                                        </p:tgtEl>
                                        <p:attrNameLst>
                                          <p:attrName>ppt_x</p:attrName>
                                        </p:attrNameLst>
                                      </p:cBhvr>
                                      <p:tavLst>
                                        <p:tav tm="0">
                                          <p:val>
                                            <p:strVal val="#ppt_x"/>
                                          </p:val>
                                        </p:tav>
                                        <p:tav tm="100000">
                                          <p:val>
                                            <p:strVal val="#ppt_x"/>
                                          </p:val>
                                        </p:tav>
                                      </p:tavLst>
                                    </p:anim>
                                    <p:anim calcmode="lin" valueType="num">
                                      <p:cBhvr>
                                        <p:cTn id="2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p:cNvSpPr txBox="1"/>
          <p:nvPr/>
        </p:nvSpPr>
        <p:spPr>
          <a:xfrm>
            <a:off x="6156176" y="3194025"/>
            <a:ext cx="2544286" cy="1508105"/>
          </a:xfrm>
          <a:prstGeom prst="rect">
            <a:avLst/>
          </a:prstGeom>
          <a:noFill/>
        </p:spPr>
        <p:txBody>
          <a:bodyPr wrap="none" rtlCol="0">
            <a:spAutoFit/>
          </a:bodyPr>
          <a:lstStyle/>
          <a:p>
            <a:r>
              <a:rPr lang="zh-CN" altLang="en-US" sz="4600" dirty="0">
                <a:solidFill>
                  <a:srgbClr val="F2B800"/>
                </a:solidFill>
                <a:latin typeface="微软雅黑" panose="020B0503020204020204" pitchFamily="34" charset="-122"/>
                <a:ea typeface="微软雅黑" panose="020B0503020204020204" pitchFamily="34" charset="-122"/>
              </a:rPr>
              <a:t>演示完毕</a:t>
            </a:r>
            <a:endParaRPr lang="en-US" altLang="zh-CN" sz="4600" dirty="0">
              <a:solidFill>
                <a:srgbClr val="F2B800"/>
              </a:solidFill>
              <a:latin typeface="微软雅黑" panose="020B0503020204020204" pitchFamily="34" charset="-122"/>
              <a:ea typeface="微软雅黑" panose="020B0503020204020204" pitchFamily="34" charset="-122"/>
            </a:endParaRPr>
          </a:p>
          <a:p>
            <a:r>
              <a:rPr lang="zh-CN" altLang="en-US" sz="4600" dirty="0">
                <a:solidFill>
                  <a:srgbClr val="F2B800"/>
                </a:solidFill>
                <a:latin typeface="微软雅黑" panose="020B0503020204020204" pitchFamily="34" charset="-122"/>
                <a:ea typeface="微软雅黑" panose="020B0503020204020204" pitchFamily="34" charset="-122"/>
              </a:rPr>
              <a:t>感谢观看</a:t>
            </a:r>
            <a:endParaRPr lang="en-US" altLang="zh-CN" sz="4600" dirty="0">
              <a:solidFill>
                <a:srgbClr val="F2B80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solidFill>
              <a:srgbClr val="6BA42C"/>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solidFill>
              <a:srgbClr val="6BA42C"/>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solidFill>
              <a:srgbClr val="6BA42C"/>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394800" y="1506943"/>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solidFill>
              <a:srgbClr val="6BA42C"/>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grpSp>
      <p:sp>
        <p:nvSpPr>
          <p:cNvPr id="24" name="TextBox 23"/>
          <p:cNvSpPr txBox="1"/>
          <p:nvPr/>
        </p:nvSpPr>
        <p:spPr>
          <a:xfrm flipH="1">
            <a:off x="2803032" y="1741708"/>
            <a:ext cx="269960" cy="629920"/>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谢</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52582" y="1741708"/>
            <a:ext cx="269960" cy="629920"/>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谢</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47425" y="1762028"/>
            <a:ext cx="269960" cy="629920"/>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聆</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 name="TextBox 26"/>
          <p:cNvSpPr txBox="1"/>
          <p:nvPr/>
        </p:nvSpPr>
        <p:spPr>
          <a:xfrm flipH="1">
            <a:off x="6073663" y="1782348"/>
            <a:ext cx="269960" cy="629920"/>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9" name="矩形 90"/>
          <p:cNvSpPr/>
          <p:nvPr/>
        </p:nvSpPr>
        <p:spPr>
          <a:xfrm>
            <a:off x="-27507" y="2950720"/>
            <a:ext cx="9188822" cy="221309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32686 w 12254953"/>
              <a:gd name="connsiteY2-58" fmla="*/ 320054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32686" y="320054"/>
                </a:lnTo>
                <a:lnTo>
                  <a:pt x="6346772" y="0"/>
                </a:lnTo>
                <a:lnTo>
                  <a:pt x="12254953" y="2631"/>
                </a:lnTo>
                <a:lnTo>
                  <a:pt x="12254953" y="2186384"/>
                </a:lnTo>
                <a:lnTo>
                  <a:pt x="0" y="2186384"/>
                </a:lnTo>
                <a:lnTo>
                  <a:pt x="0" y="2631"/>
                </a:lnTo>
                <a:close/>
              </a:path>
            </a:pathLst>
          </a:custGeom>
          <a:solidFill>
            <a:srgbClr val="6BA42C"/>
          </a:soli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0" name="组合 29"/>
          <p:cNvGrpSpPr/>
          <p:nvPr/>
        </p:nvGrpSpPr>
        <p:grpSpPr>
          <a:xfrm>
            <a:off x="6550839" y="574498"/>
            <a:ext cx="2610475" cy="539919"/>
            <a:chOff x="8418008" y="4529445"/>
            <a:chExt cx="3481540" cy="720080"/>
          </a:xfrm>
          <a:effectLst>
            <a:outerShdw blurRad="50800" dist="38100" dir="8100000" algn="tr" rotWithShape="0">
              <a:prstClr val="black">
                <a:alpha val="40000"/>
              </a:prstClr>
            </a:outerShdw>
          </a:effectLst>
        </p:grpSpPr>
        <p:sp>
          <p:nvSpPr>
            <p:cNvPr id="31" name="任意多边形 30"/>
            <p:cNvSpPr/>
            <p:nvPr/>
          </p:nvSpPr>
          <p:spPr>
            <a:xfrm>
              <a:off x="8418008" y="4529445"/>
              <a:ext cx="3481540" cy="720080"/>
            </a:xfrm>
            <a:custGeom>
              <a:avLst/>
              <a:gdLst>
                <a:gd name="connsiteX0" fmla="*/ 646485 w 3481540"/>
                <a:gd name="connsiteY0" fmla="*/ 0 h 720080"/>
                <a:gd name="connsiteX1" fmla="*/ 3481540 w 3481540"/>
                <a:gd name="connsiteY1" fmla="*/ 0 h 720080"/>
                <a:gd name="connsiteX2" fmla="*/ 3481540 w 3481540"/>
                <a:gd name="connsiteY2" fmla="*/ 720080 h 720080"/>
                <a:gd name="connsiteX3" fmla="*/ 0 w 3481540"/>
                <a:gd name="connsiteY3" fmla="*/ 720080 h 720080"/>
                <a:gd name="connsiteX4" fmla="*/ 646485 w 3481540"/>
                <a:gd name="connsiteY4" fmla="*/ 0 h 72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1540" h="720080">
                  <a:moveTo>
                    <a:pt x="646485" y="0"/>
                  </a:moveTo>
                  <a:lnTo>
                    <a:pt x="3481540" y="0"/>
                  </a:lnTo>
                  <a:lnTo>
                    <a:pt x="3481540" y="720080"/>
                  </a:lnTo>
                  <a:lnTo>
                    <a:pt x="0" y="720080"/>
                  </a:lnTo>
                  <a:lnTo>
                    <a:pt x="646485" y="0"/>
                  </a:lnTo>
                  <a:close/>
                </a:path>
              </a:pathLst>
            </a:cu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32" name="矩形 31"/>
            <p:cNvSpPr/>
            <p:nvPr/>
          </p:nvSpPr>
          <p:spPr>
            <a:xfrm>
              <a:off x="9509595" y="4694947"/>
              <a:ext cx="1844520" cy="415822"/>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答辩人：代用名</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grpSp>
      <p:sp>
        <p:nvSpPr>
          <p:cNvPr id="3" name="TextBox 32"/>
          <p:cNvSpPr txBox="1"/>
          <p:nvPr/>
        </p:nvSpPr>
        <p:spPr>
          <a:xfrm>
            <a:off x="2304415" y="3568700"/>
            <a:ext cx="4780915" cy="678815"/>
          </a:xfrm>
          <a:prstGeom prst="rect">
            <a:avLst/>
          </a:prstGeom>
          <a:noFill/>
        </p:spPr>
        <p:txBody>
          <a:bodyPr wrap="square" rtlCol="0">
            <a:spAutoFit/>
          </a:bodyPr>
          <a:lstStyle/>
          <a:p>
            <a:pPr algn="ctr"/>
            <a:r>
              <a:rPr sz="3600" b="1" dirty="0" smtClean="0">
                <a:solidFill>
                  <a:schemeClr val="bg1"/>
                </a:solidFill>
                <a:latin typeface="微软雅黑" panose="020B0503020204020204" pitchFamily="34" charset="-122"/>
                <a:ea typeface="微软雅黑" panose="020B0503020204020204" pitchFamily="34" charset="-122"/>
              </a:rPr>
              <a:t>毕业论文答辩PPT模板</a:t>
            </a:r>
          </a:p>
        </p:txBody>
      </p:sp>
      <p:sp>
        <p:nvSpPr>
          <p:cNvPr id="34" name="标题 4"/>
          <p:cNvSpPr txBox="1"/>
          <p:nvPr/>
        </p:nvSpPr>
        <p:spPr>
          <a:xfrm>
            <a:off x="2956205" y="4185401"/>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sz="1350" b="1" dirty="0">
                <a:solidFill>
                  <a:schemeClr val="bg1"/>
                </a:solidFill>
                <a:latin typeface="微软雅黑" panose="020B0503020204020204" pitchFamily="34" charset="-122"/>
                <a:ea typeface="微软雅黑" panose="020B0503020204020204" pitchFamily="34" charset="-122"/>
              </a:rPr>
              <a:t>在此输入学校名称或专业名称</a:t>
            </a:r>
          </a:p>
        </p:txBody>
      </p:sp>
      <p:sp>
        <p:nvSpPr>
          <p:cNvPr id="28" name="矩形 27"/>
          <p:cNvSpPr/>
          <p:nvPr/>
        </p:nvSpPr>
        <p:spPr>
          <a:xfrm>
            <a:off x="3539677" y="4720772"/>
            <a:ext cx="309880" cy="299085"/>
          </a:xfrm>
          <a:prstGeom prst="rect">
            <a:avLst/>
          </a:prstGeom>
        </p:spPr>
        <p:txBody>
          <a:bodyPr wrap="none">
            <a:spAutoFit/>
          </a:bodyPr>
          <a:lstStyle/>
          <a:p>
            <a:endParaRPr lang="zh-CN" altLang="en-US" sz="1350" dirty="0">
              <a:solidFill>
                <a:schemeClr val="bg1"/>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3000"/>
                                        <p:tgtEl>
                                          <p:spTgt spid="83"/>
                                        </p:tgtEl>
                                      </p:cBhvr>
                                    </p:animEffect>
                                    <p:anim calcmode="lin" valueType="num">
                                      <p:cBhvr>
                                        <p:cTn id="8" dur="3000" fill="hold"/>
                                        <p:tgtEl>
                                          <p:spTgt spid="83"/>
                                        </p:tgtEl>
                                        <p:attrNameLst>
                                          <p:attrName>ppt_x</p:attrName>
                                        </p:attrNameLst>
                                      </p:cBhvr>
                                      <p:tavLst>
                                        <p:tav tm="0">
                                          <p:val>
                                            <p:strVal val="#ppt_x"/>
                                          </p:val>
                                        </p:tav>
                                        <p:tav tm="100000">
                                          <p:val>
                                            <p:strVal val="#ppt_x"/>
                                          </p:val>
                                        </p:tav>
                                      </p:tavLst>
                                    </p:anim>
                                    <p:anim calcmode="lin" valueType="num">
                                      <p:cBhvr>
                                        <p:cTn id="9" dur="3000" fill="hold"/>
                                        <p:tgtEl>
                                          <p:spTgt spid="83"/>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26"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290">
                                          <p:stCondLst>
                                            <p:cond delay="0"/>
                                          </p:stCondLst>
                                        </p:cTn>
                                        <p:tgtEl>
                                          <p:spTgt spid="21"/>
                                        </p:tgtEl>
                                      </p:cBhvr>
                                    </p:animEffect>
                                    <p:anim calcmode="lin" valueType="num">
                                      <p:cBhvr>
                                        <p:cTn id="14"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9" dur="13">
                                          <p:stCondLst>
                                            <p:cond delay="325"/>
                                          </p:stCondLst>
                                        </p:cTn>
                                        <p:tgtEl>
                                          <p:spTgt spid="21"/>
                                        </p:tgtEl>
                                      </p:cBhvr>
                                      <p:to x="100000" y="60000"/>
                                    </p:animScale>
                                    <p:animScale>
                                      <p:cBhvr>
                                        <p:cTn id="20" dur="83" decel="50000">
                                          <p:stCondLst>
                                            <p:cond delay="338"/>
                                          </p:stCondLst>
                                        </p:cTn>
                                        <p:tgtEl>
                                          <p:spTgt spid="21"/>
                                        </p:tgtEl>
                                      </p:cBhvr>
                                      <p:to x="100000" y="100000"/>
                                    </p:animScale>
                                    <p:animScale>
                                      <p:cBhvr>
                                        <p:cTn id="21" dur="13">
                                          <p:stCondLst>
                                            <p:cond delay="656"/>
                                          </p:stCondLst>
                                        </p:cTn>
                                        <p:tgtEl>
                                          <p:spTgt spid="21"/>
                                        </p:tgtEl>
                                      </p:cBhvr>
                                      <p:to x="100000" y="80000"/>
                                    </p:animScale>
                                    <p:animScale>
                                      <p:cBhvr>
                                        <p:cTn id="22" dur="83" decel="50000">
                                          <p:stCondLst>
                                            <p:cond delay="669"/>
                                          </p:stCondLst>
                                        </p:cTn>
                                        <p:tgtEl>
                                          <p:spTgt spid="21"/>
                                        </p:tgtEl>
                                      </p:cBhvr>
                                      <p:to x="100000" y="100000"/>
                                    </p:animScale>
                                    <p:animScale>
                                      <p:cBhvr>
                                        <p:cTn id="23" dur="13">
                                          <p:stCondLst>
                                            <p:cond delay="821"/>
                                          </p:stCondLst>
                                        </p:cTn>
                                        <p:tgtEl>
                                          <p:spTgt spid="21"/>
                                        </p:tgtEl>
                                      </p:cBhvr>
                                      <p:to x="100000" y="90000"/>
                                    </p:animScale>
                                    <p:animScale>
                                      <p:cBhvr>
                                        <p:cTn id="24" dur="83" decel="50000">
                                          <p:stCondLst>
                                            <p:cond delay="834"/>
                                          </p:stCondLst>
                                        </p:cTn>
                                        <p:tgtEl>
                                          <p:spTgt spid="21"/>
                                        </p:tgtEl>
                                      </p:cBhvr>
                                      <p:to x="100000" y="100000"/>
                                    </p:animScale>
                                    <p:animScale>
                                      <p:cBhvr>
                                        <p:cTn id="25" dur="13">
                                          <p:stCondLst>
                                            <p:cond delay="904"/>
                                          </p:stCondLst>
                                        </p:cTn>
                                        <p:tgtEl>
                                          <p:spTgt spid="21"/>
                                        </p:tgtEl>
                                      </p:cBhvr>
                                      <p:to x="100000" y="95000"/>
                                    </p:animScale>
                                    <p:animScale>
                                      <p:cBhvr>
                                        <p:cTn id="26" dur="83" decel="50000">
                                          <p:stCondLst>
                                            <p:cond delay="917"/>
                                          </p:stCondLst>
                                        </p:cTn>
                                        <p:tgtEl>
                                          <p:spTgt spid="21"/>
                                        </p:tgtEl>
                                      </p:cBhvr>
                                      <p:to x="100000" y="100000"/>
                                    </p:animScale>
                                  </p:childTnLst>
                                </p:cTn>
                              </p:par>
                            </p:childTnLst>
                          </p:cTn>
                        </p:par>
                        <p:par>
                          <p:cTn id="27" fill="hold">
                            <p:stCondLst>
                              <p:cond delay="4000"/>
                            </p:stCondLst>
                            <p:childTnLst>
                              <p:par>
                                <p:cTn id="28" presetID="26"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290">
                                          <p:stCondLst>
                                            <p:cond delay="0"/>
                                          </p:stCondLst>
                                        </p:cTn>
                                        <p:tgtEl>
                                          <p:spTgt spid="12"/>
                                        </p:tgtEl>
                                      </p:cBhvr>
                                    </p:animEffect>
                                    <p:anim calcmode="lin" valueType="num">
                                      <p:cBhvr>
                                        <p:cTn id="31"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2"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3"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34"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35"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6" dur="13">
                                          <p:stCondLst>
                                            <p:cond delay="325"/>
                                          </p:stCondLst>
                                        </p:cTn>
                                        <p:tgtEl>
                                          <p:spTgt spid="12"/>
                                        </p:tgtEl>
                                      </p:cBhvr>
                                      <p:to x="100000" y="60000"/>
                                    </p:animScale>
                                    <p:animScale>
                                      <p:cBhvr>
                                        <p:cTn id="37" dur="83" decel="50000">
                                          <p:stCondLst>
                                            <p:cond delay="338"/>
                                          </p:stCondLst>
                                        </p:cTn>
                                        <p:tgtEl>
                                          <p:spTgt spid="12"/>
                                        </p:tgtEl>
                                      </p:cBhvr>
                                      <p:to x="100000" y="100000"/>
                                    </p:animScale>
                                    <p:animScale>
                                      <p:cBhvr>
                                        <p:cTn id="38" dur="13">
                                          <p:stCondLst>
                                            <p:cond delay="656"/>
                                          </p:stCondLst>
                                        </p:cTn>
                                        <p:tgtEl>
                                          <p:spTgt spid="12"/>
                                        </p:tgtEl>
                                      </p:cBhvr>
                                      <p:to x="100000" y="80000"/>
                                    </p:animScale>
                                    <p:animScale>
                                      <p:cBhvr>
                                        <p:cTn id="39" dur="83" decel="50000">
                                          <p:stCondLst>
                                            <p:cond delay="669"/>
                                          </p:stCondLst>
                                        </p:cTn>
                                        <p:tgtEl>
                                          <p:spTgt spid="12"/>
                                        </p:tgtEl>
                                      </p:cBhvr>
                                      <p:to x="100000" y="100000"/>
                                    </p:animScale>
                                    <p:animScale>
                                      <p:cBhvr>
                                        <p:cTn id="40" dur="13">
                                          <p:stCondLst>
                                            <p:cond delay="821"/>
                                          </p:stCondLst>
                                        </p:cTn>
                                        <p:tgtEl>
                                          <p:spTgt spid="12"/>
                                        </p:tgtEl>
                                      </p:cBhvr>
                                      <p:to x="100000" y="90000"/>
                                    </p:animScale>
                                    <p:animScale>
                                      <p:cBhvr>
                                        <p:cTn id="41" dur="83" decel="50000">
                                          <p:stCondLst>
                                            <p:cond delay="834"/>
                                          </p:stCondLst>
                                        </p:cTn>
                                        <p:tgtEl>
                                          <p:spTgt spid="12"/>
                                        </p:tgtEl>
                                      </p:cBhvr>
                                      <p:to x="100000" y="100000"/>
                                    </p:animScale>
                                    <p:animScale>
                                      <p:cBhvr>
                                        <p:cTn id="42" dur="13">
                                          <p:stCondLst>
                                            <p:cond delay="904"/>
                                          </p:stCondLst>
                                        </p:cTn>
                                        <p:tgtEl>
                                          <p:spTgt spid="12"/>
                                        </p:tgtEl>
                                      </p:cBhvr>
                                      <p:to x="100000" y="95000"/>
                                    </p:animScale>
                                    <p:animScale>
                                      <p:cBhvr>
                                        <p:cTn id="43" dur="83" decel="50000">
                                          <p:stCondLst>
                                            <p:cond delay="917"/>
                                          </p:stCondLst>
                                        </p:cTn>
                                        <p:tgtEl>
                                          <p:spTgt spid="12"/>
                                        </p:tgtEl>
                                      </p:cBhvr>
                                      <p:to x="100000" y="100000"/>
                                    </p:animScale>
                                  </p:childTnLst>
                                </p:cTn>
                              </p:par>
                            </p:childTnLst>
                          </p:cTn>
                        </p:par>
                        <p:par>
                          <p:cTn id="44" fill="hold">
                            <p:stCondLst>
                              <p:cond delay="5000"/>
                            </p:stCondLst>
                            <p:childTnLst>
                              <p:par>
                                <p:cTn id="45" presetID="26" presetClass="entr" presetSubtype="0"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290">
                                          <p:stCondLst>
                                            <p:cond delay="0"/>
                                          </p:stCondLst>
                                        </p:cTn>
                                        <p:tgtEl>
                                          <p:spTgt spid="15"/>
                                        </p:tgtEl>
                                      </p:cBhvr>
                                    </p:animEffect>
                                    <p:anim calcmode="lin" valueType="num">
                                      <p:cBhvr>
                                        <p:cTn id="48"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53" dur="13">
                                          <p:stCondLst>
                                            <p:cond delay="325"/>
                                          </p:stCondLst>
                                        </p:cTn>
                                        <p:tgtEl>
                                          <p:spTgt spid="15"/>
                                        </p:tgtEl>
                                      </p:cBhvr>
                                      <p:to x="100000" y="60000"/>
                                    </p:animScale>
                                    <p:animScale>
                                      <p:cBhvr>
                                        <p:cTn id="54" dur="83" decel="50000">
                                          <p:stCondLst>
                                            <p:cond delay="338"/>
                                          </p:stCondLst>
                                        </p:cTn>
                                        <p:tgtEl>
                                          <p:spTgt spid="15"/>
                                        </p:tgtEl>
                                      </p:cBhvr>
                                      <p:to x="100000" y="100000"/>
                                    </p:animScale>
                                    <p:animScale>
                                      <p:cBhvr>
                                        <p:cTn id="55" dur="13">
                                          <p:stCondLst>
                                            <p:cond delay="656"/>
                                          </p:stCondLst>
                                        </p:cTn>
                                        <p:tgtEl>
                                          <p:spTgt spid="15"/>
                                        </p:tgtEl>
                                      </p:cBhvr>
                                      <p:to x="100000" y="80000"/>
                                    </p:animScale>
                                    <p:animScale>
                                      <p:cBhvr>
                                        <p:cTn id="56" dur="83" decel="50000">
                                          <p:stCondLst>
                                            <p:cond delay="669"/>
                                          </p:stCondLst>
                                        </p:cTn>
                                        <p:tgtEl>
                                          <p:spTgt spid="15"/>
                                        </p:tgtEl>
                                      </p:cBhvr>
                                      <p:to x="100000" y="100000"/>
                                    </p:animScale>
                                    <p:animScale>
                                      <p:cBhvr>
                                        <p:cTn id="57" dur="13">
                                          <p:stCondLst>
                                            <p:cond delay="821"/>
                                          </p:stCondLst>
                                        </p:cTn>
                                        <p:tgtEl>
                                          <p:spTgt spid="15"/>
                                        </p:tgtEl>
                                      </p:cBhvr>
                                      <p:to x="100000" y="90000"/>
                                    </p:animScale>
                                    <p:animScale>
                                      <p:cBhvr>
                                        <p:cTn id="58" dur="83" decel="50000">
                                          <p:stCondLst>
                                            <p:cond delay="834"/>
                                          </p:stCondLst>
                                        </p:cTn>
                                        <p:tgtEl>
                                          <p:spTgt spid="15"/>
                                        </p:tgtEl>
                                      </p:cBhvr>
                                      <p:to x="100000" y="100000"/>
                                    </p:animScale>
                                    <p:animScale>
                                      <p:cBhvr>
                                        <p:cTn id="59" dur="13">
                                          <p:stCondLst>
                                            <p:cond delay="904"/>
                                          </p:stCondLst>
                                        </p:cTn>
                                        <p:tgtEl>
                                          <p:spTgt spid="15"/>
                                        </p:tgtEl>
                                      </p:cBhvr>
                                      <p:to x="100000" y="95000"/>
                                    </p:animScale>
                                    <p:animScale>
                                      <p:cBhvr>
                                        <p:cTn id="60" dur="83" decel="50000">
                                          <p:stCondLst>
                                            <p:cond delay="917"/>
                                          </p:stCondLst>
                                        </p:cTn>
                                        <p:tgtEl>
                                          <p:spTgt spid="15"/>
                                        </p:tgtEl>
                                      </p:cBhvr>
                                      <p:to x="100000" y="100000"/>
                                    </p:animScale>
                                  </p:childTnLst>
                                </p:cTn>
                              </p:par>
                            </p:childTnLst>
                          </p:cTn>
                        </p:par>
                        <p:par>
                          <p:cTn id="61" fill="hold">
                            <p:stCondLst>
                              <p:cond delay="6000"/>
                            </p:stCondLst>
                            <p:childTnLst>
                              <p:par>
                                <p:cTn id="62" presetID="26" presetClass="entr" presetSubtype="0"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down)">
                                      <p:cBhvr>
                                        <p:cTn id="64" dur="290">
                                          <p:stCondLst>
                                            <p:cond delay="0"/>
                                          </p:stCondLst>
                                        </p:cTn>
                                        <p:tgtEl>
                                          <p:spTgt spid="18"/>
                                        </p:tgtEl>
                                      </p:cBhvr>
                                    </p:animEffect>
                                    <p:anim calcmode="lin" valueType="num">
                                      <p:cBhvr>
                                        <p:cTn id="65"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6"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7"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8"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9"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70" dur="13">
                                          <p:stCondLst>
                                            <p:cond delay="325"/>
                                          </p:stCondLst>
                                        </p:cTn>
                                        <p:tgtEl>
                                          <p:spTgt spid="18"/>
                                        </p:tgtEl>
                                      </p:cBhvr>
                                      <p:to x="100000" y="60000"/>
                                    </p:animScale>
                                    <p:animScale>
                                      <p:cBhvr>
                                        <p:cTn id="71" dur="83" decel="50000">
                                          <p:stCondLst>
                                            <p:cond delay="338"/>
                                          </p:stCondLst>
                                        </p:cTn>
                                        <p:tgtEl>
                                          <p:spTgt spid="18"/>
                                        </p:tgtEl>
                                      </p:cBhvr>
                                      <p:to x="100000" y="100000"/>
                                    </p:animScale>
                                    <p:animScale>
                                      <p:cBhvr>
                                        <p:cTn id="72" dur="13">
                                          <p:stCondLst>
                                            <p:cond delay="656"/>
                                          </p:stCondLst>
                                        </p:cTn>
                                        <p:tgtEl>
                                          <p:spTgt spid="18"/>
                                        </p:tgtEl>
                                      </p:cBhvr>
                                      <p:to x="100000" y="80000"/>
                                    </p:animScale>
                                    <p:animScale>
                                      <p:cBhvr>
                                        <p:cTn id="73" dur="83" decel="50000">
                                          <p:stCondLst>
                                            <p:cond delay="669"/>
                                          </p:stCondLst>
                                        </p:cTn>
                                        <p:tgtEl>
                                          <p:spTgt spid="18"/>
                                        </p:tgtEl>
                                      </p:cBhvr>
                                      <p:to x="100000" y="100000"/>
                                    </p:animScale>
                                    <p:animScale>
                                      <p:cBhvr>
                                        <p:cTn id="74" dur="13">
                                          <p:stCondLst>
                                            <p:cond delay="821"/>
                                          </p:stCondLst>
                                        </p:cTn>
                                        <p:tgtEl>
                                          <p:spTgt spid="18"/>
                                        </p:tgtEl>
                                      </p:cBhvr>
                                      <p:to x="100000" y="90000"/>
                                    </p:animScale>
                                    <p:animScale>
                                      <p:cBhvr>
                                        <p:cTn id="75" dur="83" decel="50000">
                                          <p:stCondLst>
                                            <p:cond delay="834"/>
                                          </p:stCondLst>
                                        </p:cTn>
                                        <p:tgtEl>
                                          <p:spTgt spid="18"/>
                                        </p:tgtEl>
                                      </p:cBhvr>
                                      <p:to x="100000" y="100000"/>
                                    </p:animScale>
                                    <p:animScale>
                                      <p:cBhvr>
                                        <p:cTn id="76" dur="13">
                                          <p:stCondLst>
                                            <p:cond delay="904"/>
                                          </p:stCondLst>
                                        </p:cTn>
                                        <p:tgtEl>
                                          <p:spTgt spid="18"/>
                                        </p:tgtEl>
                                      </p:cBhvr>
                                      <p:to x="100000" y="95000"/>
                                    </p:animScale>
                                    <p:animScale>
                                      <p:cBhvr>
                                        <p:cTn id="77" dur="83" decel="50000">
                                          <p:stCondLst>
                                            <p:cond delay="917"/>
                                          </p:stCondLst>
                                        </p:cTn>
                                        <p:tgtEl>
                                          <p:spTgt spid="18"/>
                                        </p:tgtEl>
                                      </p:cBhvr>
                                      <p:to x="100000" y="100000"/>
                                    </p:animScale>
                                  </p:childTnLst>
                                </p:cTn>
                              </p:par>
                              <p:par>
                                <p:cTn id="78" presetID="42" presetClass="entr" presetSubtype="0" fill="hold" grpId="0" nodeType="withEffect">
                                  <p:stCondLst>
                                    <p:cond delay="10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1000"/>
                                        <p:tgtEl>
                                          <p:spTgt spid="24"/>
                                        </p:tgtEl>
                                      </p:cBhvr>
                                    </p:animEffect>
                                    <p:anim calcmode="lin" valueType="num">
                                      <p:cBhvr>
                                        <p:cTn id="81" dur="1000" fill="hold"/>
                                        <p:tgtEl>
                                          <p:spTgt spid="24"/>
                                        </p:tgtEl>
                                        <p:attrNameLst>
                                          <p:attrName>ppt_x</p:attrName>
                                        </p:attrNameLst>
                                      </p:cBhvr>
                                      <p:tavLst>
                                        <p:tav tm="0">
                                          <p:val>
                                            <p:strVal val="#ppt_x"/>
                                          </p:val>
                                        </p:tav>
                                        <p:tav tm="100000">
                                          <p:val>
                                            <p:strVal val="#ppt_x"/>
                                          </p:val>
                                        </p:tav>
                                      </p:tavLst>
                                    </p:anim>
                                    <p:anim calcmode="lin" valueType="num">
                                      <p:cBhvr>
                                        <p:cTn id="82" dur="1000" fill="hold"/>
                                        <p:tgtEl>
                                          <p:spTgt spid="24"/>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100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1000"/>
                                        <p:tgtEl>
                                          <p:spTgt spid="25"/>
                                        </p:tgtEl>
                                      </p:cBhvr>
                                    </p:animEffect>
                                    <p:anim calcmode="lin" valueType="num">
                                      <p:cBhvr>
                                        <p:cTn id="86" dur="1000" fill="hold"/>
                                        <p:tgtEl>
                                          <p:spTgt spid="25"/>
                                        </p:tgtEl>
                                        <p:attrNameLst>
                                          <p:attrName>ppt_x</p:attrName>
                                        </p:attrNameLst>
                                      </p:cBhvr>
                                      <p:tavLst>
                                        <p:tav tm="0">
                                          <p:val>
                                            <p:strVal val="#ppt_x"/>
                                          </p:val>
                                        </p:tav>
                                        <p:tav tm="100000">
                                          <p:val>
                                            <p:strVal val="#ppt_x"/>
                                          </p:val>
                                        </p:tav>
                                      </p:tavLst>
                                    </p:anim>
                                    <p:anim calcmode="lin" valueType="num">
                                      <p:cBhvr>
                                        <p:cTn id="87" dur="1000" fill="hold"/>
                                        <p:tgtEl>
                                          <p:spTgt spid="25"/>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100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1000"/>
                                        <p:tgtEl>
                                          <p:spTgt spid="26"/>
                                        </p:tgtEl>
                                      </p:cBhvr>
                                    </p:animEffect>
                                    <p:anim calcmode="lin" valueType="num">
                                      <p:cBhvr>
                                        <p:cTn id="91" dur="1000" fill="hold"/>
                                        <p:tgtEl>
                                          <p:spTgt spid="26"/>
                                        </p:tgtEl>
                                        <p:attrNameLst>
                                          <p:attrName>ppt_x</p:attrName>
                                        </p:attrNameLst>
                                      </p:cBhvr>
                                      <p:tavLst>
                                        <p:tav tm="0">
                                          <p:val>
                                            <p:strVal val="#ppt_x"/>
                                          </p:val>
                                        </p:tav>
                                        <p:tav tm="100000">
                                          <p:val>
                                            <p:strVal val="#ppt_x"/>
                                          </p:val>
                                        </p:tav>
                                      </p:tavLst>
                                    </p:anim>
                                    <p:anim calcmode="lin" valueType="num">
                                      <p:cBhvr>
                                        <p:cTn id="92" dur="1000" fill="hold"/>
                                        <p:tgtEl>
                                          <p:spTgt spid="26"/>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1000"/>
                                  </p:stCondLst>
                                  <p:childTnLst>
                                    <p:set>
                                      <p:cBhvr>
                                        <p:cTn id="94" dur="1" fill="hold">
                                          <p:stCondLst>
                                            <p:cond delay="0"/>
                                          </p:stCondLst>
                                        </p:cTn>
                                        <p:tgtEl>
                                          <p:spTgt spid="2"/>
                                        </p:tgtEl>
                                        <p:attrNameLst>
                                          <p:attrName>style.visibility</p:attrName>
                                        </p:attrNameLst>
                                      </p:cBhvr>
                                      <p:to>
                                        <p:strVal val="visible"/>
                                      </p:to>
                                    </p:set>
                                    <p:animEffect transition="in" filter="fade">
                                      <p:cBhvr>
                                        <p:cTn id="95" dur="1000"/>
                                        <p:tgtEl>
                                          <p:spTgt spid="2"/>
                                        </p:tgtEl>
                                      </p:cBhvr>
                                    </p:animEffect>
                                    <p:anim calcmode="lin" valueType="num">
                                      <p:cBhvr>
                                        <p:cTn id="96" dur="1000" fill="hold"/>
                                        <p:tgtEl>
                                          <p:spTgt spid="2"/>
                                        </p:tgtEl>
                                        <p:attrNameLst>
                                          <p:attrName>ppt_x</p:attrName>
                                        </p:attrNameLst>
                                      </p:cBhvr>
                                      <p:tavLst>
                                        <p:tav tm="0">
                                          <p:val>
                                            <p:strVal val="#ppt_x"/>
                                          </p:val>
                                        </p:tav>
                                        <p:tav tm="100000">
                                          <p:val>
                                            <p:strVal val="#ppt_x"/>
                                          </p:val>
                                        </p:tav>
                                      </p:tavLst>
                                    </p:anim>
                                    <p:anim calcmode="lin" valueType="num">
                                      <p:cBhvr>
                                        <p:cTn id="97" dur="1000" fill="hold"/>
                                        <p:tgtEl>
                                          <p:spTgt spid="2"/>
                                        </p:tgtEl>
                                        <p:attrNameLst>
                                          <p:attrName>ppt_y</p:attrName>
                                        </p:attrNameLst>
                                      </p:cBhvr>
                                      <p:tavLst>
                                        <p:tav tm="0">
                                          <p:val>
                                            <p:strVal val="#ppt_y+.1"/>
                                          </p:val>
                                        </p:tav>
                                        <p:tav tm="100000">
                                          <p:val>
                                            <p:strVal val="#ppt_y"/>
                                          </p:val>
                                        </p:tav>
                                      </p:tavLst>
                                    </p:anim>
                                  </p:childTnLst>
                                </p:cTn>
                              </p:par>
                            </p:childTnLst>
                          </p:cTn>
                        </p:par>
                        <p:par>
                          <p:cTn id="98" fill="hold">
                            <p:stCondLst>
                              <p:cond delay="7000"/>
                            </p:stCondLst>
                            <p:childTnLst>
                              <p:par>
                                <p:cTn id="99" presetID="42" presetClass="entr" presetSubtype="0" fill="hold" grpId="0" nodeType="after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fade">
                                      <p:cBhvr>
                                        <p:cTn id="101" dur="1000"/>
                                        <p:tgtEl>
                                          <p:spTgt spid="29"/>
                                        </p:tgtEl>
                                      </p:cBhvr>
                                    </p:animEffect>
                                    <p:anim calcmode="lin" valueType="num">
                                      <p:cBhvr>
                                        <p:cTn id="102" dur="1000" fill="hold"/>
                                        <p:tgtEl>
                                          <p:spTgt spid="29"/>
                                        </p:tgtEl>
                                        <p:attrNameLst>
                                          <p:attrName>ppt_x</p:attrName>
                                        </p:attrNameLst>
                                      </p:cBhvr>
                                      <p:tavLst>
                                        <p:tav tm="0">
                                          <p:val>
                                            <p:strVal val="#ppt_x"/>
                                          </p:val>
                                        </p:tav>
                                        <p:tav tm="100000">
                                          <p:val>
                                            <p:strVal val="#ppt_x"/>
                                          </p:val>
                                        </p:tav>
                                      </p:tavLst>
                                    </p:anim>
                                    <p:anim calcmode="lin" valueType="num">
                                      <p:cBhvr>
                                        <p:cTn id="103" dur="1000" fill="hold"/>
                                        <p:tgtEl>
                                          <p:spTgt spid="29"/>
                                        </p:tgtEl>
                                        <p:attrNameLst>
                                          <p:attrName>ppt_y</p:attrName>
                                        </p:attrNameLst>
                                      </p:cBhvr>
                                      <p:tavLst>
                                        <p:tav tm="0">
                                          <p:val>
                                            <p:strVal val="#ppt_y+.1"/>
                                          </p:val>
                                        </p:tav>
                                        <p:tav tm="100000">
                                          <p:val>
                                            <p:strVal val="#ppt_y"/>
                                          </p:val>
                                        </p:tav>
                                      </p:tavLst>
                                    </p:anim>
                                  </p:childTnLst>
                                </p:cTn>
                              </p:par>
                            </p:childTnLst>
                          </p:cTn>
                        </p:par>
                        <p:par>
                          <p:cTn id="104" fill="hold">
                            <p:stCondLst>
                              <p:cond delay="8000"/>
                            </p:stCondLst>
                            <p:childTnLst>
                              <p:par>
                                <p:cTn id="105" presetID="2" presetClass="entr" presetSubtype="2" fill="hold" nodeType="afterEffect">
                                  <p:stCondLst>
                                    <p:cond delay="0"/>
                                  </p:stCondLst>
                                  <p:childTnLst>
                                    <p:set>
                                      <p:cBhvr>
                                        <p:cTn id="106" dur="1" fill="hold">
                                          <p:stCondLst>
                                            <p:cond delay="0"/>
                                          </p:stCondLst>
                                        </p:cTn>
                                        <p:tgtEl>
                                          <p:spTgt spid="30"/>
                                        </p:tgtEl>
                                        <p:attrNameLst>
                                          <p:attrName>style.visibility</p:attrName>
                                        </p:attrNameLst>
                                      </p:cBhvr>
                                      <p:to>
                                        <p:strVal val="visible"/>
                                      </p:to>
                                    </p:set>
                                    <p:anim calcmode="lin" valueType="num">
                                      <p:cBhvr additive="base">
                                        <p:cTn id="107" dur="500" fill="hold"/>
                                        <p:tgtEl>
                                          <p:spTgt spid="30"/>
                                        </p:tgtEl>
                                        <p:attrNameLst>
                                          <p:attrName>ppt_x</p:attrName>
                                        </p:attrNameLst>
                                      </p:cBhvr>
                                      <p:tavLst>
                                        <p:tav tm="0">
                                          <p:val>
                                            <p:strVal val="1+#ppt_w/2"/>
                                          </p:val>
                                        </p:tav>
                                        <p:tav tm="100000">
                                          <p:val>
                                            <p:strVal val="#ppt_x"/>
                                          </p:val>
                                        </p:tav>
                                      </p:tavLst>
                                    </p:anim>
                                    <p:anim calcmode="lin" valueType="num">
                                      <p:cBhvr additive="base">
                                        <p:cTn id="108" dur="500" fill="hold"/>
                                        <p:tgtEl>
                                          <p:spTgt spid="30"/>
                                        </p:tgtEl>
                                        <p:attrNameLst>
                                          <p:attrName>ppt_y</p:attrName>
                                        </p:attrNameLst>
                                      </p:cBhvr>
                                      <p:tavLst>
                                        <p:tav tm="0">
                                          <p:val>
                                            <p:strVal val="#ppt_y"/>
                                          </p:val>
                                        </p:tav>
                                        <p:tav tm="100000">
                                          <p:val>
                                            <p:strVal val="#ppt_y"/>
                                          </p:val>
                                        </p:tav>
                                      </p:tavLst>
                                    </p:anim>
                                  </p:childTnLst>
                                </p:cTn>
                              </p:par>
                            </p:childTnLst>
                          </p:cTn>
                        </p:par>
                        <p:par>
                          <p:cTn id="109" fill="hold">
                            <p:stCondLst>
                              <p:cond delay="8500"/>
                            </p:stCondLst>
                            <p:childTnLst>
                              <p:par>
                                <p:cTn id="110" presetID="41" presetClass="entr" presetSubtype="0" fill="hold" grpId="0" nodeType="afterEffect">
                                  <p:stCondLst>
                                    <p:cond delay="0"/>
                                  </p:stCondLst>
                                  <p:iterate type="lt">
                                    <p:tmPct val="10000"/>
                                  </p:iterate>
                                  <p:childTnLst>
                                    <p:set>
                                      <p:cBhvr>
                                        <p:cTn id="111" dur="1" fill="hold">
                                          <p:stCondLst>
                                            <p:cond delay="0"/>
                                          </p:stCondLst>
                                        </p:cTn>
                                        <p:tgtEl>
                                          <p:spTgt spid="3"/>
                                        </p:tgtEl>
                                        <p:attrNameLst>
                                          <p:attrName>style.visibility</p:attrName>
                                        </p:attrNameLst>
                                      </p:cBhvr>
                                      <p:to>
                                        <p:strVal val="visible"/>
                                      </p:to>
                                    </p:set>
                                    <p:anim calcmode="lin" valueType="num">
                                      <p:cBhvr>
                                        <p:cTn id="1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13" dur="500" fill="hold"/>
                                        <p:tgtEl>
                                          <p:spTgt spid="3"/>
                                        </p:tgtEl>
                                        <p:attrNameLst>
                                          <p:attrName>ppt_y</p:attrName>
                                        </p:attrNameLst>
                                      </p:cBhvr>
                                      <p:tavLst>
                                        <p:tav tm="0">
                                          <p:val>
                                            <p:strVal val="#ppt_y"/>
                                          </p:val>
                                        </p:tav>
                                        <p:tav tm="100000">
                                          <p:val>
                                            <p:strVal val="#ppt_y"/>
                                          </p:val>
                                        </p:tav>
                                      </p:tavLst>
                                    </p:anim>
                                    <p:anim calcmode="lin" valueType="num">
                                      <p:cBhvr>
                                        <p:cTn id="1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6" dur="500" tmFilter="0,0; .5, 1; 1, 1"/>
                                        <p:tgtEl>
                                          <p:spTgt spid="3"/>
                                        </p:tgtEl>
                                      </p:cBhvr>
                                    </p:animEffect>
                                  </p:childTnLst>
                                </p:cTn>
                              </p:par>
                            </p:childTnLst>
                          </p:cTn>
                        </p:par>
                        <p:par>
                          <p:cTn id="117" fill="hold">
                            <p:stCondLst>
                              <p:cond delay="10500"/>
                            </p:stCondLst>
                            <p:childTnLst>
                              <p:par>
                                <p:cTn id="118" presetID="42" presetClass="entr" presetSubtype="0" fill="hold" grpId="0" nodeType="after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fade">
                                      <p:cBhvr>
                                        <p:cTn id="120" dur="1000"/>
                                        <p:tgtEl>
                                          <p:spTgt spid="34"/>
                                        </p:tgtEl>
                                      </p:cBhvr>
                                    </p:animEffect>
                                    <p:anim calcmode="lin" valueType="num">
                                      <p:cBhvr>
                                        <p:cTn id="121" dur="1000" fill="hold"/>
                                        <p:tgtEl>
                                          <p:spTgt spid="34"/>
                                        </p:tgtEl>
                                        <p:attrNameLst>
                                          <p:attrName>ppt_x</p:attrName>
                                        </p:attrNameLst>
                                      </p:cBhvr>
                                      <p:tavLst>
                                        <p:tav tm="0">
                                          <p:val>
                                            <p:strVal val="#ppt_x"/>
                                          </p:val>
                                        </p:tav>
                                        <p:tav tm="100000">
                                          <p:val>
                                            <p:strVal val="#ppt_x"/>
                                          </p:val>
                                        </p:tav>
                                      </p:tavLst>
                                    </p:anim>
                                    <p:anim calcmode="lin" valueType="num">
                                      <p:cBhvr>
                                        <p:cTn id="12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24" grpId="0"/>
      <p:bldP spid="25" grpId="0"/>
      <p:bldP spid="26" grpId="0"/>
      <p:bldP spid="2" grpId="0"/>
      <p:bldP spid="29" grpId="0" bldLvl="0" animBg="1"/>
      <p:bldP spid="3" grpId="0"/>
      <p:bldP spid="34" grpId="0"/>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7"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6"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525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p:cNvSpPr>
            <a:spLocks noChangeArrowheads="1"/>
          </p:cNvSpPr>
          <p:nvPr/>
        </p:nvSpPr>
        <p:spPr bwMode="auto">
          <a:xfrm>
            <a:off x="2073278" y="877323"/>
            <a:ext cx="6264275"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也叫计算机会计，是指以电子计算机为主体的信息技术在会计工作的应用。</a:t>
            </a:r>
            <a:r>
              <a:rPr lang="zh-CN" altLang="zh-CN" sz="1500" dirty="0">
                <a:solidFill>
                  <a:schemeClr val="tx1">
                    <a:lumMod val="85000"/>
                    <a:lumOff val="15000"/>
                  </a:schemeClr>
                </a:solidFill>
                <a:latin typeface="微软雅黑" panose="020B0503020204020204" pitchFamily="34" charset="-122"/>
                <a:ea typeface="微软雅黑" panose="020B0503020204020204" pitchFamily="34" charset="-122"/>
              </a:rPr>
              <a:t>具体而言，就是利用会计软件，指挥各种计算机设备替代手工完成或在手工下很难完成的会计工作过程</a:t>
            </a:r>
            <a:endPar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广义上来讲就是指与会计工作电算化有关的所有工作，包括会计电算化软件的开发与应用、会计电算化人才的培训、会计电算化的宏观规划，会计电算化制度建设、会计电算化软件市场的培育与发展</a:t>
            </a:r>
            <a:r>
              <a:rPr lang="zh-CN" altLang="en-US" sz="15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等</a:t>
            </a:r>
            <a:endParaRPr lang="en-US" altLang="zh-CN" sz="15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5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会计电算化是一个人机相结合的系统，其基本构成包括会计人员、硬件资源、软件资源和信息资源等要素，其核心部分则是功能完善的会计软件资源。</a:t>
            </a:r>
            <a:endParaRPr lang="en-US" altLang="zh-CN" sz="15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000" dirty="0" smtClean="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8" name="组合 37"/>
          <p:cNvGrpSpPr/>
          <p:nvPr/>
        </p:nvGrpSpPr>
        <p:grpSpPr>
          <a:xfrm>
            <a:off x="6754789" y="3524926"/>
            <a:ext cx="2185594" cy="1224902"/>
            <a:chOff x="4304043" y="1286668"/>
            <a:chExt cx="3837944" cy="2757793"/>
          </a:xfrm>
          <a:effectLst>
            <a:outerShdw blurRad="381000" dist="254000" dir="8100000" algn="tr" rotWithShape="0">
              <a:prstClr val="black">
                <a:alpha val="40000"/>
              </a:prstClr>
            </a:outerShdw>
          </a:effectLst>
        </p:grpSpPr>
        <p:sp>
          <p:nvSpPr>
            <p:cNvPr id="39" name="圆角矩形 3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4351930" y="1330004"/>
              <a:ext cx="3742172" cy="2671122"/>
            </a:xfrm>
            <a:prstGeom prst="round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4355783" y="3524926"/>
            <a:ext cx="2185594" cy="1224902"/>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50" name="圆角矩形 49"/>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1916262" y="3524926"/>
            <a:ext cx="2185594" cy="1224902"/>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57" name="圆角矩形 56"/>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会计电算化的概述</a:t>
            </a:r>
          </a:p>
        </p:txBody>
      </p:sp>
      <p:sp>
        <p:nvSpPr>
          <p:cNvPr id="4" name="矩形 3"/>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34" name="TextBox 33"/>
          <p:cNvSpPr txBox="1"/>
          <p:nvPr/>
        </p:nvSpPr>
        <p:spPr>
          <a:xfrm>
            <a:off x="3518974" y="65306"/>
            <a:ext cx="5028126"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会计电算化的基本构成</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1765732" y="915670"/>
            <a:ext cx="1637868" cy="850634"/>
            <a:chOff x="4304043" y="1286668"/>
            <a:chExt cx="3837944" cy="2757793"/>
          </a:xfrm>
          <a:blipFill>
            <a:blip r:embed="rId4"/>
            <a:stretch>
              <a:fillRect/>
            </a:stretch>
          </a:blipFill>
          <a:effectLst>
            <a:outerShdw blurRad="381000" dist="254000" dir="8100000" algn="tr" rotWithShape="0">
              <a:prstClr val="black">
                <a:alpha val="40000"/>
              </a:prstClr>
            </a:outerShdw>
          </a:effectLst>
        </p:grpSpPr>
        <p:sp>
          <p:nvSpPr>
            <p:cNvPr id="66" name="圆角矩形 65"/>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1786168" y="1943124"/>
            <a:ext cx="818934" cy="850634"/>
            <a:chOff x="4304043" y="1286668"/>
            <a:chExt cx="3837944" cy="2757793"/>
          </a:xfrm>
          <a:blipFill>
            <a:blip r:embed="rId5"/>
            <a:stretch>
              <a:fillRect/>
            </a:stretch>
          </a:blipFill>
          <a:effectLst>
            <a:outerShdw blurRad="381000" dist="254000" dir="8100000" algn="tr" rotWithShape="0">
              <a:prstClr val="black">
                <a:alpha val="40000"/>
              </a:prstClr>
            </a:outerShdw>
          </a:effectLst>
        </p:grpSpPr>
        <p:sp>
          <p:nvSpPr>
            <p:cNvPr id="76" name="圆角矩形 75"/>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a:off x="3720431" y="929037"/>
            <a:ext cx="851379" cy="850634"/>
            <a:chOff x="4304043" y="1286668"/>
            <a:chExt cx="3837944" cy="2757793"/>
          </a:xfrm>
          <a:blipFill>
            <a:blip r:embed="rId6"/>
            <a:stretch>
              <a:fillRect/>
            </a:stretch>
          </a:blipFill>
          <a:effectLst>
            <a:outerShdw blurRad="381000" dist="254000" dir="8100000" algn="tr" rotWithShape="0">
              <a:prstClr val="black">
                <a:alpha val="40000"/>
              </a:prstClr>
            </a:outerShdw>
          </a:effectLst>
        </p:grpSpPr>
        <p:sp>
          <p:nvSpPr>
            <p:cNvPr id="79" name="圆角矩形 78"/>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6733912" y="942404"/>
            <a:ext cx="1637868" cy="850634"/>
            <a:chOff x="4304043" y="1286668"/>
            <a:chExt cx="3837944" cy="2757793"/>
          </a:xfrm>
          <a:blipFill>
            <a:blip r:embed="rId7"/>
            <a:stretch>
              <a:fillRect/>
            </a:stretch>
          </a:blipFill>
          <a:effectLst>
            <a:outerShdw blurRad="381000" dist="254000" dir="8100000" algn="tr" rotWithShape="0">
              <a:prstClr val="black">
                <a:alpha val="40000"/>
              </a:prstClr>
            </a:outerShdw>
          </a:effectLst>
        </p:grpSpPr>
        <p:sp>
          <p:nvSpPr>
            <p:cNvPr id="82" name="圆角矩形 81"/>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a:off x="6754347" y="1919870"/>
            <a:ext cx="1637868" cy="850634"/>
            <a:chOff x="4304043" y="1286668"/>
            <a:chExt cx="3837944" cy="2757793"/>
          </a:xfrm>
          <a:blipFill>
            <a:blip r:embed="rId8"/>
            <a:stretch>
              <a:fillRect/>
            </a:stretch>
          </a:blipFill>
          <a:effectLst>
            <a:outerShdw blurRad="381000" dist="254000" dir="8100000" algn="tr" rotWithShape="0">
              <a:prstClr val="black">
                <a:alpha val="40000"/>
              </a:prstClr>
            </a:outerShdw>
          </a:effectLst>
        </p:grpSpPr>
        <p:sp>
          <p:nvSpPr>
            <p:cNvPr id="85" name="圆角矩形 84"/>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圆角矩形 85"/>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1857726" y="3771404"/>
            <a:ext cx="1637868" cy="850634"/>
            <a:chOff x="4304043" y="1286668"/>
            <a:chExt cx="3837944" cy="2757793"/>
          </a:xfrm>
          <a:blipFill>
            <a:blip r:embed="rId9"/>
            <a:stretch>
              <a:fillRect/>
            </a:stretch>
          </a:blipFill>
          <a:effectLst>
            <a:outerShdw blurRad="381000" dist="254000" dir="8100000" algn="tr" rotWithShape="0">
              <a:prstClr val="black">
                <a:alpha val="40000"/>
              </a:prstClr>
            </a:outerShdw>
          </a:effectLst>
        </p:grpSpPr>
        <p:sp>
          <p:nvSpPr>
            <p:cNvPr id="88" name="圆角矩形 87"/>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a:off x="6825787" y="3758038"/>
            <a:ext cx="1637868" cy="850634"/>
            <a:chOff x="4304043" y="1286668"/>
            <a:chExt cx="3837944" cy="2757793"/>
          </a:xfrm>
          <a:blipFill>
            <a:blip r:embed="rId10"/>
            <a:stretch>
              <a:fillRect/>
            </a:stretch>
          </a:blipFill>
          <a:effectLst>
            <a:outerShdw blurRad="381000" dist="254000" dir="8100000" algn="tr" rotWithShape="0">
              <a:prstClr val="black">
                <a:alpha val="40000"/>
              </a:prstClr>
            </a:outerShdw>
          </a:effectLst>
        </p:grpSpPr>
        <p:sp>
          <p:nvSpPr>
            <p:cNvPr id="91" name="圆角矩形 90"/>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a:off x="3518974" y="4127968"/>
            <a:ext cx="1637868" cy="850634"/>
            <a:chOff x="4304043" y="1286668"/>
            <a:chExt cx="3837944" cy="2757793"/>
          </a:xfrm>
          <a:blipFill>
            <a:blip r:embed="rId11"/>
            <a:stretch>
              <a:fillRect/>
            </a:stretch>
          </a:blipFill>
          <a:effectLst>
            <a:outerShdw blurRad="381000" dist="254000" dir="8100000" algn="tr" rotWithShape="0">
              <a:prstClr val="black">
                <a:alpha val="40000"/>
              </a:prstClr>
            </a:outerShdw>
          </a:effectLst>
        </p:grpSpPr>
        <p:sp>
          <p:nvSpPr>
            <p:cNvPr id="94" name="圆角矩形 93"/>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2708262" y="1949741"/>
            <a:ext cx="840757" cy="844017"/>
            <a:chOff x="4304043" y="1286668"/>
            <a:chExt cx="3837944" cy="2757793"/>
          </a:xfrm>
          <a:blipFill>
            <a:blip r:embed="rId12"/>
            <a:stretch>
              <a:fillRect/>
            </a:stretch>
          </a:blipFill>
          <a:effectLst>
            <a:outerShdw blurRad="381000" dist="254000" dir="8100000" algn="tr" rotWithShape="0">
              <a:prstClr val="black">
                <a:alpha val="40000"/>
              </a:prstClr>
            </a:outerShdw>
          </a:effectLst>
        </p:grpSpPr>
        <p:sp>
          <p:nvSpPr>
            <p:cNvPr id="97" name="圆角矩形 96"/>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泪滴形 99"/>
          <p:cNvSpPr/>
          <p:nvPr/>
        </p:nvSpPr>
        <p:spPr>
          <a:xfrm flipH="1">
            <a:off x="4070454" y="1946718"/>
            <a:ext cx="909476" cy="847040"/>
          </a:xfrm>
          <a:prstGeom prst="teardrop">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04" name="泪滴形 103"/>
          <p:cNvSpPr/>
          <p:nvPr/>
        </p:nvSpPr>
        <p:spPr>
          <a:xfrm>
            <a:off x="5348955" y="1949741"/>
            <a:ext cx="919093" cy="854558"/>
          </a:xfrm>
          <a:prstGeom prst="teardrop">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nvGrpSpPr>
          <p:cNvPr id="107" name="组合 106"/>
          <p:cNvGrpSpPr/>
          <p:nvPr/>
        </p:nvGrpSpPr>
        <p:grpSpPr>
          <a:xfrm>
            <a:off x="4121350" y="2955568"/>
            <a:ext cx="858580" cy="802470"/>
            <a:chOff x="4237790" y="4017366"/>
            <a:chExt cx="1757290" cy="1757290"/>
          </a:xfrm>
        </p:grpSpPr>
        <p:sp>
          <p:nvSpPr>
            <p:cNvPr id="108" name="泪滴形 107"/>
            <p:cNvSpPr/>
            <p:nvPr/>
          </p:nvSpPr>
          <p:spPr>
            <a:xfrm flipH="1" flipV="1">
              <a:off x="4237790" y="4017366"/>
              <a:ext cx="1757290" cy="1757290"/>
            </a:xfrm>
            <a:prstGeom prst="teardrop">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10" name="文本框 22"/>
            <p:cNvSpPr txBox="1"/>
            <p:nvPr/>
          </p:nvSpPr>
          <p:spPr>
            <a:xfrm>
              <a:off x="4476587" y="4491620"/>
              <a:ext cx="1322871" cy="80878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信息</a:t>
              </a:r>
            </a:p>
          </p:txBody>
        </p:sp>
      </p:grpSp>
      <p:sp>
        <p:nvSpPr>
          <p:cNvPr id="112" name="泪滴形 111"/>
          <p:cNvSpPr/>
          <p:nvPr/>
        </p:nvSpPr>
        <p:spPr>
          <a:xfrm flipV="1">
            <a:off x="5376915" y="2955568"/>
            <a:ext cx="891133" cy="771923"/>
          </a:xfrm>
          <a:prstGeom prst="teardrop">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15" name="文本框 22"/>
          <p:cNvSpPr txBox="1"/>
          <p:nvPr/>
        </p:nvSpPr>
        <p:spPr>
          <a:xfrm>
            <a:off x="4238022" y="2160521"/>
            <a:ext cx="646331"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硬件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6" name="文本框 22"/>
          <p:cNvSpPr txBox="1"/>
          <p:nvPr/>
        </p:nvSpPr>
        <p:spPr>
          <a:xfrm>
            <a:off x="5499315" y="2160521"/>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软件</a:t>
            </a:r>
          </a:p>
        </p:txBody>
      </p:sp>
      <p:sp>
        <p:nvSpPr>
          <p:cNvPr id="117" name="文本框 22"/>
          <p:cNvSpPr txBox="1"/>
          <p:nvPr/>
        </p:nvSpPr>
        <p:spPr>
          <a:xfrm>
            <a:off x="5485335" y="3172137"/>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人员</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par>
                                <p:cTn id="8" presetID="2" presetClass="entr" presetSubtype="12"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 calcmode="lin" valueType="num">
                                      <p:cBhvr additive="base">
                                        <p:cTn id="10" dur="750" fill="hold"/>
                                        <p:tgtEl>
                                          <p:spTgt spid="107"/>
                                        </p:tgtEl>
                                        <p:attrNameLst>
                                          <p:attrName>ppt_x</p:attrName>
                                        </p:attrNameLst>
                                      </p:cBhvr>
                                      <p:tavLst>
                                        <p:tav tm="0">
                                          <p:val>
                                            <p:strVal val="0-#ppt_w/2"/>
                                          </p:val>
                                        </p:tav>
                                        <p:tav tm="100000">
                                          <p:val>
                                            <p:strVal val="#ppt_x"/>
                                          </p:val>
                                        </p:tav>
                                      </p:tavLst>
                                    </p:anim>
                                    <p:anim calcmode="lin" valueType="num">
                                      <p:cBhvr additive="base">
                                        <p:cTn id="11" dur="75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20" name="TextBox 19"/>
          <p:cNvSpPr txBox="1"/>
          <p:nvPr/>
        </p:nvSpPr>
        <p:spPr>
          <a:xfrm>
            <a:off x="1838960" y="65306"/>
            <a:ext cx="715436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会计电算化与传统手工会计的区别</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表格 16"/>
          <p:cNvGraphicFramePr>
            <a:graphicFrameLocks noGrp="1"/>
          </p:cNvGraphicFramePr>
          <p:nvPr>
            <p:extLst>
              <p:ext uri="{D42A27DB-BD31-4B8C-83A1-F6EECF244321}">
                <p14:modId xmlns:p14="http://schemas.microsoft.com/office/powerpoint/2010/main" val="129733595"/>
              </p:ext>
            </p:extLst>
          </p:nvPr>
        </p:nvGraphicFramePr>
        <p:xfrm>
          <a:off x="1838957" y="947122"/>
          <a:ext cx="6962143" cy="3980479"/>
        </p:xfrm>
        <a:graphic>
          <a:graphicData uri="http://schemas.openxmlformats.org/drawingml/2006/table">
            <a:tbl>
              <a:tblPr/>
              <a:tblGrid>
                <a:gridCol w="1559148">
                  <a:extLst>
                    <a:ext uri="{9D8B030D-6E8A-4147-A177-3AD203B41FA5}">
                      <a16:colId xmlns:a16="http://schemas.microsoft.com/office/drawing/2014/main" xmlns="" val="20000"/>
                    </a:ext>
                  </a:extLst>
                </a:gridCol>
                <a:gridCol w="2883798">
                  <a:extLst>
                    <a:ext uri="{9D8B030D-6E8A-4147-A177-3AD203B41FA5}">
                      <a16:colId xmlns:a16="http://schemas.microsoft.com/office/drawing/2014/main" xmlns="" val="20001"/>
                    </a:ext>
                  </a:extLst>
                </a:gridCol>
                <a:gridCol w="2519197">
                  <a:extLst>
                    <a:ext uri="{9D8B030D-6E8A-4147-A177-3AD203B41FA5}">
                      <a16:colId xmlns:a16="http://schemas.microsoft.com/office/drawing/2014/main" xmlns="" val="20002"/>
                    </a:ext>
                  </a:extLst>
                </a:gridCol>
              </a:tblGrid>
              <a:tr h="267210">
                <a:tc>
                  <a:txBody>
                    <a:bodyPr/>
                    <a:lstStyle/>
                    <a:p>
                      <a:pPr algn="ctr" fontAlgn="ctr"/>
                      <a:r>
                        <a:rPr lang="zh-CN" altLang="en-US" sz="1200" b="0" i="0" u="none" strike="noStrike" dirty="0" smtClean="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分类</a:t>
                      </a:r>
                      <a:endParaRPr lang="zh-CN" altLang="en-US" sz="12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en-US" sz="1200" b="0" i="0" u="none" strike="noStrike" dirty="0" smtClean="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传统手工</a:t>
                      </a:r>
                      <a:endParaRPr lang="zh-CN" altLang="en-US" sz="12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en-US" sz="1200" b="0" i="0" u="none" strike="noStrike" dirty="0" smtClean="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电算化</a:t>
                      </a:r>
                      <a:endParaRPr lang="zh-CN" altLang="en-US" sz="12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2"/>
                  </a:ext>
                </a:extLst>
              </a:tr>
              <a:tr h="693693">
                <a:tc>
                  <a:txBody>
                    <a:bodyPr/>
                    <a:lstStyle/>
                    <a:p>
                      <a:pPr algn="ctr" fontAlgn="ctr"/>
                      <a:r>
                        <a:rPr lang="en-US" altLang="zh-CN" sz="1800" b="0" i="0" u="none" strike="noStrike" dirty="0" smtClean="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1 </a:t>
                      </a:r>
                      <a:r>
                        <a:rPr lang="zh-CN" altLang="en-US" sz="1800" b="0" i="0" u="none" strike="noStrike" dirty="0" smtClean="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运算工具不同</a:t>
                      </a:r>
                      <a:endParaRPr lang="en-US" altLang="zh-CN"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zh-CN" sz="1800" kern="1200" dirty="0" smtClean="0">
                          <a:solidFill>
                            <a:schemeClr val="tx1"/>
                          </a:solidFill>
                          <a:effectLst/>
                          <a:latin typeface="+mn-lt"/>
                          <a:ea typeface="+mn-ea"/>
                          <a:cs typeface="+mn-cs"/>
                        </a:rPr>
                        <a:t>纸、笔、算盘、计算器</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fontAlgn="ctr" latinLnBrk="0" hangingPunct="1"/>
                      <a:r>
                        <a:rPr lang="zh-CN" altLang="en-US" sz="1800" kern="1200" dirty="0" smtClean="0">
                          <a:solidFill>
                            <a:schemeClr val="tx1"/>
                          </a:solidFill>
                          <a:effectLst/>
                          <a:latin typeface="+mn-lt"/>
                          <a:ea typeface="+mn-ea"/>
                          <a:cs typeface="+mn-cs"/>
                          <a:sym typeface="微软雅黑 Light" panose="020B0502040204020203" pitchFamily="34" charset="-122"/>
                        </a:rPr>
                        <a:t>计算机</a:t>
                      </a:r>
                      <a:endParaRPr lang="zh-CN" altLang="en-US" sz="1800" kern="1200" dirty="0">
                        <a:solidFill>
                          <a:schemeClr val="tx1"/>
                        </a:solidFill>
                        <a:effectLst/>
                        <a:latin typeface="+mn-lt"/>
                        <a:ea typeface="+mn-ea"/>
                        <a:cs typeface="+mn-cs"/>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3"/>
                  </a:ext>
                </a:extLst>
              </a:tr>
              <a:tr h="848358">
                <a:tc>
                  <a:txBody>
                    <a:bodyPr/>
                    <a:lstStyle/>
                    <a:p>
                      <a:pPr algn="ctr" fontAlgn="ctr"/>
                      <a:r>
                        <a:rPr lang="en-US" altLang="zh-CN" sz="1800" b="0" i="0" u="none" strike="noStrike" dirty="0" smtClean="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2 </a:t>
                      </a:r>
                      <a:r>
                        <a:rPr lang="zh-CN" altLang="en-US" sz="1800" b="0" i="0" u="none" strike="noStrike" dirty="0" smtClean="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信息载体不同</a:t>
                      </a:r>
                      <a:endParaRPr lang="en-US" altLang="zh-CN"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zh-CN" sz="1800" kern="1200" dirty="0" smtClean="0">
                          <a:solidFill>
                            <a:schemeClr val="tx1"/>
                          </a:solidFill>
                          <a:effectLst/>
                          <a:latin typeface="+mn-lt"/>
                          <a:ea typeface="+mn-ea"/>
                          <a:cs typeface="+mn-cs"/>
                        </a:rPr>
                        <a:t>纸张</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zh-CN" sz="1800" kern="1200" dirty="0" smtClean="0">
                          <a:solidFill>
                            <a:schemeClr val="tx1"/>
                          </a:solidFill>
                          <a:effectLst/>
                          <a:latin typeface="+mn-lt"/>
                          <a:ea typeface="+mn-ea"/>
                          <a:cs typeface="+mn-cs"/>
                        </a:rPr>
                        <a:t>磁盘、光盘</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4"/>
                  </a:ext>
                </a:extLst>
              </a:tr>
              <a:tr h="897918">
                <a:tc>
                  <a:txBody>
                    <a:bodyPr/>
                    <a:lstStyle/>
                    <a:p>
                      <a:pPr algn="ctr" fontAlgn="ctr"/>
                      <a:r>
                        <a:rPr lang="en-US" altLang="zh-CN" sz="1800" b="0" i="0" u="none" strike="noStrike" dirty="0" smtClean="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3 </a:t>
                      </a:r>
                      <a:r>
                        <a:rPr lang="zh-CN" altLang="en-US" sz="1800" b="0" i="0" u="none" strike="noStrike" dirty="0" smtClean="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账务处理的程序不同</a:t>
                      </a:r>
                      <a:endParaRPr lang="en-US" altLang="zh-CN"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zh-CN" sz="1800" kern="1200" dirty="0" smtClean="0">
                          <a:solidFill>
                            <a:schemeClr val="tx1"/>
                          </a:solidFill>
                          <a:effectLst/>
                          <a:latin typeface="+mn-lt"/>
                          <a:ea typeface="+mn-ea"/>
                          <a:cs typeface="+mn-cs"/>
                        </a:rPr>
                        <a:t>手工分类、计算、过账和登记</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zh-CN" sz="1800" kern="1200" dirty="0" smtClean="0">
                          <a:solidFill>
                            <a:schemeClr val="tx1"/>
                          </a:solidFill>
                          <a:effectLst/>
                          <a:latin typeface="+mn-lt"/>
                          <a:ea typeface="+mn-ea"/>
                          <a:cs typeface="+mn-cs"/>
                        </a:rPr>
                        <a:t>软件系统自动</a:t>
                      </a:r>
                      <a:r>
                        <a:rPr lang="zh-CN" altLang="en-US" sz="1800" kern="1200" dirty="0" smtClean="0">
                          <a:solidFill>
                            <a:schemeClr val="tx1"/>
                          </a:solidFill>
                          <a:effectLst/>
                          <a:latin typeface="+mn-lt"/>
                          <a:ea typeface="+mn-ea"/>
                          <a:cs typeface="+mn-cs"/>
                        </a:rPr>
                        <a:t>运算</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5"/>
                  </a:ext>
                </a:extLst>
              </a:tr>
              <a:tr h="1273300">
                <a:tc>
                  <a:txBody>
                    <a:bodyPr/>
                    <a:lstStyle/>
                    <a:p>
                      <a:pPr algn="ctr" fontAlgn="ctr"/>
                      <a:r>
                        <a:rPr lang="en-US" altLang="zh-CN" sz="1800" b="0" i="0" u="none" strike="noStrike" dirty="0" smtClean="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4 </a:t>
                      </a:r>
                      <a:r>
                        <a:rPr lang="zh-CN" altLang="en-US" sz="1800" b="0" i="0" u="none" strike="noStrike" dirty="0" smtClean="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rPr>
                        <a:t>数据查找方式和能力</a:t>
                      </a:r>
                      <a:endParaRPr lang="en-US" altLang="zh-CN" sz="1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en-US" sz="1800" kern="1200" dirty="0" smtClean="0">
                          <a:solidFill>
                            <a:schemeClr val="tx1"/>
                          </a:solidFill>
                          <a:effectLst/>
                          <a:latin typeface="+mn-lt"/>
                          <a:ea typeface="+mn-ea"/>
                          <a:cs typeface="+mn-cs"/>
                        </a:rPr>
                        <a:t>手工</a:t>
                      </a:r>
                      <a:r>
                        <a:rPr lang="zh-CN" altLang="zh-CN" sz="1800" kern="1200" dirty="0" smtClean="0">
                          <a:solidFill>
                            <a:schemeClr val="tx1"/>
                          </a:solidFill>
                          <a:effectLst/>
                          <a:latin typeface="+mn-lt"/>
                          <a:ea typeface="+mn-ea"/>
                          <a:cs typeface="+mn-cs"/>
                        </a:rPr>
                        <a:t>翻阅各种凭证、账簿、报表，查找速度慢</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zh-CN" altLang="zh-CN" sz="1800" kern="1200" dirty="0" smtClean="0">
                          <a:solidFill>
                            <a:schemeClr val="tx1"/>
                          </a:solidFill>
                          <a:effectLst/>
                          <a:latin typeface="+mn-lt"/>
                          <a:ea typeface="+mn-ea"/>
                          <a:cs typeface="+mn-cs"/>
                        </a:rPr>
                        <a:t>利用计算机的超级处理能力，查找方便、迅速</a:t>
                      </a:r>
                      <a:endParaRPr lang="zh-CN" altLang="en-US" sz="800" b="0" i="0" u="none" strike="noStrike" dirty="0">
                        <a:solidFill>
                          <a:schemeClr val="tx1">
                            <a:lumMod val="85000"/>
                            <a:lumOff val="15000"/>
                          </a:schemeClr>
                        </a:solidFill>
                        <a:effectLst/>
                        <a:latin typeface="微软雅黑 Light" panose="020B0502040204020203" pitchFamily="34" charset="-122"/>
                        <a:ea typeface="微软雅黑 Light" panose="020B0502040204020203" pitchFamily="34" charset="-122"/>
                        <a:sym typeface="微软雅黑 Light" panose="020B0502040204020203" pitchFamily="34" charset="-122"/>
                      </a:endParaRPr>
                    </a:p>
                  </a:txBody>
                  <a:tcPr marL="4807" marR="4807" marT="36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6"/>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0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750"/>
                                        <p:tgtEl>
                                          <p:spTgt spid="17"/>
                                        </p:tgtEl>
                                      </p:cBhvr>
                                    </p:animEffect>
                                    <p:anim calcmode="lin" valueType="num">
                                      <p:cBhvr>
                                        <p:cTn id="13" dur="750" fill="hold"/>
                                        <p:tgtEl>
                                          <p:spTgt spid="17"/>
                                        </p:tgtEl>
                                        <p:attrNameLst>
                                          <p:attrName>ppt_x</p:attrName>
                                        </p:attrNameLst>
                                      </p:cBhvr>
                                      <p:tavLst>
                                        <p:tav tm="0">
                                          <p:val>
                                            <p:strVal val="#ppt_x"/>
                                          </p:val>
                                        </p:tav>
                                        <p:tav tm="100000">
                                          <p:val>
                                            <p:strVal val="#ppt_x"/>
                                          </p:val>
                                        </p:tav>
                                      </p:tavLst>
                                    </p:anim>
                                    <p:anim calcmode="lin" valueType="num">
                                      <p:cBhvr>
                                        <p:cTn id="14" dur="7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会计电算化的作用</a:t>
            </a:r>
          </a:p>
        </p:txBody>
      </p:sp>
      <p:sp>
        <p:nvSpPr>
          <p:cNvPr id="26" name="矩形 25"/>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5"/>
          <p:cNvSpPr/>
          <p:nvPr/>
        </p:nvSpPr>
        <p:spPr>
          <a:xfrm>
            <a:off x="1886384" y="3522266"/>
            <a:ext cx="3700874" cy="190580"/>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79" name="任意多边形 6"/>
          <p:cNvSpPr/>
          <p:nvPr/>
        </p:nvSpPr>
        <p:spPr>
          <a:xfrm>
            <a:off x="2323804" y="2846584"/>
            <a:ext cx="2806465" cy="19800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80" name="任意多边形 9"/>
          <p:cNvSpPr/>
          <p:nvPr/>
        </p:nvSpPr>
        <p:spPr>
          <a:xfrm>
            <a:off x="2765983" y="2184514"/>
            <a:ext cx="1894602" cy="19800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grpSp>
        <p:nvGrpSpPr>
          <p:cNvPr id="81" name="组合 80"/>
          <p:cNvGrpSpPr/>
          <p:nvPr/>
        </p:nvGrpSpPr>
        <p:grpSpPr>
          <a:xfrm>
            <a:off x="2783967" y="863997"/>
            <a:ext cx="1871329" cy="1332892"/>
            <a:chOff x="2100192" y="1426539"/>
            <a:chExt cx="2808288" cy="2398713"/>
          </a:xfrm>
        </p:grpSpPr>
        <p:sp>
          <p:nvSpPr>
            <p:cNvPr id="82" name="右箭头 8"/>
            <p:cNvSpPr/>
            <p:nvPr/>
          </p:nvSpPr>
          <p:spPr>
            <a:xfrm rot="16200000">
              <a:off x="2304979" y="1221752"/>
              <a:ext cx="2398713" cy="2808288"/>
            </a:xfrm>
            <a:prstGeom prst="rightArrow">
              <a:avLst>
                <a:gd name="adj1" fmla="val 71174"/>
                <a:gd name="adj2" fmla="val 66350"/>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83" name="文本框 20"/>
            <p:cNvSpPr txBox="1"/>
            <p:nvPr/>
          </p:nvSpPr>
          <p:spPr>
            <a:xfrm flipH="1">
              <a:off x="2704425" y="2309657"/>
              <a:ext cx="1580772" cy="1412404"/>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1500" b="1" dirty="0" smtClean="0">
                  <a:solidFill>
                    <a:schemeClr val="bg2"/>
                  </a:solidFill>
                  <a:latin typeface="微软雅黑" panose="020B0503020204020204" pitchFamily="34" charset="-122"/>
                  <a:ea typeface="微软雅黑" panose="020B0503020204020204" pitchFamily="34" charset="-122"/>
                  <a:sym typeface="Arial" panose="020B0604020202020204" pitchFamily="34" charset="0"/>
                </a:rPr>
                <a:t>促进管理工作的现代化</a:t>
              </a:r>
              <a:endParaRPr lang="zh-CN" altLang="en-US" sz="15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84" name="组合 83"/>
          <p:cNvGrpSpPr/>
          <p:nvPr/>
        </p:nvGrpSpPr>
        <p:grpSpPr>
          <a:xfrm>
            <a:off x="2765983" y="2382516"/>
            <a:ext cx="1918932" cy="477680"/>
            <a:chOff x="2073204" y="4063377"/>
            <a:chExt cx="2879725" cy="612775"/>
          </a:xfrm>
        </p:grpSpPr>
        <p:sp>
          <p:nvSpPr>
            <p:cNvPr id="85" name="矩形 84"/>
            <p:cNvSpPr/>
            <p:nvPr/>
          </p:nvSpPr>
          <p:spPr>
            <a:xfrm>
              <a:off x="2073204" y="4063377"/>
              <a:ext cx="2879725" cy="612775"/>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86" name="文本框 20"/>
            <p:cNvSpPr txBox="1"/>
            <p:nvPr/>
          </p:nvSpPr>
          <p:spPr>
            <a:xfrm flipH="1">
              <a:off x="2100192" y="4150244"/>
              <a:ext cx="2852737" cy="355338"/>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1200" b="1" dirty="0" smtClean="0">
                  <a:solidFill>
                    <a:schemeClr val="bg2"/>
                  </a:solidFill>
                  <a:latin typeface="微软雅黑" panose="020B0503020204020204" pitchFamily="34" charset="-122"/>
                  <a:ea typeface="微软雅黑" panose="020B0503020204020204" pitchFamily="34" charset="-122"/>
                  <a:sym typeface="Arial" panose="020B0604020202020204" pitchFamily="34" charset="0"/>
                </a:rPr>
                <a:t>使会计信息全面及时准确</a:t>
              </a:r>
              <a:endParaRPr lang="zh-CN" altLang="en-US" sz="12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87" name="组合 86"/>
          <p:cNvGrpSpPr/>
          <p:nvPr/>
        </p:nvGrpSpPr>
        <p:grpSpPr>
          <a:xfrm>
            <a:off x="2334382" y="3044585"/>
            <a:ext cx="2844070" cy="477680"/>
            <a:chOff x="1425504" y="4912690"/>
            <a:chExt cx="4268070" cy="612775"/>
          </a:xfrm>
        </p:grpSpPr>
        <p:sp>
          <p:nvSpPr>
            <p:cNvPr id="88" name="矩形 87"/>
            <p:cNvSpPr/>
            <p:nvPr/>
          </p:nvSpPr>
          <p:spPr>
            <a:xfrm>
              <a:off x="1425504" y="4912690"/>
              <a:ext cx="4175125" cy="612775"/>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89" name="文本框 20"/>
            <p:cNvSpPr txBox="1"/>
            <p:nvPr/>
          </p:nvSpPr>
          <p:spPr>
            <a:xfrm flipH="1">
              <a:off x="1500223" y="4971043"/>
              <a:ext cx="4193351" cy="37508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1300" b="1" dirty="0" smtClean="0">
                  <a:solidFill>
                    <a:schemeClr val="bg2"/>
                  </a:solidFill>
                  <a:latin typeface="微软雅黑" panose="020B0503020204020204" pitchFamily="34" charset="-122"/>
                  <a:ea typeface="微软雅黑" panose="020B0503020204020204" pitchFamily="34" charset="-122"/>
                  <a:sym typeface="Arial" panose="020B0604020202020204" pitchFamily="34" charset="0"/>
                </a:rPr>
                <a:t>提高会计人员素质，促进职能转变</a:t>
              </a:r>
              <a:endParaRPr lang="zh-CN" altLang="en-US" sz="13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90" name="组合 89"/>
          <p:cNvGrpSpPr/>
          <p:nvPr/>
        </p:nvGrpSpPr>
        <p:grpSpPr>
          <a:xfrm>
            <a:off x="1886384" y="3715317"/>
            <a:ext cx="3694527" cy="476443"/>
            <a:chOff x="709542" y="5773115"/>
            <a:chExt cx="5588000" cy="611188"/>
          </a:xfrm>
        </p:grpSpPr>
        <p:sp>
          <p:nvSpPr>
            <p:cNvPr id="91" name="矩形 90"/>
            <p:cNvSpPr/>
            <p:nvPr/>
          </p:nvSpPr>
          <p:spPr>
            <a:xfrm>
              <a:off x="709542" y="5773115"/>
              <a:ext cx="5588000" cy="611188"/>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92" name="文本框 20"/>
            <p:cNvSpPr txBox="1"/>
            <p:nvPr/>
          </p:nvSpPr>
          <p:spPr>
            <a:xfrm flipH="1">
              <a:off x="952295" y="5813114"/>
              <a:ext cx="5234212" cy="513267"/>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smtClean="0">
                  <a:solidFill>
                    <a:schemeClr val="bg2"/>
                  </a:solidFill>
                  <a:latin typeface="微软雅黑" panose="020B0503020204020204" pitchFamily="34" charset="-122"/>
                  <a:ea typeface="微软雅黑" panose="020B0503020204020204" pitchFamily="34" charset="-122"/>
                  <a:sym typeface="Arial" panose="020B0604020202020204" pitchFamily="34" charset="0"/>
                </a:rPr>
                <a:t>促进会计工作规范化</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grpSp>
      <p:cxnSp>
        <p:nvCxnSpPr>
          <p:cNvPr id="93" name="直接连接符 92"/>
          <p:cNvCxnSpPr/>
          <p:nvPr/>
        </p:nvCxnSpPr>
        <p:spPr bwMode="auto">
          <a:xfrm flipV="1">
            <a:off x="5590803" y="3946553"/>
            <a:ext cx="455840" cy="6986"/>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连接符 93"/>
          <p:cNvCxnSpPr/>
          <p:nvPr/>
        </p:nvCxnSpPr>
        <p:spPr bwMode="auto">
          <a:xfrm flipV="1">
            <a:off x="5130268" y="3236267"/>
            <a:ext cx="916375" cy="4465"/>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接连接符 94"/>
          <p:cNvCxnSpPr/>
          <p:nvPr/>
        </p:nvCxnSpPr>
        <p:spPr bwMode="auto">
          <a:xfrm>
            <a:off x="4751278" y="2584198"/>
            <a:ext cx="1295365"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接连接符 95"/>
          <p:cNvCxnSpPr/>
          <p:nvPr/>
        </p:nvCxnSpPr>
        <p:spPr bwMode="auto">
          <a:xfrm>
            <a:off x="4511361" y="1816015"/>
            <a:ext cx="153528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文本框 28"/>
          <p:cNvSpPr txBox="1"/>
          <p:nvPr/>
        </p:nvSpPr>
        <p:spPr>
          <a:xfrm>
            <a:off x="6212729" y="4382342"/>
            <a:ext cx="2766171" cy="784830"/>
          </a:xfrm>
          <a:prstGeom prst="rect">
            <a:avLst/>
          </a:prstGeom>
          <a:noFill/>
        </p:spPr>
        <p:txBody>
          <a:bodyPr wrap="square" rtlCol="0">
            <a:spAutoFit/>
          </a:bodyPr>
          <a:lstStyle/>
          <a:p>
            <a:pPr algn="just"/>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计算机的数据处理速度大大快于手工，大大提高了会计工作的效率</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98" name="文本框 29"/>
          <p:cNvSpPr txBox="1"/>
          <p:nvPr/>
        </p:nvSpPr>
        <p:spPr>
          <a:xfrm>
            <a:off x="6212728" y="3597512"/>
            <a:ext cx="2677271" cy="784830"/>
          </a:xfrm>
          <a:prstGeom prst="rect">
            <a:avLst/>
          </a:prstGeom>
          <a:noFill/>
        </p:spPr>
        <p:txBody>
          <a:bodyPr wrap="square" rtlCol="0">
            <a:spAutoFit/>
          </a:bodyPr>
          <a:lstStyle/>
          <a:p>
            <a:pPr algn="just"/>
            <a:r>
              <a:rPr lang="zh-CN" altLang="en-US" sz="1500" dirty="0">
                <a:solidFill>
                  <a:schemeClr val="bg2">
                    <a:lumMod val="25000"/>
                  </a:schemeClr>
                </a:solidFill>
                <a:latin typeface="微软雅黑" panose="020B0503020204020204" pitchFamily="34" charset="-122"/>
                <a:ea typeface="微软雅黑" panose="020B0503020204020204" pitchFamily="34" charset="-122"/>
              </a:rPr>
              <a:t>进行标准化、规范化的</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操作，从</a:t>
            </a:r>
            <a:r>
              <a:rPr lang="zh-CN" altLang="en-US" sz="1500" dirty="0">
                <a:solidFill>
                  <a:schemeClr val="bg2">
                    <a:lumMod val="25000"/>
                  </a:schemeClr>
                </a:solidFill>
                <a:latin typeface="微软雅黑" panose="020B0503020204020204" pitchFamily="34" charset="-122"/>
                <a:ea typeface="微软雅黑" panose="020B0503020204020204" pitchFamily="34" charset="-122"/>
              </a:rPr>
              <a:t>客观上促进了手动操作中不规范，易疏漏等问题的</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解决</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99" name="文本框 30"/>
          <p:cNvSpPr txBox="1"/>
          <p:nvPr/>
        </p:nvSpPr>
        <p:spPr>
          <a:xfrm>
            <a:off x="6212729" y="2827624"/>
            <a:ext cx="2677271" cy="784830"/>
          </a:xfrm>
          <a:prstGeom prst="rect">
            <a:avLst/>
          </a:prstGeom>
          <a:noFill/>
        </p:spPr>
        <p:txBody>
          <a:bodyPr wrap="square" rtlCol="0">
            <a:spAutoFit/>
          </a:bodyPr>
          <a:lstStyle/>
          <a:p>
            <a:pPr algn="just"/>
            <a:r>
              <a:rPr lang="zh-CN" altLang="en-US" sz="1500" dirty="0">
                <a:solidFill>
                  <a:schemeClr val="bg2">
                    <a:lumMod val="25000"/>
                  </a:schemeClr>
                </a:solidFill>
                <a:latin typeface="微软雅黑" panose="020B0503020204020204" pitchFamily="34" charset="-122"/>
                <a:ea typeface="微软雅黑" panose="020B0503020204020204" pitchFamily="34" charset="-122"/>
              </a:rPr>
              <a:t>减轻了工作强度，使会计人员有更多时间和精力参与经营</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管理</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00" name="文本框 31"/>
          <p:cNvSpPr txBox="1"/>
          <p:nvPr/>
        </p:nvSpPr>
        <p:spPr>
          <a:xfrm>
            <a:off x="6212728" y="2028923"/>
            <a:ext cx="2677272" cy="784830"/>
          </a:xfrm>
          <a:prstGeom prst="rect">
            <a:avLst/>
          </a:prstGeom>
          <a:noFill/>
        </p:spPr>
        <p:txBody>
          <a:bodyPr wrap="square" rtlCol="0">
            <a:spAutoFit/>
          </a:bodyPr>
          <a:lstStyle/>
          <a:p>
            <a:pPr algn="just"/>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大量</a:t>
            </a:r>
            <a:r>
              <a:rPr lang="zh-CN" altLang="en-US" sz="1500" dirty="0">
                <a:solidFill>
                  <a:schemeClr val="bg2">
                    <a:lumMod val="25000"/>
                  </a:schemeClr>
                </a:solidFill>
                <a:latin typeface="微软雅黑" panose="020B0503020204020204" pitchFamily="34" charset="-122"/>
                <a:ea typeface="微软雅黑" panose="020B0503020204020204" pitchFamily="34" charset="-122"/>
              </a:rPr>
              <a:t>的会计信息可以得到及时、准确的</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输出，可以</a:t>
            </a:r>
            <a:r>
              <a:rPr lang="zh-CN" altLang="en-US" sz="1500" dirty="0">
                <a:solidFill>
                  <a:schemeClr val="bg2">
                    <a:lumMod val="25000"/>
                  </a:schemeClr>
                </a:solidFill>
                <a:latin typeface="微软雅黑" panose="020B0503020204020204" pitchFamily="34" charset="-122"/>
                <a:ea typeface="微软雅黑" panose="020B0503020204020204" pitchFamily="34" charset="-122"/>
              </a:rPr>
              <a:t>迅速传递到企业相关管理</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部门</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107" name="组合 106"/>
          <p:cNvGrpSpPr/>
          <p:nvPr/>
        </p:nvGrpSpPr>
        <p:grpSpPr>
          <a:xfrm>
            <a:off x="1676527" y="4418790"/>
            <a:ext cx="4139848" cy="476443"/>
            <a:chOff x="709542" y="5773115"/>
            <a:chExt cx="5588000" cy="611188"/>
          </a:xfrm>
          <a:solidFill>
            <a:schemeClr val="accent6"/>
          </a:solidFill>
        </p:grpSpPr>
        <p:sp>
          <p:nvSpPr>
            <p:cNvPr id="108" name="矩形 107"/>
            <p:cNvSpPr/>
            <p:nvPr/>
          </p:nvSpPr>
          <p:spPr>
            <a:xfrm>
              <a:off x="709542" y="5773115"/>
              <a:ext cx="5588000" cy="6111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latin typeface="微软雅黑" panose="020B0503020204020204" pitchFamily="34" charset="-122"/>
                <a:ea typeface="微软雅黑" panose="020B0503020204020204" pitchFamily="34" charset="-122"/>
              </a:endParaRPr>
            </a:p>
          </p:txBody>
        </p:sp>
        <p:sp>
          <p:nvSpPr>
            <p:cNvPr id="109" name="文本框 20"/>
            <p:cNvSpPr txBox="1"/>
            <p:nvPr/>
          </p:nvSpPr>
          <p:spPr>
            <a:xfrm flipH="1">
              <a:off x="952296" y="5813114"/>
              <a:ext cx="5234213" cy="513267"/>
            </a:xfrm>
            <a:prstGeom prst="rect">
              <a:avLst/>
            </a:prstGeom>
            <a:grpFill/>
            <a:ln w="9525">
              <a:noFill/>
            </a:ln>
            <a:effectLst>
              <a:outerShdw sx="999" sy="999" algn="ctr" rotWithShape="0">
                <a:srgbClr val="000000"/>
              </a:outerShdw>
            </a:effectLst>
          </p:spPr>
          <p:txBody>
            <a:bodyPr wrap="square" anchor="t">
              <a:spAutoFit/>
            </a:bodyPr>
            <a:lstStyle/>
            <a:p>
              <a:pPr lvl="0" indent="0" algn="ctr"/>
              <a:r>
                <a:rPr lang="zh-CN" altLang="en-US" sz="2000" b="1" dirty="0" smtClean="0">
                  <a:solidFill>
                    <a:schemeClr val="bg2"/>
                  </a:solidFill>
                  <a:latin typeface="微软雅黑" panose="020B0503020204020204" pitchFamily="34" charset="-122"/>
                  <a:ea typeface="微软雅黑" panose="020B0503020204020204" pitchFamily="34" charset="-122"/>
                  <a:sym typeface="Arial" panose="020B0604020202020204" pitchFamily="34" charset="0"/>
                </a:rPr>
                <a:t>提供工作效率，减轻劳动强度</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112" name="梯形 111"/>
          <p:cNvSpPr/>
          <p:nvPr/>
        </p:nvSpPr>
        <p:spPr>
          <a:xfrm>
            <a:off x="1675923" y="4185683"/>
            <a:ext cx="4121795" cy="234016"/>
          </a:xfrm>
          <a:prstGeom prst="trapezoid">
            <a:avLst>
              <a:gd name="adj" fmla="val 92747"/>
            </a:avLst>
          </a:prstGeom>
          <a:solidFill>
            <a:srgbClr val="858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a:solidFill>
                <a:schemeClr val="accent2"/>
              </a:solidFill>
              <a:latin typeface="微软雅黑" panose="020B0503020204020204" pitchFamily="34" charset="-122"/>
              <a:ea typeface="微软雅黑" panose="020B0503020204020204" pitchFamily="34" charset="-122"/>
            </a:endParaRPr>
          </a:p>
        </p:txBody>
      </p:sp>
      <p:cxnSp>
        <p:nvCxnSpPr>
          <p:cNvPr id="116" name="直接连接符 115"/>
          <p:cNvCxnSpPr/>
          <p:nvPr/>
        </p:nvCxnSpPr>
        <p:spPr bwMode="auto">
          <a:xfrm>
            <a:off x="5816375" y="4650026"/>
            <a:ext cx="230268" cy="6985"/>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 name="文本框 31"/>
          <p:cNvSpPr txBox="1"/>
          <p:nvPr/>
        </p:nvSpPr>
        <p:spPr>
          <a:xfrm>
            <a:off x="6212729" y="1357149"/>
            <a:ext cx="2766171" cy="553998"/>
          </a:xfrm>
          <a:prstGeom prst="rect">
            <a:avLst/>
          </a:prstGeom>
          <a:noFill/>
        </p:spPr>
        <p:txBody>
          <a:bodyPr wrap="square" rtlCol="0">
            <a:spAutoFit/>
          </a:bodyPr>
          <a:lstStyle/>
          <a:p>
            <a:pPr algn="just"/>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企业不仅</a:t>
            </a:r>
            <a:r>
              <a:rPr lang="zh-CN" altLang="en-US" sz="1500" dirty="0">
                <a:solidFill>
                  <a:schemeClr val="bg2">
                    <a:lumMod val="25000"/>
                  </a:schemeClr>
                </a:solidFill>
                <a:latin typeface="微软雅黑" panose="020B0503020204020204" pitchFamily="34" charset="-122"/>
                <a:ea typeface="微软雅黑" panose="020B0503020204020204" pitchFamily="34" charset="-122"/>
              </a:rPr>
              <a:t>要提高生产技术水平，还要实现企业管理的</a:t>
            </a: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现代化</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37" name="空心弧 36"/>
          <p:cNvSpPr/>
          <p:nvPr/>
        </p:nvSpPr>
        <p:spPr>
          <a:xfrm rot="5400000">
            <a:off x="1386715" y="1406854"/>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38" name="直接连接符 37"/>
          <p:cNvCxnSpPr/>
          <p:nvPr/>
        </p:nvCxnSpPr>
        <p:spPr bwMode="auto">
          <a:xfrm>
            <a:off x="3567616" y="1492084"/>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a:off x="3617263" y="4282724"/>
            <a:ext cx="143986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auto">
          <a:xfrm>
            <a:off x="4439235" y="2438436"/>
            <a:ext cx="133413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67" idx="2"/>
          </p:cNvCxnSpPr>
          <p:nvPr/>
        </p:nvCxnSpPr>
        <p:spPr bwMode="auto">
          <a:xfrm>
            <a:off x="3822248" y="3423431"/>
            <a:ext cx="14407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489567" y="1136730"/>
            <a:ext cx="1146450" cy="323157"/>
          </a:xfrm>
          <a:prstGeom prst="rect">
            <a:avLst/>
          </a:prstGeom>
        </p:spPr>
        <p:txBody>
          <a:bodyPr wrap="none" lIns="91431" tIns="45716" rIns="91431" bIns="45716">
            <a:spAutoFit/>
          </a:bodyPr>
          <a:lstStyle/>
          <a:p>
            <a:r>
              <a:rPr lang="zh-CN" altLang="en-US" sz="1500" b="1" dirty="0">
                <a:solidFill>
                  <a:srgbClr val="6BA42C"/>
                </a:solidFill>
                <a:latin typeface="微软雅黑" panose="020B0503020204020204" pitchFamily="34" charset="-122"/>
                <a:ea typeface="微软雅黑" panose="020B0503020204020204" pitchFamily="34" charset="-122"/>
              </a:rPr>
              <a:t>综述一内容</a:t>
            </a:r>
          </a:p>
        </p:txBody>
      </p:sp>
      <p:sp>
        <p:nvSpPr>
          <p:cNvPr id="43" name="矩形 47"/>
          <p:cNvSpPr>
            <a:spLocks noChangeArrowheads="1"/>
          </p:cNvSpPr>
          <p:nvPr/>
        </p:nvSpPr>
        <p:spPr bwMode="auto">
          <a:xfrm>
            <a:off x="5460225" y="1369458"/>
            <a:ext cx="3043238" cy="526803"/>
          </a:xfrm>
          <a:prstGeom prst="rect">
            <a:avLst/>
          </a:prstGeom>
          <a:noFill/>
          <a:ln>
            <a:noFill/>
          </a:ln>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1000" dirty="0"/>
              <a:t>点击输入简要文字内容，文字内容需概括精炼，不用多余的文字修饰，言简意赅的说明该项内容。</a:t>
            </a:r>
            <a:endParaRPr lang="en-US" altLang="zh-CN" sz="1000" dirty="0"/>
          </a:p>
        </p:txBody>
      </p:sp>
      <p:grpSp>
        <p:nvGrpSpPr>
          <p:cNvPr id="44" name="组合 43"/>
          <p:cNvGrpSpPr/>
          <p:nvPr/>
        </p:nvGrpSpPr>
        <p:grpSpPr bwMode="auto">
          <a:xfrm>
            <a:off x="1769657" y="1737476"/>
            <a:ext cx="2259643" cy="2259643"/>
            <a:chOff x="1103084" y="2155824"/>
            <a:chExt cx="3176815" cy="3176815"/>
          </a:xfrm>
        </p:grpSpPr>
        <p:sp>
          <p:nvSpPr>
            <p:cNvPr id="45" name="椭圆 44"/>
            <p:cNvSpPr/>
            <p:nvPr/>
          </p:nvSpPr>
          <p:spPr>
            <a:xfrm>
              <a:off x="1103084" y="2155824"/>
              <a:ext cx="3176815" cy="3176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latin typeface="Arial" panose="020B0604020202020204" pitchFamily="34" charset="0"/>
                <a:ea typeface="微软雅黑" panose="020B0503020204020204" pitchFamily="34" charset="-122"/>
                <a:cs typeface="Arial" panose="020B0604020202020204" pitchFamily="34" charset="0"/>
              </a:endParaRPr>
            </a:p>
          </p:txBody>
        </p:sp>
        <p:sp>
          <p:nvSpPr>
            <p:cNvPr id="46" name="椭圆 45"/>
            <p:cNvSpPr/>
            <p:nvPr/>
          </p:nvSpPr>
          <p:spPr>
            <a:xfrm>
              <a:off x="1281790" y="2334530"/>
              <a:ext cx="2819403" cy="2819403"/>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latin typeface="Arial" panose="020B0604020202020204" pitchFamily="34" charset="0"/>
                <a:ea typeface="微软雅黑" panose="020B0503020204020204" pitchFamily="34" charset="-122"/>
                <a:cs typeface="Arial" panose="020B0604020202020204" pitchFamily="34" charset="0"/>
              </a:endParaRPr>
            </a:p>
          </p:txBody>
        </p:sp>
      </p:grpSp>
      <p:sp>
        <p:nvSpPr>
          <p:cNvPr id="47" name="椭圆 46"/>
          <p:cNvSpPr/>
          <p:nvPr/>
        </p:nvSpPr>
        <p:spPr>
          <a:xfrm>
            <a:off x="3340441" y="1275606"/>
            <a:ext cx="373310" cy="373310"/>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8" name="椭圆 47"/>
          <p:cNvSpPr/>
          <p:nvPr/>
        </p:nvSpPr>
        <p:spPr>
          <a:xfrm>
            <a:off x="4132529" y="2236528"/>
            <a:ext cx="373310" cy="373310"/>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9" name="椭圆 48"/>
          <p:cNvSpPr/>
          <p:nvPr/>
        </p:nvSpPr>
        <p:spPr>
          <a:xfrm>
            <a:off x="4111589" y="3218921"/>
            <a:ext cx="373310" cy="373310"/>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50" name="椭圆 49"/>
          <p:cNvSpPr/>
          <p:nvPr/>
        </p:nvSpPr>
        <p:spPr>
          <a:xfrm>
            <a:off x="3340441" y="4069127"/>
            <a:ext cx="373310" cy="373310"/>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grpSp>
        <p:nvGrpSpPr>
          <p:cNvPr id="51" name="组合 50"/>
          <p:cNvGrpSpPr/>
          <p:nvPr/>
        </p:nvGrpSpPr>
        <p:grpSpPr>
          <a:xfrm>
            <a:off x="4517815" y="1064722"/>
            <a:ext cx="858956" cy="858956"/>
            <a:chOff x="3989630" y="984316"/>
            <a:chExt cx="858956" cy="858956"/>
          </a:xfrm>
        </p:grpSpPr>
        <p:grpSp>
          <p:nvGrpSpPr>
            <p:cNvPr id="52" name="组合 51"/>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椭圆 5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4"/>
            <p:cNvGrpSpPr>
              <a:grpSpLocks noChangeAspect="1"/>
            </p:cNvGrpSpPr>
            <p:nvPr/>
          </p:nvGrpSpPr>
          <p:grpSpPr bwMode="auto">
            <a:xfrm>
              <a:off x="4230408" y="1145668"/>
              <a:ext cx="389996" cy="469766"/>
              <a:chOff x="3452849" y="2667439"/>
              <a:chExt cx="239345" cy="288607"/>
            </a:xfrm>
          </p:grpSpPr>
          <p:sp>
            <p:nvSpPr>
              <p:cNvPr id="54" name="Freeform 846"/>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rgbClr val="6BA42C"/>
              </a:solidFill>
              <a:ln>
                <a:noFill/>
              </a:ln>
            </p:spPr>
            <p:txBody>
              <a:bodyPr lIns="121920" tIns="60960" rIns="121920" bIns="60960"/>
              <a:lstStyle/>
              <a:p>
                <a:pP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55" name="Freeform 847"/>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rgbClr val="6BA42C"/>
              </a:solidFill>
              <a:ln>
                <a:noFill/>
              </a:ln>
            </p:spPr>
            <p:txBody>
              <a:bodyPr lIns="121920" tIns="60960" rIns="121920" bIns="60960"/>
              <a:lstStyle/>
              <a:p>
                <a:pP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58" name="组合 57"/>
          <p:cNvGrpSpPr/>
          <p:nvPr/>
        </p:nvGrpSpPr>
        <p:grpSpPr>
          <a:xfrm>
            <a:off x="5212897" y="1948340"/>
            <a:ext cx="858956" cy="858956"/>
            <a:chOff x="4684712" y="1948340"/>
            <a:chExt cx="858956" cy="858956"/>
          </a:xfrm>
        </p:grpSpPr>
        <p:grpSp>
          <p:nvGrpSpPr>
            <p:cNvPr id="59" name="组合 58"/>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椭圆 6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6BA42C"/>
            </a:solidFill>
            <a:ln>
              <a:noFill/>
            </a:ln>
          </p:spPr>
          <p:txBody>
            <a:bodyPr lIns="121920" tIns="60960" rIns="121920" bIns="60960"/>
            <a:lstStyle/>
            <a:p>
              <a:pP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grpSp>
        <p:nvGrpSpPr>
          <p:cNvPr id="63" name="组合 62"/>
          <p:cNvGrpSpPr/>
          <p:nvPr/>
        </p:nvGrpSpPr>
        <p:grpSpPr>
          <a:xfrm>
            <a:off x="5244201" y="2993953"/>
            <a:ext cx="858956" cy="858956"/>
            <a:chOff x="4716016" y="2993953"/>
            <a:chExt cx="858956" cy="858956"/>
          </a:xfrm>
        </p:grpSpPr>
        <p:grpSp>
          <p:nvGrpSpPr>
            <p:cNvPr id="64" name="组合 63"/>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椭圆 6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rgbClr val="6BA42C"/>
            </a:solidFill>
            <a:ln>
              <a:noFill/>
            </a:ln>
          </p:spPr>
          <p:txBody>
            <a:bodyPr lIns="121920" tIns="60960" rIns="121920" bIns="60960"/>
            <a:lstStyle/>
            <a:p>
              <a:pP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grpSp>
        <p:nvGrpSpPr>
          <p:cNvPr id="68" name="组合 67"/>
          <p:cNvGrpSpPr/>
          <p:nvPr/>
        </p:nvGrpSpPr>
        <p:grpSpPr>
          <a:xfrm>
            <a:off x="4525031" y="3864636"/>
            <a:ext cx="858956" cy="858956"/>
            <a:chOff x="3996846" y="3864636"/>
            <a:chExt cx="858956" cy="858956"/>
          </a:xfrm>
        </p:grpSpPr>
        <p:grpSp>
          <p:nvGrpSpPr>
            <p:cNvPr id="69" name="组合 68"/>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rgbClr val="6BA42C"/>
            </a:solidFill>
            <a:ln>
              <a:noFill/>
            </a:ln>
          </p:spPr>
          <p:txBody>
            <a:bodyPr lIns="121920" tIns="60960" rIns="121920" bIns="60960"/>
            <a:lstStyle/>
            <a:p>
              <a:pP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sp>
        <p:nvSpPr>
          <p:cNvPr id="73" name="矩形 72"/>
          <p:cNvSpPr/>
          <p:nvPr/>
        </p:nvSpPr>
        <p:spPr>
          <a:xfrm>
            <a:off x="6137639" y="1997065"/>
            <a:ext cx="1146450" cy="323157"/>
          </a:xfrm>
          <a:prstGeom prst="rect">
            <a:avLst/>
          </a:prstGeom>
        </p:spPr>
        <p:txBody>
          <a:bodyPr wrap="none" lIns="91431" tIns="45716" rIns="91431" bIns="45716">
            <a:spAutoFit/>
          </a:bodyPr>
          <a:lstStyle/>
          <a:p>
            <a:r>
              <a:rPr lang="zh-CN" altLang="en-US" sz="1500" b="1" dirty="0">
                <a:solidFill>
                  <a:srgbClr val="6BA42C"/>
                </a:solidFill>
                <a:latin typeface="微软雅黑" panose="020B0503020204020204" pitchFamily="34" charset="-122"/>
                <a:ea typeface="微软雅黑" panose="020B0503020204020204" pitchFamily="34" charset="-122"/>
              </a:rPr>
              <a:t>综述一内容</a:t>
            </a:r>
          </a:p>
        </p:txBody>
      </p:sp>
      <p:sp>
        <p:nvSpPr>
          <p:cNvPr id="74" name="矩形 47"/>
          <p:cNvSpPr>
            <a:spLocks noChangeArrowheads="1"/>
          </p:cNvSpPr>
          <p:nvPr/>
        </p:nvSpPr>
        <p:spPr bwMode="auto">
          <a:xfrm>
            <a:off x="6108297" y="2229793"/>
            <a:ext cx="3043238" cy="526803"/>
          </a:xfrm>
          <a:prstGeom prst="rect">
            <a:avLst/>
          </a:prstGeom>
          <a:noFill/>
          <a:ln>
            <a:noFill/>
          </a:ln>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1000" dirty="0"/>
              <a:t>点击输入简要文字内容，文字内容需概括精炼，不用多余的文字修饰，言简意赅的说明该项内容。</a:t>
            </a:r>
            <a:endParaRPr lang="en-US" altLang="zh-CN" sz="1000" dirty="0"/>
          </a:p>
        </p:txBody>
      </p:sp>
      <p:sp>
        <p:nvSpPr>
          <p:cNvPr id="75" name="矩形 74"/>
          <p:cNvSpPr/>
          <p:nvPr/>
        </p:nvSpPr>
        <p:spPr>
          <a:xfrm>
            <a:off x="6212197" y="3028040"/>
            <a:ext cx="1146450" cy="323157"/>
          </a:xfrm>
          <a:prstGeom prst="rect">
            <a:avLst/>
          </a:prstGeom>
        </p:spPr>
        <p:txBody>
          <a:bodyPr wrap="none" lIns="91431" tIns="45716" rIns="91431" bIns="45716">
            <a:spAutoFit/>
          </a:bodyPr>
          <a:lstStyle/>
          <a:p>
            <a:r>
              <a:rPr lang="zh-CN" altLang="en-US" sz="1500" b="1" dirty="0">
                <a:solidFill>
                  <a:srgbClr val="6BA42C"/>
                </a:solidFill>
                <a:latin typeface="微软雅黑" panose="020B0503020204020204" pitchFamily="34" charset="-122"/>
                <a:ea typeface="微软雅黑" panose="020B0503020204020204" pitchFamily="34" charset="-122"/>
              </a:rPr>
              <a:t>综述三内容</a:t>
            </a:r>
          </a:p>
        </p:txBody>
      </p:sp>
      <p:sp>
        <p:nvSpPr>
          <p:cNvPr id="80" name="矩形 47"/>
          <p:cNvSpPr>
            <a:spLocks noChangeArrowheads="1"/>
          </p:cNvSpPr>
          <p:nvPr/>
        </p:nvSpPr>
        <p:spPr bwMode="auto">
          <a:xfrm>
            <a:off x="6182855" y="3260768"/>
            <a:ext cx="3043238" cy="526803"/>
          </a:xfrm>
          <a:prstGeom prst="rect">
            <a:avLst/>
          </a:prstGeom>
          <a:noFill/>
          <a:ln>
            <a:noFill/>
          </a:ln>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1000" dirty="0"/>
              <a:t>点击输入简要文字内容，文字内容需概括精炼，不用多余的文字修饰，言简意赅的说明该项内容。</a:t>
            </a:r>
            <a:endParaRPr lang="en-US" altLang="zh-CN" sz="1000" dirty="0"/>
          </a:p>
        </p:txBody>
      </p:sp>
      <p:sp>
        <p:nvSpPr>
          <p:cNvPr id="84" name="矩形 83"/>
          <p:cNvSpPr/>
          <p:nvPr/>
        </p:nvSpPr>
        <p:spPr>
          <a:xfrm>
            <a:off x="5537202" y="3972459"/>
            <a:ext cx="1146450" cy="323157"/>
          </a:xfrm>
          <a:prstGeom prst="rect">
            <a:avLst/>
          </a:prstGeom>
        </p:spPr>
        <p:txBody>
          <a:bodyPr wrap="none" lIns="91431" tIns="45716" rIns="91431" bIns="45716">
            <a:spAutoFit/>
          </a:bodyPr>
          <a:lstStyle/>
          <a:p>
            <a:r>
              <a:rPr lang="zh-CN" altLang="en-US" sz="1500" b="1" dirty="0">
                <a:solidFill>
                  <a:srgbClr val="6BA42C"/>
                </a:solidFill>
                <a:latin typeface="微软雅黑" panose="020B0503020204020204" pitchFamily="34" charset="-122"/>
                <a:ea typeface="微软雅黑" panose="020B0503020204020204" pitchFamily="34" charset="-122"/>
              </a:rPr>
              <a:t>综述四内容</a:t>
            </a:r>
          </a:p>
        </p:txBody>
      </p:sp>
      <p:sp>
        <p:nvSpPr>
          <p:cNvPr id="85" name="矩形 47"/>
          <p:cNvSpPr>
            <a:spLocks noChangeArrowheads="1"/>
          </p:cNvSpPr>
          <p:nvPr/>
        </p:nvSpPr>
        <p:spPr bwMode="auto">
          <a:xfrm>
            <a:off x="5507860" y="4205187"/>
            <a:ext cx="3043238" cy="526803"/>
          </a:xfrm>
          <a:prstGeom prst="rect">
            <a:avLst/>
          </a:prstGeom>
          <a:noFill/>
          <a:ln>
            <a:noFill/>
          </a:ln>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altLang="en-US" sz="1000" dirty="0"/>
              <a:t>点击输入简要文字内容，文字内容需概括精炼，不用多余的文字修饰，言简意赅的说明该项内容。</a:t>
            </a:r>
            <a:endParaRPr lang="en-US" altLang="zh-CN" sz="1000" dirty="0"/>
          </a:p>
        </p:txBody>
      </p:sp>
      <p:sp>
        <p:nvSpPr>
          <p:cNvPr id="76" name="TextBox 75"/>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研究综述</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400" fill="hold"/>
                                            <p:tgtEl>
                                              <p:spTgt spid="44"/>
                                            </p:tgtEl>
                                            <p:attrNameLst>
                                              <p:attrName>ppt_w</p:attrName>
                                            </p:attrNameLst>
                                          </p:cBhvr>
                                          <p:tavLst>
                                            <p:tav tm="0">
                                              <p:val>
                                                <p:fltVal val="0"/>
                                              </p:val>
                                            </p:tav>
                                            <p:tav tm="100000">
                                              <p:val>
                                                <p:strVal val="#ppt_w"/>
                                              </p:val>
                                            </p:tav>
                                          </p:tavLst>
                                        </p:anim>
                                        <p:anim calcmode="lin" valueType="num">
                                          <p:cBhvr>
                                            <p:cTn id="8" dur="400" fill="hold"/>
                                            <p:tgtEl>
                                              <p:spTgt spid="44"/>
                                            </p:tgtEl>
                                            <p:attrNameLst>
                                              <p:attrName>ppt_h</p:attrName>
                                            </p:attrNameLst>
                                          </p:cBhvr>
                                          <p:tavLst>
                                            <p:tav tm="0">
                                              <p:val>
                                                <p:fltVal val="0"/>
                                              </p:val>
                                            </p:tav>
                                            <p:tav tm="100000">
                                              <p:val>
                                                <p:strVal val="#ppt_h"/>
                                              </p:val>
                                            </p:tav>
                                          </p:tavLst>
                                        </p:anim>
                                        <p:animEffect transition="in" filter="fade">
                                          <p:cBhvr>
                                            <p:cTn id="9" dur="400"/>
                                            <p:tgtEl>
                                              <p:spTgt spid="4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up)">
                                          <p:cBhvr>
                                            <p:cTn id="13" dur="350"/>
                                            <p:tgtEl>
                                              <p:spTgt spid="3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000"/>
                                </p:stCondLst>
                                <p:childTnLst>
                                  <p:par>
                                    <p:cTn id="25" presetID="2" presetClass="entr" presetSubtype="2" fill="hold" nodeType="afterEffect" p14:presetBounceEnd="40000">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14:bounceEnd="40000">
                                          <p:cBhvr additive="base">
                                            <p:cTn id="27" dur="500" fill="hold"/>
                                            <p:tgtEl>
                                              <p:spTgt spid="51"/>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5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48"/>
                                            </p:tgtEl>
                                            <p:attrNameLst>
                                              <p:attrName>style.visibility</p:attrName>
                                            </p:attrNameLst>
                                          </p:cBhvr>
                                          <p:to>
                                            <p:strVal val="visible"/>
                                          </p:to>
                                        </p:set>
                                        <p:anim calcmode="lin" valueType="num">
                                          <p:cBhvr>
                                            <p:cTn id="38" dur="500" fill="hold"/>
                                            <p:tgtEl>
                                              <p:spTgt spid="48"/>
                                            </p:tgtEl>
                                            <p:attrNameLst>
                                              <p:attrName>ppt_w</p:attrName>
                                            </p:attrNameLst>
                                          </p:cBhvr>
                                          <p:tavLst>
                                            <p:tav tm="0">
                                              <p:val>
                                                <p:fltVal val="0"/>
                                              </p:val>
                                            </p:tav>
                                            <p:tav tm="100000">
                                              <p:val>
                                                <p:strVal val="#ppt_w"/>
                                              </p:val>
                                            </p:tav>
                                          </p:tavLst>
                                        </p:anim>
                                        <p:anim calcmode="lin" valueType="num">
                                          <p:cBhvr>
                                            <p:cTn id="39" dur="500" fill="hold"/>
                                            <p:tgtEl>
                                              <p:spTgt spid="48"/>
                                            </p:tgtEl>
                                            <p:attrNameLst>
                                              <p:attrName>ppt_h</p:attrName>
                                            </p:attrNameLst>
                                          </p:cBhvr>
                                          <p:tavLst>
                                            <p:tav tm="0">
                                              <p:val>
                                                <p:fltVal val="0"/>
                                              </p:val>
                                            </p:tav>
                                            <p:tav tm="100000">
                                              <p:val>
                                                <p:strVal val="#ppt_h"/>
                                              </p:val>
                                            </p:tav>
                                          </p:tavLst>
                                        </p:anim>
                                        <p:animEffect transition="in" filter="fade">
                                          <p:cBhvr>
                                            <p:cTn id="40" dur="500"/>
                                            <p:tgtEl>
                                              <p:spTgt spid="48"/>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left)">
                                          <p:cBhvr>
                                            <p:cTn id="44" dur="500"/>
                                            <p:tgtEl>
                                              <p:spTgt spid="40"/>
                                            </p:tgtEl>
                                          </p:cBhvr>
                                        </p:animEffect>
                                      </p:childTnLst>
                                    </p:cTn>
                                  </p:par>
                                </p:childTnLst>
                              </p:cTn>
                            </p:par>
                            <p:par>
                              <p:cTn id="45" fill="hold">
                                <p:stCondLst>
                                  <p:cond delay="3500"/>
                                </p:stCondLst>
                                <p:childTnLst>
                                  <p:par>
                                    <p:cTn id="46" presetID="2" presetClass="entr" presetSubtype="2" fill="hold" nodeType="afterEffect" p14:presetBounceEnd="40000">
                                      <p:stCondLst>
                                        <p:cond delay="0"/>
                                      </p:stCondLst>
                                      <p:childTnLst>
                                        <p:set>
                                          <p:cBhvr>
                                            <p:cTn id="47" dur="1" fill="hold">
                                              <p:stCondLst>
                                                <p:cond delay="0"/>
                                              </p:stCondLst>
                                            </p:cTn>
                                            <p:tgtEl>
                                              <p:spTgt spid="58"/>
                                            </p:tgtEl>
                                            <p:attrNameLst>
                                              <p:attrName>style.visibility</p:attrName>
                                            </p:attrNameLst>
                                          </p:cBhvr>
                                          <p:to>
                                            <p:strVal val="visible"/>
                                          </p:to>
                                        </p:set>
                                        <p:anim calcmode="lin" valueType="num" p14:bounceEnd="40000">
                                          <p:cBhvr additive="base">
                                            <p:cTn id="48" dur="500" fill="hold"/>
                                            <p:tgtEl>
                                              <p:spTgt spid="58"/>
                                            </p:tgtEl>
                                            <p:attrNameLst>
                                              <p:attrName>ppt_x</p:attrName>
                                            </p:attrNameLst>
                                          </p:cBhvr>
                                          <p:tavLst>
                                            <p:tav tm="0">
                                              <p:val>
                                                <p:strVal val="1+#ppt_w/2"/>
                                              </p:val>
                                            </p:tav>
                                            <p:tav tm="100000">
                                              <p:val>
                                                <p:strVal val="#ppt_x"/>
                                              </p:val>
                                            </p:tav>
                                          </p:tavLst>
                                        </p:anim>
                                        <p:anim calcmode="lin" valueType="num" p14:bounceEnd="40000">
                                          <p:cBhvr additive="base">
                                            <p:cTn id="49" dur="500" fill="hold"/>
                                            <p:tgtEl>
                                              <p:spTgt spid="58"/>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wipe(left)">
                                          <p:cBhvr>
                                            <p:cTn id="53" dur="500"/>
                                            <p:tgtEl>
                                              <p:spTgt spid="7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wipe(left)">
                                          <p:cBhvr>
                                            <p:cTn id="56" dur="500"/>
                                            <p:tgtEl>
                                              <p:spTgt spid="74"/>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Effect transition="in" filter="fade">
                                          <p:cBhvr>
                                            <p:cTn id="61" dur="500"/>
                                            <p:tgtEl>
                                              <p:spTgt spid="49"/>
                                            </p:tgtEl>
                                          </p:cBhvr>
                                        </p:animEffect>
                                      </p:childTnLst>
                                    </p:cTn>
                                  </p:par>
                                </p:childTnLst>
                              </p:cTn>
                            </p:par>
                            <p:par>
                              <p:cTn id="62" fill="hold">
                                <p:stCondLst>
                                  <p:cond delay="4500"/>
                                </p:stCondLst>
                                <p:childTnLst>
                                  <p:par>
                                    <p:cTn id="63" presetID="22" presetClass="entr" presetSubtype="8"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500"/>
                                            <p:tgtEl>
                                              <p:spTgt spid="41"/>
                                            </p:tgtEl>
                                          </p:cBhvr>
                                        </p:animEffect>
                                      </p:childTnLst>
                                    </p:cTn>
                                  </p:par>
                                </p:childTnLst>
                              </p:cTn>
                            </p:par>
                            <p:par>
                              <p:cTn id="66" fill="hold">
                                <p:stCondLst>
                                  <p:cond delay="5000"/>
                                </p:stCondLst>
                                <p:childTnLst>
                                  <p:par>
                                    <p:cTn id="67" presetID="2" presetClass="entr" presetSubtype="2" fill="hold" nodeType="afterEffect" p14:presetBounceEnd="40000">
                                      <p:stCondLst>
                                        <p:cond delay="0"/>
                                      </p:stCondLst>
                                      <p:childTnLst>
                                        <p:set>
                                          <p:cBhvr>
                                            <p:cTn id="68" dur="1" fill="hold">
                                              <p:stCondLst>
                                                <p:cond delay="0"/>
                                              </p:stCondLst>
                                            </p:cTn>
                                            <p:tgtEl>
                                              <p:spTgt spid="63"/>
                                            </p:tgtEl>
                                            <p:attrNameLst>
                                              <p:attrName>style.visibility</p:attrName>
                                            </p:attrNameLst>
                                          </p:cBhvr>
                                          <p:to>
                                            <p:strVal val="visible"/>
                                          </p:to>
                                        </p:set>
                                        <p:anim calcmode="lin" valueType="num" p14:bounceEnd="40000">
                                          <p:cBhvr additive="base">
                                            <p:cTn id="69" dur="500" fill="hold"/>
                                            <p:tgtEl>
                                              <p:spTgt spid="63"/>
                                            </p:tgtEl>
                                            <p:attrNameLst>
                                              <p:attrName>ppt_x</p:attrName>
                                            </p:attrNameLst>
                                          </p:cBhvr>
                                          <p:tavLst>
                                            <p:tav tm="0">
                                              <p:val>
                                                <p:strVal val="1+#ppt_w/2"/>
                                              </p:val>
                                            </p:tav>
                                            <p:tav tm="100000">
                                              <p:val>
                                                <p:strVal val="#ppt_x"/>
                                              </p:val>
                                            </p:tav>
                                          </p:tavLst>
                                        </p:anim>
                                        <p:anim calcmode="lin" valueType="num" p14:bounceEnd="40000">
                                          <p:cBhvr additive="base">
                                            <p:cTn id="70" dur="500" fill="hold"/>
                                            <p:tgtEl>
                                              <p:spTgt spid="63"/>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22" presetClass="entr" presetSubtype="8" fill="hold" grpId="0" nodeType="after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500"/>
                                            <p:tgtEl>
                                              <p:spTgt spid="7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wipe(left)">
                                          <p:cBhvr>
                                            <p:cTn id="77" dur="500"/>
                                            <p:tgtEl>
                                              <p:spTgt spid="80"/>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50"/>
                                            </p:tgtEl>
                                            <p:attrNameLst>
                                              <p:attrName>style.visibility</p:attrName>
                                            </p:attrNameLst>
                                          </p:cBhvr>
                                          <p:to>
                                            <p:strVal val="visible"/>
                                          </p:to>
                                        </p:set>
                                        <p:anim calcmode="lin" valueType="num">
                                          <p:cBhvr>
                                            <p:cTn id="80" dur="500" fill="hold"/>
                                            <p:tgtEl>
                                              <p:spTgt spid="50"/>
                                            </p:tgtEl>
                                            <p:attrNameLst>
                                              <p:attrName>ppt_w</p:attrName>
                                            </p:attrNameLst>
                                          </p:cBhvr>
                                          <p:tavLst>
                                            <p:tav tm="0">
                                              <p:val>
                                                <p:fltVal val="0"/>
                                              </p:val>
                                            </p:tav>
                                            <p:tav tm="100000">
                                              <p:val>
                                                <p:strVal val="#ppt_w"/>
                                              </p:val>
                                            </p:tav>
                                          </p:tavLst>
                                        </p:anim>
                                        <p:anim calcmode="lin" valueType="num">
                                          <p:cBhvr>
                                            <p:cTn id="81" dur="500" fill="hold"/>
                                            <p:tgtEl>
                                              <p:spTgt spid="50"/>
                                            </p:tgtEl>
                                            <p:attrNameLst>
                                              <p:attrName>ppt_h</p:attrName>
                                            </p:attrNameLst>
                                          </p:cBhvr>
                                          <p:tavLst>
                                            <p:tav tm="0">
                                              <p:val>
                                                <p:fltVal val="0"/>
                                              </p:val>
                                            </p:tav>
                                            <p:tav tm="100000">
                                              <p:val>
                                                <p:strVal val="#ppt_h"/>
                                              </p:val>
                                            </p:tav>
                                          </p:tavLst>
                                        </p:anim>
                                        <p:animEffect transition="in" filter="fade">
                                          <p:cBhvr>
                                            <p:cTn id="82" dur="500"/>
                                            <p:tgtEl>
                                              <p:spTgt spid="50"/>
                                            </p:tgtEl>
                                          </p:cBhvr>
                                        </p:animEffect>
                                      </p:childTnLst>
                                    </p:cTn>
                                  </p:par>
                                </p:childTnLst>
                              </p:cTn>
                            </p:par>
                            <p:par>
                              <p:cTn id="83" fill="hold">
                                <p:stCondLst>
                                  <p:cond delay="6000"/>
                                </p:stCondLst>
                                <p:childTnLst>
                                  <p:par>
                                    <p:cTn id="84" presetID="22" presetClass="entr" presetSubtype="8" fill="hold"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500"/>
                                            <p:tgtEl>
                                              <p:spTgt spid="39"/>
                                            </p:tgtEl>
                                          </p:cBhvr>
                                        </p:animEffect>
                                      </p:childTnLst>
                                    </p:cTn>
                                  </p:par>
                                </p:childTnLst>
                              </p:cTn>
                            </p:par>
                            <p:par>
                              <p:cTn id="87" fill="hold">
                                <p:stCondLst>
                                  <p:cond delay="6500"/>
                                </p:stCondLst>
                                <p:childTnLst>
                                  <p:par>
                                    <p:cTn id="88" presetID="2" presetClass="entr" presetSubtype="2" fill="hold" nodeType="afterEffect" p14:presetBounceEnd="40000">
                                      <p:stCondLst>
                                        <p:cond delay="0"/>
                                      </p:stCondLst>
                                      <p:childTnLst>
                                        <p:set>
                                          <p:cBhvr>
                                            <p:cTn id="89" dur="1" fill="hold">
                                              <p:stCondLst>
                                                <p:cond delay="0"/>
                                              </p:stCondLst>
                                            </p:cTn>
                                            <p:tgtEl>
                                              <p:spTgt spid="68"/>
                                            </p:tgtEl>
                                            <p:attrNameLst>
                                              <p:attrName>style.visibility</p:attrName>
                                            </p:attrNameLst>
                                          </p:cBhvr>
                                          <p:to>
                                            <p:strVal val="visible"/>
                                          </p:to>
                                        </p:set>
                                        <p:anim calcmode="lin" valueType="num" p14:bounceEnd="40000">
                                          <p:cBhvr additive="base">
                                            <p:cTn id="90" dur="500" fill="hold"/>
                                            <p:tgtEl>
                                              <p:spTgt spid="68"/>
                                            </p:tgtEl>
                                            <p:attrNameLst>
                                              <p:attrName>ppt_x</p:attrName>
                                            </p:attrNameLst>
                                          </p:cBhvr>
                                          <p:tavLst>
                                            <p:tav tm="0">
                                              <p:val>
                                                <p:strVal val="1+#ppt_w/2"/>
                                              </p:val>
                                            </p:tav>
                                            <p:tav tm="100000">
                                              <p:val>
                                                <p:strVal val="#ppt_x"/>
                                              </p:val>
                                            </p:tav>
                                          </p:tavLst>
                                        </p:anim>
                                        <p:anim calcmode="lin" valueType="num" p14:bounceEnd="40000">
                                          <p:cBhvr additive="base">
                                            <p:cTn id="91" dur="500" fill="hold"/>
                                            <p:tgtEl>
                                              <p:spTgt spid="68"/>
                                            </p:tgtEl>
                                            <p:attrNameLst>
                                              <p:attrName>ppt_y</p:attrName>
                                            </p:attrNameLst>
                                          </p:cBhvr>
                                          <p:tavLst>
                                            <p:tav tm="0">
                                              <p:val>
                                                <p:strVal val="#ppt_y"/>
                                              </p:val>
                                            </p:tav>
                                            <p:tav tm="100000">
                                              <p:val>
                                                <p:strVal val="#ppt_y"/>
                                              </p:val>
                                            </p:tav>
                                          </p:tavLst>
                                        </p:anim>
                                      </p:childTnLst>
                                    </p:cTn>
                                  </p:par>
                                </p:childTnLst>
                              </p:cTn>
                            </p:par>
                            <p:par>
                              <p:cTn id="92" fill="hold">
                                <p:stCondLst>
                                  <p:cond delay="7000"/>
                                </p:stCondLst>
                                <p:childTnLst>
                                  <p:par>
                                    <p:cTn id="93" presetID="22" presetClass="entr" presetSubtype="8" fill="hold" grpId="0" nodeType="after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wipe(left)">
                                          <p:cBhvr>
                                            <p:cTn id="95" dur="500"/>
                                            <p:tgtEl>
                                              <p:spTgt spid="84"/>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left)">
                                          <p:cBhvr>
                                            <p:cTn id="98" dur="500"/>
                                            <p:tgtEl>
                                              <p:spTgt spid="85"/>
                                            </p:tgtEl>
                                          </p:cBhvr>
                                        </p:animEffect>
                                      </p:childTnLst>
                                    </p:cTn>
                                  </p:par>
                                </p:childTnLst>
                              </p:cTn>
                            </p:par>
                            <p:par>
                              <p:cTn id="99" fill="hold">
                                <p:stCondLst>
                                  <p:cond delay="7500"/>
                                </p:stCondLst>
                                <p:childTnLst>
                                  <p:par>
                                    <p:cTn id="100" presetID="10" presetClass="entr" presetSubtype="0" fill="hold" grpId="0" nodeType="afterEffect">
                                      <p:stCondLst>
                                        <p:cond delay="0"/>
                                      </p:stCondLst>
                                      <p:childTnLst>
                                        <p:set>
                                          <p:cBhvr>
                                            <p:cTn id="101" dur="1" fill="hold">
                                              <p:stCondLst>
                                                <p:cond delay="0"/>
                                              </p:stCondLst>
                                            </p:cTn>
                                            <p:tgtEl>
                                              <p:spTgt spid="110"/>
                                            </p:tgtEl>
                                            <p:attrNameLst>
                                              <p:attrName>style.visibility</p:attrName>
                                            </p:attrNameLst>
                                          </p:cBhvr>
                                          <p:to>
                                            <p:strVal val="visible"/>
                                          </p:to>
                                        </p:set>
                                        <p:animEffect transition="in" filter="fade">
                                          <p:cBhvr>
                                            <p:cTn id="102"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42" grpId="0"/>
          <p:bldP spid="43" grpId="0"/>
          <p:bldP spid="47" grpId="0" animBg="1"/>
          <p:bldP spid="48" grpId="0" animBg="1"/>
          <p:bldP spid="49" grpId="0" animBg="1"/>
          <p:bldP spid="50" grpId="0" animBg="1"/>
          <p:bldP spid="73" grpId="0"/>
          <p:bldP spid="74" grpId="0"/>
          <p:bldP spid="75" grpId="0"/>
          <p:bldP spid="80" grpId="0"/>
          <p:bldP spid="84" grpId="0"/>
          <p:bldP spid="8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400" fill="hold"/>
                                            <p:tgtEl>
                                              <p:spTgt spid="44"/>
                                            </p:tgtEl>
                                            <p:attrNameLst>
                                              <p:attrName>ppt_w</p:attrName>
                                            </p:attrNameLst>
                                          </p:cBhvr>
                                          <p:tavLst>
                                            <p:tav tm="0">
                                              <p:val>
                                                <p:fltVal val="0"/>
                                              </p:val>
                                            </p:tav>
                                            <p:tav tm="100000">
                                              <p:val>
                                                <p:strVal val="#ppt_w"/>
                                              </p:val>
                                            </p:tav>
                                          </p:tavLst>
                                        </p:anim>
                                        <p:anim calcmode="lin" valueType="num">
                                          <p:cBhvr>
                                            <p:cTn id="8" dur="400" fill="hold"/>
                                            <p:tgtEl>
                                              <p:spTgt spid="44"/>
                                            </p:tgtEl>
                                            <p:attrNameLst>
                                              <p:attrName>ppt_h</p:attrName>
                                            </p:attrNameLst>
                                          </p:cBhvr>
                                          <p:tavLst>
                                            <p:tav tm="0">
                                              <p:val>
                                                <p:fltVal val="0"/>
                                              </p:val>
                                            </p:tav>
                                            <p:tav tm="100000">
                                              <p:val>
                                                <p:strVal val="#ppt_h"/>
                                              </p:val>
                                            </p:tav>
                                          </p:tavLst>
                                        </p:anim>
                                        <p:animEffect transition="in" filter="fade">
                                          <p:cBhvr>
                                            <p:cTn id="9" dur="400"/>
                                            <p:tgtEl>
                                              <p:spTgt spid="4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up)">
                                          <p:cBhvr>
                                            <p:cTn id="13" dur="350"/>
                                            <p:tgtEl>
                                              <p:spTgt spid="3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1+#ppt_w/2"/>
                                              </p:val>
                                            </p:tav>
                                            <p:tav tm="100000">
                                              <p:val>
                                                <p:strVal val="#ppt_x"/>
                                              </p:val>
                                            </p:tav>
                                          </p:tavLst>
                                        </p:anim>
                                        <p:anim calcmode="lin" valueType="num">
                                          <p:cBhvr additive="base">
                                            <p:cTn id="28" dur="500" fill="hold"/>
                                            <p:tgtEl>
                                              <p:spTgt spid="5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48"/>
                                            </p:tgtEl>
                                            <p:attrNameLst>
                                              <p:attrName>style.visibility</p:attrName>
                                            </p:attrNameLst>
                                          </p:cBhvr>
                                          <p:to>
                                            <p:strVal val="visible"/>
                                          </p:to>
                                        </p:set>
                                        <p:anim calcmode="lin" valueType="num">
                                          <p:cBhvr>
                                            <p:cTn id="38" dur="500" fill="hold"/>
                                            <p:tgtEl>
                                              <p:spTgt spid="48"/>
                                            </p:tgtEl>
                                            <p:attrNameLst>
                                              <p:attrName>ppt_w</p:attrName>
                                            </p:attrNameLst>
                                          </p:cBhvr>
                                          <p:tavLst>
                                            <p:tav tm="0">
                                              <p:val>
                                                <p:fltVal val="0"/>
                                              </p:val>
                                            </p:tav>
                                            <p:tav tm="100000">
                                              <p:val>
                                                <p:strVal val="#ppt_w"/>
                                              </p:val>
                                            </p:tav>
                                          </p:tavLst>
                                        </p:anim>
                                        <p:anim calcmode="lin" valueType="num">
                                          <p:cBhvr>
                                            <p:cTn id="39" dur="500" fill="hold"/>
                                            <p:tgtEl>
                                              <p:spTgt spid="48"/>
                                            </p:tgtEl>
                                            <p:attrNameLst>
                                              <p:attrName>ppt_h</p:attrName>
                                            </p:attrNameLst>
                                          </p:cBhvr>
                                          <p:tavLst>
                                            <p:tav tm="0">
                                              <p:val>
                                                <p:fltVal val="0"/>
                                              </p:val>
                                            </p:tav>
                                            <p:tav tm="100000">
                                              <p:val>
                                                <p:strVal val="#ppt_h"/>
                                              </p:val>
                                            </p:tav>
                                          </p:tavLst>
                                        </p:anim>
                                        <p:animEffect transition="in" filter="fade">
                                          <p:cBhvr>
                                            <p:cTn id="40" dur="500"/>
                                            <p:tgtEl>
                                              <p:spTgt spid="48"/>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left)">
                                          <p:cBhvr>
                                            <p:cTn id="44" dur="500"/>
                                            <p:tgtEl>
                                              <p:spTgt spid="40"/>
                                            </p:tgtEl>
                                          </p:cBhvr>
                                        </p:animEffect>
                                      </p:childTnLst>
                                    </p:cTn>
                                  </p:par>
                                </p:childTnLst>
                              </p:cTn>
                            </p:par>
                            <p:par>
                              <p:cTn id="45" fill="hold">
                                <p:stCondLst>
                                  <p:cond delay="3500"/>
                                </p:stCondLst>
                                <p:childTnLst>
                                  <p:par>
                                    <p:cTn id="46" presetID="2" presetClass="entr" presetSubtype="2" fill="hold" nodeType="afterEffect">
                                      <p:stCondLst>
                                        <p:cond delay="0"/>
                                      </p:stCondLst>
                                      <p:childTnLst>
                                        <p:set>
                                          <p:cBhvr>
                                            <p:cTn id="47" dur="1" fill="hold">
                                              <p:stCondLst>
                                                <p:cond delay="0"/>
                                              </p:stCondLst>
                                            </p:cTn>
                                            <p:tgtEl>
                                              <p:spTgt spid="58"/>
                                            </p:tgtEl>
                                            <p:attrNameLst>
                                              <p:attrName>style.visibility</p:attrName>
                                            </p:attrNameLst>
                                          </p:cBhvr>
                                          <p:to>
                                            <p:strVal val="visible"/>
                                          </p:to>
                                        </p:set>
                                        <p:anim calcmode="lin" valueType="num">
                                          <p:cBhvr additive="base">
                                            <p:cTn id="48" dur="500" fill="hold"/>
                                            <p:tgtEl>
                                              <p:spTgt spid="58"/>
                                            </p:tgtEl>
                                            <p:attrNameLst>
                                              <p:attrName>ppt_x</p:attrName>
                                            </p:attrNameLst>
                                          </p:cBhvr>
                                          <p:tavLst>
                                            <p:tav tm="0">
                                              <p:val>
                                                <p:strVal val="1+#ppt_w/2"/>
                                              </p:val>
                                            </p:tav>
                                            <p:tav tm="100000">
                                              <p:val>
                                                <p:strVal val="#ppt_x"/>
                                              </p:val>
                                            </p:tav>
                                          </p:tavLst>
                                        </p:anim>
                                        <p:anim calcmode="lin" valueType="num">
                                          <p:cBhvr additive="base">
                                            <p:cTn id="49" dur="500" fill="hold"/>
                                            <p:tgtEl>
                                              <p:spTgt spid="58"/>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wipe(left)">
                                          <p:cBhvr>
                                            <p:cTn id="53" dur="500"/>
                                            <p:tgtEl>
                                              <p:spTgt spid="7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wipe(left)">
                                          <p:cBhvr>
                                            <p:cTn id="56" dur="500"/>
                                            <p:tgtEl>
                                              <p:spTgt spid="74"/>
                                            </p:tgtEl>
                                          </p:cBhvr>
                                        </p:animEffect>
                                      </p:childTnLst>
                                    </p:cTn>
                                  </p:par>
                                  <p:par>
                                    <p:cTn id="57" presetID="53" presetClass="entr" presetSubtype="16" fill="hold" grpId="0" nodeType="withEffect">
                                      <p:stCondLst>
                                        <p:cond delay="75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Effect transition="in" filter="fade">
                                          <p:cBhvr>
                                            <p:cTn id="61" dur="500"/>
                                            <p:tgtEl>
                                              <p:spTgt spid="49"/>
                                            </p:tgtEl>
                                          </p:cBhvr>
                                        </p:animEffect>
                                      </p:childTnLst>
                                    </p:cTn>
                                  </p:par>
                                </p:childTnLst>
                              </p:cTn>
                            </p:par>
                            <p:par>
                              <p:cTn id="62" fill="hold">
                                <p:stCondLst>
                                  <p:cond delay="4500"/>
                                </p:stCondLst>
                                <p:childTnLst>
                                  <p:par>
                                    <p:cTn id="63" presetID="22" presetClass="entr" presetSubtype="8"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500"/>
                                            <p:tgtEl>
                                              <p:spTgt spid="41"/>
                                            </p:tgtEl>
                                          </p:cBhvr>
                                        </p:animEffect>
                                      </p:childTnLst>
                                    </p:cTn>
                                  </p:par>
                                </p:childTnLst>
                              </p:cTn>
                            </p:par>
                            <p:par>
                              <p:cTn id="66" fill="hold">
                                <p:stCondLst>
                                  <p:cond delay="5000"/>
                                </p:stCondLst>
                                <p:childTnLst>
                                  <p:par>
                                    <p:cTn id="67" presetID="2" presetClass="entr" presetSubtype="2" fill="hold" nodeType="afterEffect">
                                      <p:stCondLst>
                                        <p:cond delay="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fill="hold"/>
                                            <p:tgtEl>
                                              <p:spTgt spid="63"/>
                                            </p:tgtEl>
                                            <p:attrNameLst>
                                              <p:attrName>ppt_x</p:attrName>
                                            </p:attrNameLst>
                                          </p:cBhvr>
                                          <p:tavLst>
                                            <p:tav tm="0">
                                              <p:val>
                                                <p:strVal val="1+#ppt_w/2"/>
                                              </p:val>
                                            </p:tav>
                                            <p:tav tm="100000">
                                              <p:val>
                                                <p:strVal val="#ppt_x"/>
                                              </p:val>
                                            </p:tav>
                                          </p:tavLst>
                                        </p:anim>
                                        <p:anim calcmode="lin" valueType="num">
                                          <p:cBhvr additive="base">
                                            <p:cTn id="70" dur="500" fill="hold"/>
                                            <p:tgtEl>
                                              <p:spTgt spid="63"/>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22" presetClass="entr" presetSubtype="8" fill="hold" grpId="0" nodeType="after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500"/>
                                            <p:tgtEl>
                                              <p:spTgt spid="7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wipe(left)">
                                          <p:cBhvr>
                                            <p:cTn id="77" dur="500"/>
                                            <p:tgtEl>
                                              <p:spTgt spid="80"/>
                                            </p:tgtEl>
                                          </p:cBhvr>
                                        </p:animEffect>
                                      </p:childTnLst>
                                    </p:cTn>
                                  </p:par>
                                  <p:par>
                                    <p:cTn id="78" presetID="53" presetClass="entr" presetSubtype="16" fill="hold" grpId="0" nodeType="withEffect">
                                      <p:stCondLst>
                                        <p:cond delay="750"/>
                                      </p:stCondLst>
                                      <p:childTnLst>
                                        <p:set>
                                          <p:cBhvr>
                                            <p:cTn id="79" dur="1" fill="hold">
                                              <p:stCondLst>
                                                <p:cond delay="0"/>
                                              </p:stCondLst>
                                            </p:cTn>
                                            <p:tgtEl>
                                              <p:spTgt spid="50"/>
                                            </p:tgtEl>
                                            <p:attrNameLst>
                                              <p:attrName>style.visibility</p:attrName>
                                            </p:attrNameLst>
                                          </p:cBhvr>
                                          <p:to>
                                            <p:strVal val="visible"/>
                                          </p:to>
                                        </p:set>
                                        <p:anim calcmode="lin" valueType="num">
                                          <p:cBhvr>
                                            <p:cTn id="80" dur="500" fill="hold"/>
                                            <p:tgtEl>
                                              <p:spTgt spid="50"/>
                                            </p:tgtEl>
                                            <p:attrNameLst>
                                              <p:attrName>ppt_w</p:attrName>
                                            </p:attrNameLst>
                                          </p:cBhvr>
                                          <p:tavLst>
                                            <p:tav tm="0">
                                              <p:val>
                                                <p:fltVal val="0"/>
                                              </p:val>
                                            </p:tav>
                                            <p:tav tm="100000">
                                              <p:val>
                                                <p:strVal val="#ppt_w"/>
                                              </p:val>
                                            </p:tav>
                                          </p:tavLst>
                                        </p:anim>
                                        <p:anim calcmode="lin" valueType="num">
                                          <p:cBhvr>
                                            <p:cTn id="81" dur="500" fill="hold"/>
                                            <p:tgtEl>
                                              <p:spTgt spid="50"/>
                                            </p:tgtEl>
                                            <p:attrNameLst>
                                              <p:attrName>ppt_h</p:attrName>
                                            </p:attrNameLst>
                                          </p:cBhvr>
                                          <p:tavLst>
                                            <p:tav tm="0">
                                              <p:val>
                                                <p:fltVal val="0"/>
                                              </p:val>
                                            </p:tav>
                                            <p:tav tm="100000">
                                              <p:val>
                                                <p:strVal val="#ppt_h"/>
                                              </p:val>
                                            </p:tav>
                                          </p:tavLst>
                                        </p:anim>
                                        <p:animEffect transition="in" filter="fade">
                                          <p:cBhvr>
                                            <p:cTn id="82" dur="500"/>
                                            <p:tgtEl>
                                              <p:spTgt spid="50"/>
                                            </p:tgtEl>
                                          </p:cBhvr>
                                        </p:animEffect>
                                      </p:childTnLst>
                                    </p:cTn>
                                  </p:par>
                                </p:childTnLst>
                              </p:cTn>
                            </p:par>
                            <p:par>
                              <p:cTn id="83" fill="hold">
                                <p:stCondLst>
                                  <p:cond delay="6000"/>
                                </p:stCondLst>
                                <p:childTnLst>
                                  <p:par>
                                    <p:cTn id="84" presetID="22" presetClass="entr" presetSubtype="8" fill="hold"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500"/>
                                            <p:tgtEl>
                                              <p:spTgt spid="39"/>
                                            </p:tgtEl>
                                          </p:cBhvr>
                                        </p:animEffect>
                                      </p:childTnLst>
                                    </p:cTn>
                                  </p:par>
                                </p:childTnLst>
                              </p:cTn>
                            </p:par>
                            <p:par>
                              <p:cTn id="87" fill="hold">
                                <p:stCondLst>
                                  <p:cond delay="6500"/>
                                </p:stCondLst>
                                <p:childTnLst>
                                  <p:par>
                                    <p:cTn id="88" presetID="2" presetClass="entr" presetSubtype="2" fill="hold" nodeType="afterEffect">
                                      <p:stCondLst>
                                        <p:cond delay="0"/>
                                      </p:stCondLst>
                                      <p:childTnLst>
                                        <p:set>
                                          <p:cBhvr>
                                            <p:cTn id="89" dur="1" fill="hold">
                                              <p:stCondLst>
                                                <p:cond delay="0"/>
                                              </p:stCondLst>
                                            </p:cTn>
                                            <p:tgtEl>
                                              <p:spTgt spid="68"/>
                                            </p:tgtEl>
                                            <p:attrNameLst>
                                              <p:attrName>style.visibility</p:attrName>
                                            </p:attrNameLst>
                                          </p:cBhvr>
                                          <p:to>
                                            <p:strVal val="visible"/>
                                          </p:to>
                                        </p:set>
                                        <p:anim calcmode="lin" valueType="num">
                                          <p:cBhvr additive="base">
                                            <p:cTn id="90" dur="500" fill="hold"/>
                                            <p:tgtEl>
                                              <p:spTgt spid="68"/>
                                            </p:tgtEl>
                                            <p:attrNameLst>
                                              <p:attrName>ppt_x</p:attrName>
                                            </p:attrNameLst>
                                          </p:cBhvr>
                                          <p:tavLst>
                                            <p:tav tm="0">
                                              <p:val>
                                                <p:strVal val="1+#ppt_w/2"/>
                                              </p:val>
                                            </p:tav>
                                            <p:tav tm="100000">
                                              <p:val>
                                                <p:strVal val="#ppt_x"/>
                                              </p:val>
                                            </p:tav>
                                          </p:tavLst>
                                        </p:anim>
                                        <p:anim calcmode="lin" valueType="num">
                                          <p:cBhvr additive="base">
                                            <p:cTn id="91" dur="500" fill="hold"/>
                                            <p:tgtEl>
                                              <p:spTgt spid="68"/>
                                            </p:tgtEl>
                                            <p:attrNameLst>
                                              <p:attrName>ppt_y</p:attrName>
                                            </p:attrNameLst>
                                          </p:cBhvr>
                                          <p:tavLst>
                                            <p:tav tm="0">
                                              <p:val>
                                                <p:strVal val="#ppt_y"/>
                                              </p:val>
                                            </p:tav>
                                            <p:tav tm="100000">
                                              <p:val>
                                                <p:strVal val="#ppt_y"/>
                                              </p:val>
                                            </p:tav>
                                          </p:tavLst>
                                        </p:anim>
                                      </p:childTnLst>
                                    </p:cTn>
                                  </p:par>
                                </p:childTnLst>
                              </p:cTn>
                            </p:par>
                            <p:par>
                              <p:cTn id="92" fill="hold">
                                <p:stCondLst>
                                  <p:cond delay="7000"/>
                                </p:stCondLst>
                                <p:childTnLst>
                                  <p:par>
                                    <p:cTn id="93" presetID="22" presetClass="entr" presetSubtype="8" fill="hold" grpId="0" nodeType="after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wipe(left)">
                                          <p:cBhvr>
                                            <p:cTn id="95" dur="500"/>
                                            <p:tgtEl>
                                              <p:spTgt spid="84"/>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left)">
                                          <p:cBhvr>
                                            <p:cTn id="98" dur="500"/>
                                            <p:tgtEl>
                                              <p:spTgt spid="85"/>
                                            </p:tgtEl>
                                          </p:cBhvr>
                                        </p:animEffect>
                                      </p:childTnLst>
                                    </p:cTn>
                                  </p:par>
                                </p:childTnLst>
                              </p:cTn>
                            </p:par>
                            <p:par>
                              <p:cTn id="99" fill="hold">
                                <p:stCondLst>
                                  <p:cond delay="7500"/>
                                </p:stCondLst>
                                <p:childTnLst>
                                  <p:par>
                                    <p:cTn id="100" presetID="10" presetClass="entr" presetSubtype="0" fill="hold" grpId="0" nodeType="afterEffect">
                                      <p:stCondLst>
                                        <p:cond delay="0"/>
                                      </p:stCondLst>
                                      <p:childTnLst>
                                        <p:set>
                                          <p:cBhvr>
                                            <p:cTn id="101" dur="1" fill="hold">
                                              <p:stCondLst>
                                                <p:cond delay="0"/>
                                              </p:stCondLst>
                                            </p:cTn>
                                            <p:tgtEl>
                                              <p:spTgt spid="110"/>
                                            </p:tgtEl>
                                            <p:attrNameLst>
                                              <p:attrName>style.visibility</p:attrName>
                                            </p:attrNameLst>
                                          </p:cBhvr>
                                          <p:to>
                                            <p:strVal val="visible"/>
                                          </p:to>
                                        </p:set>
                                        <p:animEffect transition="in" filter="fade">
                                          <p:cBhvr>
                                            <p:cTn id="102"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42" grpId="0"/>
          <p:bldP spid="43" grpId="0"/>
          <p:bldP spid="47" grpId="0" animBg="1"/>
          <p:bldP spid="48" grpId="0" animBg="1"/>
          <p:bldP spid="49" grpId="0" animBg="1"/>
          <p:bldP spid="50" grpId="0" animBg="1"/>
          <p:bldP spid="73" grpId="0"/>
          <p:bldP spid="74" grpId="0"/>
          <p:bldP spid="75" grpId="0"/>
          <p:bldP spid="80" grpId="0"/>
          <p:bldP spid="84" grpId="0"/>
          <p:bldP spid="8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1650833" y="2007682"/>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51" name="TextBox 50"/>
          <p:cNvSpPr txBox="1"/>
          <p:nvPr/>
        </p:nvSpPr>
        <p:spPr>
          <a:xfrm>
            <a:off x="1992357" y="2677964"/>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52" name="TextBox 51"/>
          <p:cNvSpPr txBox="1"/>
          <p:nvPr/>
        </p:nvSpPr>
        <p:spPr>
          <a:xfrm>
            <a:off x="2557546" y="3059321"/>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53" name="TextBox 52"/>
          <p:cNvSpPr txBox="1"/>
          <p:nvPr/>
        </p:nvSpPr>
        <p:spPr>
          <a:xfrm>
            <a:off x="3797118" y="3334604"/>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54" name="TextBox 53"/>
          <p:cNvSpPr txBox="1"/>
          <p:nvPr/>
        </p:nvSpPr>
        <p:spPr>
          <a:xfrm>
            <a:off x="8071662" y="2735818"/>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55" name="TextBox 54"/>
          <p:cNvSpPr txBox="1"/>
          <p:nvPr/>
        </p:nvSpPr>
        <p:spPr>
          <a:xfrm>
            <a:off x="7754451" y="2127165"/>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56" name="TextBox 55"/>
          <p:cNvSpPr txBox="1"/>
          <p:nvPr/>
        </p:nvSpPr>
        <p:spPr>
          <a:xfrm>
            <a:off x="7230597" y="1719776"/>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57" name="TextBox 56"/>
          <p:cNvSpPr txBox="1"/>
          <p:nvPr/>
        </p:nvSpPr>
        <p:spPr>
          <a:xfrm>
            <a:off x="5990385" y="1429287"/>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58" name="TextBox 57"/>
          <p:cNvSpPr txBox="1"/>
          <p:nvPr/>
        </p:nvSpPr>
        <p:spPr>
          <a:xfrm>
            <a:off x="4888062" y="1797468"/>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59" name="TextBox 58"/>
          <p:cNvSpPr txBox="1"/>
          <p:nvPr/>
        </p:nvSpPr>
        <p:spPr>
          <a:xfrm>
            <a:off x="4589100" y="2051887"/>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60" name="TextBox 59"/>
          <p:cNvSpPr txBox="1"/>
          <p:nvPr/>
        </p:nvSpPr>
        <p:spPr>
          <a:xfrm>
            <a:off x="4405223" y="2283869"/>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61" name="TextBox 60"/>
          <p:cNvSpPr txBox="1"/>
          <p:nvPr/>
        </p:nvSpPr>
        <p:spPr>
          <a:xfrm>
            <a:off x="5336702" y="2533094"/>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62" name="TextBox 61"/>
          <p:cNvSpPr txBox="1"/>
          <p:nvPr/>
        </p:nvSpPr>
        <p:spPr>
          <a:xfrm>
            <a:off x="5158927" y="2787513"/>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63" name="TextBox 62"/>
          <p:cNvSpPr txBox="1"/>
          <p:nvPr/>
        </p:nvSpPr>
        <p:spPr>
          <a:xfrm>
            <a:off x="4853863" y="3019495"/>
            <a:ext cx="954107" cy="246221"/>
          </a:xfrm>
          <a:prstGeom prst="rect">
            <a:avLst/>
          </a:prstGeom>
          <a:noFill/>
        </p:spPr>
        <p:txBody>
          <a:bodyPr wrap="none" rtlCol="0">
            <a:spAutoFit/>
          </a:bodyPr>
          <a:lstStyle/>
          <a:p>
            <a:r>
              <a:rPr lang="zh-CN" altLang="en-US" sz="1000" dirty="0">
                <a:solidFill>
                  <a:srgbClr val="6BA42C"/>
                </a:solidFill>
                <a:latin typeface="方正兰亭细黑_GBK" panose="02000000000000000000" pitchFamily="2" charset="-122"/>
                <a:ea typeface="方正兰亭细黑_GBK" panose="02000000000000000000" pitchFamily="2" charset="-122"/>
              </a:rPr>
              <a:t>添加文字标题</a:t>
            </a:r>
          </a:p>
        </p:txBody>
      </p:sp>
      <p:sp>
        <p:nvSpPr>
          <p:cNvPr id="135" name="TextBox 134"/>
          <p:cNvSpPr txBox="1"/>
          <p:nvPr/>
        </p:nvSpPr>
        <p:spPr>
          <a:xfrm>
            <a:off x="1722155" y="3988786"/>
            <a:ext cx="7155145" cy="1015663"/>
          </a:xfrm>
          <a:prstGeom prst="rect">
            <a:avLst/>
          </a:prstGeom>
          <a:noFill/>
        </p:spPr>
        <p:txBody>
          <a:bodyPr wrap="square" rtlCol="0">
            <a:spAutoFit/>
          </a:bodyPr>
          <a:lstStyle/>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请您添加文字内容，内容详尽简要清晰足够表达标题，准确无误。添加文字内容，内容详尽简要清晰。请您添加</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文字内容，内容详尽简要清晰足够表达标题，准确无误。添加文字内容，内容详尽简要清晰。请您添加文字内容</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a:p>
            <a:r>
              <a:rPr lang="zh-CN" altLang="en-US" sz="1200" dirty="0">
                <a:latin typeface="方正兰亭细黑_GBK_M" panose="02010600010101010101" pitchFamily="2" charset="2"/>
                <a:ea typeface="方正兰亭细黑_GBK_M" panose="02010600010101010101" pitchFamily="2" charset="2"/>
                <a:cs typeface="方正兰亭细黑_GBK_M" panose="02010600010101010101" pitchFamily="2" charset="2"/>
              </a:rPr>
              <a:t>，内容详尽简要清晰足够表达标题，准确无误。添加文字内容，内容详尽简要清晰。</a:t>
            </a:r>
            <a:endParaRPr lang="en-US" altLang="zh-CN" sz="1200" dirty="0">
              <a:latin typeface="方正兰亭细黑_GBK_M" panose="02010600010101010101" pitchFamily="2" charset="2"/>
              <a:ea typeface="方正兰亭细黑_GBK_M" panose="02010600010101010101" pitchFamily="2" charset="2"/>
              <a:cs typeface="方正兰亭细黑_GBK_M" panose="02010600010101010101" pitchFamily="2" charset="2"/>
            </a:endParaRPr>
          </a:p>
        </p:txBody>
      </p:sp>
      <p:sp>
        <p:nvSpPr>
          <p:cNvPr id="36" name="椭圆 35"/>
          <p:cNvSpPr/>
          <p:nvPr/>
        </p:nvSpPr>
        <p:spPr>
          <a:xfrm>
            <a:off x="2681053" y="1837587"/>
            <a:ext cx="584200" cy="584200"/>
          </a:xfrm>
          <a:prstGeom prst="ellipse">
            <a:avLst/>
          </a:prstGeom>
          <a:solidFill>
            <a:srgbClr val="6BA42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9" name="椭圆 38"/>
          <p:cNvSpPr/>
          <p:nvPr/>
        </p:nvSpPr>
        <p:spPr>
          <a:xfrm>
            <a:off x="7250908" y="2011678"/>
            <a:ext cx="525577" cy="525577"/>
          </a:xfrm>
          <a:prstGeom prst="ellipse">
            <a:avLst/>
          </a:prstGeom>
          <a:solidFill>
            <a:srgbClr val="6BA42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nvGrpSpPr>
          <p:cNvPr id="85" name="组合 84"/>
          <p:cNvGrpSpPr/>
          <p:nvPr/>
        </p:nvGrpSpPr>
        <p:grpSpPr>
          <a:xfrm>
            <a:off x="2969978" y="2476496"/>
            <a:ext cx="518643" cy="518643"/>
            <a:chOff x="304800" y="673100"/>
            <a:chExt cx="4000500" cy="4000500"/>
          </a:xfrm>
          <a:effectLst>
            <a:outerShdw blurRad="444500" dist="254000" dir="8100000" algn="tr" rotWithShape="0">
              <a:prstClr val="black">
                <a:alpha val="50000"/>
              </a:prstClr>
            </a:outerShdw>
          </a:effectLst>
        </p:grpSpPr>
        <p:sp>
          <p:nvSpPr>
            <p:cNvPr id="93" name="同心圆 9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02" name="椭圆 10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40" name="椭圆 39"/>
          <p:cNvSpPr>
            <a:spLocks noChangeAspect="1"/>
          </p:cNvSpPr>
          <p:nvPr/>
        </p:nvSpPr>
        <p:spPr>
          <a:xfrm>
            <a:off x="3502330" y="2834126"/>
            <a:ext cx="468000" cy="468000"/>
          </a:xfrm>
          <a:prstGeom prst="ellipse">
            <a:avLst/>
          </a:prstGeom>
          <a:solidFill>
            <a:srgbClr val="6BA42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3" name="椭圆 42"/>
          <p:cNvSpPr>
            <a:spLocks noChangeAspect="1"/>
          </p:cNvSpPr>
          <p:nvPr/>
        </p:nvSpPr>
        <p:spPr>
          <a:xfrm>
            <a:off x="6280253" y="1687097"/>
            <a:ext cx="396000" cy="396000"/>
          </a:xfrm>
          <a:prstGeom prst="ellipse">
            <a:avLst/>
          </a:prstGeom>
          <a:solidFill>
            <a:srgbClr val="6BA42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4" name="椭圆 43"/>
          <p:cNvSpPr>
            <a:spLocks noChangeAspect="1"/>
          </p:cNvSpPr>
          <p:nvPr/>
        </p:nvSpPr>
        <p:spPr>
          <a:xfrm>
            <a:off x="4553058" y="2866287"/>
            <a:ext cx="342000" cy="342000"/>
          </a:xfrm>
          <a:prstGeom prst="ellipse">
            <a:avLst/>
          </a:prstGeom>
          <a:solidFill>
            <a:srgbClr val="6BA42C"/>
          </a:solidFill>
          <a:ln>
            <a:noFill/>
          </a:ln>
          <a:effectLst>
            <a:outerShdw blurRad="254000" dist="190500" dir="8100000" algn="tr"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7" name="椭圆 46"/>
          <p:cNvSpPr>
            <a:spLocks noChangeAspect="1"/>
          </p:cNvSpPr>
          <p:nvPr/>
        </p:nvSpPr>
        <p:spPr>
          <a:xfrm>
            <a:off x="5562753" y="2035317"/>
            <a:ext cx="277200" cy="277200"/>
          </a:xfrm>
          <a:prstGeom prst="ellipse">
            <a:avLst/>
          </a:prstGeom>
          <a:solidFill>
            <a:srgbClr val="6BA42C"/>
          </a:solidFill>
          <a:ln>
            <a:noFill/>
          </a:ln>
          <a:effectLst>
            <a:outerShdw blurRad="190500" dist="127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8" name="椭圆 47"/>
          <p:cNvSpPr>
            <a:spLocks noChangeAspect="1"/>
          </p:cNvSpPr>
          <p:nvPr/>
        </p:nvSpPr>
        <p:spPr>
          <a:xfrm>
            <a:off x="5170358" y="2500234"/>
            <a:ext cx="216000" cy="216000"/>
          </a:xfrm>
          <a:prstGeom prst="ellipse">
            <a:avLst/>
          </a:prstGeom>
          <a:solidFill>
            <a:srgbClr val="6BA42C"/>
          </a:solidFill>
          <a:ln>
            <a:noFill/>
          </a:ln>
          <a:effectLst>
            <a:outerShdw blurRad="190500" dist="127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nvGrpSpPr>
          <p:cNvPr id="117" name="组合 116"/>
          <p:cNvGrpSpPr/>
          <p:nvPr/>
        </p:nvGrpSpPr>
        <p:grpSpPr>
          <a:xfrm>
            <a:off x="7523004" y="2554436"/>
            <a:ext cx="583583" cy="583583"/>
            <a:chOff x="304800" y="673100"/>
            <a:chExt cx="4000500" cy="4000500"/>
          </a:xfrm>
          <a:effectLst>
            <a:outerShdw blurRad="444500" dist="254000" dir="8100000" algn="tr" rotWithShape="0">
              <a:prstClr val="black">
                <a:alpha val="50000"/>
              </a:prstClr>
            </a:outerShdw>
          </a:effectLst>
        </p:grpSpPr>
        <p:sp>
          <p:nvSpPr>
            <p:cNvPr id="118" name="同心圆 1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19" name="椭圆 1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nvGrpSpPr>
          <p:cNvPr id="120" name="组合 119"/>
          <p:cNvGrpSpPr/>
          <p:nvPr/>
        </p:nvGrpSpPr>
        <p:grpSpPr>
          <a:xfrm>
            <a:off x="6768691" y="1688018"/>
            <a:ext cx="484598" cy="484598"/>
            <a:chOff x="304800" y="673100"/>
            <a:chExt cx="4000500" cy="4000500"/>
          </a:xfrm>
          <a:effectLst>
            <a:outerShdw blurRad="444500" dist="254000" dir="8100000" algn="tr" rotWithShape="0">
              <a:prstClr val="black">
                <a:alpha val="50000"/>
              </a:prstClr>
            </a:outerShdw>
          </a:effectLst>
        </p:grpSpPr>
        <p:sp>
          <p:nvSpPr>
            <p:cNvPr id="121" name="同心圆 1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2" name="椭圆 12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nvGrpSpPr>
          <p:cNvPr id="123" name="组合 122"/>
          <p:cNvGrpSpPr/>
          <p:nvPr/>
        </p:nvGrpSpPr>
        <p:grpSpPr>
          <a:xfrm>
            <a:off x="4061832" y="2924185"/>
            <a:ext cx="399491" cy="399491"/>
            <a:chOff x="304800" y="673100"/>
            <a:chExt cx="4000500" cy="4000500"/>
          </a:xfrm>
          <a:effectLst>
            <a:outerShdw blurRad="444500" dist="254000" dir="8100000" algn="tr" rotWithShape="0">
              <a:prstClr val="black">
                <a:alpha val="50000"/>
              </a:prstClr>
            </a:outerShdw>
          </a:effectLst>
        </p:grpSpPr>
        <p:sp>
          <p:nvSpPr>
            <p:cNvPr id="124" name="同心圆 1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5" name="椭圆 1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nvGrpSpPr>
          <p:cNvPr id="126" name="组合 125"/>
          <p:cNvGrpSpPr/>
          <p:nvPr/>
        </p:nvGrpSpPr>
        <p:grpSpPr>
          <a:xfrm>
            <a:off x="5865597" y="1834061"/>
            <a:ext cx="339856" cy="339856"/>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8" name="椭圆 1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nvGrpSpPr>
          <p:cNvPr id="129" name="组合 128"/>
          <p:cNvGrpSpPr/>
          <p:nvPr/>
        </p:nvGrpSpPr>
        <p:grpSpPr>
          <a:xfrm>
            <a:off x="4896224" y="2680345"/>
            <a:ext cx="274133" cy="274133"/>
            <a:chOff x="304800" y="673100"/>
            <a:chExt cx="4000500" cy="4000500"/>
          </a:xfrm>
          <a:effectLst>
            <a:outerShdw blurRad="127000" dist="127000" dir="8100000" algn="tr" rotWithShape="0">
              <a:prstClr val="black">
                <a:alpha val="40000"/>
              </a:prstClr>
            </a:outerShdw>
          </a:effectLst>
        </p:grpSpPr>
        <p:sp>
          <p:nvSpPr>
            <p:cNvPr id="130" name="同心圆 1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31" name="椭圆 1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nvGrpSpPr>
          <p:cNvPr id="132" name="组合 131"/>
          <p:cNvGrpSpPr/>
          <p:nvPr/>
        </p:nvGrpSpPr>
        <p:grpSpPr>
          <a:xfrm>
            <a:off x="5358176" y="2286548"/>
            <a:ext cx="226575" cy="226575"/>
            <a:chOff x="304800" y="673100"/>
            <a:chExt cx="4000500" cy="4000500"/>
          </a:xfrm>
          <a:effectLst>
            <a:outerShdw blurRad="127000" dist="127000" dir="8100000" algn="tr" rotWithShape="0">
              <a:prstClr val="black">
                <a:alpha val="40000"/>
              </a:prstClr>
            </a:outerShdw>
          </a:effectLst>
        </p:grpSpPr>
        <p:sp>
          <p:nvSpPr>
            <p:cNvPr id="133" name="同心圆 1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34" name="椭圆 13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sp>
        <p:nvSpPr>
          <p:cNvPr id="136" name="TextBox 135"/>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64" name="TextBox 63"/>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理论基础</a:t>
            </a:r>
          </a:p>
        </p:txBody>
      </p:sp>
      <p:sp>
        <p:nvSpPr>
          <p:cNvPr id="2" name="矩形 1"/>
          <p:cNvSpPr/>
          <p:nvPr/>
        </p:nvSpPr>
        <p:spPr>
          <a:xfrm>
            <a:off x="93345" y="-635"/>
            <a:ext cx="1527810" cy="72072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anim calcmode="lin" valueType="num">
                                      <p:cBhvr>
                                        <p:cTn id="9" dur="1000" fill="hold"/>
                                        <p:tgtEl>
                                          <p:spTgt spid="132"/>
                                        </p:tgtEl>
                                        <p:attrNameLst>
                                          <p:attrName>ppt_w</p:attrName>
                                        </p:attrNameLst>
                                      </p:cBhvr>
                                      <p:tavLst>
                                        <p:tav tm="0">
                                          <p:val>
                                            <p:fltVal val="0"/>
                                          </p:val>
                                        </p:tav>
                                        <p:tav tm="100000">
                                          <p:val>
                                            <p:strVal val="#ppt_w"/>
                                          </p:val>
                                        </p:tav>
                                      </p:tavLst>
                                    </p:anim>
                                    <p:anim calcmode="lin" valueType="num">
                                      <p:cBhvr>
                                        <p:cTn id="10" dur="1000" fill="hold"/>
                                        <p:tgtEl>
                                          <p:spTgt spid="132"/>
                                        </p:tgtEl>
                                        <p:attrNameLst>
                                          <p:attrName>ppt_h</p:attrName>
                                        </p:attrNameLst>
                                      </p:cBhvr>
                                      <p:tavLst>
                                        <p:tav tm="0">
                                          <p:val>
                                            <p:fltVal val="0"/>
                                          </p:val>
                                        </p:tav>
                                        <p:tav tm="100000">
                                          <p:val>
                                            <p:strVal val="#ppt_h"/>
                                          </p:val>
                                        </p:tav>
                                      </p:tavLst>
                                    </p:anim>
                                    <p:animEffect transition="in" filter="fade">
                                      <p:cBhvr>
                                        <p:cTn id="11" dur="1000"/>
                                        <p:tgtEl>
                                          <p:spTgt spid="132"/>
                                        </p:tgtEl>
                                      </p:cBhvr>
                                    </p:animEffect>
                                  </p:childTnLst>
                                </p:cTn>
                              </p:par>
                              <p:par>
                                <p:cTn id="12" presetID="42" presetClass="path" presetSubtype="0" accel="50000" decel="50000" fill="hold" nodeType="withEffect">
                                  <p:stCondLst>
                                    <p:cond delay="0"/>
                                  </p:stCondLst>
                                  <p:childTnLst>
                                    <p:animMotion origin="layout" path="M 2.77778E-6 1.97531E-6 L 0.55781 1.97531E-6 " pathEditMode="relative" rAng="0" ptsTypes="AA">
                                      <p:cBhvr>
                                        <p:cTn id="13" dur="1000" spd="-100000" fill="hold"/>
                                        <p:tgtEl>
                                          <p:spTgt spid="132"/>
                                        </p:tgtEl>
                                        <p:attrNameLst>
                                          <p:attrName>ppt_x</p:attrName>
                                          <p:attrName>ppt_y</p:attrName>
                                        </p:attrNameLst>
                                      </p:cBhvr>
                                      <p:rCtr x="27882" y="0"/>
                                    </p:animMotion>
                                  </p:childTnLst>
                                </p:cTn>
                              </p:par>
                              <p:par>
                                <p:cTn id="14" presetID="1"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par>
                                <p:cTn id="16" presetID="42" presetClass="path" presetSubtype="0" accel="50000" decel="50000" fill="hold" grpId="2" nodeType="withEffect">
                                  <p:stCondLst>
                                    <p:cond delay="0"/>
                                  </p:stCondLst>
                                  <p:childTnLst>
                                    <p:animMotion origin="layout" path="M -2.77778E-7 1.23457E-6 L -0.56719 0.00278 " pathEditMode="relative" rAng="0" ptsTypes="AA">
                                      <p:cBhvr>
                                        <p:cTn id="17" dur="1000" spd="-100000" fill="hold"/>
                                        <p:tgtEl>
                                          <p:spTgt spid="48"/>
                                        </p:tgtEl>
                                        <p:attrNameLst>
                                          <p:attrName>ppt_x</p:attrName>
                                          <p:attrName>ppt_y</p:attrName>
                                        </p:attrNameLst>
                                      </p:cBhvr>
                                      <p:rCtr x="-28368" y="123"/>
                                    </p:animMotion>
                                  </p:childTnLst>
                                </p:cTn>
                              </p:par>
                              <p:par>
                                <p:cTn id="18" presetID="53" presetClass="entr" presetSubtype="16" fill="hold" grpId="1" nodeType="with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p:cTn id="20" dur="1000" fill="hold"/>
                                        <p:tgtEl>
                                          <p:spTgt spid="48"/>
                                        </p:tgtEl>
                                        <p:attrNameLst>
                                          <p:attrName>ppt_w</p:attrName>
                                        </p:attrNameLst>
                                      </p:cBhvr>
                                      <p:tavLst>
                                        <p:tav tm="0">
                                          <p:val>
                                            <p:fltVal val="0"/>
                                          </p:val>
                                        </p:tav>
                                        <p:tav tm="100000">
                                          <p:val>
                                            <p:strVal val="#ppt_w"/>
                                          </p:val>
                                        </p:tav>
                                      </p:tavLst>
                                    </p:anim>
                                    <p:anim calcmode="lin" valueType="num">
                                      <p:cBhvr>
                                        <p:cTn id="21" dur="1000" fill="hold"/>
                                        <p:tgtEl>
                                          <p:spTgt spid="48"/>
                                        </p:tgtEl>
                                        <p:attrNameLst>
                                          <p:attrName>ppt_h</p:attrName>
                                        </p:attrNameLst>
                                      </p:cBhvr>
                                      <p:tavLst>
                                        <p:tav tm="0">
                                          <p:val>
                                            <p:fltVal val="0"/>
                                          </p:val>
                                        </p:tav>
                                        <p:tav tm="100000">
                                          <p:val>
                                            <p:strVal val="#ppt_h"/>
                                          </p:val>
                                        </p:tav>
                                      </p:tavLst>
                                    </p:anim>
                                    <p:animEffect transition="in" filter="fade">
                                      <p:cBhvr>
                                        <p:cTn id="22" dur="1000"/>
                                        <p:tgtEl>
                                          <p:spTgt spid="48"/>
                                        </p:tgtEl>
                                      </p:cBhvr>
                                    </p:animEffect>
                                  </p:childTnLst>
                                </p:cTn>
                              </p:par>
                              <p:par>
                                <p:cTn id="23" presetID="1" presetClass="entr" presetSubtype="0" fill="hold" grpId="0" nodeType="withEffect">
                                  <p:stCondLst>
                                    <p:cond delay="300"/>
                                  </p:stCondLst>
                                  <p:childTnLst>
                                    <p:set>
                                      <p:cBhvr>
                                        <p:cTn id="24" dur="1" fill="hold">
                                          <p:stCondLst>
                                            <p:cond delay="0"/>
                                          </p:stCondLst>
                                        </p:cTn>
                                        <p:tgtEl>
                                          <p:spTgt spid="47"/>
                                        </p:tgtEl>
                                        <p:attrNameLst>
                                          <p:attrName>style.visibility</p:attrName>
                                        </p:attrNameLst>
                                      </p:cBhvr>
                                      <p:to>
                                        <p:strVal val="visible"/>
                                      </p:to>
                                    </p:set>
                                  </p:childTnLst>
                                </p:cTn>
                              </p:par>
                              <p:par>
                                <p:cTn id="25" presetID="42" presetClass="path" presetSubtype="0" accel="50000" decel="50000" fill="hold" grpId="2" nodeType="withEffect">
                                  <p:stCondLst>
                                    <p:cond delay="300"/>
                                  </p:stCondLst>
                                  <p:childTnLst>
                                    <p:animMotion origin="layout" path="M -8.33333E-7 -8.64198E-7 L 0.225 0.76111 " pathEditMode="relative" rAng="0" ptsTypes="AA">
                                      <p:cBhvr>
                                        <p:cTn id="26" dur="1000" spd="-100000" fill="hold"/>
                                        <p:tgtEl>
                                          <p:spTgt spid="47"/>
                                        </p:tgtEl>
                                        <p:attrNameLst>
                                          <p:attrName>ppt_x</p:attrName>
                                          <p:attrName>ppt_y</p:attrName>
                                        </p:attrNameLst>
                                      </p:cBhvr>
                                      <p:rCtr x="11250" y="38056"/>
                                    </p:animMotion>
                                  </p:childTnLst>
                                </p:cTn>
                              </p:par>
                              <p:par>
                                <p:cTn id="27" presetID="53" presetClass="entr" presetSubtype="16" fill="hold" grpId="1" nodeType="withEffect">
                                  <p:stCondLst>
                                    <p:cond delay="30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Effect transition="in" filter="fade">
                                      <p:cBhvr>
                                        <p:cTn id="31" dur="1000"/>
                                        <p:tgtEl>
                                          <p:spTgt spid="47"/>
                                        </p:tgtEl>
                                      </p:cBhvr>
                                    </p:animEffect>
                                  </p:childTnLst>
                                </p:cTn>
                              </p:par>
                              <p:par>
                                <p:cTn id="32" presetID="1" presetClass="entr" presetSubtype="0" fill="hold" nodeType="withEffect">
                                  <p:stCondLst>
                                    <p:cond delay="300"/>
                                  </p:stCondLst>
                                  <p:childTnLst>
                                    <p:set>
                                      <p:cBhvr>
                                        <p:cTn id="33" dur="1" fill="hold">
                                          <p:stCondLst>
                                            <p:cond delay="0"/>
                                          </p:stCondLst>
                                        </p:cTn>
                                        <p:tgtEl>
                                          <p:spTgt spid="129"/>
                                        </p:tgtEl>
                                        <p:attrNameLst>
                                          <p:attrName>style.visibility</p:attrName>
                                        </p:attrNameLst>
                                      </p:cBhvr>
                                      <p:to>
                                        <p:strVal val="visible"/>
                                      </p:to>
                                    </p:set>
                                  </p:childTnLst>
                                </p:cTn>
                              </p:par>
                              <p:par>
                                <p:cTn id="34" presetID="42" presetClass="path" presetSubtype="0" accel="50000" decel="50000" fill="hold" nodeType="withEffect">
                                  <p:stCondLst>
                                    <p:cond delay="300"/>
                                  </p:stCondLst>
                                  <p:childTnLst>
                                    <p:animMotion origin="layout" path="M -5.55556E-7 -8.64198E-7 L -0.25 -0.67778 " pathEditMode="relative" rAng="0" ptsTypes="AA">
                                      <p:cBhvr>
                                        <p:cTn id="35" dur="1000" spd="-100000" fill="hold"/>
                                        <p:tgtEl>
                                          <p:spTgt spid="129"/>
                                        </p:tgtEl>
                                        <p:attrNameLst>
                                          <p:attrName>ppt_x</p:attrName>
                                          <p:attrName>ppt_y</p:attrName>
                                        </p:attrNameLst>
                                      </p:cBhvr>
                                      <p:rCtr x="-12500" y="-33889"/>
                                    </p:animMotion>
                                  </p:childTnLst>
                                </p:cTn>
                              </p:par>
                              <p:par>
                                <p:cTn id="36" presetID="53" presetClass="entr" presetSubtype="16" fill="hold" nodeType="withEffect">
                                  <p:stCondLst>
                                    <p:cond delay="300"/>
                                  </p:stCondLst>
                                  <p:childTnLst>
                                    <p:set>
                                      <p:cBhvr>
                                        <p:cTn id="37" dur="1" fill="hold">
                                          <p:stCondLst>
                                            <p:cond delay="0"/>
                                          </p:stCondLst>
                                        </p:cTn>
                                        <p:tgtEl>
                                          <p:spTgt spid="129"/>
                                        </p:tgtEl>
                                        <p:attrNameLst>
                                          <p:attrName>style.visibility</p:attrName>
                                        </p:attrNameLst>
                                      </p:cBhvr>
                                      <p:to>
                                        <p:strVal val="visible"/>
                                      </p:to>
                                    </p:set>
                                    <p:anim calcmode="lin" valueType="num">
                                      <p:cBhvr>
                                        <p:cTn id="38" dur="1000" fill="hold"/>
                                        <p:tgtEl>
                                          <p:spTgt spid="129"/>
                                        </p:tgtEl>
                                        <p:attrNameLst>
                                          <p:attrName>ppt_w</p:attrName>
                                        </p:attrNameLst>
                                      </p:cBhvr>
                                      <p:tavLst>
                                        <p:tav tm="0">
                                          <p:val>
                                            <p:fltVal val="0"/>
                                          </p:val>
                                        </p:tav>
                                        <p:tav tm="100000">
                                          <p:val>
                                            <p:strVal val="#ppt_w"/>
                                          </p:val>
                                        </p:tav>
                                      </p:tavLst>
                                    </p:anim>
                                    <p:anim calcmode="lin" valueType="num">
                                      <p:cBhvr>
                                        <p:cTn id="39" dur="1000" fill="hold"/>
                                        <p:tgtEl>
                                          <p:spTgt spid="129"/>
                                        </p:tgtEl>
                                        <p:attrNameLst>
                                          <p:attrName>ppt_h</p:attrName>
                                        </p:attrNameLst>
                                      </p:cBhvr>
                                      <p:tavLst>
                                        <p:tav tm="0">
                                          <p:val>
                                            <p:fltVal val="0"/>
                                          </p:val>
                                        </p:tav>
                                        <p:tav tm="100000">
                                          <p:val>
                                            <p:strVal val="#ppt_h"/>
                                          </p:val>
                                        </p:tav>
                                      </p:tavLst>
                                    </p:anim>
                                    <p:animEffect transition="in" filter="fade">
                                      <p:cBhvr>
                                        <p:cTn id="40" dur="1000"/>
                                        <p:tgtEl>
                                          <p:spTgt spid="129"/>
                                        </p:tgtEl>
                                      </p:cBhvr>
                                    </p:animEffect>
                                  </p:childTnLst>
                                </p:cTn>
                              </p:par>
                              <p:par>
                                <p:cTn id="41" presetID="1" presetClass="entr" presetSubtype="0" fill="hold" grpId="0" nodeType="withEffect">
                                  <p:stCondLst>
                                    <p:cond delay="600"/>
                                  </p:stCondLst>
                                  <p:childTnLst>
                                    <p:set>
                                      <p:cBhvr>
                                        <p:cTn id="42" dur="1" fill="hold">
                                          <p:stCondLst>
                                            <p:cond delay="0"/>
                                          </p:stCondLst>
                                        </p:cTn>
                                        <p:tgtEl>
                                          <p:spTgt spid="44"/>
                                        </p:tgtEl>
                                        <p:attrNameLst>
                                          <p:attrName>style.visibility</p:attrName>
                                        </p:attrNameLst>
                                      </p:cBhvr>
                                      <p:to>
                                        <p:strVal val="visible"/>
                                      </p:to>
                                    </p:set>
                                  </p:childTnLst>
                                </p:cTn>
                              </p:par>
                              <p:par>
                                <p:cTn id="43" presetID="42" presetClass="path" presetSubtype="0" accel="50000" decel="50000" fill="hold" grpId="2" nodeType="withEffect">
                                  <p:stCondLst>
                                    <p:cond delay="600"/>
                                  </p:stCondLst>
                                  <p:childTnLst>
                                    <p:animMotion origin="layout" path="M 0 -2.09877E-6 L -0.00937 0.58056 " pathEditMode="relative" rAng="0" ptsTypes="AA">
                                      <p:cBhvr>
                                        <p:cTn id="44" dur="1000" spd="-100000" fill="hold"/>
                                        <p:tgtEl>
                                          <p:spTgt spid="44"/>
                                        </p:tgtEl>
                                        <p:attrNameLst>
                                          <p:attrName>ppt_x</p:attrName>
                                          <p:attrName>ppt_y</p:attrName>
                                        </p:attrNameLst>
                                      </p:cBhvr>
                                      <p:rCtr x="-469" y="29012"/>
                                    </p:animMotion>
                                  </p:childTnLst>
                                </p:cTn>
                              </p:par>
                              <p:par>
                                <p:cTn id="45" presetID="53" presetClass="entr" presetSubtype="16" fill="hold" grpId="1" nodeType="withEffect">
                                  <p:stCondLst>
                                    <p:cond delay="600"/>
                                  </p:stCondLst>
                                  <p:childTnLst>
                                    <p:set>
                                      <p:cBhvr>
                                        <p:cTn id="46" dur="1" fill="hold">
                                          <p:stCondLst>
                                            <p:cond delay="0"/>
                                          </p:stCondLst>
                                        </p:cTn>
                                        <p:tgtEl>
                                          <p:spTgt spid="44"/>
                                        </p:tgtEl>
                                        <p:attrNameLst>
                                          <p:attrName>style.visibility</p:attrName>
                                        </p:attrNameLst>
                                      </p:cBhvr>
                                      <p:to>
                                        <p:strVal val="visible"/>
                                      </p:to>
                                    </p:set>
                                    <p:anim calcmode="lin" valueType="num">
                                      <p:cBhvr>
                                        <p:cTn id="47" dur="1000" fill="hold"/>
                                        <p:tgtEl>
                                          <p:spTgt spid="44"/>
                                        </p:tgtEl>
                                        <p:attrNameLst>
                                          <p:attrName>ppt_w</p:attrName>
                                        </p:attrNameLst>
                                      </p:cBhvr>
                                      <p:tavLst>
                                        <p:tav tm="0">
                                          <p:val>
                                            <p:fltVal val="0"/>
                                          </p:val>
                                        </p:tav>
                                        <p:tav tm="100000">
                                          <p:val>
                                            <p:strVal val="#ppt_w"/>
                                          </p:val>
                                        </p:tav>
                                      </p:tavLst>
                                    </p:anim>
                                    <p:anim calcmode="lin" valueType="num">
                                      <p:cBhvr>
                                        <p:cTn id="48" dur="1000" fill="hold"/>
                                        <p:tgtEl>
                                          <p:spTgt spid="44"/>
                                        </p:tgtEl>
                                        <p:attrNameLst>
                                          <p:attrName>ppt_h</p:attrName>
                                        </p:attrNameLst>
                                      </p:cBhvr>
                                      <p:tavLst>
                                        <p:tav tm="0">
                                          <p:val>
                                            <p:fltVal val="0"/>
                                          </p:val>
                                        </p:tav>
                                        <p:tav tm="100000">
                                          <p:val>
                                            <p:strVal val="#ppt_h"/>
                                          </p:val>
                                        </p:tav>
                                      </p:tavLst>
                                    </p:anim>
                                    <p:animEffect transition="in" filter="fade">
                                      <p:cBhvr>
                                        <p:cTn id="49" dur="1000"/>
                                        <p:tgtEl>
                                          <p:spTgt spid="44"/>
                                        </p:tgtEl>
                                      </p:cBhvr>
                                    </p:animEffect>
                                  </p:childTnLst>
                                </p:cTn>
                              </p:par>
                              <p:par>
                                <p:cTn id="50" presetID="1" presetClass="entr" presetSubtype="0" fill="hold" nodeType="withEffect">
                                  <p:stCondLst>
                                    <p:cond delay="600"/>
                                  </p:stCondLst>
                                  <p:childTnLst>
                                    <p:set>
                                      <p:cBhvr>
                                        <p:cTn id="51" dur="1" fill="hold">
                                          <p:stCondLst>
                                            <p:cond delay="0"/>
                                          </p:stCondLst>
                                        </p:cTn>
                                        <p:tgtEl>
                                          <p:spTgt spid="126"/>
                                        </p:tgtEl>
                                        <p:attrNameLst>
                                          <p:attrName>style.visibility</p:attrName>
                                        </p:attrNameLst>
                                      </p:cBhvr>
                                      <p:to>
                                        <p:strVal val="visible"/>
                                      </p:to>
                                    </p:set>
                                  </p:childTnLst>
                                </p:cTn>
                              </p:par>
                              <p:par>
                                <p:cTn id="52" presetID="53" presetClass="entr" presetSubtype="16" fill="hold" nodeType="withEffect">
                                  <p:stCondLst>
                                    <p:cond delay="600"/>
                                  </p:stCondLst>
                                  <p:childTnLst>
                                    <p:set>
                                      <p:cBhvr>
                                        <p:cTn id="53" dur="1" fill="hold">
                                          <p:stCondLst>
                                            <p:cond delay="0"/>
                                          </p:stCondLst>
                                        </p:cTn>
                                        <p:tgtEl>
                                          <p:spTgt spid="126"/>
                                        </p:tgtEl>
                                        <p:attrNameLst>
                                          <p:attrName>style.visibility</p:attrName>
                                        </p:attrNameLst>
                                      </p:cBhvr>
                                      <p:to>
                                        <p:strVal val="visible"/>
                                      </p:to>
                                    </p:set>
                                    <p:anim calcmode="lin" valueType="num">
                                      <p:cBhvr>
                                        <p:cTn id="54" dur="1000" fill="hold"/>
                                        <p:tgtEl>
                                          <p:spTgt spid="126"/>
                                        </p:tgtEl>
                                        <p:attrNameLst>
                                          <p:attrName>ppt_w</p:attrName>
                                        </p:attrNameLst>
                                      </p:cBhvr>
                                      <p:tavLst>
                                        <p:tav tm="0">
                                          <p:val>
                                            <p:fltVal val="0"/>
                                          </p:val>
                                        </p:tav>
                                        <p:tav tm="100000">
                                          <p:val>
                                            <p:strVal val="#ppt_w"/>
                                          </p:val>
                                        </p:tav>
                                      </p:tavLst>
                                    </p:anim>
                                    <p:anim calcmode="lin" valueType="num">
                                      <p:cBhvr>
                                        <p:cTn id="55" dur="1000" fill="hold"/>
                                        <p:tgtEl>
                                          <p:spTgt spid="126"/>
                                        </p:tgtEl>
                                        <p:attrNameLst>
                                          <p:attrName>ppt_h</p:attrName>
                                        </p:attrNameLst>
                                      </p:cBhvr>
                                      <p:tavLst>
                                        <p:tav tm="0">
                                          <p:val>
                                            <p:fltVal val="0"/>
                                          </p:val>
                                        </p:tav>
                                        <p:tav tm="100000">
                                          <p:val>
                                            <p:strVal val="#ppt_h"/>
                                          </p:val>
                                        </p:tav>
                                      </p:tavLst>
                                    </p:anim>
                                    <p:animEffect transition="in" filter="fade">
                                      <p:cBhvr>
                                        <p:cTn id="56" dur="1000"/>
                                        <p:tgtEl>
                                          <p:spTgt spid="126"/>
                                        </p:tgtEl>
                                      </p:cBhvr>
                                    </p:animEffect>
                                  </p:childTnLst>
                                </p:cTn>
                              </p:par>
                              <p:par>
                                <p:cTn id="57" presetID="42" presetClass="path" presetSubtype="0" accel="50000" decel="50000" fill="hold" nodeType="withEffect">
                                  <p:stCondLst>
                                    <p:cond delay="600"/>
                                  </p:stCondLst>
                                  <p:childTnLst>
                                    <p:animMotion origin="layout" path="M -2.77778E-6 3.82716E-6 L 0.00157 -0.53056 " pathEditMode="relative" rAng="0" ptsTypes="AA">
                                      <p:cBhvr>
                                        <p:cTn id="58" dur="1000" spd="-100000" fill="hold"/>
                                        <p:tgtEl>
                                          <p:spTgt spid="126"/>
                                        </p:tgtEl>
                                        <p:attrNameLst>
                                          <p:attrName>ppt_x</p:attrName>
                                          <p:attrName>ppt_y</p:attrName>
                                        </p:attrNameLst>
                                      </p:cBhvr>
                                      <p:rCtr x="69" y="-26543"/>
                                    </p:animMotion>
                                  </p:childTnLst>
                                </p:cTn>
                              </p:par>
                              <p:par>
                                <p:cTn id="59" presetID="1" presetClass="entr" presetSubtype="0" fill="hold" nodeType="withEffect">
                                  <p:stCondLst>
                                    <p:cond delay="900"/>
                                  </p:stCondLst>
                                  <p:childTnLst>
                                    <p:set>
                                      <p:cBhvr>
                                        <p:cTn id="60" dur="1" fill="hold">
                                          <p:stCondLst>
                                            <p:cond delay="0"/>
                                          </p:stCondLst>
                                        </p:cTn>
                                        <p:tgtEl>
                                          <p:spTgt spid="123"/>
                                        </p:tgtEl>
                                        <p:attrNameLst>
                                          <p:attrName>style.visibility</p:attrName>
                                        </p:attrNameLst>
                                      </p:cBhvr>
                                      <p:to>
                                        <p:strVal val="visible"/>
                                      </p:to>
                                    </p:set>
                                  </p:childTnLst>
                                </p:cTn>
                              </p:par>
                              <p:par>
                                <p:cTn id="61" presetID="42" presetClass="path" presetSubtype="0" accel="50000" decel="50000" fill="hold" nodeType="withEffect">
                                  <p:stCondLst>
                                    <p:cond delay="900"/>
                                  </p:stCondLst>
                                  <p:childTnLst>
                                    <p:animMotion origin="layout" path="M 4.44444E-6 2.59259E-6 L -0.29844 0.54166 " pathEditMode="relative" rAng="0" ptsTypes="AA">
                                      <p:cBhvr>
                                        <p:cTn id="62" dur="1000" spd="-100000" fill="hold"/>
                                        <p:tgtEl>
                                          <p:spTgt spid="123"/>
                                        </p:tgtEl>
                                        <p:attrNameLst>
                                          <p:attrName>ppt_x</p:attrName>
                                          <p:attrName>ppt_y</p:attrName>
                                        </p:attrNameLst>
                                      </p:cBhvr>
                                      <p:rCtr x="-14931" y="27068"/>
                                    </p:animMotion>
                                  </p:childTnLst>
                                </p:cTn>
                              </p:par>
                              <p:par>
                                <p:cTn id="63" presetID="53" presetClass="entr" presetSubtype="16" fill="hold" nodeType="withEffect">
                                  <p:stCondLst>
                                    <p:cond delay="900"/>
                                  </p:stCondLst>
                                  <p:childTnLst>
                                    <p:set>
                                      <p:cBhvr>
                                        <p:cTn id="64" dur="1" fill="hold">
                                          <p:stCondLst>
                                            <p:cond delay="0"/>
                                          </p:stCondLst>
                                        </p:cTn>
                                        <p:tgtEl>
                                          <p:spTgt spid="123"/>
                                        </p:tgtEl>
                                        <p:attrNameLst>
                                          <p:attrName>style.visibility</p:attrName>
                                        </p:attrNameLst>
                                      </p:cBhvr>
                                      <p:to>
                                        <p:strVal val="visible"/>
                                      </p:to>
                                    </p:set>
                                    <p:anim calcmode="lin" valueType="num">
                                      <p:cBhvr>
                                        <p:cTn id="65" dur="1000" fill="hold"/>
                                        <p:tgtEl>
                                          <p:spTgt spid="123"/>
                                        </p:tgtEl>
                                        <p:attrNameLst>
                                          <p:attrName>ppt_w</p:attrName>
                                        </p:attrNameLst>
                                      </p:cBhvr>
                                      <p:tavLst>
                                        <p:tav tm="0">
                                          <p:val>
                                            <p:fltVal val="0"/>
                                          </p:val>
                                        </p:tav>
                                        <p:tav tm="100000">
                                          <p:val>
                                            <p:strVal val="#ppt_w"/>
                                          </p:val>
                                        </p:tav>
                                      </p:tavLst>
                                    </p:anim>
                                    <p:anim calcmode="lin" valueType="num">
                                      <p:cBhvr>
                                        <p:cTn id="66" dur="1000" fill="hold"/>
                                        <p:tgtEl>
                                          <p:spTgt spid="123"/>
                                        </p:tgtEl>
                                        <p:attrNameLst>
                                          <p:attrName>ppt_h</p:attrName>
                                        </p:attrNameLst>
                                      </p:cBhvr>
                                      <p:tavLst>
                                        <p:tav tm="0">
                                          <p:val>
                                            <p:fltVal val="0"/>
                                          </p:val>
                                        </p:tav>
                                        <p:tav tm="100000">
                                          <p:val>
                                            <p:strVal val="#ppt_h"/>
                                          </p:val>
                                        </p:tav>
                                      </p:tavLst>
                                    </p:anim>
                                    <p:animEffect transition="in" filter="fade">
                                      <p:cBhvr>
                                        <p:cTn id="67" dur="1000"/>
                                        <p:tgtEl>
                                          <p:spTgt spid="123"/>
                                        </p:tgtEl>
                                      </p:cBhvr>
                                    </p:animEffect>
                                  </p:childTnLst>
                                </p:cTn>
                              </p:par>
                              <p:par>
                                <p:cTn id="68" presetID="1" presetClass="entr" presetSubtype="0" fill="hold" grpId="0" nodeType="withEffect">
                                  <p:stCondLst>
                                    <p:cond delay="900"/>
                                  </p:stCondLst>
                                  <p:childTnLst>
                                    <p:set>
                                      <p:cBhvr>
                                        <p:cTn id="69" dur="1" fill="hold">
                                          <p:stCondLst>
                                            <p:cond delay="0"/>
                                          </p:stCondLst>
                                        </p:cTn>
                                        <p:tgtEl>
                                          <p:spTgt spid="43"/>
                                        </p:tgtEl>
                                        <p:attrNameLst>
                                          <p:attrName>style.visibility</p:attrName>
                                        </p:attrNameLst>
                                      </p:cBhvr>
                                      <p:to>
                                        <p:strVal val="visible"/>
                                      </p:to>
                                    </p:set>
                                  </p:childTnLst>
                                </p:cTn>
                              </p:par>
                              <p:par>
                                <p:cTn id="70" presetID="42" presetClass="path" presetSubtype="0" accel="50000" decel="50000" fill="hold" grpId="2" nodeType="withEffect">
                                  <p:stCondLst>
                                    <p:cond delay="900"/>
                                  </p:stCondLst>
                                  <p:childTnLst>
                                    <p:animMotion origin="layout" path="M -2.77778E-7 1.97531E-6 L 0.32656 -0.51111 " pathEditMode="relative" rAng="0" ptsTypes="AA">
                                      <p:cBhvr>
                                        <p:cTn id="71" dur="1000" spd="-100000" fill="hold"/>
                                        <p:tgtEl>
                                          <p:spTgt spid="43"/>
                                        </p:tgtEl>
                                        <p:attrNameLst>
                                          <p:attrName>ppt_x</p:attrName>
                                          <p:attrName>ppt_y</p:attrName>
                                        </p:attrNameLst>
                                      </p:cBhvr>
                                      <p:rCtr x="16319" y="-25556"/>
                                    </p:animMotion>
                                  </p:childTnLst>
                                </p:cTn>
                              </p:par>
                              <p:par>
                                <p:cTn id="72" presetID="53" presetClass="entr" presetSubtype="16" fill="hold" grpId="1" nodeType="withEffect">
                                  <p:stCondLst>
                                    <p:cond delay="900"/>
                                  </p:stCondLst>
                                  <p:childTnLst>
                                    <p:set>
                                      <p:cBhvr>
                                        <p:cTn id="73" dur="1" fill="hold">
                                          <p:stCondLst>
                                            <p:cond delay="0"/>
                                          </p:stCondLst>
                                        </p:cTn>
                                        <p:tgtEl>
                                          <p:spTgt spid="43"/>
                                        </p:tgtEl>
                                        <p:attrNameLst>
                                          <p:attrName>style.visibility</p:attrName>
                                        </p:attrNameLst>
                                      </p:cBhvr>
                                      <p:to>
                                        <p:strVal val="visible"/>
                                      </p:to>
                                    </p:set>
                                    <p:anim calcmode="lin" valueType="num">
                                      <p:cBhvr>
                                        <p:cTn id="74" dur="1000" fill="hold"/>
                                        <p:tgtEl>
                                          <p:spTgt spid="43"/>
                                        </p:tgtEl>
                                        <p:attrNameLst>
                                          <p:attrName>ppt_w</p:attrName>
                                        </p:attrNameLst>
                                      </p:cBhvr>
                                      <p:tavLst>
                                        <p:tav tm="0">
                                          <p:val>
                                            <p:fltVal val="0"/>
                                          </p:val>
                                        </p:tav>
                                        <p:tav tm="100000">
                                          <p:val>
                                            <p:strVal val="#ppt_w"/>
                                          </p:val>
                                        </p:tav>
                                      </p:tavLst>
                                    </p:anim>
                                    <p:anim calcmode="lin" valueType="num">
                                      <p:cBhvr>
                                        <p:cTn id="75" dur="1000" fill="hold"/>
                                        <p:tgtEl>
                                          <p:spTgt spid="43"/>
                                        </p:tgtEl>
                                        <p:attrNameLst>
                                          <p:attrName>ppt_h</p:attrName>
                                        </p:attrNameLst>
                                      </p:cBhvr>
                                      <p:tavLst>
                                        <p:tav tm="0">
                                          <p:val>
                                            <p:fltVal val="0"/>
                                          </p:val>
                                        </p:tav>
                                        <p:tav tm="100000">
                                          <p:val>
                                            <p:strVal val="#ppt_h"/>
                                          </p:val>
                                        </p:tav>
                                      </p:tavLst>
                                    </p:anim>
                                    <p:animEffect transition="in" filter="fade">
                                      <p:cBhvr>
                                        <p:cTn id="76" dur="1000"/>
                                        <p:tgtEl>
                                          <p:spTgt spid="43"/>
                                        </p:tgtEl>
                                      </p:cBhvr>
                                    </p:animEffect>
                                  </p:childTnLst>
                                </p:cTn>
                              </p:par>
                              <p:par>
                                <p:cTn id="77" presetID="1" presetClass="entr" presetSubtype="0" fill="hold" nodeType="withEffect">
                                  <p:stCondLst>
                                    <p:cond delay="1200"/>
                                  </p:stCondLst>
                                  <p:childTnLst>
                                    <p:set>
                                      <p:cBhvr>
                                        <p:cTn id="78" dur="1" fill="hold">
                                          <p:stCondLst>
                                            <p:cond delay="0"/>
                                          </p:stCondLst>
                                        </p:cTn>
                                        <p:tgtEl>
                                          <p:spTgt spid="120"/>
                                        </p:tgtEl>
                                        <p:attrNameLst>
                                          <p:attrName>style.visibility</p:attrName>
                                        </p:attrNameLst>
                                      </p:cBhvr>
                                      <p:to>
                                        <p:strVal val="visible"/>
                                      </p:to>
                                    </p:set>
                                  </p:childTnLst>
                                </p:cTn>
                              </p:par>
                              <p:par>
                                <p:cTn id="79" presetID="42" presetClass="path" presetSubtype="0" accel="50000" decel="50000" fill="hold" nodeType="withEffect">
                                  <p:stCondLst>
                                    <p:cond delay="1200"/>
                                  </p:stCondLst>
                                  <p:childTnLst>
                                    <p:animMotion origin="layout" path="M 1.11022E-16 1.35802E-6 L 0.1125 0.80278 " pathEditMode="relative" rAng="0" ptsTypes="AA">
                                      <p:cBhvr>
                                        <p:cTn id="80" dur="1000" spd="-100000" fill="hold"/>
                                        <p:tgtEl>
                                          <p:spTgt spid="120"/>
                                        </p:tgtEl>
                                        <p:attrNameLst>
                                          <p:attrName>ppt_x</p:attrName>
                                          <p:attrName>ppt_y</p:attrName>
                                        </p:attrNameLst>
                                      </p:cBhvr>
                                      <p:rCtr x="5625" y="40123"/>
                                    </p:animMotion>
                                  </p:childTnLst>
                                </p:cTn>
                              </p:par>
                              <p:par>
                                <p:cTn id="81" presetID="53" presetClass="entr" presetSubtype="16" fill="hold" nodeType="withEffect">
                                  <p:stCondLst>
                                    <p:cond delay="1200"/>
                                  </p:stCondLst>
                                  <p:childTnLst>
                                    <p:set>
                                      <p:cBhvr>
                                        <p:cTn id="82" dur="1" fill="hold">
                                          <p:stCondLst>
                                            <p:cond delay="0"/>
                                          </p:stCondLst>
                                        </p:cTn>
                                        <p:tgtEl>
                                          <p:spTgt spid="120"/>
                                        </p:tgtEl>
                                        <p:attrNameLst>
                                          <p:attrName>style.visibility</p:attrName>
                                        </p:attrNameLst>
                                      </p:cBhvr>
                                      <p:to>
                                        <p:strVal val="visible"/>
                                      </p:to>
                                    </p:set>
                                    <p:anim calcmode="lin" valueType="num">
                                      <p:cBhvr>
                                        <p:cTn id="83" dur="1000" fill="hold"/>
                                        <p:tgtEl>
                                          <p:spTgt spid="120"/>
                                        </p:tgtEl>
                                        <p:attrNameLst>
                                          <p:attrName>ppt_w</p:attrName>
                                        </p:attrNameLst>
                                      </p:cBhvr>
                                      <p:tavLst>
                                        <p:tav tm="0">
                                          <p:val>
                                            <p:fltVal val="0"/>
                                          </p:val>
                                        </p:tav>
                                        <p:tav tm="100000">
                                          <p:val>
                                            <p:strVal val="#ppt_w"/>
                                          </p:val>
                                        </p:tav>
                                      </p:tavLst>
                                    </p:anim>
                                    <p:anim calcmode="lin" valueType="num">
                                      <p:cBhvr>
                                        <p:cTn id="84" dur="1000" fill="hold"/>
                                        <p:tgtEl>
                                          <p:spTgt spid="120"/>
                                        </p:tgtEl>
                                        <p:attrNameLst>
                                          <p:attrName>ppt_h</p:attrName>
                                        </p:attrNameLst>
                                      </p:cBhvr>
                                      <p:tavLst>
                                        <p:tav tm="0">
                                          <p:val>
                                            <p:fltVal val="0"/>
                                          </p:val>
                                        </p:tav>
                                        <p:tav tm="100000">
                                          <p:val>
                                            <p:strVal val="#ppt_h"/>
                                          </p:val>
                                        </p:tav>
                                      </p:tavLst>
                                    </p:anim>
                                    <p:animEffect transition="in" filter="fade">
                                      <p:cBhvr>
                                        <p:cTn id="85" dur="1000"/>
                                        <p:tgtEl>
                                          <p:spTgt spid="120"/>
                                        </p:tgtEl>
                                      </p:cBhvr>
                                    </p:animEffect>
                                  </p:childTnLst>
                                </p:cTn>
                              </p:par>
                              <p:par>
                                <p:cTn id="86" presetID="1" presetClass="entr" presetSubtype="0" fill="hold" grpId="0" nodeType="withEffect">
                                  <p:stCondLst>
                                    <p:cond delay="1200"/>
                                  </p:stCondLst>
                                  <p:childTnLst>
                                    <p:set>
                                      <p:cBhvr>
                                        <p:cTn id="87" dur="1" fill="hold">
                                          <p:stCondLst>
                                            <p:cond delay="0"/>
                                          </p:stCondLst>
                                        </p:cTn>
                                        <p:tgtEl>
                                          <p:spTgt spid="40"/>
                                        </p:tgtEl>
                                        <p:attrNameLst>
                                          <p:attrName>style.visibility</p:attrName>
                                        </p:attrNameLst>
                                      </p:cBhvr>
                                      <p:to>
                                        <p:strVal val="visible"/>
                                      </p:to>
                                    </p:set>
                                  </p:childTnLst>
                                </p:cTn>
                              </p:par>
                              <p:par>
                                <p:cTn id="88" presetID="53" presetClass="entr" presetSubtype="16" fill="hold" grpId="1" nodeType="withEffect">
                                  <p:stCondLst>
                                    <p:cond delay="1200"/>
                                  </p:stCondLst>
                                  <p:childTnLst>
                                    <p:set>
                                      <p:cBhvr>
                                        <p:cTn id="89" dur="1" fill="hold">
                                          <p:stCondLst>
                                            <p:cond delay="0"/>
                                          </p:stCondLst>
                                        </p:cTn>
                                        <p:tgtEl>
                                          <p:spTgt spid="40"/>
                                        </p:tgtEl>
                                        <p:attrNameLst>
                                          <p:attrName>style.visibility</p:attrName>
                                        </p:attrNameLst>
                                      </p:cBhvr>
                                      <p:to>
                                        <p:strVal val="visible"/>
                                      </p:to>
                                    </p:set>
                                    <p:anim calcmode="lin" valueType="num">
                                      <p:cBhvr>
                                        <p:cTn id="90" dur="1000" fill="hold"/>
                                        <p:tgtEl>
                                          <p:spTgt spid="40"/>
                                        </p:tgtEl>
                                        <p:attrNameLst>
                                          <p:attrName>ppt_w</p:attrName>
                                        </p:attrNameLst>
                                      </p:cBhvr>
                                      <p:tavLst>
                                        <p:tav tm="0">
                                          <p:val>
                                            <p:fltVal val="0"/>
                                          </p:val>
                                        </p:tav>
                                        <p:tav tm="100000">
                                          <p:val>
                                            <p:strVal val="#ppt_w"/>
                                          </p:val>
                                        </p:tav>
                                      </p:tavLst>
                                    </p:anim>
                                    <p:anim calcmode="lin" valueType="num">
                                      <p:cBhvr>
                                        <p:cTn id="91" dur="1000" fill="hold"/>
                                        <p:tgtEl>
                                          <p:spTgt spid="40"/>
                                        </p:tgtEl>
                                        <p:attrNameLst>
                                          <p:attrName>ppt_h</p:attrName>
                                        </p:attrNameLst>
                                      </p:cBhvr>
                                      <p:tavLst>
                                        <p:tav tm="0">
                                          <p:val>
                                            <p:fltVal val="0"/>
                                          </p:val>
                                        </p:tav>
                                        <p:tav tm="100000">
                                          <p:val>
                                            <p:strVal val="#ppt_h"/>
                                          </p:val>
                                        </p:tav>
                                      </p:tavLst>
                                    </p:anim>
                                    <p:animEffect transition="in" filter="fade">
                                      <p:cBhvr>
                                        <p:cTn id="92" dur="1000"/>
                                        <p:tgtEl>
                                          <p:spTgt spid="40"/>
                                        </p:tgtEl>
                                      </p:cBhvr>
                                    </p:animEffect>
                                  </p:childTnLst>
                                </p:cTn>
                              </p:par>
                              <p:par>
                                <p:cTn id="93" presetID="42" presetClass="path" presetSubtype="0" accel="50000" decel="50000" fill="hold" grpId="2" nodeType="withEffect">
                                  <p:stCondLst>
                                    <p:cond delay="1200"/>
                                  </p:stCondLst>
                                  <p:childTnLst>
                                    <p:animMotion origin="layout" path="M -2.77778E-7 3.7037E-6 L -0.125 -0.68889 " pathEditMode="relative" rAng="0" ptsTypes="AA">
                                      <p:cBhvr>
                                        <p:cTn id="94" dur="1000" spd="-100000" fill="hold"/>
                                        <p:tgtEl>
                                          <p:spTgt spid="40"/>
                                        </p:tgtEl>
                                        <p:attrNameLst>
                                          <p:attrName>ppt_x</p:attrName>
                                          <p:attrName>ppt_y</p:attrName>
                                        </p:attrNameLst>
                                      </p:cBhvr>
                                      <p:rCtr x="-6250" y="-34444"/>
                                    </p:animMotion>
                                  </p:childTnLst>
                                </p:cTn>
                              </p:par>
                              <p:par>
                                <p:cTn id="95" presetID="1" presetClass="entr" presetSubtype="0" fill="hold" nodeType="withEffect">
                                  <p:stCondLst>
                                    <p:cond delay="1500"/>
                                  </p:stCondLst>
                                  <p:childTnLst>
                                    <p:set>
                                      <p:cBhvr>
                                        <p:cTn id="96" dur="1" fill="hold">
                                          <p:stCondLst>
                                            <p:cond delay="0"/>
                                          </p:stCondLst>
                                        </p:cTn>
                                        <p:tgtEl>
                                          <p:spTgt spid="85"/>
                                        </p:tgtEl>
                                        <p:attrNameLst>
                                          <p:attrName>style.visibility</p:attrName>
                                        </p:attrNameLst>
                                      </p:cBhvr>
                                      <p:to>
                                        <p:strVal val="visible"/>
                                      </p:to>
                                    </p:set>
                                  </p:childTnLst>
                                </p:cTn>
                              </p:par>
                              <p:par>
                                <p:cTn id="97" presetID="42" presetClass="path" presetSubtype="0" accel="50000" decel="50000" fill="hold" nodeType="withEffect">
                                  <p:stCondLst>
                                    <p:cond delay="1500"/>
                                  </p:stCondLst>
                                  <p:childTnLst>
                                    <p:animMotion origin="layout" path="M 1.66667E-6 -1.23457E-7 L 0.4875 0.71111 " pathEditMode="relative" rAng="0" ptsTypes="AA">
                                      <p:cBhvr>
                                        <p:cTn id="98" dur="1000" spd="-100000" fill="hold"/>
                                        <p:tgtEl>
                                          <p:spTgt spid="85"/>
                                        </p:tgtEl>
                                        <p:attrNameLst>
                                          <p:attrName>ppt_x</p:attrName>
                                          <p:attrName>ppt_y</p:attrName>
                                        </p:attrNameLst>
                                      </p:cBhvr>
                                      <p:rCtr x="24375" y="35556"/>
                                    </p:animMotion>
                                  </p:childTnLst>
                                </p:cTn>
                              </p:par>
                              <p:par>
                                <p:cTn id="99" presetID="53" presetClass="entr" presetSubtype="16" fill="hold" nodeType="withEffect">
                                  <p:stCondLst>
                                    <p:cond delay="1500"/>
                                  </p:stCondLst>
                                  <p:childTnLst>
                                    <p:set>
                                      <p:cBhvr>
                                        <p:cTn id="100" dur="1" fill="hold">
                                          <p:stCondLst>
                                            <p:cond delay="0"/>
                                          </p:stCondLst>
                                        </p:cTn>
                                        <p:tgtEl>
                                          <p:spTgt spid="85"/>
                                        </p:tgtEl>
                                        <p:attrNameLst>
                                          <p:attrName>style.visibility</p:attrName>
                                        </p:attrNameLst>
                                      </p:cBhvr>
                                      <p:to>
                                        <p:strVal val="visible"/>
                                      </p:to>
                                    </p:set>
                                    <p:anim calcmode="lin" valueType="num">
                                      <p:cBhvr>
                                        <p:cTn id="101" dur="1000" fill="hold"/>
                                        <p:tgtEl>
                                          <p:spTgt spid="85"/>
                                        </p:tgtEl>
                                        <p:attrNameLst>
                                          <p:attrName>ppt_w</p:attrName>
                                        </p:attrNameLst>
                                      </p:cBhvr>
                                      <p:tavLst>
                                        <p:tav tm="0">
                                          <p:val>
                                            <p:fltVal val="0"/>
                                          </p:val>
                                        </p:tav>
                                        <p:tav tm="100000">
                                          <p:val>
                                            <p:strVal val="#ppt_w"/>
                                          </p:val>
                                        </p:tav>
                                      </p:tavLst>
                                    </p:anim>
                                    <p:anim calcmode="lin" valueType="num">
                                      <p:cBhvr>
                                        <p:cTn id="102" dur="1000" fill="hold"/>
                                        <p:tgtEl>
                                          <p:spTgt spid="85"/>
                                        </p:tgtEl>
                                        <p:attrNameLst>
                                          <p:attrName>ppt_h</p:attrName>
                                        </p:attrNameLst>
                                      </p:cBhvr>
                                      <p:tavLst>
                                        <p:tav tm="0">
                                          <p:val>
                                            <p:fltVal val="0"/>
                                          </p:val>
                                        </p:tav>
                                        <p:tav tm="100000">
                                          <p:val>
                                            <p:strVal val="#ppt_h"/>
                                          </p:val>
                                        </p:tav>
                                      </p:tavLst>
                                    </p:anim>
                                    <p:animEffect transition="in" filter="fade">
                                      <p:cBhvr>
                                        <p:cTn id="103" dur="1000"/>
                                        <p:tgtEl>
                                          <p:spTgt spid="85"/>
                                        </p:tgtEl>
                                      </p:cBhvr>
                                    </p:animEffect>
                                  </p:childTnLst>
                                </p:cTn>
                              </p:par>
                              <p:par>
                                <p:cTn id="104" presetID="1" presetClass="entr" presetSubtype="0" fill="hold" grpId="0" nodeType="withEffect">
                                  <p:stCondLst>
                                    <p:cond delay="1500"/>
                                  </p:stCondLst>
                                  <p:childTnLst>
                                    <p:set>
                                      <p:cBhvr>
                                        <p:cTn id="105" dur="1" fill="hold">
                                          <p:stCondLst>
                                            <p:cond delay="0"/>
                                          </p:stCondLst>
                                        </p:cTn>
                                        <p:tgtEl>
                                          <p:spTgt spid="39"/>
                                        </p:tgtEl>
                                        <p:attrNameLst>
                                          <p:attrName>style.visibility</p:attrName>
                                        </p:attrNameLst>
                                      </p:cBhvr>
                                      <p:to>
                                        <p:strVal val="visible"/>
                                      </p:to>
                                    </p:set>
                                  </p:childTnLst>
                                </p:cTn>
                              </p:par>
                              <p:par>
                                <p:cTn id="106" presetID="42" presetClass="path" presetSubtype="0" accel="50000" decel="50000" fill="hold" grpId="2" nodeType="withEffect">
                                  <p:stCondLst>
                                    <p:cond delay="1500"/>
                                  </p:stCondLst>
                                  <p:childTnLst>
                                    <p:animMotion origin="layout" path="M -4.72222E-6 4.69136E-6 L -0.51406 -0.62778 " pathEditMode="relative" rAng="0" ptsTypes="AA">
                                      <p:cBhvr>
                                        <p:cTn id="107" dur="1000" spd="-100000" fill="hold"/>
                                        <p:tgtEl>
                                          <p:spTgt spid="39"/>
                                        </p:tgtEl>
                                        <p:attrNameLst>
                                          <p:attrName>ppt_x</p:attrName>
                                          <p:attrName>ppt_y</p:attrName>
                                        </p:attrNameLst>
                                      </p:cBhvr>
                                      <p:rCtr x="-25712" y="-31389"/>
                                    </p:animMotion>
                                  </p:childTnLst>
                                </p:cTn>
                              </p:par>
                              <p:par>
                                <p:cTn id="108" presetID="53" presetClass="entr" presetSubtype="16" fill="hold" grpId="1" nodeType="withEffect">
                                  <p:stCondLst>
                                    <p:cond delay="1500"/>
                                  </p:stCondLst>
                                  <p:childTnLst>
                                    <p:set>
                                      <p:cBhvr>
                                        <p:cTn id="109" dur="1" fill="hold">
                                          <p:stCondLst>
                                            <p:cond delay="0"/>
                                          </p:stCondLst>
                                        </p:cTn>
                                        <p:tgtEl>
                                          <p:spTgt spid="39"/>
                                        </p:tgtEl>
                                        <p:attrNameLst>
                                          <p:attrName>style.visibility</p:attrName>
                                        </p:attrNameLst>
                                      </p:cBhvr>
                                      <p:to>
                                        <p:strVal val="visible"/>
                                      </p:to>
                                    </p:set>
                                    <p:anim calcmode="lin" valueType="num">
                                      <p:cBhvr>
                                        <p:cTn id="110" dur="1000" fill="hold"/>
                                        <p:tgtEl>
                                          <p:spTgt spid="39"/>
                                        </p:tgtEl>
                                        <p:attrNameLst>
                                          <p:attrName>ppt_w</p:attrName>
                                        </p:attrNameLst>
                                      </p:cBhvr>
                                      <p:tavLst>
                                        <p:tav tm="0">
                                          <p:val>
                                            <p:fltVal val="0"/>
                                          </p:val>
                                        </p:tav>
                                        <p:tav tm="100000">
                                          <p:val>
                                            <p:strVal val="#ppt_w"/>
                                          </p:val>
                                        </p:tav>
                                      </p:tavLst>
                                    </p:anim>
                                    <p:anim calcmode="lin" valueType="num">
                                      <p:cBhvr>
                                        <p:cTn id="111" dur="1000" fill="hold"/>
                                        <p:tgtEl>
                                          <p:spTgt spid="39"/>
                                        </p:tgtEl>
                                        <p:attrNameLst>
                                          <p:attrName>ppt_h</p:attrName>
                                        </p:attrNameLst>
                                      </p:cBhvr>
                                      <p:tavLst>
                                        <p:tav tm="0">
                                          <p:val>
                                            <p:fltVal val="0"/>
                                          </p:val>
                                        </p:tav>
                                        <p:tav tm="100000">
                                          <p:val>
                                            <p:strVal val="#ppt_h"/>
                                          </p:val>
                                        </p:tav>
                                      </p:tavLst>
                                    </p:anim>
                                    <p:animEffect transition="in" filter="fade">
                                      <p:cBhvr>
                                        <p:cTn id="112" dur="1000"/>
                                        <p:tgtEl>
                                          <p:spTgt spid="39"/>
                                        </p:tgtEl>
                                      </p:cBhvr>
                                    </p:animEffect>
                                  </p:childTnLst>
                                </p:cTn>
                              </p:par>
                              <p:par>
                                <p:cTn id="113" presetID="1" presetClass="entr" presetSubtype="0" fill="hold" grpId="0" nodeType="withEffect">
                                  <p:stCondLst>
                                    <p:cond delay="1800"/>
                                  </p:stCondLst>
                                  <p:childTnLst>
                                    <p:set>
                                      <p:cBhvr>
                                        <p:cTn id="114" dur="1" fill="hold">
                                          <p:stCondLst>
                                            <p:cond delay="0"/>
                                          </p:stCondLst>
                                        </p:cTn>
                                        <p:tgtEl>
                                          <p:spTgt spid="36"/>
                                        </p:tgtEl>
                                        <p:attrNameLst>
                                          <p:attrName>style.visibility</p:attrName>
                                        </p:attrNameLst>
                                      </p:cBhvr>
                                      <p:to>
                                        <p:strVal val="visible"/>
                                      </p:to>
                                    </p:set>
                                  </p:childTnLst>
                                </p:cTn>
                              </p:par>
                              <p:par>
                                <p:cTn id="115" presetID="53" presetClass="entr" presetSubtype="16" fill="hold" grpId="1" nodeType="withEffect">
                                  <p:stCondLst>
                                    <p:cond delay="1800"/>
                                  </p:stCondLst>
                                  <p:childTnLst>
                                    <p:set>
                                      <p:cBhvr>
                                        <p:cTn id="116" dur="1" fill="hold">
                                          <p:stCondLst>
                                            <p:cond delay="0"/>
                                          </p:stCondLst>
                                        </p:cTn>
                                        <p:tgtEl>
                                          <p:spTgt spid="36"/>
                                        </p:tgtEl>
                                        <p:attrNameLst>
                                          <p:attrName>style.visibility</p:attrName>
                                        </p:attrNameLst>
                                      </p:cBhvr>
                                      <p:to>
                                        <p:strVal val="visible"/>
                                      </p:to>
                                    </p:set>
                                    <p:anim calcmode="lin" valueType="num">
                                      <p:cBhvr>
                                        <p:cTn id="117" dur="1000" fill="hold"/>
                                        <p:tgtEl>
                                          <p:spTgt spid="36"/>
                                        </p:tgtEl>
                                        <p:attrNameLst>
                                          <p:attrName>ppt_w</p:attrName>
                                        </p:attrNameLst>
                                      </p:cBhvr>
                                      <p:tavLst>
                                        <p:tav tm="0">
                                          <p:val>
                                            <p:fltVal val="0"/>
                                          </p:val>
                                        </p:tav>
                                        <p:tav tm="100000">
                                          <p:val>
                                            <p:strVal val="#ppt_w"/>
                                          </p:val>
                                        </p:tav>
                                      </p:tavLst>
                                    </p:anim>
                                    <p:anim calcmode="lin" valueType="num">
                                      <p:cBhvr>
                                        <p:cTn id="118" dur="1000" fill="hold"/>
                                        <p:tgtEl>
                                          <p:spTgt spid="36"/>
                                        </p:tgtEl>
                                        <p:attrNameLst>
                                          <p:attrName>ppt_h</p:attrName>
                                        </p:attrNameLst>
                                      </p:cBhvr>
                                      <p:tavLst>
                                        <p:tav tm="0">
                                          <p:val>
                                            <p:fltVal val="0"/>
                                          </p:val>
                                        </p:tav>
                                        <p:tav tm="100000">
                                          <p:val>
                                            <p:strVal val="#ppt_h"/>
                                          </p:val>
                                        </p:tav>
                                      </p:tavLst>
                                    </p:anim>
                                    <p:animEffect transition="in" filter="fade">
                                      <p:cBhvr>
                                        <p:cTn id="119" dur="1000"/>
                                        <p:tgtEl>
                                          <p:spTgt spid="36"/>
                                        </p:tgtEl>
                                      </p:cBhvr>
                                    </p:animEffect>
                                  </p:childTnLst>
                                </p:cTn>
                              </p:par>
                              <p:par>
                                <p:cTn id="120" presetID="42" presetClass="path" presetSubtype="0" accel="50000" decel="50000" fill="hold" grpId="2" nodeType="withEffect">
                                  <p:stCondLst>
                                    <p:cond delay="1800"/>
                                  </p:stCondLst>
                                  <p:childTnLst>
                                    <p:animMotion origin="layout" path="M 3.05556E-6 2.46914E-6 L 0.59531 -0.52222 " pathEditMode="relative" rAng="0" ptsTypes="AA">
                                      <p:cBhvr>
                                        <p:cTn id="121" dur="1000" spd="-100000" fill="hold"/>
                                        <p:tgtEl>
                                          <p:spTgt spid="36"/>
                                        </p:tgtEl>
                                        <p:attrNameLst>
                                          <p:attrName>ppt_x</p:attrName>
                                          <p:attrName>ppt_y</p:attrName>
                                        </p:attrNameLst>
                                      </p:cBhvr>
                                      <p:rCtr x="29757" y="-26111"/>
                                    </p:animMotion>
                                  </p:childTnLst>
                                </p:cTn>
                              </p:par>
                              <p:par>
                                <p:cTn id="122" presetID="1" presetClass="entr" presetSubtype="0" fill="hold" nodeType="withEffect">
                                  <p:stCondLst>
                                    <p:cond delay="1800"/>
                                  </p:stCondLst>
                                  <p:childTnLst>
                                    <p:set>
                                      <p:cBhvr>
                                        <p:cTn id="123" dur="1" fill="hold">
                                          <p:stCondLst>
                                            <p:cond delay="0"/>
                                          </p:stCondLst>
                                        </p:cTn>
                                        <p:tgtEl>
                                          <p:spTgt spid="117"/>
                                        </p:tgtEl>
                                        <p:attrNameLst>
                                          <p:attrName>style.visibility</p:attrName>
                                        </p:attrNameLst>
                                      </p:cBhvr>
                                      <p:to>
                                        <p:strVal val="visible"/>
                                      </p:to>
                                    </p:set>
                                  </p:childTnLst>
                                </p:cTn>
                              </p:par>
                              <p:par>
                                <p:cTn id="124" presetID="53" presetClass="entr" presetSubtype="16" fill="hold" nodeType="withEffect">
                                  <p:stCondLst>
                                    <p:cond delay="1800"/>
                                  </p:stCondLst>
                                  <p:childTnLst>
                                    <p:set>
                                      <p:cBhvr>
                                        <p:cTn id="125" dur="1" fill="hold">
                                          <p:stCondLst>
                                            <p:cond delay="0"/>
                                          </p:stCondLst>
                                        </p:cTn>
                                        <p:tgtEl>
                                          <p:spTgt spid="117"/>
                                        </p:tgtEl>
                                        <p:attrNameLst>
                                          <p:attrName>style.visibility</p:attrName>
                                        </p:attrNameLst>
                                      </p:cBhvr>
                                      <p:to>
                                        <p:strVal val="visible"/>
                                      </p:to>
                                    </p:set>
                                    <p:anim calcmode="lin" valueType="num">
                                      <p:cBhvr>
                                        <p:cTn id="126" dur="1000" fill="hold"/>
                                        <p:tgtEl>
                                          <p:spTgt spid="117"/>
                                        </p:tgtEl>
                                        <p:attrNameLst>
                                          <p:attrName>ppt_w</p:attrName>
                                        </p:attrNameLst>
                                      </p:cBhvr>
                                      <p:tavLst>
                                        <p:tav tm="0">
                                          <p:val>
                                            <p:fltVal val="0"/>
                                          </p:val>
                                        </p:tav>
                                        <p:tav tm="100000">
                                          <p:val>
                                            <p:strVal val="#ppt_w"/>
                                          </p:val>
                                        </p:tav>
                                      </p:tavLst>
                                    </p:anim>
                                    <p:anim calcmode="lin" valueType="num">
                                      <p:cBhvr>
                                        <p:cTn id="127" dur="1000" fill="hold"/>
                                        <p:tgtEl>
                                          <p:spTgt spid="117"/>
                                        </p:tgtEl>
                                        <p:attrNameLst>
                                          <p:attrName>ppt_h</p:attrName>
                                        </p:attrNameLst>
                                      </p:cBhvr>
                                      <p:tavLst>
                                        <p:tav tm="0">
                                          <p:val>
                                            <p:fltVal val="0"/>
                                          </p:val>
                                        </p:tav>
                                        <p:tav tm="100000">
                                          <p:val>
                                            <p:strVal val="#ppt_h"/>
                                          </p:val>
                                        </p:tav>
                                      </p:tavLst>
                                    </p:anim>
                                    <p:animEffect transition="in" filter="fade">
                                      <p:cBhvr>
                                        <p:cTn id="128" dur="1000"/>
                                        <p:tgtEl>
                                          <p:spTgt spid="117"/>
                                        </p:tgtEl>
                                      </p:cBhvr>
                                    </p:animEffect>
                                  </p:childTnLst>
                                </p:cTn>
                              </p:par>
                              <p:par>
                                <p:cTn id="129" presetID="42" presetClass="path" presetSubtype="0" accel="50000" decel="50000" fill="hold" nodeType="withEffect">
                                  <p:stCondLst>
                                    <p:cond delay="1800"/>
                                  </p:stCondLst>
                                  <p:childTnLst>
                                    <p:animMotion origin="layout" path="M -8.33333E-7 4.93827E-6 L -0.69375 0.72777 " pathEditMode="relative" rAng="0" ptsTypes="AA">
                                      <p:cBhvr>
                                        <p:cTn id="130" dur="1000" spd="-100000" fill="hold"/>
                                        <p:tgtEl>
                                          <p:spTgt spid="117"/>
                                        </p:tgtEl>
                                        <p:attrNameLst>
                                          <p:attrName>ppt_x</p:attrName>
                                          <p:attrName>ppt_y</p:attrName>
                                        </p:attrNameLst>
                                      </p:cBhvr>
                                      <p:rCtr x="-34688" y="36389"/>
                                    </p:animMotion>
                                  </p:childTnLst>
                                </p:cTn>
                              </p:par>
                            </p:childTnLst>
                          </p:cTn>
                        </p:par>
                        <p:par>
                          <p:cTn id="131" fill="hold">
                            <p:stCondLst>
                              <p:cond delay="0"/>
                            </p:stCondLst>
                            <p:childTnLst>
                              <p:par>
                                <p:cTn id="132" presetID="12" presetClass="entr" presetSubtype="8" fill="hold" grpId="0" nodeType="afterEffect">
                                  <p:stCondLst>
                                    <p:cond delay="0"/>
                                  </p:stCondLst>
                                  <p:childTnLst>
                                    <p:set>
                                      <p:cBhvr>
                                        <p:cTn id="133" dur="1" fill="hold">
                                          <p:stCondLst>
                                            <p:cond delay="0"/>
                                          </p:stCondLst>
                                        </p:cTn>
                                        <p:tgtEl>
                                          <p:spTgt spid="61"/>
                                        </p:tgtEl>
                                        <p:attrNameLst>
                                          <p:attrName>style.visibility</p:attrName>
                                        </p:attrNameLst>
                                      </p:cBhvr>
                                      <p:to>
                                        <p:strVal val="visible"/>
                                      </p:to>
                                    </p:set>
                                    <p:anim calcmode="lin" valueType="num">
                                      <p:cBhvr additive="base">
                                        <p:cTn id="134" dur="500"/>
                                        <p:tgtEl>
                                          <p:spTgt spid="61"/>
                                        </p:tgtEl>
                                        <p:attrNameLst>
                                          <p:attrName>ppt_x</p:attrName>
                                        </p:attrNameLst>
                                      </p:cBhvr>
                                      <p:tavLst>
                                        <p:tav tm="0">
                                          <p:val>
                                            <p:strVal val="#ppt_x-#ppt_w*1.125000"/>
                                          </p:val>
                                        </p:tav>
                                        <p:tav tm="100000">
                                          <p:val>
                                            <p:strVal val="#ppt_x"/>
                                          </p:val>
                                        </p:tav>
                                      </p:tavLst>
                                    </p:anim>
                                    <p:animEffect transition="in" filter="wipe(right)">
                                      <p:cBhvr>
                                        <p:cTn id="135" dur="500"/>
                                        <p:tgtEl>
                                          <p:spTgt spid="61"/>
                                        </p:tgtEl>
                                      </p:cBhvr>
                                    </p:animEffect>
                                  </p:childTnLst>
                                </p:cTn>
                              </p:par>
                              <p:par>
                                <p:cTn id="136" presetID="12" presetClass="entr" presetSubtype="8" fill="hold" grpId="0" nodeType="withEffect">
                                  <p:stCondLst>
                                    <p:cond delay="0"/>
                                  </p:stCondLst>
                                  <p:childTnLst>
                                    <p:set>
                                      <p:cBhvr>
                                        <p:cTn id="137" dur="1" fill="hold">
                                          <p:stCondLst>
                                            <p:cond delay="0"/>
                                          </p:stCondLst>
                                        </p:cTn>
                                        <p:tgtEl>
                                          <p:spTgt spid="62"/>
                                        </p:tgtEl>
                                        <p:attrNameLst>
                                          <p:attrName>style.visibility</p:attrName>
                                        </p:attrNameLst>
                                      </p:cBhvr>
                                      <p:to>
                                        <p:strVal val="visible"/>
                                      </p:to>
                                    </p:set>
                                    <p:anim calcmode="lin" valueType="num">
                                      <p:cBhvr additive="base">
                                        <p:cTn id="138" dur="500"/>
                                        <p:tgtEl>
                                          <p:spTgt spid="62"/>
                                        </p:tgtEl>
                                        <p:attrNameLst>
                                          <p:attrName>ppt_x</p:attrName>
                                        </p:attrNameLst>
                                      </p:cBhvr>
                                      <p:tavLst>
                                        <p:tav tm="0">
                                          <p:val>
                                            <p:strVal val="#ppt_x-#ppt_w*1.125000"/>
                                          </p:val>
                                        </p:tav>
                                        <p:tav tm="100000">
                                          <p:val>
                                            <p:strVal val="#ppt_x"/>
                                          </p:val>
                                        </p:tav>
                                      </p:tavLst>
                                    </p:anim>
                                    <p:animEffect transition="in" filter="wipe(right)">
                                      <p:cBhvr>
                                        <p:cTn id="139" dur="500"/>
                                        <p:tgtEl>
                                          <p:spTgt spid="62"/>
                                        </p:tgtEl>
                                      </p:cBhvr>
                                    </p:animEffect>
                                  </p:childTnLst>
                                </p:cTn>
                              </p:par>
                              <p:par>
                                <p:cTn id="140" presetID="12" presetClass="entr" presetSubtype="8" fill="hold" grpId="0" nodeType="withEffect">
                                  <p:stCondLst>
                                    <p:cond delay="0"/>
                                  </p:stCondLst>
                                  <p:childTnLst>
                                    <p:set>
                                      <p:cBhvr>
                                        <p:cTn id="141" dur="1" fill="hold">
                                          <p:stCondLst>
                                            <p:cond delay="0"/>
                                          </p:stCondLst>
                                        </p:cTn>
                                        <p:tgtEl>
                                          <p:spTgt spid="63"/>
                                        </p:tgtEl>
                                        <p:attrNameLst>
                                          <p:attrName>style.visibility</p:attrName>
                                        </p:attrNameLst>
                                      </p:cBhvr>
                                      <p:to>
                                        <p:strVal val="visible"/>
                                      </p:to>
                                    </p:set>
                                    <p:anim calcmode="lin" valueType="num">
                                      <p:cBhvr additive="base">
                                        <p:cTn id="142" dur="500"/>
                                        <p:tgtEl>
                                          <p:spTgt spid="63"/>
                                        </p:tgtEl>
                                        <p:attrNameLst>
                                          <p:attrName>ppt_x</p:attrName>
                                        </p:attrNameLst>
                                      </p:cBhvr>
                                      <p:tavLst>
                                        <p:tav tm="0">
                                          <p:val>
                                            <p:strVal val="#ppt_x-#ppt_w*1.125000"/>
                                          </p:val>
                                        </p:tav>
                                        <p:tav tm="100000">
                                          <p:val>
                                            <p:strVal val="#ppt_x"/>
                                          </p:val>
                                        </p:tav>
                                      </p:tavLst>
                                    </p:anim>
                                    <p:animEffect transition="in" filter="wipe(right)">
                                      <p:cBhvr>
                                        <p:cTn id="143" dur="500"/>
                                        <p:tgtEl>
                                          <p:spTgt spid="63"/>
                                        </p:tgtEl>
                                      </p:cBhvr>
                                    </p:animEffect>
                                  </p:childTnLst>
                                </p:cTn>
                              </p:par>
                              <p:par>
                                <p:cTn id="144" presetID="12" presetClass="entr" presetSubtype="2" fill="hold" grpId="0" nodeType="withEffect">
                                  <p:stCondLst>
                                    <p:cond delay="0"/>
                                  </p:stCondLst>
                                  <p:childTnLst>
                                    <p:set>
                                      <p:cBhvr>
                                        <p:cTn id="145" dur="1" fill="hold">
                                          <p:stCondLst>
                                            <p:cond delay="0"/>
                                          </p:stCondLst>
                                        </p:cTn>
                                        <p:tgtEl>
                                          <p:spTgt spid="60"/>
                                        </p:tgtEl>
                                        <p:attrNameLst>
                                          <p:attrName>style.visibility</p:attrName>
                                        </p:attrNameLst>
                                      </p:cBhvr>
                                      <p:to>
                                        <p:strVal val="visible"/>
                                      </p:to>
                                    </p:set>
                                    <p:anim calcmode="lin" valueType="num">
                                      <p:cBhvr additive="base">
                                        <p:cTn id="146" dur="500"/>
                                        <p:tgtEl>
                                          <p:spTgt spid="60"/>
                                        </p:tgtEl>
                                        <p:attrNameLst>
                                          <p:attrName>ppt_x</p:attrName>
                                        </p:attrNameLst>
                                      </p:cBhvr>
                                      <p:tavLst>
                                        <p:tav tm="0">
                                          <p:val>
                                            <p:strVal val="#ppt_x+#ppt_w*1.125000"/>
                                          </p:val>
                                        </p:tav>
                                        <p:tav tm="100000">
                                          <p:val>
                                            <p:strVal val="#ppt_x"/>
                                          </p:val>
                                        </p:tav>
                                      </p:tavLst>
                                    </p:anim>
                                    <p:animEffect transition="in" filter="wipe(left)">
                                      <p:cBhvr>
                                        <p:cTn id="147" dur="500"/>
                                        <p:tgtEl>
                                          <p:spTgt spid="60"/>
                                        </p:tgtEl>
                                      </p:cBhvr>
                                    </p:animEffect>
                                  </p:childTnLst>
                                </p:cTn>
                              </p:par>
                              <p:par>
                                <p:cTn id="148" presetID="12" presetClass="entr" presetSubtype="2" fill="hold" grpId="0" nodeType="withEffect">
                                  <p:stCondLst>
                                    <p:cond delay="0"/>
                                  </p:stCondLst>
                                  <p:childTnLst>
                                    <p:set>
                                      <p:cBhvr>
                                        <p:cTn id="149" dur="1" fill="hold">
                                          <p:stCondLst>
                                            <p:cond delay="0"/>
                                          </p:stCondLst>
                                        </p:cTn>
                                        <p:tgtEl>
                                          <p:spTgt spid="59"/>
                                        </p:tgtEl>
                                        <p:attrNameLst>
                                          <p:attrName>style.visibility</p:attrName>
                                        </p:attrNameLst>
                                      </p:cBhvr>
                                      <p:to>
                                        <p:strVal val="visible"/>
                                      </p:to>
                                    </p:set>
                                    <p:anim calcmode="lin" valueType="num">
                                      <p:cBhvr additive="base">
                                        <p:cTn id="150" dur="500"/>
                                        <p:tgtEl>
                                          <p:spTgt spid="59"/>
                                        </p:tgtEl>
                                        <p:attrNameLst>
                                          <p:attrName>ppt_x</p:attrName>
                                        </p:attrNameLst>
                                      </p:cBhvr>
                                      <p:tavLst>
                                        <p:tav tm="0">
                                          <p:val>
                                            <p:strVal val="#ppt_x+#ppt_w*1.125000"/>
                                          </p:val>
                                        </p:tav>
                                        <p:tav tm="100000">
                                          <p:val>
                                            <p:strVal val="#ppt_x"/>
                                          </p:val>
                                        </p:tav>
                                      </p:tavLst>
                                    </p:anim>
                                    <p:animEffect transition="in" filter="wipe(left)">
                                      <p:cBhvr>
                                        <p:cTn id="151" dur="500"/>
                                        <p:tgtEl>
                                          <p:spTgt spid="59"/>
                                        </p:tgtEl>
                                      </p:cBhvr>
                                    </p:animEffect>
                                  </p:childTnLst>
                                </p:cTn>
                              </p:par>
                              <p:par>
                                <p:cTn id="152" presetID="12" presetClass="entr" presetSubtype="2" fill="hold" grpId="0" nodeType="withEffect">
                                  <p:stCondLst>
                                    <p:cond delay="0"/>
                                  </p:stCondLst>
                                  <p:childTnLst>
                                    <p:set>
                                      <p:cBhvr>
                                        <p:cTn id="153" dur="1" fill="hold">
                                          <p:stCondLst>
                                            <p:cond delay="0"/>
                                          </p:stCondLst>
                                        </p:cTn>
                                        <p:tgtEl>
                                          <p:spTgt spid="58"/>
                                        </p:tgtEl>
                                        <p:attrNameLst>
                                          <p:attrName>style.visibility</p:attrName>
                                        </p:attrNameLst>
                                      </p:cBhvr>
                                      <p:to>
                                        <p:strVal val="visible"/>
                                      </p:to>
                                    </p:set>
                                    <p:anim calcmode="lin" valueType="num">
                                      <p:cBhvr additive="base">
                                        <p:cTn id="154" dur="500"/>
                                        <p:tgtEl>
                                          <p:spTgt spid="58"/>
                                        </p:tgtEl>
                                        <p:attrNameLst>
                                          <p:attrName>ppt_x</p:attrName>
                                        </p:attrNameLst>
                                      </p:cBhvr>
                                      <p:tavLst>
                                        <p:tav tm="0">
                                          <p:val>
                                            <p:strVal val="#ppt_x+#ppt_w*1.125000"/>
                                          </p:val>
                                        </p:tav>
                                        <p:tav tm="100000">
                                          <p:val>
                                            <p:strVal val="#ppt_x"/>
                                          </p:val>
                                        </p:tav>
                                      </p:tavLst>
                                    </p:anim>
                                    <p:animEffect transition="in" filter="wipe(left)">
                                      <p:cBhvr>
                                        <p:cTn id="155" dur="500"/>
                                        <p:tgtEl>
                                          <p:spTgt spid="58"/>
                                        </p:tgtEl>
                                      </p:cBhvr>
                                    </p:animEffect>
                                  </p:childTnLst>
                                </p:cTn>
                              </p:par>
                              <p:par>
                                <p:cTn id="156" presetID="12" presetClass="entr" presetSubtype="4" fill="hold" grpId="0" nodeType="withEffect">
                                  <p:stCondLst>
                                    <p:cond delay="0"/>
                                  </p:stCondLst>
                                  <p:childTnLst>
                                    <p:set>
                                      <p:cBhvr>
                                        <p:cTn id="157" dur="1" fill="hold">
                                          <p:stCondLst>
                                            <p:cond delay="0"/>
                                          </p:stCondLst>
                                        </p:cTn>
                                        <p:tgtEl>
                                          <p:spTgt spid="57"/>
                                        </p:tgtEl>
                                        <p:attrNameLst>
                                          <p:attrName>style.visibility</p:attrName>
                                        </p:attrNameLst>
                                      </p:cBhvr>
                                      <p:to>
                                        <p:strVal val="visible"/>
                                      </p:to>
                                    </p:set>
                                    <p:anim calcmode="lin" valueType="num">
                                      <p:cBhvr additive="base">
                                        <p:cTn id="158" dur="500"/>
                                        <p:tgtEl>
                                          <p:spTgt spid="57"/>
                                        </p:tgtEl>
                                        <p:attrNameLst>
                                          <p:attrName>ppt_y</p:attrName>
                                        </p:attrNameLst>
                                      </p:cBhvr>
                                      <p:tavLst>
                                        <p:tav tm="0">
                                          <p:val>
                                            <p:strVal val="#ppt_y+#ppt_h*1.125000"/>
                                          </p:val>
                                        </p:tav>
                                        <p:tav tm="100000">
                                          <p:val>
                                            <p:strVal val="#ppt_y"/>
                                          </p:val>
                                        </p:tav>
                                      </p:tavLst>
                                    </p:anim>
                                    <p:animEffect transition="in" filter="wipe(up)">
                                      <p:cBhvr>
                                        <p:cTn id="159" dur="500"/>
                                        <p:tgtEl>
                                          <p:spTgt spid="57"/>
                                        </p:tgtEl>
                                      </p:cBhvr>
                                    </p:animEffect>
                                  </p:childTnLst>
                                </p:cTn>
                              </p:par>
                              <p:par>
                                <p:cTn id="160" presetID="12" presetClass="entr" presetSubtype="1" fill="hold" grpId="0" nodeType="withEffect">
                                  <p:stCondLst>
                                    <p:cond delay="0"/>
                                  </p:stCondLst>
                                  <p:childTnLst>
                                    <p:set>
                                      <p:cBhvr>
                                        <p:cTn id="161" dur="1" fill="hold">
                                          <p:stCondLst>
                                            <p:cond delay="0"/>
                                          </p:stCondLst>
                                        </p:cTn>
                                        <p:tgtEl>
                                          <p:spTgt spid="53"/>
                                        </p:tgtEl>
                                        <p:attrNameLst>
                                          <p:attrName>style.visibility</p:attrName>
                                        </p:attrNameLst>
                                      </p:cBhvr>
                                      <p:to>
                                        <p:strVal val="visible"/>
                                      </p:to>
                                    </p:set>
                                    <p:anim calcmode="lin" valueType="num">
                                      <p:cBhvr additive="base">
                                        <p:cTn id="162" dur="500"/>
                                        <p:tgtEl>
                                          <p:spTgt spid="53"/>
                                        </p:tgtEl>
                                        <p:attrNameLst>
                                          <p:attrName>ppt_y</p:attrName>
                                        </p:attrNameLst>
                                      </p:cBhvr>
                                      <p:tavLst>
                                        <p:tav tm="0">
                                          <p:val>
                                            <p:strVal val="#ppt_y-#ppt_h*1.125000"/>
                                          </p:val>
                                        </p:tav>
                                        <p:tav tm="100000">
                                          <p:val>
                                            <p:strVal val="#ppt_y"/>
                                          </p:val>
                                        </p:tav>
                                      </p:tavLst>
                                    </p:anim>
                                    <p:animEffect transition="in" filter="wipe(down)">
                                      <p:cBhvr>
                                        <p:cTn id="163" dur="500"/>
                                        <p:tgtEl>
                                          <p:spTgt spid="53"/>
                                        </p:tgtEl>
                                      </p:cBhvr>
                                    </p:animEffect>
                                  </p:childTnLst>
                                </p:cTn>
                              </p:par>
                              <p:par>
                                <p:cTn id="164" presetID="12" presetClass="entr" presetSubtype="2" fill="hold" grpId="0" nodeType="withEffect">
                                  <p:stCondLst>
                                    <p:cond delay="0"/>
                                  </p:stCondLst>
                                  <p:childTnLst>
                                    <p:set>
                                      <p:cBhvr>
                                        <p:cTn id="165" dur="1" fill="hold">
                                          <p:stCondLst>
                                            <p:cond delay="0"/>
                                          </p:stCondLst>
                                        </p:cTn>
                                        <p:tgtEl>
                                          <p:spTgt spid="52"/>
                                        </p:tgtEl>
                                        <p:attrNameLst>
                                          <p:attrName>style.visibility</p:attrName>
                                        </p:attrNameLst>
                                      </p:cBhvr>
                                      <p:to>
                                        <p:strVal val="visible"/>
                                      </p:to>
                                    </p:set>
                                    <p:anim calcmode="lin" valueType="num">
                                      <p:cBhvr additive="base">
                                        <p:cTn id="166" dur="500"/>
                                        <p:tgtEl>
                                          <p:spTgt spid="52"/>
                                        </p:tgtEl>
                                        <p:attrNameLst>
                                          <p:attrName>ppt_x</p:attrName>
                                        </p:attrNameLst>
                                      </p:cBhvr>
                                      <p:tavLst>
                                        <p:tav tm="0">
                                          <p:val>
                                            <p:strVal val="#ppt_x+#ppt_w*1.125000"/>
                                          </p:val>
                                        </p:tav>
                                        <p:tav tm="100000">
                                          <p:val>
                                            <p:strVal val="#ppt_x"/>
                                          </p:val>
                                        </p:tav>
                                      </p:tavLst>
                                    </p:anim>
                                    <p:animEffect transition="in" filter="wipe(left)">
                                      <p:cBhvr>
                                        <p:cTn id="167" dur="500"/>
                                        <p:tgtEl>
                                          <p:spTgt spid="52"/>
                                        </p:tgtEl>
                                      </p:cBhvr>
                                    </p:animEffect>
                                  </p:childTnLst>
                                </p:cTn>
                              </p:par>
                              <p:par>
                                <p:cTn id="168" presetID="12" presetClass="entr" presetSubtype="8" fill="hold" grpId="0" nodeType="withEffect">
                                  <p:stCondLst>
                                    <p:cond delay="0"/>
                                  </p:stCondLst>
                                  <p:childTnLst>
                                    <p:set>
                                      <p:cBhvr>
                                        <p:cTn id="169" dur="1" fill="hold">
                                          <p:stCondLst>
                                            <p:cond delay="0"/>
                                          </p:stCondLst>
                                        </p:cTn>
                                        <p:tgtEl>
                                          <p:spTgt spid="56"/>
                                        </p:tgtEl>
                                        <p:attrNameLst>
                                          <p:attrName>style.visibility</p:attrName>
                                        </p:attrNameLst>
                                      </p:cBhvr>
                                      <p:to>
                                        <p:strVal val="visible"/>
                                      </p:to>
                                    </p:set>
                                    <p:anim calcmode="lin" valueType="num">
                                      <p:cBhvr additive="base">
                                        <p:cTn id="170" dur="500"/>
                                        <p:tgtEl>
                                          <p:spTgt spid="56"/>
                                        </p:tgtEl>
                                        <p:attrNameLst>
                                          <p:attrName>ppt_x</p:attrName>
                                        </p:attrNameLst>
                                      </p:cBhvr>
                                      <p:tavLst>
                                        <p:tav tm="0">
                                          <p:val>
                                            <p:strVal val="#ppt_x-#ppt_w*1.125000"/>
                                          </p:val>
                                        </p:tav>
                                        <p:tav tm="100000">
                                          <p:val>
                                            <p:strVal val="#ppt_x"/>
                                          </p:val>
                                        </p:tav>
                                      </p:tavLst>
                                    </p:anim>
                                    <p:animEffect transition="in" filter="wipe(right)">
                                      <p:cBhvr>
                                        <p:cTn id="171" dur="500"/>
                                        <p:tgtEl>
                                          <p:spTgt spid="56"/>
                                        </p:tgtEl>
                                      </p:cBhvr>
                                    </p:animEffect>
                                  </p:childTnLst>
                                </p:cTn>
                              </p:par>
                              <p:par>
                                <p:cTn id="172" presetID="12" presetClass="entr" presetSubtype="8" fill="hold" grpId="0" nodeType="withEffect">
                                  <p:stCondLst>
                                    <p:cond delay="0"/>
                                  </p:stCondLst>
                                  <p:childTnLst>
                                    <p:set>
                                      <p:cBhvr>
                                        <p:cTn id="173" dur="1" fill="hold">
                                          <p:stCondLst>
                                            <p:cond delay="0"/>
                                          </p:stCondLst>
                                        </p:cTn>
                                        <p:tgtEl>
                                          <p:spTgt spid="55"/>
                                        </p:tgtEl>
                                        <p:attrNameLst>
                                          <p:attrName>style.visibility</p:attrName>
                                        </p:attrNameLst>
                                      </p:cBhvr>
                                      <p:to>
                                        <p:strVal val="visible"/>
                                      </p:to>
                                    </p:set>
                                    <p:anim calcmode="lin" valueType="num">
                                      <p:cBhvr additive="base">
                                        <p:cTn id="174" dur="500"/>
                                        <p:tgtEl>
                                          <p:spTgt spid="55"/>
                                        </p:tgtEl>
                                        <p:attrNameLst>
                                          <p:attrName>ppt_x</p:attrName>
                                        </p:attrNameLst>
                                      </p:cBhvr>
                                      <p:tavLst>
                                        <p:tav tm="0">
                                          <p:val>
                                            <p:strVal val="#ppt_x-#ppt_w*1.125000"/>
                                          </p:val>
                                        </p:tav>
                                        <p:tav tm="100000">
                                          <p:val>
                                            <p:strVal val="#ppt_x"/>
                                          </p:val>
                                        </p:tav>
                                      </p:tavLst>
                                    </p:anim>
                                    <p:animEffect transition="in" filter="wipe(right)">
                                      <p:cBhvr>
                                        <p:cTn id="175" dur="500"/>
                                        <p:tgtEl>
                                          <p:spTgt spid="55"/>
                                        </p:tgtEl>
                                      </p:cBhvr>
                                    </p:animEffect>
                                  </p:childTnLst>
                                </p:cTn>
                              </p:par>
                              <p:par>
                                <p:cTn id="176" presetID="12" presetClass="entr" presetSubtype="8" fill="hold" grpId="0" nodeType="withEffect">
                                  <p:stCondLst>
                                    <p:cond delay="0"/>
                                  </p:stCondLst>
                                  <p:childTnLst>
                                    <p:set>
                                      <p:cBhvr>
                                        <p:cTn id="177" dur="1" fill="hold">
                                          <p:stCondLst>
                                            <p:cond delay="0"/>
                                          </p:stCondLst>
                                        </p:cTn>
                                        <p:tgtEl>
                                          <p:spTgt spid="54"/>
                                        </p:tgtEl>
                                        <p:attrNameLst>
                                          <p:attrName>style.visibility</p:attrName>
                                        </p:attrNameLst>
                                      </p:cBhvr>
                                      <p:to>
                                        <p:strVal val="visible"/>
                                      </p:to>
                                    </p:set>
                                    <p:anim calcmode="lin" valueType="num">
                                      <p:cBhvr additive="base">
                                        <p:cTn id="178" dur="500"/>
                                        <p:tgtEl>
                                          <p:spTgt spid="54"/>
                                        </p:tgtEl>
                                        <p:attrNameLst>
                                          <p:attrName>ppt_x</p:attrName>
                                        </p:attrNameLst>
                                      </p:cBhvr>
                                      <p:tavLst>
                                        <p:tav tm="0">
                                          <p:val>
                                            <p:strVal val="#ppt_x-#ppt_w*1.125000"/>
                                          </p:val>
                                        </p:tav>
                                        <p:tav tm="100000">
                                          <p:val>
                                            <p:strVal val="#ppt_x"/>
                                          </p:val>
                                        </p:tav>
                                      </p:tavLst>
                                    </p:anim>
                                    <p:animEffect transition="in" filter="wipe(right)">
                                      <p:cBhvr>
                                        <p:cTn id="179" dur="500"/>
                                        <p:tgtEl>
                                          <p:spTgt spid="54"/>
                                        </p:tgtEl>
                                      </p:cBhvr>
                                    </p:animEffect>
                                  </p:childTnLst>
                                </p:cTn>
                              </p:par>
                              <p:par>
                                <p:cTn id="180" presetID="12" presetClass="entr" presetSubtype="2" fill="hold" grpId="0" nodeType="withEffect">
                                  <p:stCondLst>
                                    <p:cond delay="0"/>
                                  </p:stCondLst>
                                  <p:childTnLst>
                                    <p:set>
                                      <p:cBhvr>
                                        <p:cTn id="181" dur="1" fill="hold">
                                          <p:stCondLst>
                                            <p:cond delay="0"/>
                                          </p:stCondLst>
                                        </p:cTn>
                                        <p:tgtEl>
                                          <p:spTgt spid="51"/>
                                        </p:tgtEl>
                                        <p:attrNameLst>
                                          <p:attrName>style.visibility</p:attrName>
                                        </p:attrNameLst>
                                      </p:cBhvr>
                                      <p:to>
                                        <p:strVal val="visible"/>
                                      </p:to>
                                    </p:set>
                                    <p:anim calcmode="lin" valueType="num">
                                      <p:cBhvr additive="base">
                                        <p:cTn id="182" dur="500"/>
                                        <p:tgtEl>
                                          <p:spTgt spid="51"/>
                                        </p:tgtEl>
                                        <p:attrNameLst>
                                          <p:attrName>ppt_x</p:attrName>
                                        </p:attrNameLst>
                                      </p:cBhvr>
                                      <p:tavLst>
                                        <p:tav tm="0">
                                          <p:val>
                                            <p:strVal val="#ppt_x+#ppt_w*1.125000"/>
                                          </p:val>
                                        </p:tav>
                                        <p:tav tm="100000">
                                          <p:val>
                                            <p:strVal val="#ppt_x"/>
                                          </p:val>
                                        </p:tav>
                                      </p:tavLst>
                                    </p:anim>
                                    <p:animEffect transition="in" filter="wipe(left)">
                                      <p:cBhvr>
                                        <p:cTn id="183" dur="500"/>
                                        <p:tgtEl>
                                          <p:spTgt spid="51"/>
                                        </p:tgtEl>
                                      </p:cBhvr>
                                    </p:animEffect>
                                  </p:childTnLst>
                                </p:cTn>
                              </p:par>
                              <p:par>
                                <p:cTn id="184" presetID="12" presetClass="entr" presetSubtype="2" fill="hold" grpId="0" nodeType="withEffect">
                                  <p:stCondLst>
                                    <p:cond delay="0"/>
                                  </p:stCondLst>
                                  <p:childTnLst>
                                    <p:set>
                                      <p:cBhvr>
                                        <p:cTn id="185" dur="1" fill="hold">
                                          <p:stCondLst>
                                            <p:cond delay="0"/>
                                          </p:stCondLst>
                                        </p:cTn>
                                        <p:tgtEl>
                                          <p:spTgt spid="50"/>
                                        </p:tgtEl>
                                        <p:attrNameLst>
                                          <p:attrName>style.visibility</p:attrName>
                                        </p:attrNameLst>
                                      </p:cBhvr>
                                      <p:to>
                                        <p:strVal val="visible"/>
                                      </p:to>
                                    </p:set>
                                    <p:anim calcmode="lin" valueType="num">
                                      <p:cBhvr additive="base">
                                        <p:cTn id="186" dur="500"/>
                                        <p:tgtEl>
                                          <p:spTgt spid="50"/>
                                        </p:tgtEl>
                                        <p:attrNameLst>
                                          <p:attrName>ppt_x</p:attrName>
                                        </p:attrNameLst>
                                      </p:cBhvr>
                                      <p:tavLst>
                                        <p:tav tm="0">
                                          <p:val>
                                            <p:strVal val="#ppt_x+#ppt_w*1.125000"/>
                                          </p:val>
                                        </p:tav>
                                        <p:tav tm="100000">
                                          <p:val>
                                            <p:strVal val="#ppt_x"/>
                                          </p:val>
                                        </p:tav>
                                      </p:tavLst>
                                    </p:anim>
                                    <p:animEffect transition="in" filter="wipe(left)">
                                      <p:cBhvr>
                                        <p:cTn id="187" dur="500"/>
                                        <p:tgtEl>
                                          <p:spTgt spid="50"/>
                                        </p:tgtEl>
                                      </p:cBhvr>
                                    </p:animEffect>
                                  </p:childTnLst>
                                </p:cTn>
                              </p:par>
                            </p:childTnLst>
                          </p:cTn>
                        </p:par>
                        <p:par>
                          <p:cTn id="188" fill="hold">
                            <p:stCondLst>
                              <p:cond delay="500"/>
                            </p:stCondLst>
                            <p:childTnLst>
                              <p:par>
                                <p:cTn id="189" presetID="18" presetClass="entr" presetSubtype="12" fill="hold" grpId="0" nodeType="afterEffect">
                                  <p:stCondLst>
                                    <p:cond delay="0"/>
                                  </p:stCondLst>
                                  <p:childTnLst>
                                    <p:set>
                                      <p:cBhvr>
                                        <p:cTn id="190" dur="1" fill="hold">
                                          <p:stCondLst>
                                            <p:cond delay="0"/>
                                          </p:stCondLst>
                                        </p:cTn>
                                        <p:tgtEl>
                                          <p:spTgt spid="135"/>
                                        </p:tgtEl>
                                        <p:attrNameLst>
                                          <p:attrName>style.visibility</p:attrName>
                                        </p:attrNameLst>
                                      </p:cBhvr>
                                      <p:to>
                                        <p:strVal val="visible"/>
                                      </p:to>
                                    </p:set>
                                    <p:animEffect transition="in" filter="strips(downLeft)">
                                      <p:cBhvr>
                                        <p:cTn id="191" dur="500"/>
                                        <p:tgtEl>
                                          <p:spTgt spid="135"/>
                                        </p:tgtEl>
                                      </p:cBhvr>
                                    </p:animEffect>
                                  </p:childTnLst>
                                </p:cTn>
                              </p:par>
                            </p:childTnLst>
                          </p:cTn>
                        </p:par>
                        <p:par>
                          <p:cTn id="192" fill="hold">
                            <p:stCondLst>
                              <p:cond delay="1000"/>
                            </p:stCondLst>
                            <p:childTnLst>
                              <p:par>
                                <p:cTn id="193" presetID="10" presetClass="entr" presetSubtype="0" fill="hold" grpId="0" nodeType="afterEffect">
                                  <p:stCondLst>
                                    <p:cond delay="0"/>
                                  </p:stCondLst>
                                  <p:childTnLst>
                                    <p:set>
                                      <p:cBhvr>
                                        <p:cTn id="194" dur="1" fill="hold">
                                          <p:stCondLst>
                                            <p:cond delay="0"/>
                                          </p:stCondLst>
                                        </p:cTn>
                                        <p:tgtEl>
                                          <p:spTgt spid="136"/>
                                        </p:tgtEl>
                                        <p:attrNameLst>
                                          <p:attrName>style.visibility</p:attrName>
                                        </p:attrNameLst>
                                      </p:cBhvr>
                                      <p:to>
                                        <p:strVal val="visible"/>
                                      </p:to>
                                    </p:set>
                                    <p:animEffect transition="in" filter="fade">
                                      <p:cBhvr>
                                        <p:cTn id="195" dur="2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135" grpId="0"/>
      <p:bldP spid="36" grpId="0" animBg="1"/>
      <p:bldP spid="36" grpId="1" animBg="1"/>
      <p:bldP spid="36" grpId="2" animBg="1"/>
      <p:bldP spid="39" grpId="0" animBg="1"/>
      <p:bldP spid="39" grpId="1" animBg="1"/>
      <p:bldP spid="39" grpId="2" animBg="1"/>
      <p:bldP spid="40" grpId="0" animBg="1"/>
      <p:bldP spid="40" grpId="1" animBg="1"/>
      <p:bldP spid="40" grpId="2" animBg="1"/>
      <p:bldP spid="43" grpId="0" animBg="1"/>
      <p:bldP spid="43" grpId="1" animBg="1"/>
      <p:bldP spid="43" grpId="2" animBg="1"/>
      <p:bldP spid="44" grpId="0" animBg="1"/>
      <p:bldP spid="44" grpId="1" animBg="1"/>
      <p:bldP spid="44" grpId="2" animBg="1"/>
      <p:bldP spid="47" grpId="0" animBg="1"/>
      <p:bldP spid="47" grpId="1" animBg="1"/>
      <p:bldP spid="47" grpId="2" animBg="1"/>
      <p:bldP spid="48" grpId="0" animBg="1"/>
      <p:bldP spid="48" grpId="1" animBg="1"/>
      <p:bldP spid="48" grpId="2" animBg="1"/>
      <p:bldP spid="136" grpId="0"/>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13.xml><?xml version="1.0" encoding="utf-8"?>
<p:tagLst xmlns:a="http://schemas.openxmlformats.org/drawingml/2006/main" xmlns:r="http://schemas.openxmlformats.org/officeDocument/2006/relationships" xmlns:p="http://schemas.openxmlformats.org/presentationml/2006/main">
  <p:tag name="SELECTED" val="True"/>
</p:tagLst>
</file>

<file path=ppt/tags/tag14.xml><?xml version="1.0" encoding="utf-8"?>
<p:tagLst xmlns:a="http://schemas.openxmlformats.org/drawingml/2006/main" xmlns:r="http://schemas.openxmlformats.org/officeDocument/2006/relationships" xmlns:p="http://schemas.openxmlformats.org/presentationml/2006/main">
  <p:tag name="SELECTED" val="True"/>
</p:tagLst>
</file>

<file path=ppt/tags/tag15.xml><?xml version="1.0" encoding="utf-8"?>
<p:tagLst xmlns:a="http://schemas.openxmlformats.org/drawingml/2006/main" xmlns:r="http://schemas.openxmlformats.org/officeDocument/2006/relationships" xmlns:p="http://schemas.openxmlformats.org/presentationml/2006/main">
  <p:tag name="SELECTED" val="True"/>
</p:tagLst>
</file>

<file path=ppt/tags/tag16.xml><?xml version="1.0" encoding="utf-8"?>
<p:tagLst xmlns:a="http://schemas.openxmlformats.org/drawingml/2006/main" xmlns:r="http://schemas.openxmlformats.org/officeDocument/2006/relationships" xmlns:p="http://schemas.openxmlformats.org/presentationml/2006/main">
  <p:tag name="SELECTED" val="True"/>
</p:tagLst>
</file>

<file path=ppt/tags/tag17.xml><?xml version="1.0" encoding="utf-8"?>
<p:tagLst xmlns:a="http://schemas.openxmlformats.org/drawingml/2006/main" xmlns:r="http://schemas.openxmlformats.org/officeDocument/2006/relationships" xmlns:p="http://schemas.openxmlformats.org/presentationml/2006/main">
  <p:tag name="SELECTED" val="True"/>
</p:tagLst>
</file>

<file path=ppt/tags/tag18.xml><?xml version="1.0" encoding="utf-8"?>
<p:tagLst xmlns:a="http://schemas.openxmlformats.org/drawingml/2006/main" xmlns:r="http://schemas.openxmlformats.org/officeDocument/2006/relationships" xmlns:p="http://schemas.openxmlformats.org/presentationml/2006/main">
  <p:tag name="SELECTED" val="True"/>
</p:tagLst>
</file>

<file path=ppt/tags/tag19.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20.xml><?xml version="1.0" encoding="utf-8"?>
<p:tagLst xmlns:a="http://schemas.openxmlformats.org/drawingml/2006/main" xmlns:r="http://schemas.openxmlformats.org/officeDocument/2006/relationships" xmlns:p="http://schemas.openxmlformats.org/presentationml/2006/main">
  <p:tag name="SELECTED" val="True"/>
</p:tagLst>
</file>

<file path=ppt/tags/tag21.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2578</Words>
  <Application>Microsoft Office PowerPoint</Application>
  <PresentationFormat>全屏显示(16:9)</PresentationFormat>
  <Paragraphs>367</Paragraphs>
  <Slides>36</Slides>
  <Notes>34</Notes>
  <HiddenSlides>0</HiddenSlides>
  <MMClips>0</MMClips>
  <ScaleCrop>false</ScaleCrop>
  <HeadingPairs>
    <vt:vector size="4" baseType="variant">
      <vt:variant>
        <vt:lpstr>主题</vt:lpstr>
      </vt:variant>
      <vt:variant>
        <vt:i4>2</vt:i4>
      </vt:variant>
      <vt:variant>
        <vt:lpstr>幻灯片标题</vt:lpstr>
      </vt:variant>
      <vt:variant>
        <vt:i4>36</vt:i4>
      </vt:variant>
    </vt:vector>
  </HeadingPairs>
  <TitlesOfParts>
    <vt:vector size="38"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130</cp:revision>
  <dcterms:created xsi:type="dcterms:W3CDTF">2015-01-23T04:02:00Z</dcterms:created>
  <dcterms:modified xsi:type="dcterms:W3CDTF">2019-10-07T12:50:32Z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