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79745-388D-4F94-99B1-AD8D2C25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EC1C7-1E7A-4887-A79F-788B7B2A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D8A3-9CDC-43C4-B775-5D5E648E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67E8D-28A7-48D4-8004-7C7B968A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74956-39CF-4CA4-97E1-E5F22248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6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8EFF5-7EC7-45C8-8B70-0B7412D7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D3EB13-C827-47CE-A06E-0FA2462F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69805-AF4B-4E24-B91E-EA10C85A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C77DE-2F0C-4A87-A611-AC727990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2674E-95E7-4616-80D4-66DF9D2B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6A7EA7-DA63-4CCC-BDF1-E91A15A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06E9A-4AFB-4731-A8EB-61ECDBDB5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E4DF0-187A-4AAC-8565-D7A1EE66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555CE-ABC9-4CF1-B544-A4E2A623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D50B0-DEBF-4D3D-B342-CC8A168D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A705-4CAE-4B56-A4D2-4998B1A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6DB-3961-4BD1-B1B0-2FF08350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54E13-D185-407F-9A56-D8D92C89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E1009-2A22-4EF4-8F3D-23D375E1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92621-624B-4EDB-9E2B-E3FE08FA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F5201-C9C3-4BA7-A400-2484126C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C1B3B-31CC-4F72-A03E-3C1AA103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33BBF-7C5A-402B-916E-DD92A04A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E16D3-BE53-4E06-9FD4-30630988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6F322-C94D-4E54-81B5-7AFAD7F5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2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7E38-3281-419C-B3C2-700A5089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98A08-E054-4BC0-8C2C-CEDA0FBD2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D8570-F5ED-47AA-82C2-E6133B59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0846B-FFF6-4EF1-8478-6ADA58E3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593ED-E1A7-4B5E-A1E6-28962109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B33F6-3855-4FB6-9E67-6C89D446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0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D1D6A-9B51-4FE7-AF46-7DDF2580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229FB-4125-481A-91FD-60423B8D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67D74-02F8-4B91-8605-9AA1E70E1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37E713-0006-4CAE-9C4E-5D1AC8100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C9F9A5-0CF8-4873-8F7E-AB90DD8BA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8EFFA0-52F0-454E-AD1A-2475251F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4113C-D14B-4863-BE65-7585F7F7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D010A-FBB4-49B8-AE60-51B95B09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4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C2C4E-0549-4332-94C3-1A185C88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4A13A1-3C63-4D3E-8E93-E16938D9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EDB6C-8DDC-4588-8A23-3E6E5C46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8EED1-3E5A-42E3-92A4-885BAA8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7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FE7DF7-8E5D-4E90-B67D-BFFF3C9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DB853A-7AD3-41CD-9197-25A244BF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38A54-9299-4482-8EE7-CC543CF3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37B57-A38B-4C85-BB9A-44A4FE73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59F98-8D5A-4471-A5D6-1B75CF82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D3BE3-1FC1-4B25-B43C-A13B13BF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5F790-EB98-4CA2-8968-51F443BF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B70D4-FDB9-4B24-B4C3-8445B243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53336-05F0-4DA4-940A-7FB85668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8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12C66-872A-4D04-ACDD-9B1F328C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994C4D-647E-4F1A-B7C2-4ACD19209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4D303-C291-414D-800A-9B8C2765C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D5D12-73F0-4035-8412-DDB5C367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84688-044D-4D8C-82D6-6F4DB54E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5D081-55D7-477D-B7D7-5682806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7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3FC6EC-0DE4-4040-BF67-4126B101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1FEF8-4F2C-4E52-9C8C-6819A271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274E2-3F49-4291-BA33-3CC34B446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84B2-DEC8-4D7D-BAA1-9269C18394B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D693-37BE-4C59-8EA3-FD193801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5D59D-6D9B-4C59-A358-2BCFE18E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5454-3500-4DCD-8201-D915AA6A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D9FC81-3E8C-4BA9-8EFA-507E1661B7D3}"/>
              </a:ext>
            </a:extLst>
          </p:cNvPr>
          <p:cNvSpPr/>
          <p:nvPr/>
        </p:nvSpPr>
        <p:spPr>
          <a:xfrm>
            <a:off x="634554" y="485799"/>
            <a:ext cx="1456725" cy="13693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E5D37E-BC37-4768-AE01-DE3CEA3F43B7}"/>
              </a:ext>
            </a:extLst>
          </p:cNvPr>
          <p:cNvSpPr/>
          <p:nvPr/>
        </p:nvSpPr>
        <p:spPr>
          <a:xfrm>
            <a:off x="2927659" y="2977185"/>
            <a:ext cx="1456725" cy="13693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A9701A-6269-4411-A3F9-4760BE19A8BF}"/>
              </a:ext>
            </a:extLst>
          </p:cNvPr>
          <p:cNvSpPr/>
          <p:nvPr/>
        </p:nvSpPr>
        <p:spPr>
          <a:xfrm>
            <a:off x="634554" y="3019529"/>
            <a:ext cx="1456725" cy="136932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2A6452-C9E8-48F6-8301-A78CE00629E9}"/>
              </a:ext>
            </a:extLst>
          </p:cNvPr>
          <p:cNvSpPr/>
          <p:nvPr/>
        </p:nvSpPr>
        <p:spPr>
          <a:xfrm>
            <a:off x="634555" y="5462284"/>
            <a:ext cx="1456725" cy="136932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D8935B-0C18-4F75-AB57-9E2572A79046}"/>
              </a:ext>
            </a:extLst>
          </p:cNvPr>
          <p:cNvSpPr/>
          <p:nvPr/>
        </p:nvSpPr>
        <p:spPr>
          <a:xfrm>
            <a:off x="5133470" y="492086"/>
            <a:ext cx="1456725" cy="136932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602394-B597-46EE-895E-B0DEE45E322A}"/>
              </a:ext>
            </a:extLst>
          </p:cNvPr>
          <p:cNvSpPr/>
          <p:nvPr/>
        </p:nvSpPr>
        <p:spPr>
          <a:xfrm>
            <a:off x="2927660" y="492086"/>
            <a:ext cx="1456725" cy="136932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5978D0-73E4-41E7-ABB3-7B375682CA06}"/>
              </a:ext>
            </a:extLst>
          </p:cNvPr>
          <p:cNvSpPr/>
          <p:nvPr/>
        </p:nvSpPr>
        <p:spPr>
          <a:xfrm>
            <a:off x="7440361" y="2977185"/>
            <a:ext cx="1456725" cy="136932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D02618-5BB4-4C61-8AC7-9D43F0F6CA54}"/>
              </a:ext>
            </a:extLst>
          </p:cNvPr>
          <p:cNvSpPr/>
          <p:nvPr/>
        </p:nvSpPr>
        <p:spPr>
          <a:xfrm>
            <a:off x="7440362" y="5462284"/>
            <a:ext cx="1456725" cy="136932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B83C1DC-3802-46B9-B464-515B7A8A547F}"/>
              </a:ext>
            </a:extLst>
          </p:cNvPr>
          <p:cNvSpPr/>
          <p:nvPr/>
        </p:nvSpPr>
        <p:spPr>
          <a:xfrm>
            <a:off x="2927660" y="5462284"/>
            <a:ext cx="1456725" cy="136932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559CC0-ECE6-403B-B8E5-9D826CE58FDE}"/>
              </a:ext>
            </a:extLst>
          </p:cNvPr>
          <p:cNvSpPr/>
          <p:nvPr/>
        </p:nvSpPr>
        <p:spPr>
          <a:xfrm>
            <a:off x="7440361" y="491792"/>
            <a:ext cx="1456725" cy="136932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9FAF3E-16FC-4D6B-8645-F174B9F9671E}"/>
              </a:ext>
            </a:extLst>
          </p:cNvPr>
          <p:cNvSpPr/>
          <p:nvPr/>
        </p:nvSpPr>
        <p:spPr>
          <a:xfrm>
            <a:off x="9935216" y="492086"/>
            <a:ext cx="1456725" cy="136932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955FB6E-B8FA-476E-90F5-37AFBD01846D}"/>
              </a:ext>
            </a:extLst>
          </p:cNvPr>
          <p:cNvSpPr/>
          <p:nvPr/>
        </p:nvSpPr>
        <p:spPr>
          <a:xfrm>
            <a:off x="9935216" y="5462284"/>
            <a:ext cx="1456725" cy="136932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3E63CC-C5DE-4AFE-9B05-16F9FE0386A4}"/>
              </a:ext>
            </a:extLst>
          </p:cNvPr>
          <p:cNvSpPr/>
          <p:nvPr/>
        </p:nvSpPr>
        <p:spPr>
          <a:xfrm>
            <a:off x="5184011" y="5462284"/>
            <a:ext cx="1456725" cy="1369322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F53457-1512-466F-AE9E-A25616B2E7A3}"/>
              </a:ext>
            </a:extLst>
          </p:cNvPr>
          <p:cNvSpPr/>
          <p:nvPr/>
        </p:nvSpPr>
        <p:spPr>
          <a:xfrm>
            <a:off x="5184010" y="2977185"/>
            <a:ext cx="1456725" cy="1369322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ED9C8C-C130-4539-8BC5-BC6EE52E639E}"/>
              </a:ext>
            </a:extLst>
          </p:cNvPr>
          <p:cNvSpPr/>
          <p:nvPr/>
        </p:nvSpPr>
        <p:spPr>
          <a:xfrm>
            <a:off x="9935216" y="2977185"/>
            <a:ext cx="1456725" cy="136932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EEF0DB-F25A-4322-9FBA-FA3EEEE5C803}"/>
              </a:ext>
            </a:extLst>
          </p:cNvPr>
          <p:cNvSpPr txBox="1"/>
          <p:nvPr/>
        </p:nvSpPr>
        <p:spPr>
          <a:xfrm>
            <a:off x="5195753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一周蔬菜统计表</a:t>
            </a:r>
          </a:p>
        </p:txBody>
      </p:sp>
    </p:spTree>
    <p:extLst>
      <p:ext uri="{BB962C8B-B14F-4D97-AF65-F5344CB8AC3E}">
        <p14:creationId xmlns:p14="http://schemas.microsoft.com/office/powerpoint/2010/main" val="323442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Zhang</dc:creator>
  <cp:lastModifiedBy>Guo Zhang</cp:lastModifiedBy>
  <cp:revision>6</cp:revision>
  <cp:lastPrinted>2019-10-18T09:02:09Z</cp:lastPrinted>
  <dcterms:created xsi:type="dcterms:W3CDTF">2019-10-18T08:11:52Z</dcterms:created>
  <dcterms:modified xsi:type="dcterms:W3CDTF">2019-10-18T09:08:02Z</dcterms:modified>
</cp:coreProperties>
</file>