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9"/>
  </p:notesMasterIdLst>
  <p:sldIdLst>
    <p:sldId id="271" r:id="rId2"/>
    <p:sldId id="257" r:id="rId3"/>
    <p:sldId id="268" r:id="rId4"/>
    <p:sldId id="266" r:id="rId5"/>
    <p:sldId id="267" r:id="rId6"/>
    <p:sldId id="269" r:id="rId7"/>
    <p:sldId id="27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74B41-63DD-4836-A77F-6CB6797256D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0870F-C3F9-4008-8ACB-E6A1E62B5F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 CITY WASTE MANAGEMENT SYSTEM WITH</a:t>
            </a:r>
            <a:r>
              <a:rPr lang="en-US" baseline="0" dirty="0" smtClean="0"/>
              <a:t> CONNECTED TRASH CANS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0870F-C3F9-4008-8ACB-E6A1E62B5FD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6BEA-1A84-4E00-843C-4BD3A7F4B14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085C-BF29-490B-A941-BCC808F2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6BEA-1A84-4E00-843C-4BD3A7F4B14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085C-BF29-490B-A941-BCC808F2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6BEA-1A84-4E00-843C-4BD3A7F4B14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085C-BF29-490B-A941-BCC808F2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6BEA-1A84-4E00-843C-4BD3A7F4B14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085C-BF29-490B-A941-BCC808F2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6BEA-1A84-4E00-843C-4BD3A7F4B14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085C-BF29-490B-A941-BCC808F2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6BEA-1A84-4E00-843C-4BD3A7F4B14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085C-BF29-490B-A941-BCC808F2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6BEA-1A84-4E00-843C-4BD3A7F4B14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085C-BF29-490B-A941-BCC808F2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6BEA-1A84-4E00-843C-4BD3A7F4B14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085C-BF29-490B-A941-BCC808F2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6BEA-1A84-4E00-843C-4BD3A7F4B14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085C-BF29-490B-A941-BCC808F2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6BEA-1A84-4E00-843C-4BD3A7F4B14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085C-BF29-490B-A941-BCC808F2BB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6BEA-1A84-4E00-843C-4BD3A7F4B14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B507085C-BF29-490B-A941-BCC808F2B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EF6BEA-1A84-4E00-843C-4BD3A7F4B14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07085C-BF29-490B-A941-BCC808F2BB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714362"/>
            <a:ext cx="8001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SMART CITY WASTE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MANAGEMENT              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SYSTEM WITH CONNECTED TRASH CANS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90550"/>
            <a:ext cx="9144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" y="190440"/>
            <a:ext cx="2541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 Statements :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742951"/>
            <a:ext cx="803899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main Concern with our environment has been waste management which impacts the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society in several ways.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Detection, Monitoring &amp; Management of waste is one of the major problem of present</a:t>
            </a:r>
          </a:p>
          <a:p>
            <a:r>
              <a:rPr lang="en-US" dirty="0" smtClean="0"/>
              <a:t>      era.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traditional way of manually monitoring wastes in waste bins is a cumbersome process</a:t>
            </a:r>
          </a:p>
          <a:p>
            <a:r>
              <a:rPr lang="en-US" dirty="0"/>
              <a:t> </a:t>
            </a:r>
            <a:r>
              <a:rPr lang="en-US" dirty="0" smtClean="0"/>
              <a:t>     and utilizes more human effort, time and cost which can easily be avoided with our </a:t>
            </a:r>
          </a:p>
          <a:p>
            <a:r>
              <a:rPr lang="en-US" dirty="0"/>
              <a:t> </a:t>
            </a:r>
            <a:r>
              <a:rPr lang="en-US" dirty="0" smtClean="0"/>
              <a:t>     proposed model.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2" y="1943554"/>
            <a:ext cx="8277225" cy="1618796"/>
            <a:chOff x="609600" y="2098964"/>
            <a:chExt cx="8277225" cy="1618796"/>
          </a:xfrm>
        </p:grpSpPr>
        <p:pic>
          <p:nvPicPr>
            <p:cNvPr id="3074" name="Picture 2" descr="F:\Faraz_khan\garbage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098964"/>
              <a:ext cx="2847975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F:\Faraz_khan\garbage2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14246"/>
            <a:stretch/>
          </p:blipFill>
          <p:spPr bwMode="auto">
            <a:xfrm>
              <a:off x="3629025" y="2114550"/>
              <a:ext cx="2466975" cy="1584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F:\Faraz_khan\garbage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2114550"/>
              <a:ext cx="2638425" cy="1603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4075237" y="3562350"/>
            <a:ext cx="99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: 01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33487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90550"/>
            <a:ext cx="9144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" y="190440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Solution :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2" y="748428"/>
            <a:ext cx="80162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Our proposed model provide real time monitoring to the garbage bins placed in various </a:t>
            </a:r>
          </a:p>
          <a:p>
            <a:r>
              <a:rPr lang="en-US" dirty="0"/>
              <a:t> </a:t>
            </a:r>
            <a:r>
              <a:rPr lang="en-US" dirty="0" smtClean="0"/>
              <a:t>     locations.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These garbage boxed have been assigned with a unique id which determines the garbage</a:t>
            </a:r>
          </a:p>
          <a:p>
            <a:r>
              <a:rPr lang="en-US" dirty="0"/>
              <a:t> </a:t>
            </a:r>
            <a:r>
              <a:rPr lang="en-US" dirty="0" smtClean="0"/>
              <a:t>     bin identity.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garbage bins are build with a sensor module (Ultrasonic sensor) which continuously </a:t>
            </a:r>
          </a:p>
          <a:p>
            <a:r>
              <a:rPr lang="en-US" dirty="0"/>
              <a:t> </a:t>
            </a:r>
            <a:r>
              <a:rPr lang="en-US" dirty="0" smtClean="0"/>
              <a:t>     monitors the garbage level inside the garbage bin.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Any moment the garbage level passes over the critical level (</a:t>
            </a:r>
            <a:r>
              <a:rPr lang="en-US" dirty="0" err="1" smtClean="0"/>
              <a:t>i.e</a:t>
            </a:r>
            <a:r>
              <a:rPr lang="en-US" dirty="0" smtClean="0"/>
              <a:t> 80%), the system generates</a:t>
            </a:r>
          </a:p>
          <a:p>
            <a:r>
              <a:rPr lang="en-US" dirty="0"/>
              <a:t> </a:t>
            </a:r>
            <a:r>
              <a:rPr lang="en-US" dirty="0" smtClean="0"/>
              <a:t>     a notification to the monitoring panel (admin panel/garbage cleaning team) and so the </a:t>
            </a:r>
          </a:p>
          <a:p>
            <a:r>
              <a:rPr lang="en-US" dirty="0"/>
              <a:t> </a:t>
            </a:r>
            <a:r>
              <a:rPr lang="en-US" dirty="0" smtClean="0"/>
              <a:t>     the cleaning team collects the garbage from the identified garbage bin.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3409950"/>
            <a:ext cx="7753350" cy="1287786"/>
            <a:chOff x="762000" y="3522662"/>
            <a:chExt cx="7753350" cy="1287786"/>
          </a:xfrm>
        </p:grpSpPr>
        <p:pic>
          <p:nvPicPr>
            <p:cNvPr id="4098" name="Picture 2" descr="F:\Faraz_khan\bin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522662"/>
              <a:ext cx="1693397" cy="1268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Picture 3" descr="F:\Faraz_khan\bin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3562350"/>
              <a:ext cx="3714750" cy="122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F:\Faraz_khan\bin3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13535"/>
            <a:stretch/>
          </p:blipFill>
          <p:spPr bwMode="auto">
            <a:xfrm>
              <a:off x="2590800" y="3610081"/>
              <a:ext cx="1851025" cy="1200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4048189" y="4747796"/>
            <a:ext cx="99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: 02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07312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81002" y="590551"/>
            <a:ext cx="8380413" cy="4543425"/>
            <a:chOff x="381000" y="590550"/>
            <a:chExt cx="8380413" cy="4543425"/>
          </a:xfrm>
        </p:grpSpPr>
        <p:pic>
          <p:nvPicPr>
            <p:cNvPr id="1030" name="Picture 6" descr="F:\Faraz_khan\diagram_garba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590550"/>
              <a:ext cx="8380413" cy="454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F:\Faraz_khan\NODEMCU-000-500x500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5936" r="21497"/>
            <a:stretch/>
          </p:blipFill>
          <p:spPr bwMode="auto">
            <a:xfrm>
              <a:off x="2932542" y="1885950"/>
              <a:ext cx="1106058" cy="1767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766360" y="3751605"/>
              <a:ext cx="13244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NodeMCU (ESP-12E)</a:t>
              </a:r>
              <a:endParaRPr lang="en-US" sz="11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90550"/>
            <a:ext cx="9144000" cy="4453354"/>
            <a:chOff x="0" y="590550"/>
            <a:chExt cx="9144000" cy="445335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590550"/>
              <a:ext cx="91440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766360" y="4705350"/>
              <a:ext cx="3217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Figure 03 : System Architecture Diagram</a:t>
              </a:r>
              <a:endParaRPr lang="en-US" sz="16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" y="190440"/>
            <a:ext cx="5481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Architecture Flow Diagram of Proposed Model :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312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90550"/>
            <a:ext cx="9144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" y="236804"/>
            <a:ext cx="241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Work Flow Diagram : 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94983"/>
            <a:ext cx="4838700" cy="413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1" y="4749284"/>
            <a:ext cx="990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: 04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381501" y="1123951"/>
            <a:ext cx="40344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Checking for dustbin status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If not filled ? Check for future status.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If filled ? Send Notification to team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Take desired action</a:t>
            </a:r>
          </a:p>
          <a:p>
            <a:r>
              <a:rPr lang="en-US" dirty="0"/>
              <a:t> </a:t>
            </a:r>
            <a:r>
              <a:rPr lang="en-US" dirty="0" smtClean="0"/>
              <a:t>     example – releasing garbage cleaning team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Updating status of action on garbage box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Repeat the above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312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90550"/>
            <a:ext cx="9144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190440"/>
            <a:ext cx="3379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Hardware &amp; Software Used :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742951"/>
            <a:ext cx="6172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Hardware list :</a:t>
            </a:r>
          </a:p>
          <a:p>
            <a:endParaRPr lang="en-US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Ultrasonic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 NodeMCU / Arduino Uno / Gsm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Wi-Fi modem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Dustbin box customized model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r>
              <a:rPr lang="en-US" b="1" dirty="0" smtClean="0">
                <a:latin typeface="+mj-lt"/>
              </a:rPr>
              <a:t>Software list :</a:t>
            </a:r>
          </a:p>
          <a:p>
            <a:endParaRPr lang="en-US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Arduino IDE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CodeVision AVR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Script editor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Hosting/domain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312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90550"/>
            <a:ext cx="9144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" y="190440"/>
            <a:ext cx="4875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 of Smart Garbage Monitoring :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0528" y="865182"/>
            <a:ext cx="9018836" cy="3992569"/>
            <a:chOff x="90528" y="666750"/>
            <a:chExt cx="9018836" cy="3992569"/>
          </a:xfrm>
        </p:grpSpPr>
        <p:sp>
          <p:nvSpPr>
            <p:cNvPr id="3" name="TextBox 2"/>
            <p:cNvSpPr txBox="1"/>
            <p:nvPr/>
          </p:nvSpPr>
          <p:spPr>
            <a:xfrm>
              <a:off x="90528" y="666750"/>
              <a:ext cx="9018836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Improved Cleanliness : </a:t>
              </a:r>
              <a:r>
                <a:rPr lang="en-US" dirty="0"/>
                <a:t>I</a:t>
              </a:r>
              <a:r>
                <a:rPr lang="en-US" dirty="0" smtClean="0"/>
                <a:t>n densely populated area, a rapid waste </a:t>
              </a:r>
            </a:p>
            <a:p>
              <a:r>
                <a:rPr lang="en-US" dirty="0" smtClean="0"/>
                <a:t>generation often leads to </a:t>
              </a:r>
              <a:r>
                <a:rPr lang="en-US" dirty="0"/>
                <a:t>o</a:t>
              </a:r>
              <a:r>
                <a:rPr lang="en-US" dirty="0" smtClean="0"/>
                <a:t>verflowing</a:t>
              </a:r>
              <a:r>
                <a:rPr lang="en-US" b="1" dirty="0" smtClean="0"/>
                <a:t> </a:t>
              </a:r>
              <a:r>
                <a:rPr lang="en-US" dirty="0" smtClean="0"/>
                <a:t>waste bins and unsightly </a:t>
              </a:r>
            </a:p>
            <a:p>
              <a:r>
                <a:rPr lang="en-US" dirty="0" smtClean="0"/>
                <a:t>streets. Our solution enables waste collection staff to read fill </a:t>
              </a:r>
            </a:p>
            <a:p>
              <a:r>
                <a:rPr lang="en-US" dirty="0" smtClean="0"/>
                <a:t>levels in real time and receive notification of waste overflows.</a:t>
              </a:r>
            </a:p>
            <a:p>
              <a:endParaRPr lang="en-US" dirty="0"/>
            </a:p>
            <a:p>
              <a:r>
                <a:rPr lang="en-US" b="1" dirty="0" smtClean="0"/>
                <a:t>Dynamic Routing : </a:t>
              </a:r>
              <a:r>
                <a:rPr lang="en-US" dirty="0" smtClean="0"/>
                <a:t>The solution optimizes waste collection routes </a:t>
              </a:r>
            </a:p>
            <a:p>
              <a:r>
                <a:rPr lang="en-US" dirty="0" smtClean="0"/>
                <a:t>And schedules based on real time and historical data, provides </a:t>
              </a:r>
            </a:p>
            <a:p>
              <a:r>
                <a:rPr lang="en-US" dirty="0" smtClean="0"/>
                <a:t>predictive analytics to enable decision making ahead of time and </a:t>
              </a:r>
            </a:p>
            <a:p>
              <a:r>
                <a:rPr lang="en-US" dirty="0" smtClean="0"/>
                <a:t>Offer consultation on waste bin allocations.</a:t>
              </a:r>
            </a:p>
            <a:p>
              <a:endParaRPr lang="en-US" dirty="0"/>
            </a:p>
            <a:p>
              <a:r>
                <a:rPr lang="en-US" b="1" dirty="0" smtClean="0"/>
                <a:t>Cost Reduction :</a:t>
              </a:r>
              <a:r>
                <a:rPr lang="en-US" dirty="0" smtClean="0"/>
                <a:t> </a:t>
              </a:r>
              <a:r>
                <a:rPr lang="en-US" dirty="0"/>
                <a:t>O</a:t>
              </a:r>
              <a:r>
                <a:rPr lang="en-US" dirty="0" smtClean="0"/>
                <a:t>ur smart waste logistics solution reduces waste </a:t>
              </a:r>
            </a:p>
            <a:p>
              <a:r>
                <a:rPr lang="en-US" dirty="0" smtClean="0"/>
                <a:t>collection frequency dramatically, which enables you to save on </a:t>
              </a:r>
            </a:p>
            <a:p>
              <a:r>
                <a:rPr lang="en-US" dirty="0" smtClean="0"/>
                <a:t>fuel, labor and fleet maintenance costs. </a:t>
              </a:r>
            </a:p>
            <a:p>
              <a:endParaRPr lang="en-US" dirty="0"/>
            </a:p>
          </p:txBody>
        </p:sp>
        <p:pic>
          <p:nvPicPr>
            <p:cNvPr id="6146" name="Picture 2" descr="F:\Faraz_khan\trash_cans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21272"/>
            <a:stretch/>
          </p:blipFill>
          <p:spPr bwMode="auto">
            <a:xfrm>
              <a:off x="6629400" y="747874"/>
              <a:ext cx="2057400" cy="1214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 descr="F:\Faraz_khan\routin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038350"/>
              <a:ext cx="2057400" cy="128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F:\Faraz_khan\cos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3409950"/>
              <a:ext cx="2057400" cy="12493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073129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136</TotalTime>
  <Words>421</Words>
  <Application>Microsoft Office PowerPoint</Application>
  <PresentationFormat>On-screen Show (16:9)</PresentationFormat>
  <Paragraphs>72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Kishan Singh</dc:creator>
  <cp:lastModifiedBy>indhumathi.a</cp:lastModifiedBy>
  <cp:revision>14</cp:revision>
  <dcterms:created xsi:type="dcterms:W3CDTF">2019-10-30T15:57:24Z</dcterms:created>
  <dcterms:modified xsi:type="dcterms:W3CDTF">2023-05-25T05:52:48Z</dcterms:modified>
</cp:coreProperties>
</file>