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80" r:id="rId3"/>
    <p:sldId id="281" r:id="rId4"/>
    <p:sldId id="257" r:id="rId5"/>
    <p:sldId id="260" r:id="rId6"/>
    <p:sldId id="261" r:id="rId7"/>
    <p:sldId id="262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73152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90" d="100"/>
          <a:sy n="90" d="100"/>
        </p:scale>
        <p:origin x="2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881792" y="3182325"/>
            <a:ext cx="5551616" cy="219456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7117" y="5803392"/>
            <a:ext cx="4080967" cy="1653192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5760" indent="0" algn="ctr">
              <a:buNone/>
              <a:defRPr sz="152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5F9-835E-554D-AC5A-E188621F7646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27BC-C36A-554B-81D2-D88E890267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5F9-835E-554D-AC5A-E188621F764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27BC-C36A-554B-81D2-D88E89026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91867" y="1249680"/>
            <a:ext cx="843173" cy="6644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4837" y="1249680"/>
            <a:ext cx="3772939" cy="6644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5F9-835E-554D-AC5A-E188621F764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27BC-C36A-554B-81D2-D88E89026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5F9-835E-554D-AC5A-E188621F7646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27BC-C36A-554B-81D2-D88E89026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85139" y="3182325"/>
            <a:ext cx="5552237" cy="219456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7117" y="5803287"/>
            <a:ext cx="4080967" cy="1686776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20">
                <a:solidFill>
                  <a:schemeClr val="tx1"/>
                </a:solidFill>
              </a:defRPr>
            </a:lvl1pPr>
            <a:lvl2pPr marL="3657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5F9-835E-554D-AC5A-E188621F7646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27BC-C36A-554B-81D2-D88E890267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1792" y="3517392"/>
            <a:ext cx="2630418" cy="41359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90" y="3517392"/>
            <a:ext cx="2632413" cy="41359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5F9-835E-554D-AC5A-E188621F7646}" type="datetimeFigureOut">
              <a:rPr lang="en-US" smtClean="0"/>
              <a:t>8/6/17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27BC-C36A-554B-81D2-D88E89026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91" y="3084579"/>
            <a:ext cx="2630419" cy="93878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520" b="0" cap="all" spc="8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65760" indent="0">
              <a:buNone/>
              <a:defRPr sz="152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91" y="4191000"/>
            <a:ext cx="2630419" cy="34623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90" y="4191000"/>
            <a:ext cx="2632413" cy="346236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02990" y="3084579"/>
            <a:ext cx="2632413" cy="93878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520" b="0" cap="all" spc="8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65760" indent="0">
              <a:buNone/>
              <a:defRPr sz="152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5F9-835E-554D-AC5A-E188621F7646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27BC-C36A-554B-81D2-D88E890267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5F9-835E-554D-AC5A-E188621F7646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27BC-C36A-554B-81D2-D88E89026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5F9-835E-554D-AC5A-E188621F7646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27BC-C36A-554B-81D2-D88E89026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65760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12563" y="2991773"/>
            <a:ext cx="2632475" cy="15219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8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1648" y="1072896"/>
            <a:ext cx="2889504" cy="6998208"/>
          </a:xfrm>
        </p:spPr>
        <p:txBody>
          <a:bodyPr>
            <a:normAutofit/>
          </a:bodyPr>
          <a:lstStyle>
            <a:lvl1pPr>
              <a:defRPr sz="1520">
                <a:solidFill>
                  <a:schemeClr val="tx1"/>
                </a:solidFill>
              </a:defRPr>
            </a:lvl1pPr>
            <a:lvl2pPr>
              <a:defRPr sz="1280">
                <a:solidFill>
                  <a:schemeClr val="tx1"/>
                </a:solidFill>
              </a:defRPr>
            </a:lvl2pPr>
            <a:lvl3pPr>
              <a:defRPr sz="1280">
                <a:solidFill>
                  <a:schemeClr val="tx1"/>
                </a:solidFill>
              </a:defRPr>
            </a:lvl3pPr>
            <a:lvl4pPr>
              <a:defRPr sz="1280">
                <a:solidFill>
                  <a:schemeClr val="tx1"/>
                </a:solidFill>
              </a:defRPr>
            </a:lvl4pPr>
            <a:lvl5pPr>
              <a:defRPr sz="1280">
                <a:solidFill>
                  <a:schemeClr val="tx1"/>
                </a:solidFill>
              </a:defRPr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372" y="4733224"/>
            <a:ext cx="2276856" cy="292538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5F9-835E-554D-AC5A-E188621F7646}" type="datetimeFigureOut">
              <a:rPr lang="en-US" smtClean="0"/>
              <a:t>8/6/17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12563" y="8314944"/>
            <a:ext cx="3045118" cy="42672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27BC-C36A-554B-81D2-D88E89026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657599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12064" y="2991771"/>
            <a:ext cx="2633472" cy="1524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68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7601" y="-56229"/>
            <a:ext cx="3661258" cy="9144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56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372" y="4733226"/>
            <a:ext cx="2276856" cy="292538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F035F9-835E-554D-AC5A-E188621F7646}" type="datetimeFigureOut">
              <a:rPr lang="en-US" smtClean="0"/>
              <a:t>8/6/17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2064" y="8314944"/>
            <a:ext cx="3043123" cy="42672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27BC-C36A-554B-81D2-D88E89026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4836" y="1286256"/>
            <a:ext cx="4750204" cy="15849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836" y="3517394"/>
            <a:ext cx="4750204" cy="413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83154" y="8318422"/>
            <a:ext cx="1652248" cy="4319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F035F9-835E-554D-AC5A-E188621F764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791" y="8314944"/>
            <a:ext cx="3645331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2090" y="8290560"/>
            <a:ext cx="292608" cy="48768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80" spc="0" baseline="0">
                <a:solidFill>
                  <a:srgbClr val="FFFFFF"/>
                </a:solidFill>
              </a:defRPr>
            </a:lvl1pPr>
          </a:lstStyle>
          <a:p>
            <a:fld id="{FBF827BC-C36A-554B-81D2-D88E8902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7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731520" rtl="0" eaLnBrk="1" latinLnBrk="0" hangingPunct="1">
        <a:lnSpc>
          <a:spcPct val="90000"/>
        </a:lnSpc>
        <a:spcBef>
          <a:spcPct val="0"/>
        </a:spcBef>
        <a:buNone/>
        <a:defRPr sz="2080" kern="1200" cap="all" spc="16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4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6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3152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1440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05156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132588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6304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1563" y="2786063"/>
            <a:ext cx="5140324" cy="3529012"/>
            <a:chOff x="1071563" y="2786063"/>
            <a:chExt cx="5140324" cy="3529012"/>
          </a:xfrm>
        </p:grpSpPr>
        <p:sp>
          <p:nvSpPr>
            <p:cNvPr id="3" name="Rectangle 2"/>
            <p:cNvSpPr/>
            <p:nvPr/>
          </p:nvSpPr>
          <p:spPr>
            <a:xfrm>
              <a:off x="1071563" y="2786063"/>
              <a:ext cx="5043487" cy="352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Bild 8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312" y="2831782"/>
              <a:ext cx="5108575" cy="348043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0814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1525" y="2342832"/>
            <a:ext cx="6029325" cy="4472306"/>
            <a:chOff x="771525" y="2342832"/>
            <a:chExt cx="6029325" cy="4472306"/>
          </a:xfrm>
        </p:grpSpPr>
        <p:sp>
          <p:nvSpPr>
            <p:cNvPr id="3" name="Rectangle 2"/>
            <p:cNvSpPr/>
            <p:nvPr/>
          </p:nvSpPr>
          <p:spPr>
            <a:xfrm>
              <a:off x="771525" y="2343150"/>
              <a:ext cx="6029325" cy="4471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Bild 1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45" y="2342832"/>
              <a:ext cx="5756910" cy="445833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344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7238" y="2486025"/>
            <a:ext cx="5886450" cy="4200525"/>
            <a:chOff x="757238" y="2486025"/>
            <a:chExt cx="5886450" cy="4200525"/>
          </a:xfrm>
        </p:grpSpPr>
        <p:sp>
          <p:nvSpPr>
            <p:cNvPr id="3" name="Rectangle 2"/>
            <p:cNvSpPr/>
            <p:nvPr/>
          </p:nvSpPr>
          <p:spPr>
            <a:xfrm>
              <a:off x="757238" y="2486025"/>
              <a:ext cx="5886450" cy="4200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Bild 11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45" y="2515552"/>
              <a:ext cx="5756910" cy="411289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1733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2963" y="2728913"/>
            <a:ext cx="5613717" cy="3666807"/>
            <a:chOff x="842963" y="2728913"/>
            <a:chExt cx="5613717" cy="3666807"/>
          </a:xfrm>
        </p:grpSpPr>
        <p:sp>
          <p:nvSpPr>
            <p:cNvPr id="3" name="Rectangle 2"/>
            <p:cNvSpPr/>
            <p:nvPr/>
          </p:nvSpPr>
          <p:spPr>
            <a:xfrm>
              <a:off x="842963" y="2728913"/>
              <a:ext cx="5386387" cy="3600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Bild 1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520" y="2748280"/>
              <a:ext cx="5598160" cy="36474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8609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0200" y="985838"/>
            <a:ext cx="4214813" cy="7258050"/>
            <a:chOff x="1600200" y="985838"/>
            <a:chExt cx="4214813" cy="7258050"/>
          </a:xfrm>
        </p:grpSpPr>
        <p:sp>
          <p:nvSpPr>
            <p:cNvPr id="3" name="Rectangle 2"/>
            <p:cNvSpPr/>
            <p:nvPr/>
          </p:nvSpPr>
          <p:spPr>
            <a:xfrm>
              <a:off x="1600200" y="985838"/>
              <a:ext cx="4214813" cy="7258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Bild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235" y="1027747"/>
              <a:ext cx="4062730" cy="708850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47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2" t="32507" b="32222"/>
          <a:stretch/>
        </p:blipFill>
        <p:spPr bwMode="auto">
          <a:xfrm>
            <a:off x="1394777" y="3492817"/>
            <a:ext cx="4525645" cy="21583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/>
            </a:ext>
          </a:extLst>
        </p:spPr>
      </p:pic>
    </p:spTree>
    <p:extLst>
      <p:ext uri="{BB962C8B-B14F-4D97-AF65-F5344CB8AC3E}">
        <p14:creationId xmlns:p14="http://schemas.microsoft.com/office/powerpoint/2010/main" val="120421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5950" y="1414463"/>
            <a:ext cx="3629025" cy="6301739"/>
            <a:chOff x="1885950" y="1414463"/>
            <a:chExt cx="3629025" cy="6301739"/>
          </a:xfrm>
        </p:grpSpPr>
        <p:sp>
          <p:nvSpPr>
            <p:cNvPr id="3" name="Rectangle 2"/>
            <p:cNvSpPr/>
            <p:nvPr/>
          </p:nvSpPr>
          <p:spPr>
            <a:xfrm>
              <a:off x="1885950" y="1414463"/>
              <a:ext cx="3629025" cy="6257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Bild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302" y="1427797"/>
              <a:ext cx="3490595" cy="628840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0096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14388" y="3043238"/>
            <a:ext cx="5815012" cy="3257550"/>
            <a:chOff x="814388" y="3043238"/>
            <a:chExt cx="5815012" cy="3257550"/>
          </a:xfrm>
        </p:grpSpPr>
        <p:sp>
          <p:nvSpPr>
            <p:cNvPr id="5" name="Rectangle 4"/>
            <p:cNvSpPr/>
            <p:nvPr/>
          </p:nvSpPr>
          <p:spPr>
            <a:xfrm>
              <a:off x="814388" y="3043238"/>
              <a:ext cx="5815012" cy="325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388" y="3109913"/>
              <a:ext cx="5753100" cy="31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11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81300"/>
            <a:ext cx="5334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900" y="2997200"/>
            <a:ext cx="5359400" cy="314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43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51"/>
          <p:cNvGrpSpPr/>
          <p:nvPr/>
        </p:nvGrpSpPr>
        <p:grpSpPr>
          <a:xfrm>
            <a:off x="753427" y="3166427"/>
            <a:ext cx="5808345" cy="2811145"/>
            <a:chOff x="0" y="0"/>
            <a:chExt cx="5808345" cy="2811145"/>
          </a:xfrm>
        </p:grpSpPr>
        <p:pic>
          <p:nvPicPr>
            <p:cNvPr id="3" name="Bild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0"/>
              <a:ext cx="2836545" cy="2811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Bild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" y="0"/>
              <a:ext cx="2861945" cy="27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feld 54"/>
            <p:cNvSpPr txBox="1"/>
            <p:nvPr/>
          </p:nvSpPr>
          <p:spPr>
            <a:xfrm>
              <a:off x="2971800" y="2514600"/>
              <a:ext cx="342900" cy="286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charset="0"/>
                  <a:ea typeface="ＭＳ 明朝" charset="-128"/>
                  <a:cs typeface="Times New Roman" charset="0"/>
                </a:rPr>
                <a:t>(b)</a:t>
              </a:r>
              <a:endParaRPr lang="en-US" sz="1200">
                <a:effectLst/>
                <a:ea typeface="ＭＳ 明朝" charset="-128"/>
                <a:cs typeface="Times New Roman" charset="0"/>
              </a:endParaRPr>
            </a:p>
          </p:txBody>
        </p:sp>
        <p:sp>
          <p:nvSpPr>
            <p:cNvPr id="6" name="Textfeld 55"/>
            <p:cNvSpPr txBox="1"/>
            <p:nvPr/>
          </p:nvSpPr>
          <p:spPr>
            <a:xfrm>
              <a:off x="0" y="2468245"/>
              <a:ext cx="342900" cy="322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charset="0"/>
                  <a:ea typeface="ＭＳ 明朝" charset="-128"/>
                  <a:cs typeface="Times New Roman" charset="0"/>
                </a:rPr>
                <a:t>(a)</a:t>
              </a:r>
              <a:endParaRPr lang="en-US" sz="1200">
                <a:effectLst/>
                <a:ea typeface="ＭＳ 明朝" charset="-128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716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794000"/>
            <a:ext cx="57531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97200"/>
            <a:ext cx="4572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27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" y="2765742"/>
            <a:ext cx="5756910" cy="3612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50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680" y="1772920"/>
            <a:ext cx="5577840" cy="559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554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37"/>
          <p:cNvGrpSpPr/>
          <p:nvPr/>
        </p:nvGrpSpPr>
        <p:grpSpPr>
          <a:xfrm>
            <a:off x="2599055" y="3478530"/>
            <a:ext cx="2421890" cy="2491740"/>
            <a:chOff x="0" y="0"/>
            <a:chExt cx="2421890" cy="2492147"/>
          </a:xfrm>
        </p:grpSpPr>
        <p:grpSp>
          <p:nvGrpSpPr>
            <p:cNvPr id="3" name="Gruppierung 2"/>
            <p:cNvGrpSpPr>
              <a:grpSpLocks noChangeAspect="1"/>
            </p:cNvGrpSpPr>
            <p:nvPr/>
          </p:nvGrpSpPr>
          <p:grpSpPr>
            <a:xfrm>
              <a:off x="0" y="0"/>
              <a:ext cx="2421890" cy="2492147"/>
              <a:chOff x="0" y="0"/>
              <a:chExt cx="2430924" cy="2501613"/>
            </a:xfrm>
          </p:grpSpPr>
          <p:grpSp>
            <p:nvGrpSpPr>
              <p:cNvPr id="5" name="Gruppierung 4"/>
              <p:cNvGrpSpPr/>
              <p:nvPr/>
            </p:nvGrpSpPr>
            <p:grpSpPr>
              <a:xfrm>
                <a:off x="0" y="0"/>
                <a:ext cx="2430924" cy="2501613"/>
                <a:chOff x="0" y="0"/>
                <a:chExt cx="2430924" cy="2501613"/>
              </a:xfrm>
            </p:grpSpPr>
            <p:pic>
              <p:nvPicPr>
                <p:cNvPr id="8" name="Bild 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2430924" cy="2501613"/>
                </a:xfrm>
                <a:prstGeom prst="rect">
                  <a:avLst/>
                </a:prstGeom>
              </p:spPr>
            </p:pic>
            <p:grpSp>
              <p:nvGrpSpPr>
                <p:cNvPr id="9" name="Gruppierung 8"/>
                <p:cNvGrpSpPr/>
                <p:nvPr/>
              </p:nvGrpSpPr>
              <p:grpSpPr>
                <a:xfrm>
                  <a:off x="1559759" y="1984479"/>
                  <a:ext cx="674269" cy="373988"/>
                  <a:chOff x="1559759" y="1984479"/>
                  <a:chExt cx="23329" cy="15815"/>
                </a:xfrm>
              </p:grpSpPr>
              <p:sp>
                <p:nvSpPr>
                  <p:cNvPr id="10" name="Rechteck 9"/>
                  <p:cNvSpPr/>
                  <p:nvPr/>
                </p:nvSpPr>
                <p:spPr>
                  <a:xfrm>
                    <a:off x="1559759" y="1985668"/>
                    <a:ext cx="23329" cy="146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de-DE" sz="1200" kern="1200">
                        <a:solidFill>
                          <a:srgbClr val="FFFFFF"/>
                        </a:solidFill>
                        <a:effectLst/>
                        <a:ea typeface="Times New Roman" charset="0"/>
                        <a:cs typeface="Times New Roman" charset="0"/>
                      </a:rPr>
                      <a:t> </a:t>
                    </a:r>
                    <a:endParaRPr lang="en-US" sz="1000">
                      <a:effectLst/>
                      <a:latin typeface="Times" charset="0"/>
                      <a:ea typeface="ＭＳ 明朝" charset="-128"/>
                      <a:cs typeface="Times New Roman" charset="0"/>
                    </a:endParaRPr>
                  </a:p>
                </p:txBody>
              </p:sp>
              <p:cxnSp>
                <p:nvCxnSpPr>
                  <p:cNvPr id="11" name="Gerade Verbindung 10"/>
                  <p:cNvCxnSpPr/>
                  <p:nvPr/>
                </p:nvCxnSpPr>
                <p:spPr>
                  <a:xfrm>
                    <a:off x="1564377" y="1997072"/>
                    <a:ext cx="1361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1561498" y="1984479"/>
                    <a:ext cx="20604" cy="126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de-DE" sz="1000" kern="1200"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明朝" charset="-128"/>
                        <a:cs typeface="Times New Roman" charset="0"/>
                      </a:rPr>
                      <a:t>2 nm</a:t>
                    </a:r>
                    <a:endParaRPr lang="en-US" sz="1000">
                      <a:effectLst/>
                      <a:latin typeface="Times" charset="0"/>
                      <a:ea typeface="ＭＳ 明朝" charset="-128"/>
                      <a:cs typeface="Times New Roman" charset="0"/>
                    </a:endParaRPr>
                  </a:p>
                </p:txBody>
              </p:sp>
            </p:grpSp>
          </p:grpSp>
          <p:cxnSp>
            <p:nvCxnSpPr>
              <p:cNvPr id="6" name="Gerade Verbindung 5"/>
              <p:cNvCxnSpPr>
                <a:cxnSpLocks/>
              </p:cNvCxnSpPr>
              <p:nvPr/>
            </p:nvCxnSpPr>
            <p:spPr>
              <a:xfrm flipH="1">
                <a:off x="1213550" y="839489"/>
                <a:ext cx="575056" cy="480686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>
                <a:off x="1693253" y="2282313"/>
                <a:ext cx="3936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Gerade Verbindung 3"/>
            <p:cNvCxnSpPr>
              <a:cxnSpLocks/>
            </p:cNvCxnSpPr>
            <p:nvPr/>
          </p:nvCxnSpPr>
          <p:spPr>
            <a:xfrm flipH="1">
              <a:off x="1071805" y="664862"/>
              <a:ext cx="572919" cy="478867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0597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9125" y="1173163"/>
            <a:ext cx="5676900" cy="1981200"/>
            <a:chOff x="619125" y="1173163"/>
            <a:chExt cx="5676900" cy="19812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25" y="1173163"/>
              <a:ext cx="1905000" cy="1968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4125" y="1173163"/>
              <a:ext cx="1866900" cy="1981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5625" y="1173163"/>
              <a:ext cx="1930400" cy="196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42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5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" y="3169920"/>
            <a:ext cx="5756910" cy="2804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57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90293" y="3201745"/>
            <a:ext cx="2987183" cy="1719072"/>
            <a:chOff x="2483821" y="1145242"/>
            <a:chExt cx="4978639" cy="28651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21" y="1145242"/>
              <a:ext cx="2621280" cy="14325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8988" y="1145242"/>
              <a:ext cx="2633472" cy="14386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21" y="2577802"/>
              <a:ext cx="2621280" cy="1432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112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" y="2613342"/>
            <a:ext cx="5756910" cy="3917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85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30922" y="555942"/>
            <a:ext cx="5253355" cy="6993255"/>
            <a:chOff x="1030922" y="555942"/>
            <a:chExt cx="5253355" cy="6993255"/>
          </a:xfrm>
        </p:grpSpPr>
        <p:sp>
          <p:nvSpPr>
            <p:cNvPr id="4" name="Rectangle 3"/>
            <p:cNvSpPr/>
            <p:nvPr/>
          </p:nvSpPr>
          <p:spPr>
            <a:xfrm>
              <a:off x="1030922" y="555942"/>
              <a:ext cx="5253355" cy="6973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Bild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922" y="555942"/>
              <a:ext cx="5253355" cy="357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Bild 1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922" y="4130357"/>
              <a:ext cx="5024755" cy="34188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2604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72" y="2745740"/>
            <a:ext cx="5367655" cy="3652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37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00138" y="584195"/>
            <a:ext cx="3264471" cy="5591458"/>
            <a:chOff x="1100138" y="584195"/>
            <a:chExt cx="3264471" cy="5591458"/>
          </a:xfrm>
        </p:grpSpPr>
        <p:sp>
          <p:nvSpPr>
            <p:cNvPr id="8" name="Rectangle 7"/>
            <p:cNvSpPr/>
            <p:nvPr/>
          </p:nvSpPr>
          <p:spPr>
            <a:xfrm>
              <a:off x="1100138" y="584195"/>
              <a:ext cx="3264471" cy="5591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16671" y="584195"/>
              <a:ext cx="3047938" cy="5591458"/>
              <a:chOff x="1316671" y="584195"/>
              <a:chExt cx="3047938" cy="5591458"/>
            </a:xfrm>
          </p:grpSpPr>
          <p:pic>
            <p:nvPicPr>
              <p:cNvPr id="4" name="Bild 1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671" y="4214611"/>
                <a:ext cx="3047938" cy="19610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Bild 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672" y="2545237"/>
                <a:ext cx="2538891" cy="1669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Bild 1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673" y="584195"/>
                <a:ext cx="2708572" cy="1961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21344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8788" y="3271838"/>
            <a:ext cx="3871912" cy="2671762"/>
            <a:chOff x="1728788" y="3271838"/>
            <a:chExt cx="3871912" cy="2671762"/>
          </a:xfrm>
        </p:grpSpPr>
        <p:sp>
          <p:nvSpPr>
            <p:cNvPr id="3" name="Rectangle 2"/>
            <p:cNvSpPr/>
            <p:nvPr/>
          </p:nvSpPr>
          <p:spPr>
            <a:xfrm>
              <a:off x="1728788" y="3271838"/>
              <a:ext cx="3871912" cy="2671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Bild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872" y="3290252"/>
              <a:ext cx="3767455" cy="256349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326443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132</TotalTime>
  <Words>8</Words>
  <Application>Microsoft Macintosh PowerPoint</Application>
  <PresentationFormat>Custom</PresentationFormat>
  <Paragraphs>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Gill Sans MT</vt:lpstr>
      <vt:lpstr>ＭＳ 明朝</vt:lpstr>
      <vt:lpstr>Times</vt:lpstr>
      <vt:lpstr>Times New Roman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Cassie Marker</dc:creator>
  <cp:lastModifiedBy>Cassie Marker</cp:lastModifiedBy>
  <cp:revision>8</cp:revision>
  <dcterms:created xsi:type="dcterms:W3CDTF">2017-07-27T15:03:32Z</dcterms:created>
  <dcterms:modified xsi:type="dcterms:W3CDTF">2017-08-06T19:25:41Z</dcterms:modified>
</cp:coreProperties>
</file>