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5" r:id="rId3"/>
    <p:sldId id="276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8" autoAdjust="0"/>
  </p:normalViewPr>
  <p:slideViewPr>
    <p:cSldViewPr>
      <p:cViewPr varScale="1">
        <p:scale>
          <a:sx n="76" d="100"/>
          <a:sy n="76" d="100"/>
        </p:scale>
        <p:origin x="12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BC0F-1769-4574-90FD-B94E2CDAE481}" type="datetimeFigureOut">
              <a:rPr lang="ko-KR" altLang="en-US" smtClean="0"/>
              <a:t>2016-11-03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48D2E-6354-436A-9603-B19401B50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33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99C2-D942-4245-AC63-58197CCFFDFD}" type="datetimeFigureOut">
              <a:rPr lang="ko-KR" altLang="en-US" smtClean="0"/>
              <a:t>2016-11-03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05154-4DA3-45E5-8A00-1BD48216FE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5661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7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3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62931" y="1402442"/>
            <a:ext cx="9021537" cy="120580"/>
          </a:xfrm>
          <a:prstGeom prst="rect">
            <a:avLst/>
          </a:prstGeom>
          <a:solidFill>
            <a:srgbClr val="1C6DA4">
              <a:alpha val="45000"/>
            </a:srgb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63253" y="1469603"/>
            <a:ext cx="9021537" cy="1527349"/>
          </a:xfrm>
          <a:prstGeom prst="rect">
            <a:avLst/>
          </a:prstGeom>
          <a:solidFill>
            <a:srgbClr val="0070C0">
              <a:alpha val="92000"/>
            </a:srgb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4000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>
              <a:alpha val="77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12C1-86C8-424F-A27D-DCE1B312524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899592" y="951111"/>
            <a:ext cx="7776864" cy="4616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•"/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•"/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•"/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•"/>
              <a:defRPr kumimoj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74DC-0BAF-4B22-8E25-0838C4143E1D}" type="datetimeFigureOut">
              <a:rPr lang="ko-KR" altLang="en-US" smtClean="0"/>
              <a:t>2016-11-03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12C1-86C8-424F-A27D-DCE1B312524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E974DC-0BAF-4B22-8E25-0838C4143E1D}" type="datetimeFigureOut">
              <a:rPr lang="ko-KR" altLang="en-US" smtClean="0"/>
              <a:t>2016-11-03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A8012C1-86C8-424F-A27D-DCE1B312524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>
                <a:latin typeface="+mn-ea"/>
                <a:ea typeface="+mn-ea"/>
              </a:rPr>
              <a:t>머신비젼</a:t>
            </a:r>
            <a:r>
              <a:rPr lang="ko-KR" altLang="en-US" b="1" dirty="0" smtClean="0">
                <a:latin typeface="+mn-ea"/>
                <a:ea typeface="+mn-ea"/>
              </a:rPr>
              <a:t> 포트폴리오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4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1" y="1700808"/>
            <a:ext cx="4185270" cy="4044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167" y="1709192"/>
            <a:ext cx="3740297" cy="265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732240" y="2204864"/>
            <a:ext cx="1872208" cy="360040"/>
          </a:xfrm>
          <a:prstGeom prst="rect">
            <a:avLst/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889248" y="687834"/>
            <a:ext cx="7787208" cy="79695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레이저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식각한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차원 바코드 인식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65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889248" y="687834"/>
            <a:ext cx="7787208" cy="79695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스마트폰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LG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로고 인쇄 검사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96" y="1509453"/>
            <a:ext cx="3394720" cy="45146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991" y="1509453"/>
            <a:ext cx="3912651" cy="46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4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889248" y="687834"/>
            <a:ext cx="7787208" cy="79695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스마트폰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기능 검사 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OCR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인식 검사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8800"/>
            <a:ext cx="5700185" cy="44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889248" y="687834"/>
            <a:ext cx="7787208" cy="796950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와이어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n-ea"/>
                <a:ea typeface="+mn-ea"/>
              </a:rPr>
              <a:t>본딩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 화상 검사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6203032" cy="46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>
            <a:spLocks noGrp="1"/>
          </p:cNvSpPr>
          <p:nvPr>
            <p:ph type="title"/>
          </p:nvPr>
        </p:nvSpPr>
        <p:spPr>
          <a:xfrm>
            <a:off x="889248" y="687834"/>
            <a:ext cx="7787208" cy="796950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. PCB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에 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LED </a:t>
            </a:r>
            <a:r>
              <a:rPr lang="ko-KR" altLang="en-US" sz="3200" b="1" dirty="0" smtClean="0">
                <a:solidFill>
                  <a:schemeClr val="bg1"/>
                </a:solidFill>
                <a:latin typeface="+mn-ea"/>
                <a:ea typeface="+mn-ea"/>
              </a:rPr>
              <a:t>색상과 실장 검사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ko-KR" altLang="en-US" sz="3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28800"/>
            <a:ext cx="3096344" cy="45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581</TotalTime>
  <Words>39</Words>
  <Application>Microsoft Office PowerPoint</Application>
  <PresentationFormat>화면 슬라이드 쇼(4:3)</PresentationFormat>
  <Paragraphs>6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Franklin Gothic Book</vt:lpstr>
      <vt:lpstr>Perpetua</vt:lpstr>
      <vt:lpstr>맑은 고딕</vt:lpstr>
      <vt:lpstr>바탕</vt:lpstr>
      <vt:lpstr>Wingdings</vt:lpstr>
      <vt:lpstr>Wingdings 2</vt:lpstr>
      <vt:lpstr>균형</vt:lpstr>
      <vt:lpstr>머신비젼 포트폴리오</vt:lpstr>
      <vt:lpstr>1. 레이저 식각한 2차원 바코드 인식 </vt:lpstr>
      <vt:lpstr>2. 스마트폰 LG 로고 인쇄 검사 </vt:lpstr>
      <vt:lpstr>3. 스마트폰 기능 검사 OCR 인식 검사 </vt:lpstr>
      <vt:lpstr>4. 와이어 본딩 화상 검사 </vt:lpstr>
      <vt:lpstr>5. PCB 에 LED 색상과 실장 검사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Baumer DLL 파일</dc:title>
  <dc:creator>Registered User</dc:creator>
  <cp:lastModifiedBy>Registered User</cp:lastModifiedBy>
  <cp:revision>70</cp:revision>
  <dcterms:created xsi:type="dcterms:W3CDTF">2014-09-04T07:44:31Z</dcterms:created>
  <dcterms:modified xsi:type="dcterms:W3CDTF">2016-11-03T11:00:55Z</dcterms:modified>
</cp:coreProperties>
</file>