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 id="2147483673" r:id="rId4"/>
  </p:sldMasterIdLst>
  <p:notesMasterIdLst>
    <p:notesMasterId r:id="rId25"/>
  </p:notesMasterIdLst>
  <p:sldIdLst>
    <p:sldId id="1108" r:id="rId5"/>
    <p:sldId id="1123" r:id="rId6"/>
    <p:sldId id="1139" r:id="rId7"/>
    <p:sldId id="1130" r:id="rId8"/>
    <p:sldId id="1151" r:id="rId9"/>
    <p:sldId id="1153" r:id="rId10"/>
    <p:sldId id="1150" r:id="rId11"/>
    <p:sldId id="1152" r:id="rId12"/>
    <p:sldId id="1176" r:id="rId13"/>
    <p:sldId id="1154" r:id="rId14"/>
    <p:sldId id="1155" r:id="rId15"/>
    <p:sldId id="1163" r:id="rId16"/>
    <p:sldId id="1157" r:id="rId17"/>
    <p:sldId id="1166" r:id="rId18"/>
    <p:sldId id="1167" r:id="rId19"/>
    <p:sldId id="1168" r:id="rId20"/>
    <p:sldId id="1158" r:id="rId21"/>
    <p:sldId id="1169" r:id="rId22"/>
    <p:sldId id="1177" r:id="rId23"/>
    <p:sldId id="1175" r:id="rId24"/>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39" userDrawn="1">
          <p15:clr>
            <a:srgbClr val="A4A3A4"/>
          </p15:clr>
        </p15:guide>
        <p15:guide id="3" orient="horz" pos="616" userDrawn="1">
          <p15:clr>
            <a:srgbClr val="A4A3A4"/>
          </p15:clr>
        </p15:guide>
        <p15:guide id="4" orient="horz" pos="724" userDrawn="1">
          <p15:clr>
            <a:srgbClr val="A4A3A4"/>
          </p15:clr>
        </p15:guide>
        <p15:guide id="5" orient="horz" pos="3896" userDrawn="1">
          <p15:clr>
            <a:srgbClr val="A4A3A4"/>
          </p15:clr>
        </p15:guide>
        <p15:guide id="6" orient="horz" pos="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 initials="f" lastIdx="4" clrIdx="0"/>
  <p:cmAuthor id="2" name="Windows 用户" initials="W用"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002162"/>
    <a:srgbClr val="DCEBF9"/>
    <a:srgbClr val="B8E4FD"/>
    <a:srgbClr val="ABE1FF"/>
    <a:srgbClr val="0078BD"/>
    <a:srgbClr val="EBF8FF"/>
    <a:srgbClr val="D1EFFF"/>
    <a:srgbClr val="E1F4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0" autoAdjust="0"/>
    <p:restoredTop sz="94660"/>
  </p:normalViewPr>
  <p:slideViewPr>
    <p:cSldViewPr snapToGrid="0" showGuides="1">
      <p:cViewPr varScale="1">
        <p:scale>
          <a:sx n="91" d="100"/>
          <a:sy n="91" d="100"/>
        </p:scale>
        <p:origin x="398" y="62"/>
      </p:cViewPr>
      <p:guideLst>
        <p:guide pos="416"/>
        <p:guide pos="7239"/>
        <p:guide orient="horz" pos="616"/>
        <p:guide orient="horz" pos="724"/>
        <p:guide orient="horz" pos="3896"/>
        <p:guide orient="horz" pos="3825"/>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gs" Target="tags/tag4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DE518-3FA2-43AD-AD58-6ED6513E99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EE7E2-A8CE-46C5-8DAF-854DF38CDC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封底">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descr="街道边的建筑和树&#10;&#10;描述已自动生成"/>
          <p:cNvPicPr>
            <a:picLocks noChangeAspect="1"/>
          </p:cNvPicPr>
          <p:nvPr userDrawn="1"/>
        </p:nvPicPr>
        <p:blipFill rotWithShape="1">
          <a:blip r:embed="rId2" cstate="email"/>
          <a:srcRect/>
          <a:stretch>
            <a:fillRect/>
          </a:stretch>
        </p:blipFill>
        <p:spPr>
          <a:xfrm>
            <a:off x="0" y="0"/>
            <a:ext cx="12190096" cy="3820891"/>
          </a:xfrm>
          <a:custGeom>
            <a:avLst/>
            <a:gdLst>
              <a:gd name="connsiteX0" fmla="*/ 0 w 12190096"/>
              <a:gd name="connsiteY0" fmla="*/ 0 h 3820891"/>
              <a:gd name="connsiteX1" fmla="*/ 12190096 w 12190096"/>
              <a:gd name="connsiteY1" fmla="*/ 0 h 3820891"/>
              <a:gd name="connsiteX2" fmla="*/ 12190096 w 12190096"/>
              <a:gd name="connsiteY2" fmla="*/ 2822842 h 3820891"/>
              <a:gd name="connsiteX3" fmla="*/ 11918436 w 12190096"/>
              <a:gd name="connsiteY3" fmla="*/ 2925857 h 3820891"/>
              <a:gd name="connsiteX4" fmla="*/ 6094096 w 12190096"/>
              <a:gd name="connsiteY4" fmla="*/ 3820891 h 3820891"/>
              <a:gd name="connsiteX5" fmla="*/ 269756 w 12190096"/>
              <a:gd name="connsiteY5" fmla="*/ 2925857 h 3820891"/>
              <a:gd name="connsiteX6" fmla="*/ 0 w 12190096"/>
              <a:gd name="connsiteY6" fmla="*/ 2823564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0096" h="3820891">
                <a:moveTo>
                  <a:pt x="0" y="0"/>
                </a:moveTo>
                <a:lnTo>
                  <a:pt x="12190096" y="0"/>
                </a:lnTo>
                <a:lnTo>
                  <a:pt x="12190096" y="2822842"/>
                </a:lnTo>
                <a:lnTo>
                  <a:pt x="11918436" y="2925857"/>
                </a:lnTo>
                <a:cubicBezTo>
                  <a:pt x="10380122" y="3481957"/>
                  <a:pt x="8336625" y="3820891"/>
                  <a:pt x="6094096" y="3820891"/>
                </a:cubicBezTo>
                <a:cubicBezTo>
                  <a:pt x="3851568" y="3820891"/>
                  <a:pt x="1808070" y="3481957"/>
                  <a:pt x="269756" y="2925857"/>
                </a:cubicBezTo>
                <a:lnTo>
                  <a:pt x="0" y="2823564"/>
                </a:lnTo>
                <a:close/>
              </a:path>
            </a:pathLst>
          </a:custGeom>
        </p:spPr>
      </p:pic>
      <p:sp>
        <p:nvSpPr>
          <p:cNvPr id="54" name="任意多边形: 形状 53"/>
          <p:cNvSpPr/>
          <p:nvPr userDrawn="1"/>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57" name="图形 3"/>
          <p:cNvGrpSpPr/>
          <p:nvPr userDrawn="1"/>
        </p:nvGrpSpPr>
        <p:grpSpPr>
          <a:xfrm>
            <a:off x="5611409" y="778494"/>
            <a:ext cx="969182" cy="1036777"/>
            <a:chOff x="3342957" y="689084"/>
            <a:chExt cx="5379904" cy="5755119"/>
          </a:xfrm>
          <a:solidFill>
            <a:schemeClr val="bg1"/>
          </a:solidFill>
        </p:grpSpPr>
        <p:sp>
          <p:nvSpPr>
            <p:cNvPr id="58" name="任意多边形: 形状 57"/>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9" name="任意多边形: 形状 58"/>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0" name="任意多边形: 形状 59"/>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1" name="任意多边形: 形状 60"/>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2" name="任意多边形: 形状 61"/>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3" name="任意多边形: 形状 62"/>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grpSp>
        <p:nvGrpSpPr>
          <p:cNvPr id="307" name="组合 306"/>
          <p:cNvGrpSpPr/>
          <p:nvPr userDrawn="1"/>
        </p:nvGrpSpPr>
        <p:grpSpPr>
          <a:xfrm>
            <a:off x="4970161" y="2012861"/>
            <a:ext cx="2251679" cy="602212"/>
            <a:chOff x="5044774" y="2012861"/>
            <a:chExt cx="2251679" cy="602212"/>
          </a:xfrm>
        </p:grpSpPr>
        <p:grpSp>
          <p:nvGrpSpPr>
            <p:cNvPr id="302" name="组合 301"/>
            <p:cNvGrpSpPr/>
            <p:nvPr userDrawn="1"/>
          </p:nvGrpSpPr>
          <p:grpSpPr>
            <a:xfrm>
              <a:off x="5044774" y="2101251"/>
              <a:ext cx="438836" cy="509660"/>
              <a:chOff x="7602551" y="-1243565"/>
              <a:chExt cx="438836" cy="509660"/>
            </a:xfrm>
          </p:grpSpPr>
          <p:sp>
            <p:nvSpPr>
              <p:cNvPr id="298" name="任意多边形: 形状 297"/>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257" name="任意多边形: 形状 256"/>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258" name="任意多边形: 形状 257"/>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294" name="任意多边形: 形状 293"/>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263" name="任意多边形: 形状 262"/>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264" name="任意多边形: 形状 263"/>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305" name="组合 304"/>
            <p:cNvGrpSpPr/>
            <p:nvPr userDrawn="1"/>
          </p:nvGrpSpPr>
          <p:grpSpPr>
            <a:xfrm>
              <a:off x="6825811" y="2012861"/>
              <a:ext cx="470642" cy="602212"/>
              <a:chOff x="9766103" y="-1331955"/>
              <a:chExt cx="470642" cy="602212"/>
            </a:xfrm>
          </p:grpSpPr>
          <p:sp>
            <p:nvSpPr>
              <p:cNvPr id="253" name="任意多边形: 形状 252"/>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267" name="任意多边形: 形状 266"/>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269" name="任意多边形: 形状 268"/>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304" name="组合 303"/>
            <p:cNvGrpSpPr/>
            <p:nvPr userDrawn="1"/>
          </p:nvGrpSpPr>
          <p:grpSpPr>
            <a:xfrm>
              <a:off x="6291588" y="2076078"/>
              <a:ext cx="371595" cy="479029"/>
              <a:chOff x="9121098" y="-1268738"/>
              <a:chExt cx="371595" cy="479029"/>
            </a:xfrm>
          </p:grpSpPr>
          <p:sp>
            <p:nvSpPr>
              <p:cNvPr id="255" name="任意多边形: 形状 254"/>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270" name="任意多边形: 形状 269"/>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271" name="任意多边形: 形状 270"/>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303" name="组合 302"/>
            <p:cNvGrpSpPr/>
            <p:nvPr userDrawn="1"/>
          </p:nvGrpSpPr>
          <p:grpSpPr>
            <a:xfrm>
              <a:off x="5646239" y="2043677"/>
              <a:ext cx="482720" cy="537319"/>
              <a:chOff x="8342389" y="-1301139"/>
              <a:chExt cx="482720" cy="537319"/>
            </a:xfrm>
          </p:grpSpPr>
          <p:sp>
            <p:nvSpPr>
              <p:cNvPr id="254" name="任意多边形: 形状 253"/>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259" name="任意多边形: 形状 258"/>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296" name="任意多边形: 形状 295"/>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265" name="任意多边形: 形状 264"/>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266" name="任意多边形: 形状 265"/>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268" name="任意多边形: 形状 267"/>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272" name="任意多边形: 形状 271"/>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306" name="文本框 305"/>
          <p:cNvSpPr txBox="1"/>
          <p:nvPr userDrawn="1"/>
        </p:nvSpPr>
        <p:spPr>
          <a:xfrm>
            <a:off x="4910419" y="2637844"/>
            <a:ext cx="2371162" cy="369332"/>
          </a:xfrm>
          <a:prstGeom prst="rect">
            <a:avLst/>
          </a:prstGeom>
          <a:noFill/>
        </p:spPr>
        <p:txBody>
          <a:bodyPr wrap="none" rtlCol="0">
            <a:spAutoFit/>
          </a:bodyPr>
          <a:lstStyle/>
          <a:p>
            <a:r>
              <a:rPr lang="en-US" altLang="zh-CN" dirty="0">
                <a:solidFill>
                  <a:schemeClr val="bg1"/>
                </a:solidFill>
              </a:rPr>
              <a:t>HOHAI UNIVERSITY</a:t>
            </a:r>
            <a:endParaRPr lang="zh-CN" altLang="en-US" dirty="0">
              <a:solidFill>
                <a:schemeClr val="bg1"/>
              </a:solidFill>
            </a:endParaRPr>
          </a:p>
        </p:txBody>
      </p:sp>
      <p:sp>
        <p:nvSpPr>
          <p:cNvPr id="94" name="矩形: 圆角 93"/>
          <p:cNvSpPr/>
          <p:nvPr userDrawn="1"/>
        </p:nvSpPr>
        <p:spPr>
          <a:xfrm>
            <a:off x="5222038" y="578208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userDrawn="1"/>
        </p:nvSpPr>
        <p:spPr>
          <a:xfrm>
            <a:off x="4825750"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p:cNvSpPr/>
          <p:nvPr userDrawn="1"/>
        </p:nvSpPr>
        <p:spPr>
          <a:xfrm>
            <a:off x="7146086"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占位符 3"/>
          <p:cNvSpPr>
            <a:spLocks noGrp="1"/>
          </p:cNvSpPr>
          <p:nvPr>
            <p:ph type="body" sz="quarter" idx="10"/>
          </p:nvPr>
        </p:nvSpPr>
        <p:spPr>
          <a:xfrm>
            <a:off x="2695069" y="4189703"/>
            <a:ext cx="6801862" cy="707886"/>
          </a:xfrm>
          <a:prstGeom prst="rect">
            <a:avLst/>
          </a:prstGeom>
          <a:noFill/>
        </p:spPr>
        <p:txBody>
          <a:bodyPr wrap="none" rtlCol="0" anchor="ctr">
            <a:spAutoFit/>
          </a:bodyPr>
          <a:lstStyle>
            <a:lvl1pPr marL="228600" indent="-228600" algn="ctr">
              <a:buFont typeface="Wingdings" panose="05000000000000000000" pitchFamily="2" charset="2"/>
              <a:buChar char="l"/>
              <a:defRPr kumimoji="0" lang="zh-CN" altLang="en-US" sz="4000" b="1" i="0" u="none" strike="noStrike" cap="none" spc="300" normalizeH="0" baseline="0" smtClean="0">
                <a:ln>
                  <a:noFill/>
                </a:ln>
                <a:solidFill>
                  <a:srgbClr val="44546A">
                    <a:lumMod val="50000"/>
                  </a:srgbClr>
                </a:solidFill>
                <a:effectLst/>
                <a:uLnTx/>
                <a:uFillTx/>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fontAlgn="auto">
              <a:lnSpc>
                <a:spcPct val="100000"/>
              </a:lnSpc>
              <a:spcBef>
                <a:spcPts val="0"/>
              </a:spcBef>
              <a:spcAft>
                <a:spcPts val="0"/>
              </a:spcAft>
              <a:buClrTx/>
              <a:buSzTx/>
              <a:buFontTx/>
              <a:buNone/>
            </a:pPr>
            <a:r>
              <a:rPr lang="zh-CN" altLang="en-US" dirty="0"/>
              <a:t>单击此处编辑母版文本样式</a:t>
            </a:r>
            <a:endParaRPr lang="zh-CN" altLang="en-US" dirty="0"/>
          </a:p>
        </p:txBody>
      </p:sp>
      <p:sp>
        <p:nvSpPr>
          <p:cNvPr id="6" name="文本占位符 5"/>
          <p:cNvSpPr>
            <a:spLocks noGrp="1"/>
          </p:cNvSpPr>
          <p:nvPr>
            <p:ph type="body" sz="quarter" idx="11"/>
          </p:nvPr>
        </p:nvSpPr>
        <p:spPr>
          <a:xfrm>
            <a:off x="2695069" y="4831998"/>
            <a:ext cx="6801862" cy="369332"/>
          </a:xfrm>
          <a:prstGeom prst="rect">
            <a:avLst/>
          </a:prstGeom>
          <a:noFill/>
        </p:spPr>
        <p:txBody>
          <a:bodyPr wrap="square" rtlCol="0" anchor="ctr">
            <a:spAutoFit/>
          </a:bodyPr>
          <a:lstStyle>
            <a:lvl1pPr algn="l">
              <a:buFontTx/>
              <a:buNone/>
              <a:defRPr kumimoji="0" lang="zh-CN" altLang="en-US" sz="1800" b="0" i="0" u="none" strike="noStrike" cap="none" spc="0" normalizeH="0" baseline="0" smtClean="0">
                <a:ln>
                  <a:noFill/>
                </a:ln>
                <a:solidFill>
                  <a:prstClr val="white">
                    <a:lumMod val="65000"/>
                  </a:prstClr>
                </a:solidFill>
                <a:effectLst/>
                <a:uLnTx/>
                <a:uFillTx/>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fontAlgn="auto">
              <a:lnSpc>
                <a:spcPct val="100000"/>
              </a:lnSpc>
              <a:spcBef>
                <a:spcPts val="0"/>
              </a:spcBef>
              <a:spcAft>
                <a:spcPts val="0"/>
              </a:spcAft>
              <a:buClrTx/>
              <a:buSzTx/>
              <a:buFontTx/>
              <a:buNone/>
            </a:pPr>
            <a:r>
              <a:rPr lang="zh-CN" altLang="en-US" dirty="0"/>
              <a:t>单击此处编辑母版文本样式</a:t>
            </a:r>
            <a:endParaRPr lang="zh-CN" altLang="en-US" dirty="0"/>
          </a:p>
        </p:txBody>
      </p:sp>
      <p:sp>
        <p:nvSpPr>
          <p:cNvPr id="97" name="文本占位符 3"/>
          <p:cNvSpPr>
            <a:spLocks noGrp="1"/>
          </p:cNvSpPr>
          <p:nvPr>
            <p:ph type="body" sz="quarter" idx="12" hasCustomPrompt="1"/>
          </p:nvPr>
        </p:nvSpPr>
        <p:spPr>
          <a:xfrm>
            <a:off x="5222038" y="5782089"/>
            <a:ext cx="1747924" cy="369888"/>
          </a:xfrm>
          <a:prstGeom prst="rect">
            <a:avLst/>
          </a:prstGeom>
        </p:spPr>
        <p:txBody>
          <a:bodyPr anchor="ctr"/>
          <a:lstStyle>
            <a:lvl1pPr marL="0" indent="0" algn="ctr">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zh-CN" altLang="en-US" dirty="0"/>
              <a:t>单击编辑文本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张图文-左右">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具体内容这里输入你的具体内容这里输入你的具体内容这里输入你的具体内容这里输入你的具体内容</a:t>
            </a:r>
            <a:endParaRPr lang="zh-CN" altLang="en-US" dirty="0">
              <a:sym typeface="+mn-lt"/>
            </a:endParaRPr>
          </a:p>
        </p:txBody>
      </p:sp>
      <p:sp>
        <p:nvSpPr>
          <p:cNvPr id="64" name="文本占位符 6"/>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具体内容这里输入你的具体内容这里输入你的具体内容这里输入你的具体内容这里输入你的具体内容</a:t>
            </a:r>
            <a:endParaRPr lang="zh-CN" altLang="en-US" dirty="0">
              <a:sym typeface="+mn-lt"/>
            </a:endParaRPr>
          </a:p>
        </p:txBody>
      </p:sp>
      <p:sp>
        <p:nvSpPr>
          <p:cNvPr id="65" name="矩形 64"/>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张图文-上下-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7" name="矩形 56"/>
          <p:cNvSpPr/>
          <p:nvPr userDrawn="1"/>
        </p:nvSpPr>
        <p:spPr>
          <a:xfrm>
            <a:off x="7559831" y="1626479"/>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7559831" y="3931524"/>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23"/>
          </p:nvPr>
        </p:nvSpPr>
        <p:spPr>
          <a:xfrm>
            <a:off x="7399754" y="3790506"/>
            <a:ext cx="3625850" cy="2009775"/>
          </a:xfrm>
          <a:prstGeom prst="rect">
            <a:avLst/>
          </a:prstGeom>
        </p:spPr>
        <p:txBody>
          <a:bodyPr/>
          <a:lstStyle/>
          <a:p>
            <a:endParaRPr lang="zh-CN" altLang="en-US"/>
          </a:p>
        </p:txBody>
      </p:sp>
      <p:sp>
        <p:nvSpPr>
          <p:cNvPr id="69" name="图片占位符 2"/>
          <p:cNvSpPr>
            <a:spLocks noGrp="1"/>
          </p:cNvSpPr>
          <p:nvPr>
            <p:ph type="pic" sz="quarter" idx="24"/>
          </p:nvPr>
        </p:nvSpPr>
        <p:spPr>
          <a:xfrm>
            <a:off x="7399754" y="1443490"/>
            <a:ext cx="3625850" cy="2009775"/>
          </a:xfrm>
          <a:prstGeom prst="rect">
            <a:avLst/>
          </a:prstGeom>
        </p:spPr>
        <p:txBody>
          <a:bodyPr/>
          <a:lstStyle/>
          <a:p>
            <a:endParaRPr lang="zh-CN" altLang="en-US"/>
          </a:p>
        </p:txBody>
      </p:sp>
      <p:sp>
        <p:nvSpPr>
          <p:cNvPr id="70" name="文本占位符 2"/>
          <p:cNvSpPr>
            <a:spLocks noGrp="1"/>
          </p:cNvSpPr>
          <p:nvPr>
            <p:ph type="body" sz="quarter" idx="25" hasCustomPrompt="1"/>
          </p:nvPr>
        </p:nvSpPr>
        <p:spPr>
          <a:xfrm>
            <a:off x="1258888" y="3068873"/>
            <a:ext cx="5056900"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defRPr/>
            </a:pPr>
            <a:r>
              <a:rPr lang="zh-CN" altLang="en-US" dirty="0">
                <a:sym typeface="+mn-lt"/>
              </a:rPr>
              <a:t>这里输入你的具体内容这里这里输入你的具体内容这里这里输入你的具体内容这里这里输入你的具体内容这里这里输入你的具体内容这里这里输入你的具体内容这里</a:t>
            </a:r>
            <a:endParaRPr lang="zh-CN" altLang="en-US" dirty="0"/>
          </a:p>
          <a:p>
            <a:pPr marL="0" marR="0" lvl="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defRPr/>
            </a:pPr>
            <a:r>
              <a:rPr lang="zh-CN" altLang="en-US" dirty="0">
                <a:sym typeface="+mn-lt"/>
              </a:rPr>
              <a:t>这里输入你的具体内容这里这里输入你的具体内容这里这里输入你的具体内容这里</a:t>
            </a:r>
            <a:endParaRPr lang="zh-CN" altLang="en-US" dirty="0"/>
          </a:p>
        </p:txBody>
      </p:sp>
      <p:sp>
        <p:nvSpPr>
          <p:cNvPr id="5" name="文本占位符 4"/>
          <p:cNvSpPr>
            <a:spLocks noGrp="1"/>
          </p:cNvSpPr>
          <p:nvPr>
            <p:ph type="body" sz="quarter" idx="30" hasCustomPrompt="1"/>
          </p:nvPr>
        </p:nvSpPr>
        <p:spPr>
          <a:xfrm>
            <a:off x="1258888" y="2487613"/>
            <a:ext cx="5057775" cy="568325"/>
          </a:xfrm>
          <a:prstGeom prst="rect">
            <a:avLst/>
          </a:prstGeom>
        </p:spPr>
        <p:txBody>
          <a:bodyPr/>
          <a:lstStyle>
            <a:lvl1pPr marL="0" indent="0">
              <a:buNone/>
              <a:defRPr sz="2400" b="1">
                <a:solidFill>
                  <a:schemeClr val="tx2"/>
                </a:solidFill>
              </a:defRPr>
            </a:lvl1pPr>
          </a:lstStyle>
          <a:p>
            <a:pPr lvl="0"/>
            <a:r>
              <a:rPr lang="zh-CN" altLang="en-US" dirty="0"/>
              <a:t>这里是小标题</a:t>
            </a:r>
            <a:endParaRPr lang="zh-CN" altLang="en-US" dirty="0"/>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矩形 73"/>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dirty="0"/>
          </a:p>
        </p:txBody>
      </p:sp>
      <p:sp>
        <p:nvSpPr>
          <p:cNvPr id="23" name="内容占位符 2"/>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endParaRPr lang="zh-CN" altLang="en-US" dirty="0"/>
          </a:p>
        </p:txBody>
      </p:sp>
      <p:sp>
        <p:nvSpPr>
          <p:cNvPr id="28" name="内容占位符 2"/>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endParaRPr lang="zh-CN" altLang="en-US" dirty="0"/>
          </a:p>
        </p:txBody>
      </p:sp>
      <p:sp>
        <p:nvSpPr>
          <p:cNvPr id="29" name="矩形 28"/>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8" name="矩形 77"/>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dirty="0"/>
          </a:p>
        </p:txBody>
      </p:sp>
      <p:sp>
        <p:nvSpPr>
          <p:cNvPr id="80" name="内容占位符 2"/>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endParaRPr lang="zh-CN" altLang="en-US" dirty="0"/>
          </a:p>
        </p:txBody>
      </p:sp>
      <p:sp>
        <p:nvSpPr>
          <p:cNvPr id="81" name="内容占位符 2"/>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endParaRPr lang="zh-CN" altLang="en-US" dirty="0"/>
          </a:p>
        </p:txBody>
      </p:sp>
      <p:sp>
        <p:nvSpPr>
          <p:cNvPr id="82" name="矩形 81"/>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2" name="矩形 61"/>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具体内容这里输入你的具体内容这里输入你的具体内容这里输入你的具体内容这里输入你的具体内容</a:t>
            </a:r>
            <a:endParaRPr lang="zh-CN" altLang="en-US" dirty="0">
              <a:sym typeface="+mn-lt"/>
            </a:endParaRPr>
          </a:p>
          <a:p>
            <a:endParaRPr lang="zh-CN" altLang="en-US" dirty="0">
              <a:sym typeface="+mn-lt"/>
            </a:endParaRPr>
          </a:p>
        </p:txBody>
      </p:sp>
      <p:sp>
        <p:nvSpPr>
          <p:cNvPr id="67" name="文本占位符 6"/>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具体内容这里输入你的具体内容这里输入你的具体内容这里输入你的具体内容这里输入你的具体内容</a:t>
            </a:r>
            <a:endParaRPr lang="zh-CN" altLang="en-US" dirty="0">
              <a:sym typeface="+mn-lt"/>
            </a:endParaRPr>
          </a:p>
          <a:p>
            <a:endParaRPr lang="zh-CN" altLang="en-US" dirty="0">
              <a:sym typeface="+mn-lt"/>
            </a:endParaRPr>
          </a:p>
        </p:txBody>
      </p:sp>
      <p:sp>
        <p:nvSpPr>
          <p:cNvPr id="68" name="文本占位符 6"/>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ym typeface="+mn-lt"/>
              </a:rPr>
              <a:t>具体内容这里输入你的具体内容这里输入你的具体内容这里输入你的具体内容这里输入你的具体内容</a:t>
            </a:r>
            <a:endParaRPr lang="zh-CN" altLang="en-US" dirty="0">
              <a:sym typeface="+mn-lt"/>
            </a:endParaRPr>
          </a:p>
          <a:p>
            <a:endParaRPr lang="zh-CN" altLang="en-US" dirty="0">
              <a:sym typeface="+mn-lt"/>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四张图文-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文本占位符 6"/>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endParaRPr lang="zh-CN" altLang="en-US" dirty="0">
              <a:sym typeface="+mn-lt"/>
            </a:endParaRPr>
          </a:p>
        </p:txBody>
      </p:sp>
      <p:sp>
        <p:nvSpPr>
          <p:cNvPr id="5" name="图片占位符 4"/>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endParaRPr lang="zh-CN" altLang="en-US" dirty="0">
              <a:sym typeface="+mn-lt"/>
            </a:endParaRPr>
          </a:p>
        </p:txBody>
      </p:sp>
      <p:sp>
        <p:nvSpPr>
          <p:cNvPr id="69" name="图片占位符 4"/>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pPr>
            <a:r>
              <a:rPr lang="zh-CN" altLang="en-US" dirty="0">
                <a:sym typeface="+mn-lt"/>
              </a:rPr>
              <a:t>这里输入你的具体内容这里输入你的具体内容</a:t>
            </a:r>
            <a:endParaRPr lang="zh-CN" altLang="en-US" dirty="0">
              <a:sym typeface="+mn-lt"/>
            </a:endParaRPr>
          </a:p>
        </p:txBody>
      </p:sp>
      <p:sp>
        <p:nvSpPr>
          <p:cNvPr id="73" name="文本占位符 6"/>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endParaRPr lang="zh-CN" altLang="en-US" dirty="0">
              <a:sym typeface="+mn-lt"/>
            </a:endParaRPr>
          </a:p>
        </p:txBody>
      </p:sp>
      <p:sp>
        <p:nvSpPr>
          <p:cNvPr id="56" name="标题 1"/>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四张图文-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图片占位符 2"/>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anose="02010600030101010101" pitchFamily="2" charset="-122"/>
            </a:endParaRPr>
          </a:p>
        </p:txBody>
      </p:sp>
      <p:sp>
        <p:nvSpPr>
          <p:cNvPr id="20" name="íşḷîḍe"/>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anose="02010600030101010101" pitchFamily="2" charset="-122"/>
            </a:endParaRPr>
          </a:p>
        </p:txBody>
      </p:sp>
      <p:sp>
        <p:nvSpPr>
          <p:cNvPr id="26" name="ïṧļîḓè"/>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charset="-122"/>
              <a:ea typeface="仿宋_GB2312" pitchFamily="1" charset="-122"/>
              <a:cs typeface="+mn-cs"/>
              <a:sym typeface="宋体" panose="02010600030101010101" pitchFamily="2" charset="-122"/>
            </a:endParaRPr>
          </a:p>
        </p:txBody>
      </p:sp>
      <p:sp>
        <p:nvSpPr>
          <p:cNvPr id="21" name="ïṧļîḓè"/>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charset="-122"/>
              <a:ea typeface="仿宋_GB2312" pitchFamily="1" charset="-122"/>
              <a:cs typeface="+mn-cs"/>
              <a:sym typeface="宋体" panose="02010600030101010101" pitchFamily="2" charset="-122"/>
            </a:endParaRPr>
          </a:p>
        </p:txBody>
      </p:sp>
      <p:sp>
        <p:nvSpPr>
          <p:cNvPr id="11" name="椭圆 10"/>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任意多边形: 形状 28"/>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文本占位符 4"/>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1800" spc="0">
                <a:solidFill>
                  <a:srgbClr val="FFFFFF"/>
                </a:solidFill>
                <a:latin typeface="Arial" panose="020B0604020202020204" pitchFamily="34" charset="0"/>
                <a:ea typeface="微软雅黑" panose="020B050302020402020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01</a:t>
            </a:r>
            <a:endParaRPr lang="zh-CN" altLang="en-US"/>
          </a:p>
        </p:txBody>
      </p:sp>
      <p:sp>
        <p:nvSpPr>
          <p:cNvPr id="8" name="文本占位符 7"/>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1800" spc="0">
                <a:solidFill>
                  <a:srgbClr val="FFFFFF"/>
                </a:solidFill>
                <a:latin typeface="Arial" panose="020B0604020202020204" pitchFamily="34" charset="0"/>
                <a:ea typeface="微软雅黑" panose="020B050302020402020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02</a:t>
            </a:r>
            <a:endParaRPr lang="zh-CN" altLang="en-US"/>
          </a:p>
        </p:txBody>
      </p:sp>
      <p:sp>
        <p:nvSpPr>
          <p:cNvPr id="28" name="文本占位符 1"/>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charset="-122"/>
                <a:ea typeface="微软雅黑" panose="020B0503020204020204" charset="-122"/>
                <a:sym typeface="微软雅黑" panose="020B0503020204020204" charset="-122"/>
              </a:defRPr>
            </a:lvl1pPr>
            <a:lvl2pPr marL="685800" indent="-228600" algn="l" defTabSz="914400" rtl="0" eaLnBrk="1" latinLnBrk="0" hangingPunct="1">
              <a:lnSpc>
                <a:spcPct val="90000"/>
              </a:lnSpc>
              <a:buFont typeface="Arial" panose="020B0604020202020204" pitchFamily="34" charset="0"/>
              <a:buChar char="•"/>
              <a:defRPr/>
            </a:lvl2pPr>
            <a:lvl3pPr marL="1143000" indent="-228600" algn="l" defTabSz="914400" rtl="0" eaLnBrk="1" latinLnBrk="0" hangingPunct="1">
              <a:lnSpc>
                <a:spcPct val="90000"/>
              </a:lnSpc>
              <a:buFont typeface="Arial" panose="020B0604020202020204" pitchFamily="34" charset="0"/>
              <a:buChar char="•"/>
              <a:defRPr/>
            </a:lvl3pPr>
            <a:lvl4pPr marL="1600200" indent="-228600" algn="l" defTabSz="914400" rtl="0" eaLnBrk="1" latinLnBrk="0" hangingPunct="1">
              <a:lnSpc>
                <a:spcPct val="90000"/>
              </a:lnSpc>
              <a:buFont typeface="Arial" panose="020B0604020202020204" pitchFamily="34" charset="0"/>
              <a:buChar char="•"/>
              <a:defRPr/>
            </a:lvl4pPr>
            <a:lvl5pPr marL="2057400" indent="-228600" algn="l" defTabSz="914400" rtl="0" eaLnBrk="1" latinLnBrk="0" hangingPunct="1">
              <a:lnSpc>
                <a:spcPct val="90000"/>
              </a:lnSpc>
              <a:buFont typeface="Arial" panose="020B060402020202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endParaRPr lang="zh-CN" altLang="en-US" dirty="0"/>
          </a:p>
        </p:txBody>
      </p:sp>
      <p:sp>
        <p:nvSpPr>
          <p:cNvPr id="30" name="文本占位符 2"/>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charset="-122"/>
                <a:ea typeface="微软雅黑" panose="020B0503020204020204" charset="-122"/>
                <a:sym typeface="微软雅黑" panose="020B0503020204020204" charset="-122"/>
              </a:defRPr>
            </a:lvl1pPr>
            <a:lvl2pPr marL="685800" indent="-228600" algn="l" defTabSz="914400" rtl="0" eaLnBrk="1" latinLnBrk="0" hangingPunct="1">
              <a:lnSpc>
                <a:spcPct val="90000"/>
              </a:lnSpc>
              <a:buFont typeface="Arial" panose="020B0604020202020204" pitchFamily="34" charset="0"/>
              <a:buChar char="•"/>
              <a:defRPr/>
            </a:lvl2pPr>
            <a:lvl3pPr marL="1143000" indent="-228600" algn="l" defTabSz="914400" rtl="0" eaLnBrk="1" latinLnBrk="0" hangingPunct="1">
              <a:lnSpc>
                <a:spcPct val="90000"/>
              </a:lnSpc>
              <a:buFont typeface="Arial" panose="020B0604020202020204" pitchFamily="34" charset="0"/>
              <a:buChar char="•"/>
              <a:defRPr/>
            </a:lvl3pPr>
            <a:lvl4pPr marL="1600200" indent="-228600" algn="l" defTabSz="914400" rtl="0" eaLnBrk="1" latinLnBrk="0" hangingPunct="1">
              <a:lnSpc>
                <a:spcPct val="90000"/>
              </a:lnSpc>
              <a:buFont typeface="Arial" panose="020B0604020202020204" pitchFamily="34" charset="0"/>
              <a:buChar char="•"/>
              <a:defRPr/>
            </a:lvl4pPr>
            <a:lvl5pPr marL="2057400" indent="-228600" algn="l" defTabSz="914400" rtl="0" eaLnBrk="1" latinLnBrk="0" hangingPunct="1">
              <a:lnSpc>
                <a:spcPct val="90000"/>
              </a:lnSpc>
              <a:buFont typeface="Arial" panose="020B060402020202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endParaRPr lang="zh-CN" altLang="en-US" dirty="0"/>
          </a:p>
        </p:txBody>
      </p:sp>
      <p:sp>
        <p:nvSpPr>
          <p:cNvPr id="32" name="文本占位符 6"/>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800" b="1" spc="0">
                <a:solidFill>
                  <a:schemeClr val="tx2"/>
                </a:solidFill>
                <a:latin typeface="微软雅黑" panose="020B0503020204020204" charset="-122"/>
                <a:ea typeface="微软雅黑" panose="020B0503020204020204" charset="-122"/>
                <a:sym typeface="微软雅黑" panose="020B050302020402020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在这里输入小标题</a:t>
            </a:r>
            <a:endParaRPr lang="zh-CN" altLang="en-US" dirty="0"/>
          </a:p>
        </p:txBody>
      </p:sp>
      <p:sp>
        <p:nvSpPr>
          <p:cNvPr id="33" name="文本占位符 23"/>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34" name="文本占位符 27"/>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82" name="文本占位符 6"/>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800" b="1" spc="0">
                <a:solidFill>
                  <a:schemeClr val="tx2"/>
                </a:solidFill>
                <a:latin typeface="微软雅黑" panose="020B0503020204020204" charset="-122"/>
                <a:ea typeface="微软雅黑" panose="020B0503020204020204" charset="-122"/>
                <a:sym typeface="微软雅黑" panose="020B050302020402020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在这里输入小标题</a:t>
            </a:r>
            <a:endParaRPr lang="zh-CN" altLang="en-US" dirty="0"/>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项并列文字">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0" name="文本占位符 2"/>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1" name="文本占位符 2"/>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74" name="文本占位符 6"/>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75" name="文本占位符 6"/>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62"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endParaRPr lang="zh-CN" altLang="en-US" dirty="0">
                  <a:cs typeface="+mn-ea"/>
                  <a:sym typeface="+mn-lt"/>
                </a:endParaRP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endParaRPr lang="zh-CN" altLang="en-US" sz="2000" b="1" spc="100" dirty="0">
              <a:solidFill>
                <a:schemeClr val="tx2"/>
              </a:solidFill>
              <a:cs typeface="+mn-ea"/>
              <a:sym typeface="+mn-lt"/>
            </a:endParaRP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封底">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endParaRPr>
          </a:p>
        </p:txBody>
      </p:sp>
      <p:pic>
        <p:nvPicPr>
          <p:cNvPr id="56" name="图片 55" descr="街道边的建筑和树&#10;&#10;描述已自动生成"/>
          <p:cNvPicPr>
            <a:picLocks noChangeAspect="1"/>
          </p:cNvPicPr>
          <p:nvPr userDrawn="1"/>
        </p:nvPicPr>
        <p:blipFill rotWithShape="1">
          <a:blip r:embed="rId2" cstate="email"/>
          <a:srcRect/>
          <a:stretch>
            <a:fillRect/>
          </a:stretch>
        </p:blipFill>
        <p:spPr>
          <a:xfrm>
            <a:off x="0" y="0"/>
            <a:ext cx="12190096" cy="3820891"/>
          </a:xfrm>
          <a:custGeom>
            <a:avLst/>
            <a:gdLst>
              <a:gd name="connsiteX0" fmla="*/ 0 w 12190096"/>
              <a:gd name="connsiteY0" fmla="*/ 0 h 3820891"/>
              <a:gd name="connsiteX1" fmla="*/ 12190096 w 12190096"/>
              <a:gd name="connsiteY1" fmla="*/ 0 h 3820891"/>
              <a:gd name="connsiteX2" fmla="*/ 12190096 w 12190096"/>
              <a:gd name="connsiteY2" fmla="*/ 2822842 h 3820891"/>
              <a:gd name="connsiteX3" fmla="*/ 11918436 w 12190096"/>
              <a:gd name="connsiteY3" fmla="*/ 2925857 h 3820891"/>
              <a:gd name="connsiteX4" fmla="*/ 6094096 w 12190096"/>
              <a:gd name="connsiteY4" fmla="*/ 3820891 h 3820891"/>
              <a:gd name="connsiteX5" fmla="*/ 269756 w 12190096"/>
              <a:gd name="connsiteY5" fmla="*/ 2925857 h 3820891"/>
              <a:gd name="connsiteX6" fmla="*/ 0 w 12190096"/>
              <a:gd name="connsiteY6" fmla="*/ 2823564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0096" h="3820891">
                <a:moveTo>
                  <a:pt x="0" y="0"/>
                </a:moveTo>
                <a:lnTo>
                  <a:pt x="12190096" y="0"/>
                </a:lnTo>
                <a:lnTo>
                  <a:pt x="12190096" y="2822842"/>
                </a:lnTo>
                <a:lnTo>
                  <a:pt x="11918436" y="2925857"/>
                </a:lnTo>
                <a:cubicBezTo>
                  <a:pt x="10380122" y="3481957"/>
                  <a:pt x="8336625" y="3820891"/>
                  <a:pt x="6094096" y="3820891"/>
                </a:cubicBezTo>
                <a:cubicBezTo>
                  <a:pt x="3851568" y="3820891"/>
                  <a:pt x="1808070" y="3481957"/>
                  <a:pt x="269756" y="2925857"/>
                </a:cubicBezTo>
                <a:lnTo>
                  <a:pt x="0" y="2823564"/>
                </a:lnTo>
                <a:close/>
              </a:path>
            </a:pathLst>
          </a:custGeom>
        </p:spPr>
      </p:pic>
      <p:sp>
        <p:nvSpPr>
          <p:cNvPr id="54" name="任意多边形: 形状 53"/>
          <p:cNvSpPr/>
          <p:nvPr userDrawn="1"/>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57" name="图形 3"/>
          <p:cNvGrpSpPr/>
          <p:nvPr userDrawn="1"/>
        </p:nvGrpSpPr>
        <p:grpSpPr>
          <a:xfrm>
            <a:off x="5611409" y="778494"/>
            <a:ext cx="969182" cy="1036777"/>
            <a:chOff x="3342957" y="689084"/>
            <a:chExt cx="5379904" cy="5755119"/>
          </a:xfrm>
          <a:solidFill>
            <a:schemeClr val="bg1"/>
          </a:solidFill>
        </p:grpSpPr>
        <p:sp>
          <p:nvSpPr>
            <p:cNvPr id="58" name="任意多边形: 形状 57"/>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9" name="任意多边形: 形状 58"/>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0" name="任意多边形: 形状 59"/>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1" name="任意多边形: 形状 60"/>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2" name="任意多边形: 形状 61"/>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3" name="任意多边形: 形状 62"/>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grpSp>
        <p:nvGrpSpPr>
          <p:cNvPr id="307" name="组合 306"/>
          <p:cNvGrpSpPr/>
          <p:nvPr userDrawn="1"/>
        </p:nvGrpSpPr>
        <p:grpSpPr>
          <a:xfrm>
            <a:off x="4970161" y="2012861"/>
            <a:ext cx="2251679" cy="602212"/>
            <a:chOff x="5044774" y="2012861"/>
            <a:chExt cx="2251679" cy="602212"/>
          </a:xfrm>
        </p:grpSpPr>
        <p:grpSp>
          <p:nvGrpSpPr>
            <p:cNvPr id="302" name="组合 301"/>
            <p:cNvGrpSpPr/>
            <p:nvPr userDrawn="1"/>
          </p:nvGrpSpPr>
          <p:grpSpPr>
            <a:xfrm>
              <a:off x="5044774" y="2101251"/>
              <a:ext cx="438836" cy="509660"/>
              <a:chOff x="7602551" y="-1243565"/>
              <a:chExt cx="438836" cy="509660"/>
            </a:xfrm>
          </p:grpSpPr>
          <p:sp>
            <p:nvSpPr>
              <p:cNvPr id="298" name="任意多边形: 形状 297"/>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257" name="任意多边形: 形状 256"/>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258" name="任意多边形: 形状 257"/>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294" name="任意多边形: 形状 293"/>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263" name="任意多边形: 形状 262"/>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264" name="任意多边形: 形状 263"/>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305" name="组合 304"/>
            <p:cNvGrpSpPr/>
            <p:nvPr userDrawn="1"/>
          </p:nvGrpSpPr>
          <p:grpSpPr>
            <a:xfrm>
              <a:off x="6825811" y="2012861"/>
              <a:ext cx="470642" cy="602212"/>
              <a:chOff x="9766103" y="-1331955"/>
              <a:chExt cx="470642" cy="602212"/>
            </a:xfrm>
          </p:grpSpPr>
          <p:sp>
            <p:nvSpPr>
              <p:cNvPr id="253" name="任意多边形: 形状 252"/>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267" name="任意多边形: 形状 266"/>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269" name="任意多边形: 形状 268"/>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304" name="组合 303"/>
            <p:cNvGrpSpPr/>
            <p:nvPr userDrawn="1"/>
          </p:nvGrpSpPr>
          <p:grpSpPr>
            <a:xfrm>
              <a:off x="6291588" y="2076078"/>
              <a:ext cx="371595" cy="479029"/>
              <a:chOff x="9121098" y="-1268738"/>
              <a:chExt cx="371595" cy="479029"/>
            </a:xfrm>
          </p:grpSpPr>
          <p:sp>
            <p:nvSpPr>
              <p:cNvPr id="255" name="任意多边形: 形状 254"/>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270" name="任意多边形: 形状 269"/>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271" name="任意多边形: 形状 270"/>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303" name="组合 302"/>
            <p:cNvGrpSpPr/>
            <p:nvPr userDrawn="1"/>
          </p:nvGrpSpPr>
          <p:grpSpPr>
            <a:xfrm>
              <a:off x="5646239" y="2043677"/>
              <a:ext cx="482720" cy="537319"/>
              <a:chOff x="8342389" y="-1301139"/>
              <a:chExt cx="482720" cy="537319"/>
            </a:xfrm>
          </p:grpSpPr>
          <p:sp>
            <p:nvSpPr>
              <p:cNvPr id="254" name="任意多边形: 形状 253"/>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259" name="任意多边形: 形状 258"/>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296" name="任意多边形: 形状 295"/>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265" name="任意多边形: 形状 264"/>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266" name="任意多边形: 形状 265"/>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268" name="任意多边形: 形状 267"/>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272" name="任意多边形: 形状 271"/>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306" name="文本框 305"/>
          <p:cNvSpPr txBox="1"/>
          <p:nvPr userDrawn="1"/>
        </p:nvSpPr>
        <p:spPr>
          <a:xfrm>
            <a:off x="4910419" y="2637844"/>
            <a:ext cx="2371162" cy="369332"/>
          </a:xfrm>
          <a:prstGeom prst="rect">
            <a:avLst/>
          </a:prstGeom>
          <a:noFill/>
        </p:spPr>
        <p:txBody>
          <a:bodyPr wrap="none" rtlCol="0">
            <a:spAutoFit/>
          </a:bodyPr>
          <a:lstStyle/>
          <a:p>
            <a:r>
              <a:rPr lang="en-US" altLang="zh-CN" dirty="0">
                <a:solidFill>
                  <a:schemeClr val="bg1"/>
                </a:solidFill>
              </a:rPr>
              <a:t>HOHAI UNIVERSITY</a:t>
            </a:r>
            <a:endParaRPr lang="zh-CN" altLang="en-US" dirty="0">
              <a:solidFill>
                <a:schemeClr val="bg1"/>
              </a:solidFill>
            </a:endParaRPr>
          </a:p>
        </p:txBody>
      </p:sp>
      <p:sp>
        <p:nvSpPr>
          <p:cNvPr id="92" name="文本框 91"/>
          <p:cNvSpPr txBox="1"/>
          <p:nvPr userDrawn="1"/>
        </p:nvSpPr>
        <p:spPr>
          <a:xfrm>
            <a:off x="4900801" y="4166910"/>
            <a:ext cx="239039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44546A">
                    <a:lumMod val="50000"/>
                  </a:srgbClr>
                </a:solidFill>
                <a:cs typeface="+mn-ea"/>
                <a:sym typeface="+mn-lt"/>
              </a:rPr>
              <a:t>感谢聆听</a:t>
            </a:r>
            <a:endParaRPr kumimoji="0" lang="zh-CN" altLang="en-US" sz="4000" b="1" i="0" u="none" strike="noStrike" kern="1200" cap="none" spc="300" normalizeH="0" baseline="0" noProof="0" dirty="0">
              <a:ln>
                <a:noFill/>
              </a:ln>
              <a:solidFill>
                <a:srgbClr val="44546A">
                  <a:lumMod val="50000"/>
                </a:srgbClr>
              </a:solidFill>
              <a:effectLst/>
              <a:uLnTx/>
              <a:uFillTx/>
              <a:cs typeface="+mn-ea"/>
              <a:sym typeface="+mn-lt"/>
            </a:endParaRPr>
          </a:p>
        </p:txBody>
      </p:sp>
      <p:sp>
        <p:nvSpPr>
          <p:cNvPr id="93" name="文本框 92"/>
          <p:cNvSpPr txBox="1"/>
          <p:nvPr userDrawn="1"/>
        </p:nvSpPr>
        <p:spPr>
          <a:xfrm>
            <a:off x="4596772" y="4831121"/>
            <a:ext cx="301877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lumMod val="65000"/>
                  </a:prstClr>
                </a:solidFill>
                <a:effectLst/>
                <a:uLnTx/>
                <a:uFillTx/>
                <a:cs typeface="+mn-ea"/>
                <a:sym typeface="+mn-lt"/>
              </a:rPr>
              <a:t>THANKS FOR LISTENING!</a:t>
            </a:r>
            <a:endParaRPr kumimoji="0" lang="zh-CN" altLang="en-US" sz="1800" b="0" i="0" u="none" strike="noStrike" kern="1200" cap="none" spc="0" normalizeH="0" baseline="0" noProof="0" dirty="0">
              <a:ln>
                <a:noFill/>
              </a:ln>
              <a:solidFill>
                <a:prstClr val="white">
                  <a:lumMod val="65000"/>
                </a:prstClr>
              </a:solidFill>
              <a:effectLst/>
              <a:uLnTx/>
              <a:uFillTx/>
              <a:cs typeface="+mn-ea"/>
              <a:sym typeface="+mn-lt"/>
            </a:endParaRPr>
          </a:p>
        </p:txBody>
      </p:sp>
      <p:sp>
        <p:nvSpPr>
          <p:cNvPr id="94" name="矩形: 圆角 93"/>
          <p:cNvSpPr/>
          <p:nvPr userDrawn="1"/>
        </p:nvSpPr>
        <p:spPr>
          <a:xfrm>
            <a:off x="5222038" y="578208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95" name="椭圆 94"/>
          <p:cNvSpPr/>
          <p:nvPr userDrawn="1"/>
        </p:nvSpPr>
        <p:spPr>
          <a:xfrm>
            <a:off x="4825750"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p:cNvSpPr/>
          <p:nvPr userDrawn="1"/>
        </p:nvSpPr>
        <p:spPr>
          <a:xfrm>
            <a:off x="7146086" y="584150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占位符 3"/>
          <p:cNvSpPr>
            <a:spLocks noGrp="1"/>
          </p:cNvSpPr>
          <p:nvPr>
            <p:ph type="body" sz="quarter" idx="10" hasCustomPrompt="1"/>
          </p:nvPr>
        </p:nvSpPr>
        <p:spPr>
          <a:xfrm>
            <a:off x="5222038" y="5782089"/>
            <a:ext cx="1747924" cy="369888"/>
          </a:xfrm>
          <a:prstGeom prst="rect">
            <a:avLst/>
          </a:prstGeom>
        </p:spPr>
        <p:txBody>
          <a:bodyPr anchor="ctr"/>
          <a:lstStyle>
            <a:lvl1pPr marL="0" indent="0" algn="ctr">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zh-CN" altLang="en-US" dirty="0"/>
              <a:t>单击编辑文本</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dirty="0"/>
          </a:p>
        </p:txBody>
      </p:sp>
      <p:sp>
        <p:nvSpPr>
          <p:cNvPr id="36" name="椭圆 35"/>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图片占位符 17"/>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dirty="0"/>
              <a:t>请输入人物姓名</a:t>
            </a:r>
            <a:endParaRPr lang="zh-CN" altLang="en-US" dirty="0"/>
          </a:p>
        </p:txBody>
      </p:sp>
      <p:sp>
        <p:nvSpPr>
          <p:cNvPr id="30" name="文本占位符 3"/>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endParaRPr lang="zh-CN" altLang="en-US" dirty="0"/>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endParaRPr lang="zh-CN" altLang="en-US" dirty="0"/>
          </a:p>
        </p:txBody>
      </p:sp>
      <p:sp>
        <p:nvSpPr>
          <p:cNvPr id="31" name="文本占位符 2"/>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dirty="0"/>
              <a:t>请输入人物姓名</a:t>
            </a:r>
            <a:endParaRPr lang="zh-CN" altLang="en-US" dirty="0"/>
          </a:p>
        </p:txBody>
      </p:sp>
      <p:sp>
        <p:nvSpPr>
          <p:cNvPr id="32" name="文本占位符 3"/>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endParaRPr lang="zh-CN" altLang="en-US" dirty="0"/>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endParaRPr lang="zh-CN" altLang="en-US" dirty="0"/>
          </a:p>
        </p:txBody>
      </p:sp>
      <p:sp>
        <p:nvSpPr>
          <p:cNvPr id="36" name="椭圆 35"/>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图片占位符 17"/>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dirty="0"/>
          </a:p>
        </p:txBody>
      </p:sp>
      <p:sp>
        <p:nvSpPr>
          <p:cNvPr id="43" name="图片占位符 17"/>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endParaRPr lang="zh-CN" altLang="en-US" dirty="0"/>
          </a:p>
        </p:txBody>
      </p:sp>
      <p:sp>
        <p:nvSpPr>
          <p:cNvPr id="58" name="文本占位符 4"/>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endParaRPr lang="zh-CN" altLang="en-US" dirty="0"/>
          </a:p>
        </p:txBody>
      </p:sp>
      <p:sp>
        <p:nvSpPr>
          <p:cNvPr id="60" name="文本占位符 4"/>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endParaRPr lang="zh-CN" altLang="en-US" dirty="0"/>
          </a:p>
        </p:txBody>
      </p:sp>
      <p:sp>
        <p:nvSpPr>
          <p:cNvPr id="62" name="文本占位符 4"/>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endParaRPr lang="zh-CN" altLang="en-US" dirty="0"/>
          </a:p>
        </p:txBody>
      </p:sp>
      <p:sp>
        <p:nvSpPr>
          <p:cNvPr id="64" name="文本占位符 4"/>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endParaRPr lang="zh-CN" altLang="en-US" dirty="0"/>
          </a:p>
        </p:txBody>
      </p:sp>
      <p:sp>
        <p:nvSpPr>
          <p:cNvPr id="66" name="文本占位符 4"/>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endParaRPr lang="zh-CN" altLang="en-US" dirty="0"/>
          </a:p>
        </p:txBody>
      </p:sp>
      <p:cxnSp>
        <p:nvCxnSpPr>
          <p:cNvPr id="67" name="直接连接符 66"/>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endParaRPr lang="zh-CN" altLang="en-US" dirty="0"/>
          </a:p>
        </p:txBody>
      </p:sp>
      <p:sp>
        <p:nvSpPr>
          <p:cNvPr id="105" name="文本占位符 2"/>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endParaRPr lang="zh-CN" altLang="en-US" dirty="0"/>
          </a:p>
        </p:txBody>
      </p:sp>
      <p:sp>
        <p:nvSpPr>
          <p:cNvPr id="106" name="文本占位符 2"/>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endParaRPr lang="zh-CN" altLang="en-US" dirty="0"/>
          </a:p>
        </p:txBody>
      </p:sp>
      <p:sp>
        <p:nvSpPr>
          <p:cNvPr id="107" name="文本占位符 2"/>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endParaRPr lang="zh-CN" altLang="en-US" dirty="0"/>
          </a:p>
        </p:txBody>
      </p:sp>
      <p:sp>
        <p:nvSpPr>
          <p:cNvPr id="11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69" name="矩形 168"/>
          <p:cNvSpPr/>
          <p:nvPr userDrawn="1"/>
        </p:nvSpPr>
        <p:spPr>
          <a:xfrm>
            <a:off x="0" y="0"/>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grpSp>
        <p:nvGrpSpPr>
          <p:cNvPr id="170" name="图形 3"/>
          <p:cNvGrpSpPr/>
          <p:nvPr userDrawn="1"/>
        </p:nvGrpSpPr>
        <p:grpSpPr>
          <a:xfrm>
            <a:off x="7906905" y="1088080"/>
            <a:ext cx="5343147" cy="5715802"/>
            <a:chOff x="3342957" y="689084"/>
            <a:chExt cx="5379904" cy="5755119"/>
          </a:xfrm>
          <a:solidFill>
            <a:schemeClr val="bg1">
              <a:lumMod val="95000"/>
            </a:schemeClr>
          </a:solidFill>
        </p:grpSpPr>
        <p:sp>
          <p:nvSpPr>
            <p:cNvPr id="171" name="任意多边形: 形状 170"/>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172" name="任意多边形: 形状 171"/>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173" name="任意多边形: 形状 172"/>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174" name="任意多边形: 形状 173"/>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175" name="任意多边形: 形状 174"/>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176" name="任意多边形: 形状 175"/>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177" name="任意多边形: 形状 176"/>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178" name="任意多边形: 形状 177"/>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179" name="任意多边形: 形状 178"/>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180" name="任意多边形: 形状 179"/>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181" name="任意多边形: 形状 180"/>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182" name="任意多边形: 形状 181"/>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183" name="任意多边形: 形状 182"/>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184" name="任意多边形: 形状 183"/>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185" name="任意多边形: 形状 184"/>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186" name="任意多边形: 形状 185"/>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187" name="任意多边形: 形状 186"/>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188" name="任意多边形: 形状 187"/>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189" name="任意多边形: 形状 188"/>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190" name="任意多边形: 形状 189"/>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191" name="任意多边形: 形状 190"/>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192" name="任意多边形: 形状 191"/>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193" name="任意多边形: 形状 192"/>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194" name="任意多边形: 形状 193"/>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195" name="任意多边形: 形状 194"/>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196" name="任意多边形: 形状 195"/>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197" name="任意多边形: 形状 196"/>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198" name="任意多边形: 形状 197"/>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199" name="任意多边形: 形状 198"/>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200" name="任意多边形: 形状 199"/>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201" name="任意多边形: 形状 200"/>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202" name="任意多边形: 形状 201"/>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203" name="任意多边形: 形状 202"/>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204" name="任意多边形: 形状 203"/>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21" name="任意多边形: 形状 120"/>
          <p:cNvSpPr/>
          <p:nvPr userDrawn="1"/>
        </p:nvSpPr>
        <p:spPr>
          <a:xfrm>
            <a:off x="0"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97" name="组合 96"/>
          <p:cNvGrpSpPr/>
          <p:nvPr userDrawn="1"/>
        </p:nvGrpSpPr>
        <p:grpSpPr>
          <a:xfrm>
            <a:off x="515970" y="245388"/>
            <a:ext cx="3297665" cy="903171"/>
            <a:chOff x="593623" y="263061"/>
            <a:chExt cx="3297665" cy="903171"/>
          </a:xfrm>
        </p:grpSpPr>
        <p:sp>
          <p:nvSpPr>
            <p:cNvPr id="30" name="文本框 29"/>
            <p:cNvSpPr txBox="1"/>
            <p:nvPr userDrawn="1"/>
          </p:nvSpPr>
          <p:spPr>
            <a:xfrm>
              <a:off x="641119" y="396791"/>
              <a:ext cx="3250169" cy="769441"/>
            </a:xfrm>
            <a:prstGeom prst="rect">
              <a:avLst/>
            </a:prstGeom>
            <a:noFill/>
          </p:spPr>
          <p:txBody>
            <a:bodyPr wrap="square" rtlCol="0">
              <a:spAutoFit/>
            </a:bodyPr>
            <a:lstStyle/>
            <a:p>
              <a:pPr algn="dist"/>
              <a:r>
                <a:rPr lang="en-US" altLang="zh-CN" sz="4400" b="1" dirty="0">
                  <a:solidFill>
                    <a:schemeClr val="bg1">
                      <a:lumMod val="95000"/>
                      <a:alpha val="31000"/>
                    </a:schemeClr>
                  </a:solidFill>
                  <a:latin typeface="+mj-ea"/>
                  <a:ea typeface="+mj-ea"/>
                </a:rPr>
                <a:t>Contents</a:t>
              </a:r>
              <a:endParaRPr lang="zh-CN" altLang="en-US" sz="4400" b="1" dirty="0">
                <a:solidFill>
                  <a:schemeClr val="bg1">
                    <a:lumMod val="95000"/>
                    <a:alpha val="31000"/>
                  </a:schemeClr>
                </a:solidFill>
                <a:latin typeface="+mj-ea"/>
                <a:ea typeface="+mj-ea"/>
              </a:endParaRPr>
            </a:p>
          </p:txBody>
        </p:sp>
        <p:sp>
          <p:nvSpPr>
            <p:cNvPr id="31" name="文本框 30"/>
            <p:cNvSpPr txBox="1"/>
            <p:nvPr userDrawn="1"/>
          </p:nvSpPr>
          <p:spPr>
            <a:xfrm>
              <a:off x="593623" y="263061"/>
              <a:ext cx="1503036" cy="830997"/>
            </a:xfrm>
            <a:prstGeom prst="rect">
              <a:avLst/>
            </a:prstGeom>
            <a:noFill/>
          </p:spPr>
          <p:txBody>
            <a:bodyPr wrap="square" rtlCol="0">
              <a:spAutoFit/>
            </a:bodyPr>
            <a:lstStyle/>
            <a:p>
              <a:pPr algn="dist"/>
              <a:r>
                <a:rPr lang="zh-CN" altLang="en-US" sz="4800" b="1" dirty="0">
                  <a:solidFill>
                    <a:schemeClr val="bg1"/>
                  </a:solidFill>
                  <a:latin typeface="微软雅黑" panose="020B0503020204020204" charset="-122"/>
                </a:rPr>
                <a:t>目录</a:t>
              </a:r>
              <a:endParaRPr lang="zh-CN" altLang="en-US" sz="4800" b="1" dirty="0">
                <a:solidFill>
                  <a:schemeClr val="bg1"/>
                </a:solidFill>
                <a:latin typeface="微软雅黑" panose="020B0503020204020204" charset="-122"/>
              </a:endParaRPr>
            </a:p>
          </p:txBody>
        </p:sp>
        <p:sp>
          <p:nvSpPr>
            <p:cNvPr id="56" name="矩形 55"/>
            <p:cNvSpPr/>
            <p:nvPr userDrawn="1"/>
          </p:nvSpPr>
          <p:spPr>
            <a:xfrm>
              <a:off x="752353" y="1062713"/>
              <a:ext cx="752515" cy="85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图形 3"/>
          <p:cNvGrpSpPr/>
          <p:nvPr userDrawn="1"/>
        </p:nvGrpSpPr>
        <p:grpSpPr>
          <a:xfrm>
            <a:off x="10703820" y="269992"/>
            <a:ext cx="807160" cy="863455"/>
            <a:chOff x="3342957" y="689084"/>
            <a:chExt cx="5379904" cy="5755119"/>
          </a:xfrm>
          <a:solidFill>
            <a:schemeClr val="bg1"/>
          </a:solidFill>
        </p:grpSpPr>
        <p:sp>
          <p:nvSpPr>
            <p:cNvPr id="63" name="任意多边形: 形状 62"/>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57" name="任意多边形: 形状 56"/>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p:cNvSpPr>
            <a:spLocks noGrp="1"/>
          </p:cNvSpPr>
          <p:nvPr>
            <p:ph type="sldNum" sz="quarter" idx="22"/>
          </p:nvPr>
        </p:nvSpPr>
        <p:spPr>
          <a:xfrm>
            <a:off x="1033198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fld>
            <a:r>
              <a:rPr lang="zh-CN" altLang="en-US" dirty="0"/>
              <a:t>页</a:t>
            </a:r>
            <a:r>
              <a:rPr lang="en-US" altLang="zh-CN" dirty="0"/>
              <a:t>/</a:t>
            </a:r>
            <a:r>
              <a:rPr lang="zh-CN" altLang="en-US" dirty="0"/>
              <a:t>共</a:t>
            </a:r>
            <a:fld id="{B7511D94-E528-4A24-AB10-206E20BC93BA}" type="slidenum">
              <a:rPr lang="zh-CN" altLang="en-US" smtClean="0"/>
            </a:fld>
            <a:r>
              <a:rPr lang="zh-CN" altLang="en-US" dirty="0"/>
              <a:t>页</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28" name="矩形 27"/>
          <p:cNvSpPr/>
          <p:nvPr userDrawn="1"/>
        </p:nvSpPr>
        <p:spPr>
          <a:xfrm>
            <a:off x="0" y="-9942"/>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57" name="任意多边形: 形状 56"/>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p:cNvSpPr>
            <a:spLocks noGrp="1"/>
          </p:cNvSpPr>
          <p:nvPr>
            <p:ph type="sldNum" sz="quarter" idx="22"/>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fld>
            <a:r>
              <a:rPr lang="zh-CN" altLang="en-US" dirty="0"/>
              <a:t>页</a:t>
            </a:r>
            <a:r>
              <a:rPr lang="en-US" altLang="zh-CN" dirty="0"/>
              <a:t>/</a:t>
            </a:r>
            <a:r>
              <a:rPr lang="zh-CN" altLang="en-US" dirty="0"/>
              <a:t>共</a:t>
            </a:r>
            <a:fld id="{B7511D94-E528-4A24-AB10-206E20BC93BA}" type="slidenum">
              <a:rPr lang="zh-CN" altLang="en-US" smtClean="0"/>
            </a:fld>
            <a:r>
              <a:rPr lang="zh-CN" altLang="en-US" dirty="0"/>
              <a:t>页</a:t>
            </a:r>
            <a:endParaRPr lang="zh-CN" altLang="en-US" dirty="0"/>
          </a:p>
        </p:txBody>
      </p:sp>
      <p:sp>
        <p:nvSpPr>
          <p:cNvPr id="99" name="文本占位符 52"/>
          <p:cNvSpPr>
            <a:spLocks noGrp="1"/>
          </p:cNvSpPr>
          <p:nvPr>
            <p:ph type="body" sz="quarter" idx="10" hasCustomPrompt="1"/>
          </p:nvPr>
        </p:nvSpPr>
        <p:spPr>
          <a:xfrm>
            <a:off x="1842552" y="2368913"/>
            <a:ext cx="2706708" cy="2336718"/>
          </a:xfrm>
          <a:prstGeom prst="rect">
            <a:avLst/>
          </a:prstGeom>
        </p:spPr>
        <p:txBody>
          <a:bodyPr lIns="0" anchor="ctr" anchorCtr="0">
            <a:noAutofit/>
          </a:bodyPr>
          <a:lstStyle>
            <a:lvl1pPr marL="0" indent="0" algn="l">
              <a:buNone/>
              <a:defRPr sz="16800">
                <a:gradFill>
                  <a:gsLst>
                    <a:gs pos="0">
                      <a:schemeClr val="accent1">
                        <a:alpha val="90000"/>
                      </a:schemeClr>
                    </a:gs>
                    <a:gs pos="100000">
                      <a:schemeClr val="accent1">
                        <a:lumMod val="20000"/>
                        <a:lumOff val="80000"/>
                        <a:alpha val="0"/>
                      </a:schemeClr>
                    </a:gs>
                  </a:gsLst>
                  <a:lin ang="5400000" scaled="1"/>
                </a:gradFill>
                <a:latin typeface="Impact" panose="020B0806030902050204" pitchFamily="34" charset="0"/>
              </a:defRPr>
            </a:lvl1pPr>
            <a:lvl2pPr marL="457200" indent="0">
              <a:buNone/>
              <a:defRPr/>
            </a:lvl2pPr>
          </a:lstStyle>
          <a:p>
            <a:pPr lvl="0"/>
            <a:r>
              <a:rPr lang="en-US" altLang="zh-CN" dirty="0"/>
              <a:t>00</a:t>
            </a:r>
            <a:endParaRPr lang="zh-CN" altLang="en-US" dirty="0"/>
          </a:p>
        </p:txBody>
      </p:sp>
      <p:grpSp>
        <p:nvGrpSpPr>
          <p:cNvPr id="62" name="图形 3"/>
          <p:cNvGrpSpPr/>
          <p:nvPr userDrawn="1"/>
        </p:nvGrpSpPr>
        <p:grpSpPr>
          <a:xfrm>
            <a:off x="7906905" y="1088080"/>
            <a:ext cx="5343147" cy="5715802"/>
            <a:chOff x="3342957" y="689084"/>
            <a:chExt cx="5379904" cy="5755119"/>
          </a:xfrm>
          <a:solidFill>
            <a:schemeClr val="bg1">
              <a:lumMod val="95000"/>
            </a:schemeClr>
          </a:solidFill>
        </p:grpSpPr>
        <p:sp>
          <p:nvSpPr>
            <p:cNvPr id="63" name="任意多边形: 形状 62"/>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83" name="任意多边形: 形状 182"/>
          <p:cNvSpPr/>
          <p:nvPr userDrawn="1"/>
        </p:nvSpPr>
        <p:spPr>
          <a:xfrm>
            <a:off x="-1"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 name="组合 1"/>
          <p:cNvGrpSpPr/>
          <p:nvPr userDrawn="1"/>
        </p:nvGrpSpPr>
        <p:grpSpPr>
          <a:xfrm>
            <a:off x="9718934" y="423963"/>
            <a:ext cx="1926569" cy="756191"/>
            <a:chOff x="9620933" y="624820"/>
            <a:chExt cx="1926569" cy="756191"/>
          </a:xfrm>
        </p:grpSpPr>
        <p:grpSp>
          <p:nvGrpSpPr>
            <p:cNvPr id="121" name="组合 120"/>
            <p:cNvGrpSpPr/>
            <p:nvPr userDrawn="1"/>
          </p:nvGrpSpPr>
          <p:grpSpPr>
            <a:xfrm>
              <a:off x="9772518" y="624820"/>
              <a:ext cx="1623399" cy="434178"/>
              <a:chOff x="5044774" y="2012861"/>
              <a:chExt cx="2251679" cy="602212"/>
            </a:xfrm>
          </p:grpSpPr>
          <p:grpSp>
            <p:nvGrpSpPr>
              <p:cNvPr id="122" name="组合 121"/>
              <p:cNvGrpSpPr/>
              <p:nvPr userDrawn="1"/>
            </p:nvGrpSpPr>
            <p:grpSpPr>
              <a:xfrm>
                <a:off x="5044774" y="2101251"/>
                <a:ext cx="438836" cy="509660"/>
                <a:chOff x="7602551" y="-1243565"/>
                <a:chExt cx="438836" cy="509660"/>
              </a:xfrm>
            </p:grpSpPr>
            <p:sp>
              <p:nvSpPr>
                <p:cNvPr id="139" name="任意多边形: 形状 138"/>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140" name="任意多边形: 形状 139"/>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141" name="任意多边形: 形状 140"/>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142" name="任意多边形: 形状 141"/>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143" name="任意多边形: 形状 142"/>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144" name="任意多边形: 形状 143"/>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123" name="组合 122"/>
              <p:cNvGrpSpPr/>
              <p:nvPr userDrawn="1"/>
            </p:nvGrpSpPr>
            <p:grpSpPr>
              <a:xfrm>
                <a:off x="6825811" y="2012861"/>
                <a:ext cx="470642" cy="602212"/>
                <a:chOff x="9766103" y="-1331955"/>
                <a:chExt cx="470642" cy="602212"/>
              </a:xfrm>
            </p:grpSpPr>
            <p:sp>
              <p:nvSpPr>
                <p:cNvPr id="136" name="任意多边形: 形状 135"/>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137" name="任意多边形: 形状 136"/>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138" name="任意多边形: 形状 137"/>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124" name="组合 123"/>
              <p:cNvGrpSpPr/>
              <p:nvPr userDrawn="1"/>
            </p:nvGrpSpPr>
            <p:grpSpPr>
              <a:xfrm>
                <a:off x="6291588" y="2076078"/>
                <a:ext cx="371595" cy="479029"/>
                <a:chOff x="9121098" y="-1268738"/>
                <a:chExt cx="371595" cy="479029"/>
              </a:xfrm>
            </p:grpSpPr>
            <p:sp>
              <p:nvSpPr>
                <p:cNvPr id="133" name="任意多边形: 形状 132"/>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134" name="任意多边形: 形状 133"/>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135" name="任意多边形: 形状 134"/>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125" name="组合 124"/>
              <p:cNvGrpSpPr/>
              <p:nvPr userDrawn="1"/>
            </p:nvGrpSpPr>
            <p:grpSpPr>
              <a:xfrm>
                <a:off x="5646239" y="2043677"/>
                <a:ext cx="482720" cy="537319"/>
                <a:chOff x="8342389" y="-1301139"/>
                <a:chExt cx="482720" cy="537319"/>
              </a:xfrm>
            </p:grpSpPr>
            <p:sp>
              <p:nvSpPr>
                <p:cNvPr id="126" name="任意多边形: 形状 125"/>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127" name="任意多边形: 形状 126"/>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128" name="任意多边形: 形状 127"/>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129" name="任意多边形: 形状 128"/>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130" name="任意多边形: 形状 129"/>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131" name="任意多边形: 形状 130"/>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132" name="任意多边形: 形状 131"/>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145" name="文本框 144"/>
            <p:cNvSpPr txBox="1"/>
            <p:nvPr userDrawn="1"/>
          </p:nvSpPr>
          <p:spPr>
            <a:xfrm>
              <a:off x="9620933" y="1073234"/>
              <a:ext cx="1926569" cy="307777"/>
            </a:xfrm>
            <a:prstGeom prst="rect">
              <a:avLst/>
            </a:prstGeom>
            <a:noFill/>
          </p:spPr>
          <p:txBody>
            <a:bodyPr wrap="square" rtlCol="0">
              <a:spAutoFit/>
            </a:bodyPr>
            <a:lstStyle/>
            <a:p>
              <a:pPr algn="ctr"/>
              <a:r>
                <a:rPr lang="en-US" altLang="zh-CN" sz="1400" dirty="0">
                  <a:solidFill>
                    <a:schemeClr val="bg1"/>
                  </a:solidFill>
                </a:rPr>
                <a:t>HOHAI UNIVERSITY</a:t>
              </a:r>
              <a:endParaRPr lang="zh-CN" altLang="en-US" sz="1400" dirty="0">
                <a:solidFill>
                  <a:schemeClr val="bg1"/>
                </a:solidFill>
              </a:endParaRPr>
            </a:p>
          </p:txBody>
        </p:sp>
      </p:grpSp>
      <p:sp>
        <p:nvSpPr>
          <p:cNvPr id="219" name="文本占位符 4"/>
          <p:cNvSpPr>
            <a:spLocks noGrp="1"/>
          </p:cNvSpPr>
          <p:nvPr>
            <p:ph type="body" sz="quarter" idx="12" hasCustomPrompt="1"/>
          </p:nvPr>
        </p:nvSpPr>
        <p:spPr>
          <a:xfrm>
            <a:off x="558936" y="536404"/>
            <a:ext cx="5687536" cy="287835"/>
          </a:xfrm>
          <a:prstGeom prst="rect">
            <a:avLst/>
          </a:prstGeom>
        </p:spPr>
        <p:txBody>
          <a:bodyPr rIns="0" bIns="0" anchor="b" anchorCtr="0">
            <a:noAutofit/>
          </a:bodyPr>
          <a:lstStyle>
            <a:lvl1pPr marL="0" indent="0" algn="l">
              <a:buNone/>
              <a:defRPr sz="2800" b="1">
                <a:solidFill>
                  <a:schemeClr val="bg1"/>
                </a:solidFill>
                <a:latin typeface="+mn-ea"/>
                <a:ea typeface="+mn-ea"/>
              </a:defRPr>
            </a:lvl1pPr>
            <a:lvl2pPr marL="457200" indent="0">
              <a:buNone/>
              <a:defRPr/>
            </a:lvl2pPr>
          </a:lstStyle>
          <a:p>
            <a:pPr lvl="0"/>
            <a:r>
              <a:rPr lang="zh-CN" altLang="en-US" dirty="0"/>
              <a:t>可以输入学院名称</a:t>
            </a:r>
            <a:endParaRPr lang="zh-CN" altLang="en-US" dirty="0"/>
          </a:p>
        </p:txBody>
      </p:sp>
      <p:sp>
        <p:nvSpPr>
          <p:cNvPr id="58"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p:nvPr userDrawn="1"/>
        </p:nvCxnSpPr>
        <p:spPr>
          <a:xfrm>
            <a:off x="4720912" y="2307247"/>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0" name="标题 26"/>
          <p:cNvSpPr>
            <a:spLocks noGrp="1"/>
          </p:cNvSpPr>
          <p:nvPr>
            <p:ph type="title" hasCustomPrompt="1"/>
          </p:nvPr>
        </p:nvSpPr>
        <p:spPr>
          <a:xfrm>
            <a:off x="5795495" y="2528128"/>
            <a:ext cx="4012560" cy="552357"/>
          </a:xfrm>
          <a:prstGeom prst="rect">
            <a:avLst/>
          </a:prstGeom>
        </p:spPr>
        <p:txBody>
          <a:bodyPr lIns="0">
            <a:noAutofit/>
          </a:bodyPr>
          <a:lstStyle>
            <a:lvl1pPr algn="l">
              <a:defRPr sz="5400" b="1">
                <a:solidFill>
                  <a:schemeClr val="accent1"/>
                </a:solidFill>
              </a:defRPr>
            </a:lvl1pPr>
          </a:lstStyle>
          <a:p>
            <a:r>
              <a:rPr lang="zh-CN" altLang="en-US" dirty="0"/>
              <a:t>一级标题</a:t>
            </a:r>
            <a:endParaRPr lang="zh-CN" altLang="en-US" dirty="0"/>
          </a:p>
        </p:txBody>
      </p:sp>
      <p:sp>
        <p:nvSpPr>
          <p:cNvPr id="101" name="文本占位符 57"/>
          <p:cNvSpPr>
            <a:spLocks noGrp="1"/>
          </p:cNvSpPr>
          <p:nvPr>
            <p:ph type="body" sz="quarter" idx="11" hasCustomPrompt="1"/>
          </p:nvPr>
        </p:nvSpPr>
        <p:spPr>
          <a:xfrm>
            <a:off x="5795495" y="3858849"/>
            <a:ext cx="4012560" cy="471882"/>
          </a:xfrm>
          <a:prstGeom prst="rect">
            <a:avLst/>
          </a:prstGeom>
        </p:spPr>
        <p:txBody>
          <a:bodyPr lIns="0">
            <a:noAutofit/>
          </a:bodyPr>
          <a:lstStyle>
            <a:lvl1pPr marL="0" indent="0" algn="l">
              <a:buNone/>
              <a:defRPr sz="2400">
                <a:solidFill>
                  <a:schemeClr val="bg1">
                    <a:lumMod val="50000"/>
                  </a:schemeClr>
                </a:solidFill>
              </a:defRPr>
            </a:lvl1pPr>
            <a:lvl2pPr marL="457200" indent="0">
              <a:buNone/>
              <a:defRPr/>
            </a:lvl2pPr>
          </a:lstStyle>
          <a:p>
            <a:pPr lvl="0"/>
            <a:r>
              <a:rPr lang="zh-CN" altLang="en-US" dirty="0"/>
              <a:t>插入章节描述或者英文</a:t>
            </a:r>
            <a:endParaRPr lang="zh-CN" altLang="en-US" dirty="0"/>
          </a:p>
        </p:txBody>
      </p:sp>
      <p:sp>
        <p:nvSpPr>
          <p:cNvPr id="4" name="矩形 3"/>
          <p:cNvSpPr/>
          <p:nvPr userDrawn="1"/>
        </p:nvSpPr>
        <p:spPr>
          <a:xfrm>
            <a:off x="5829567" y="3452575"/>
            <a:ext cx="1016861" cy="104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23"/>
          </p:nvPr>
        </p:nvSpPr>
        <p:spPr>
          <a:xfrm>
            <a:off x="558936" y="829700"/>
            <a:ext cx="2031325" cy="258532"/>
          </a:xfrm>
          <a:prstGeom prst="rect">
            <a:avLst/>
          </a:prstGeom>
          <a:noFill/>
        </p:spPr>
        <p:txBody>
          <a:bodyPr wrap="none" rtlCol="0">
            <a:spAutoFit/>
          </a:bodyPr>
          <a:lstStyle>
            <a:lvl1pPr marL="0" indent="0">
              <a:buNone/>
              <a:defRPr lang="zh-CN" altLang="en-US" sz="1200" smtClean="0">
                <a:solidFill>
                  <a:schemeClr val="bg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23" name="任意多边形: 形状 22"/>
          <p:cNvSpPr/>
          <p:nvPr userDrawn="1"/>
        </p:nvSpPr>
        <p:spPr>
          <a:xfrm>
            <a:off x="-7617" y="6265794"/>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灯片编号占位符 5"/>
          <p:cNvSpPr>
            <a:spLocks noGrp="1"/>
          </p:cNvSpPr>
          <p:nvPr>
            <p:ph type="sldNum" sz="quarter" idx="22"/>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fld>
            <a:r>
              <a:rPr lang="zh-CN" altLang="en-US" dirty="0"/>
              <a:t>页</a:t>
            </a:r>
            <a:r>
              <a:rPr lang="en-US" altLang="zh-CN" dirty="0"/>
              <a:t>/</a:t>
            </a:r>
            <a:r>
              <a:rPr lang="zh-CN" altLang="en-US" dirty="0"/>
              <a:t>共</a:t>
            </a:r>
            <a:fld id="{B7511D94-E528-4A24-AB10-206E20BC93BA}" type="slidenum">
              <a:rPr lang="zh-CN" altLang="en-US" smtClean="0"/>
            </a:fld>
            <a:r>
              <a:rPr lang="zh-CN" altLang="en-US" dirty="0"/>
              <a:t>页</a:t>
            </a:r>
            <a:endParaRPr lang="zh-CN" altLang="en-US" dirty="0"/>
          </a:p>
        </p:txBody>
      </p:sp>
      <p:sp>
        <p:nvSpPr>
          <p:cNvPr id="27" name="任意多边形: 形状 26"/>
          <p:cNvSpPr/>
          <p:nvPr userDrawn="1"/>
        </p:nvSpPr>
        <p:spPr>
          <a:xfrm flipH="1" flipV="1">
            <a:off x="-6096" y="-1"/>
            <a:ext cx="12198096" cy="582539"/>
          </a:xfrm>
          <a:custGeom>
            <a:avLst/>
            <a:gdLst>
              <a:gd name="connsiteX0" fmla="*/ 12192000 w 12192000"/>
              <a:gd name="connsiteY0" fmla="*/ 0 h 2039768"/>
              <a:gd name="connsiteX1" fmla="*/ 12192000 w 12192000"/>
              <a:gd name="connsiteY1" fmla="*/ 2039768 h 2039768"/>
              <a:gd name="connsiteX2" fmla="*/ 0 w 12192000"/>
              <a:gd name="connsiteY2" fmla="*/ 2039768 h 2039768"/>
              <a:gd name="connsiteX3" fmla="*/ 0 w 12192000"/>
              <a:gd name="connsiteY3" fmla="*/ 819391 h 2039768"/>
              <a:gd name="connsiteX4" fmla="*/ 37309 w 12192000"/>
              <a:gd name="connsiteY4" fmla="*/ 834936 h 2039768"/>
              <a:gd name="connsiteX5" fmla="*/ 5319640 w 12192000"/>
              <a:gd name="connsiteY5" fmla="*/ 1747868 h 2039768"/>
              <a:gd name="connsiteX6" fmla="*/ 11971651 w 12192000"/>
              <a:gd name="connsiteY6" fmla="*/ 149892 h 2039768"/>
              <a:gd name="connsiteX0-1" fmla="*/ 12192000 w 12192000"/>
              <a:gd name="connsiteY0-2" fmla="*/ 373966 h 1893600"/>
              <a:gd name="connsiteX1-3" fmla="*/ 12192000 w 12192000"/>
              <a:gd name="connsiteY1-4" fmla="*/ 1893600 h 1893600"/>
              <a:gd name="connsiteX2-5" fmla="*/ 0 w 12192000"/>
              <a:gd name="connsiteY2-6" fmla="*/ 1893600 h 1893600"/>
              <a:gd name="connsiteX3-7" fmla="*/ 0 w 12192000"/>
              <a:gd name="connsiteY3-8" fmla="*/ 673223 h 1893600"/>
              <a:gd name="connsiteX4-9" fmla="*/ 37309 w 12192000"/>
              <a:gd name="connsiteY4-10" fmla="*/ 688768 h 1893600"/>
              <a:gd name="connsiteX5-11" fmla="*/ 5319640 w 12192000"/>
              <a:gd name="connsiteY5-12" fmla="*/ 1601700 h 1893600"/>
              <a:gd name="connsiteX6-13" fmla="*/ 11971651 w 12192000"/>
              <a:gd name="connsiteY6-14" fmla="*/ 3724 h 1893600"/>
              <a:gd name="connsiteX7" fmla="*/ 12192000 w 12192000"/>
              <a:gd name="connsiteY7" fmla="*/ 373966 h 1893600"/>
              <a:gd name="connsiteX0-15" fmla="*/ 12192000 w 12192000"/>
              <a:gd name="connsiteY0-16" fmla="*/ 1413 h 1521047"/>
              <a:gd name="connsiteX1-17" fmla="*/ 12192000 w 12192000"/>
              <a:gd name="connsiteY1-18" fmla="*/ 1521047 h 1521047"/>
              <a:gd name="connsiteX2-19" fmla="*/ 0 w 12192000"/>
              <a:gd name="connsiteY2-20" fmla="*/ 1521047 h 1521047"/>
              <a:gd name="connsiteX3-21" fmla="*/ 0 w 12192000"/>
              <a:gd name="connsiteY3-22" fmla="*/ 300670 h 1521047"/>
              <a:gd name="connsiteX4-23" fmla="*/ 37309 w 12192000"/>
              <a:gd name="connsiteY4-24" fmla="*/ 316215 h 1521047"/>
              <a:gd name="connsiteX5-25" fmla="*/ 5319640 w 12192000"/>
              <a:gd name="connsiteY5-26" fmla="*/ 1229147 h 1521047"/>
              <a:gd name="connsiteX6-27" fmla="*/ 12192000 w 12192000"/>
              <a:gd name="connsiteY6-28" fmla="*/ 1413 h 1521047"/>
              <a:gd name="connsiteX0-29" fmla="*/ 12192000 w 12192000"/>
              <a:gd name="connsiteY0-30" fmla="*/ 0 h 1519634"/>
              <a:gd name="connsiteX1-31" fmla="*/ 12192000 w 12192000"/>
              <a:gd name="connsiteY1-32" fmla="*/ 1519634 h 1519634"/>
              <a:gd name="connsiteX2-33" fmla="*/ 0 w 12192000"/>
              <a:gd name="connsiteY2-34" fmla="*/ 1519634 h 1519634"/>
              <a:gd name="connsiteX3-35" fmla="*/ 0 w 12192000"/>
              <a:gd name="connsiteY3-36" fmla="*/ 299257 h 1519634"/>
              <a:gd name="connsiteX4-37" fmla="*/ 37309 w 12192000"/>
              <a:gd name="connsiteY4-38" fmla="*/ 314802 h 1519634"/>
              <a:gd name="connsiteX5-39" fmla="*/ 5319640 w 12192000"/>
              <a:gd name="connsiteY5-40" fmla="*/ 1227734 h 1519634"/>
              <a:gd name="connsiteX6-41" fmla="*/ 12192000 w 12192000"/>
              <a:gd name="connsiteY6-42" fmla="*/ 0 h 1519634"/>
              <a:gd name="connsiteX0-43" fmla="*/ 12192000 w 12192000"/>
              <a:gd name="connsiteY0-44" fmla="*/ 0 h 1519634"/>
              <a:gd name="connsiteX1-45" fmla="*/ 12192000 w 12192000"/>
              <a:gd name="connsiteY1-46" fmla="*/ 1519634 h 1519634"/>
              <a:gd name="connsiteX2-47" fmla="*/ 0 w 12192000"/>
              <a:gd name="connsiteY2-48" fmla="*/ 1519634 h 1519634"/>
              <a:gd name="connsiteX3-49" fmla="*/ 0 w 12192000"/>
              <a:gd name="connsiteY3-50" fmla="*/ 299257 h 1519634"/>
              <a:gd name="connsiteX4-51" fmla="*/ 140179 w 12192000"/>
              <a:gd name="connsiteY4-52" fmla="*/ 401490 h 1519634"/>
              <a:gd name="connsiteX5-53" fmla="*/ 5319640 w 12192000"/>
              <a:gd name="connsiteY5-54" fmla="*/ 1227734 h 1519634"/>
              <a:gd name="connsiteX6-55" fmla="*/ 12192000 w 12192000"/>
              <a:gd name="connsiteY6-56" fmla="*/ 0 h 1519634"/>
              <a:gd name="connsiteX0-57" fmla="*/ 12192000 w 12192000"/>
              <a:gd name="connsiteY0-58" fmla="*/ 0 h 1519634"/>
              <a:gd name="connsiteX1-59" fmla="*/ 12192000 w 12192000"/>
              <a:gd name="connsiteY1-60" fmla="*/ 1519634 h 1519634"/>
              <a:gd name="connsiteX2-61" fmla="*/ 0 w 12192000"/>
              <a:gd name="connsiteY2-62" fmla="*/ 1519634 h 1519634"/>
              <a:gd name="connsiteX3-63" fmla="*/ 0 w 12192000"/>
              <a:gd name="connsiteY3-64" fmla="*/ 299257 h 1519634"/>
              <a:gd name="connsiteX4-65" fmla="*/ 5319640 w 12192000"/>
              <a:gd name="connsiteY4-66" fmla="*/ 1227734 h 1519634"/>
              <a:gd name="connsiteX5-67" fmla="*/ 12192000 w 12192000"/>
              <a:gd name="connsiteY5-68" fmla="*/ 0 h 1519634"/>
              <a:gd name="connsiteX0-69" fmla="*/ 12192000 w 12192000"/>
              <a:gd name="connsiteY0-70" fmla="*/ 0 h 1519634"/>
              <a:gd name="connsiteX1-71" fmla="*/ 12192000 w 12192000"/>
              <a:gd name="connsiteY1-72" fmla="*/ 1519634 h 1519634"/>
              <a:gd name="connsiteX2-73" fmla="*/ 0 w 12192000"/>
              <a:gd name="connsiteY2-74" fmla="*/ 1519634 h 1519634"/>
              <a:gd name="connsiteX3-75" fmla="*/ 3810 w 12192000"/>
              <a:gd name="connsiteY3-76" fmla="*/ 628674 h 1519634"/>
              <a:gd name="connsiteX4-77" fmla="*/ 5319640 w 12192000"/>
              <a:gd name="connsiteY4-78" fmla="*/ 1227734 h 1519634"/>
              <a:gd name="connsiteX5-79" fmla="*/ 12192000 w 12192000"/>
              <a:gd name="connsiteY5-80" fmla="*/ 0 h 1519634"/>
              <a:gd name="connsiteX0-81" fmla="*/ 12192000 w 12192000"/>
              <a:gd name="connsiteY0-82" fmla="*/ 0 h 1519634"/>
              <a:gd name="connsiteX1-83" fmla="*/ 12192000 w 12192000"/>
              <a:gd name="connsiteY1-84" fmla="*/ 1519634 h 1519634"/>
              <a:gd name="connsiteX2-85" fmla="*/ 0 w 12192000"/>
              <a:gd name="connsiteY2-86" fmla="*/ 1519634 h 1519634"/>
              <a:gd name="connsiteX3-87" fmla="*/ 3810 w 12192000"/>
              <a:gd name="connsiteY3-88" fmla="*/ 628674 h 1519634"/>
              <a:gd name="connsiteX4-89" fmla="*/ 5319640 w 12192000"/>
              <a:gd name="connsiteY4-90" fmla="*/ 1227734 h 1519634"/>
              <a:gd name="connsiteX5-91" fmla="*/ 12192000 w 12192000"/>
              <a:gd name="connsiteY5-92" fmla="*/ 0 h 1519634"/>
              <a:gd name="connsiteX0-93" fmla="*/ 12192000 w 12192000"/>
              <a:gd name="connsiteY0-94" fmla="*/ 0 h 1519634"/>
              <a:gd name="connsiteX1-95" fmla="*/ 12192000 w 12192000"/>
              <a:gd name="connsiteY1-96" fmla="*/ 1519634 h 1519634"/>
              <a:gd name="connsiteX2-97" fmla="*/ 0 w 12192000"/>
              <a:gd name="connsiteY2-98" fmla="*/ 1519634 h 1519634"/>
              <a:gd name="connsiteX3-99" fmla="*/ 3810 w 12192000"/>
              <a:gd name="connsiteY3-100" fmla="*/ 628674 h 1519634"/>
              <a:gd name="connsiteX4-101" fmla="*/ 5319640 w 12192000"/>
              <a:gd name="connsiteY4-102" fmla="*/ 1227734 h 1519634"/>
              <a:gd name="connsiteX5-103" fmla="*/ 12192000 w 12192000"/>
              <a:gd name="connsiteY5-104" fmla="*/ 0 h 1519634"/>
              <a:gd name="connsiteX0-105" fmla="*/ 12192000 w 12192000"/>
              <a:gd name="connsiteY0-106" fmla="*/ 0 h 1519634"/>
              <a:gd name="connsiteX1-107" fmla="*/ 12192000 w 12192000"/>
              <a:gd name="connsiteY1-108" fmla="*/ 1519634 h 1519634"/>
              <a:gd name="connsiteX2-109" fmla="*/ 0 w 12192000"/>
              <a:gd name="connsiteY2-110" fmla="*/ 1519634 h 1519634"/>
              <a:gd name="connsiteX3-111" fmla="*/ 3810 w 12192000"/>
              <a:gd name="connsiteY3-112" fmla="*/ 628674 h 1519634"/>
              <a:gd name="connsiteX4-113" fmla="*/ 5319640 w 12192000"/>
              <a:gd name="connsiteY4-114" fmla="*/ 1227734 h 1519634"/>
              <a:gd name="connsiteX5-115" fmla="*/ 12192000 w 12192000"/>
              <a:gd name="connsiteY5-116" fmla="*/ 0 h 1519634"/>
              <a:gd name="connsiteX0-117" fmla="*/ 12198096 w 12198096"/>
              <a:gd name="connsiteY0-118" fmla="*/ 0 h 1325451"/>
              <a:gd name="connsiteX1-119" fmla="*/ 12192000 w 12198096"/>
              <a:gd name="connsiteY1-120" fmla="*/ 1325451 h 1325451"/>
              <a:gd name="connsiteX2-121" fmla="*/ 0 w 12198096"/>
              <a:gd name="connsiteY2-122" fmla="*/ 1325451 h 1325451"/>
              <a:gd name="connsiteX3-123" fmla="*/ 3810 w 12198096"/>
              <a:gd name="connsiteY3-124" fmla="*/ 434491 h 1325451"/>
              <a:gd name="connsiteX4-125" fmla="*/ 5319640 w 12198096"/>
              <a:gd name="connsiteY4-126" fmla="*/ 1033551 h 1325451"/>
              <a:gd name="connsiteX5-127" fmla="*/ 12198096 w 12198096"/>
              <a:gd name="connsiteY5-128" fmla="*/ 0 h 1325451"/>
              <a:gd name="connsiteX0-129" fmla="*/ 12198096 w 12198096"/>
              <a:gd name="connsiteY0-130" fmla="*/ 0 h 1325451"/>
              <a:gd name="connsiteX1-131" fmla="*/ 12192000 w 12198096"/>
              <a:gd name="connsiteY1-132" fmla="*/ 1325451 h 1325451"/>
              <a:gd name="connsiteX2-133" fmla="*/ 0 w 12198096"/>
              <a:gd name="connsiteY2-134" fmla="*/ 1325451 h 1325451"/>
              <a:gd name="connsiteX3-135" fmla="*/ 3810 w 12198096"/>
              <a:gd name="connsiteY3-136" fmla="*/ 434491 h 1325451"/>
              <a:gd name="connsiteX4-137" fmla="*/ 5325736 w 12198096"/>
              <a:gd name="connsiteY4-138" fmla="*/ 978070 h 1325451"/>
              <a:gd name="connsiteX5-139" fmla="*/ 12198096 w 12198096"/>
              <a:gd name="connsiteY5-140" fmla="*/ 0 h 13254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198096" h="1325451">
                <a:moveTo>
                  <a:pt x="12198096" y="0"/>
                </a:moveTo>
                <a:lnTo>
                  <a:pt x="12192000" y="1325451"/>
                </a:lnTo>
                <a:lnTo>
                  <a:pt x="0" y="1325451"/>
                </a:lnTo>
                <a:lnTo>
                  <a:pt x="3810" y="434491"/>
                </a:lnTo>
                <a:cubicBezTo>
                  <a:pt x="1718603" y="876908"/>
                  <a:pt x="3533473" y="963319"/>
                  <a:pt x="5325736" y="978070"/>
                </a:cubicBezTo>
                <a:cubicBezTo>
                  <a:pt x="7351518" y="925603"/>
                  <a:pt x="10633603" y="731550"/>
                  <a:pt x="12198096" y="0"/>
                </a:cubicBezTo>
                <a:close/>
              </a:path>
            </a:pathLst>
          </a:custGeom>
          <a:gradFill flip="none" rotWithShape="1">
            <a:gsLst>
              <a:gs pos="100000">
                <a:srgbClr val="005BBB"/>
              </a:gs>
              <a:gs pos="0">
                <a:schemeClr val="accent1">
                  <a:alpha val="8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cxnSp>
        <p:nvCxnSpPr>
          <p:cNvPr id="53" name="直接连接符 52"/>
          <p:cNvCxnSpPr/>
          <p:nvPr userDrawn="1"/>
        </p:nvCxnSpPr>
        <p:spPr>
          <a:xfrm>
            <a:off x="659760" y="1064870"/>
            <a:ext cx="9444942" cy="0"/>
          </a:xfrm>
          <a:prstGeom prst="line">
            <a:avLst/>
          </a:prstGeom>
          <a:ln w="9525">
            <a:solidFill>
              <a:srgbClr val="005BBB"/>
            </a:solidFill>
          </a:ln>
        </p:spPr>
        <p:style>
          <a:lnRef idx="1">
            <a:schemeClr val="accent1"/>
          </a:lnRef>
          <a:fillRef idx="0">
            <a:schemeClr val="accent1"/>
          </a:fillRef>
          <a:effectRef idx="0">
            <a:schemeClr val="accent1"/>
          </a:effectRef>
          <a:fontRef idx="minor">
            <a:schemeClr val="tx1"/>
          </a:fontRef>
        </p:style>
      </p:cxnSp>
      <p:sp>
        <p:nvSpPr>
          <p:cNvPr id="54" name="矩形 53"/>
          <p:cNvSpPr/>
          <p:nvPr userDrawn="1"/>
        </p:nvSpPr>
        <p:spPr>
          <a:xfrm>
            <a:off x="659759" y="1062713"/>
            <a:ext cx="752515" cy="85339"/>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图形 3"/>
          <p:cNvGrpSpPr/>
          <p:nvPr userDrawn="1"/>
        </p:nvGrpSpPr>
        <p:grpSpPr>
          <a:xfrm>
            <a:off x="10715395" y="459189"/>
            <a:ext cx="807160" cy="863455"/>
            <a:chOff x="3342957" y="689084"/>
            <a:chExt cx="5379904" cy="5755119"/>
          </a:xfrm>
          <a:solidFill>
            <a:schemeClr val="accent1"/>
          </a:solidFill>
        </p:grpSpPr>
        <p:sp>
          <p:nvSpPr>
            <p:cNvPr id="56" name="任意多边形: 形状 55"/>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7" name="任意多边形: 形状 56"/>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58" name="任意多边形: 形状 57"/>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59" name="任意多边形: 形状 58"/>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0" name="任意多边形: 形状 59"/>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1" name="任意多边形: 形状 60"/>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2" name="任意多边形: 形状 61"/>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3" name="任意多边形: 形状 62"/>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9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全幅图文">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555585" y="644141"/>
            <a:ext cx="5130840" cy="443135"/>
          </a:xfrm>
          <a:prstGeom prst="rect">
            <a:avLst/>
          </a:prstGeom>
        </p:spPr>
        <p:txBody>
          <a:bodyPr/>
          <a:lstStyle>
            <a:lvl1pPr>
              <a:defRPr lang="zh-CN" altLang="en-US" sz="2800" b="1">
                <a:solidFill>
                  <a:schemeClr val="tx1">
                    <a:lumMod val="75000"/>
                  </a:schemeClr>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级标题页">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单击此处编辑小标题样式</a:t>
            </a:r>
            <a:endParaRPr lang="zh-CN" altLang="en-US" dirty="0"/>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4" name="矩形 53"/>
          <p:cNvSpPr/>
          <p:nvPr userDrawn="1"/>
        </p:nvSpPr>
        <p:spPr>
          <a:xfrm>
            <a:off x="866397" y="2161922"/>
            <a:ext cx="5760000" cy="32305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标题 2"/>
          <p:cNvSpPr txBox="1"/>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dirty="0">
              <a:cs typeface="+mn-ea"/>
              <a:sym typeface="+mn-lt"/>
            </a:endParaRPr>
          </a:p>
        </p:txBody>
      </p:sp>
      <p:sp>
        <p:nvSpPr>
          <p:cNvPr id="4" name="图片占位符 3"/>
          <p:cNvSpPr>
            <a:spLocks noGrp="1"/>
          </p:cNvSpPr>
          <p:nvPr>
            <p:ph type="pic" sz="quarter" idx="23"/>
          </p:nvPr>
        </p:nvSpPr>
        <p:spPr>
          <a:xfrm>
            <a:off x="679409" y="1931358"/>
            <a:ext cx="5760000" cy="3240000"/>
          </a:xfrm>
          <a:prstGeom prst="rect">
            <a:avLst/>
          </a:prstGeom>
        </p:spPr>
        <p:txBody>
          <a:bodyPr/>
          <a:lstStyle/>
          <a:p>
            <a:endParaRPr lang="zh-CN" altLang="en-US"/>
          </a:p>
        </p:txBody>
      </p:sp>
      <p:sp>
        <p:nvSpPr>
          <p:cNvPr id="6" name="文本占位符 5"/>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t>这里输入你的具体内容这里输入你的具体内容这里输入你的具体内容这里输入你的具体内容这里输入你的具体内容这里输入你的具体内容</a:t>
            </a:r>
            <a:endParaRPr lang="en-US" altLang="zh-CN" dirty="0"/>
          </a:p>
          <a:p>
            <a:pPr marL="0" lvl="0" algn="just">
              <a:lnSpc>
                <a:spcPct val="120000"/>
              </a:lnSpc>
              <a:spcAft>
                <a:spcPts val="1200"/>
              </a:spcAft>
            </a:pPr>
            <a:r>
              <a:rPr lang="zh-CN" altLang="en-US" dirty="0"/>
              <a:t>这里输入你的具体内容这里输入你的具体内容输入你的具体内容这里输入你的具体内容这里输入你的具体内容这里输入你的具体内容</a:t>
            </a:r>
            <a:endParaRPr lang="en-US" altLang="zh-CN" dirty="0"/>
          </a:p>
        </p:txBody>
      </p:sp>
      <p:sp>
        <p:nvSpPr>
          <p:cNvPr id="59" name="标题 1"/>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microsoft.com/office/2007/relationships/hdphoto" Target="../media/image3.wdp"/><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0" Type="http://schemas.openxmlformats.org/officeDocument/2006/relationships/theme" Target="../theme/theme2.xml"/><Relationship Id="rId2" Type="http://schemas.openxmlformats.org/officeDocument/2006/relationships/slideLayout" Target="../slideLayouts/slideLayout8.xml"/><Relationship Id="rId19" Type="http://schemas.microsoft.com/office/2007/relationships/hdphoto" Target="../media/image3.wdp"/><Relationship Id="rId18" Type="http://schemas.openxmlformats.org/officeDocument/2006/relationships/image" Target="../media/image2.png"/><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城市街道与高楼大厦的景色&#10;&#10;描述已自动生成"/>
          <p:cNvPicPr>
            <a:picLocks noChangeAspect="1"/>
          </p:cNvPicPr>
          <p:nvPr userDrawn="1"/>
        </p:nvPicPr>
        <p:blipFill rotWithShape="1">
          <a:blip r:embed="rId7" cstate="email">
            <a:alphaModFix amt="20000"/>
            <a:extLst>
              <a:ext uri="{BEBA8EAE-BF5A-486C-A8C5-ECC9F3942E4B}">
                <a14:imgProps xmlns:a14="http://schemas.microsoft.com/office/drawing/2010/main">
                  <a14:imgLayer r:embed="rId8">
                    <a14:imgEffect>
                      <a14:saturation sat="0"/>
                    </a14:imgEffect>
                  </a14:imgLayer>
                </a14:imgProps>
              </a:ext>
            </a:extLst>
          </a:blip>
          <a:srcRect/>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0" name="图片 49" descr="城市街道与高楼大厦的景色&#10;&#10;描述已自动生成"/>
          <p:cNvPicPr>
            <a:picLocks noChangeAspect="1"/>
          </p:cNvPicPr>
          <p:nvPr userDrawn="1"/>
        </p:nvPicPr>
        <p:blipFill rotWithShape="1">
          <a:blip r:embed="rId18" cstate="email">
            <a:alphaModFix amt="20000"/>
            <a:extLst>
              <a:ext uri="{BEBA8EAE-BF5A-486C-A8C5-ECC9F3942E4B}">
                <a14:imgProps xmlns:a14="http://schemas.microsoft.com/office/drawing/2010/main">
                  <a14:imgLayer r:embed="rId19">
                    <a14:imgEffect>
                      <a14:saturation sat="0"/>
                    </a14:imgEffect>
                  </a14:imgLayer>
                </a14:imgProps>
              </a:ext>
            </a:extLst>
          </a:blip>
          <a:srcRect/>
          <a:stretch>
            <a:fillRect/>
          </a:stretch>
        </p:blipFill>
        <p:spPr>
          <a:xfrm>
            <a:off x="0" y="0"/>
            <a:ext cx="12192000" cy="6858000"/>
          </a:xfrm>
          <a:prstGeom prst="rect">
            <a:avLst/>
          </a:prstGeom>
        </p:spPr>
      </p:pic>
      <p:sp>
        <p:nvSpPr>
          <p:cNvPr id="51" name="矩形 50"/>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59760" y="1064870"/>
            <a:ext cx="9444942" cy="0"/>
          </a:xfrm>
          <a:prstGeom prst="line">
            <a:avLst/>
          </a:prstGeom>
          <a:ln w="9525">
            <a:solidFill>
              <a:srgbClr val="005BBB"/>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59759" y="1062713"/>
            <a:ext cx="752515" cy="85339"/>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a:xfrm>
            <a:off x="-7617" y="6265794"/>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5"/>
          <p:cNvSpPr>
            <a:spLocks noGrp="1"/>
          </p:cNvSpPr>
          <p:nvPr>
            <p:ph type="sldNum" sz="quarter" idx="4"/>
          </p:nvPr>
        </p:nvSpPr>
        <p:spPr>
          <a:xfrm>
            <a:off x="10355134" y="6439760"/>
            <a:ext cx="1295400" cy="365125"/>
          </a:xfrm>
          <a:prstGeom prst="rect">
            <a:avLst/>
          </a:prstGeom>
        </p:spPr>
        <p:txBody>
          <a:bodyPr/>
          <a:lstStyle>
            <a:lvl1pPr algn="r">
              <a:defRPr sz="1200">
                <a:solidFill>
                  <a:schemeClr val="bg1"/>
                </a:solidFill>
              </a:defRPr>
            </a:lvl1pPr>
          </a:lstStyle>
          <a:p>
            <a:r>
              <a:rPr lang="zh-CN" altLang="en-US" dirty="0"/>
              <a:t>第</a:t>
            </a:r>
            <a:fld id="{B7511D94-E528-4A24-AB10-206E20BC93BA}" type="slidenum">
              <a:rPr lang="zh-CN" altLang="en-US" smtClean="0"/>
            </a:fld>
            <a:r>
              <a:rPr lang="zh-CN" altLang="en-US" dirty="0"/>
              <a:t>页</a:t>
            </a:r>
            <a:r>
              <a:rPr lang="en-US" altLang="zh-CN" dirty="0"/>
              <a:t>/</a:t>
            </a:r>
            <a:r>
              <a:rPr lang="zh-CN" altLang="en-US" dirty="0"/>
              <a:t>共</a:t>
            </a:r>
            <a:fld id="{B7511D94-E528-4A24-AB10-206E20BC93BA}" type="slidenum">
              <a:rPr lang="zh-CN" altLang="en-US" smtClean="0"/>
            </a:fld>
            <a:r>
              <a:rPr lang="zh-CN" altLang="en-US" dirty="0"/>
              <a:t>页</a:t>
            </a:r>
            <a:endParaRPr lang="zh-CN" altLang="en-US" dirty="0"/>
          </a:p>
        </p:txBody>
      </p:sp>
      <p:sp>
        <p:nvSpPr>
          <p:cNvPr id="14" name="任意多边形: 形状 13"/>
          <p:cNvSpPr/>
          <p:nvPr userDrawn="1"/>
        </p:nvSpPr>
        <p:spPr>
          <a:xfrm flipH="1" flipV="1">
            <a:off x="-6096" y="-1"/>
            <a:ext cx="12198096" cy="582539"/>
          </a:xfrm>
          <a:custGeom>
            <a:avLst/>
            <a:gdLst>
              <a:gd name="connsiteX0" fmla="*/ 12192000 w 12192000"/>
              <a:gd name="connsiteY0" fmla="*/ 0 h 2039768"/>
              <a:gd name="connsiteX1" fmla="*/ 12192000 w 12192000"/>
              <a:gd name="connsiteY1" fmla="*/ 2039768 h 2039768"/>
              <a:gd name="connsiteX2" fmla="*/ 0 w 12192000"/>
              <a:gd name="connsiteY2" fmla="*/ 2039768 h 2039768"/>
              <a:gd name="connsiteX3" fmla="*/ 0 w 12192000"/>
              <a:gd name="connsiteY3" fmla="*/ 819391 h 2039768"/>
              <a:gd name="connsiteX4" fmla="*/ 37309 w 12192000"/>
              <a:gd name="connsiteY4" fmla="*/ 834936 h 2039768"/>
              <a:gd name="connsiteX5" fmla="*/ 5319640 w 12192000"/>
              <a:gd name="connsiteY5" fmla="*/ 1747868 h 2039768"/>
              <a:gd name="connsiteX6" fmla="*/ 11971651 w 12192000"/>
              <a:gd name="connsiteY6" fmla="*/ 149892 h 2039768"/>
              <a:gd name="connsiteX0-1" fmla="*/ 12192000 w 12192000"/>
              <a:gd name="connsiteY0-2" fmla="*/ 373966 h 1893600"/>
              <a:gd name="connsiteX1-3" fmla="*/ 12192000 w 12192000"/>
              <a:gd name="connsiteY1-4" fmla="*/ 1893600 h 1893600"/>
              <a:gd name="connsiteX2-5" fmla="*/ 0 w 12192000"/>
              <a:gd name="connsiteY2-6" fmla="*/ 1893600 h 1893600"/>
              <a:gd name="connsiteX3-7" fmla="*/ 0 w 12192000"/>
              <a:gd name="connsiteY3-8" fmla="*/ 673223 h 1893600"/>
              <a:gd name="connsiteX4-9" fmla="*/ 37309 w 12192000"/>
              <a:gd name="connsiteY4-10" fmla="*/ 688768 h 1893600"/>
              <a:gd name="connsiteX5-11" fmla="*/ 5319640 w 12192000"/>
              <a:gd name="connsiteY5-12" fmla="*/ 1601700 h 1893600"/>
              <a:gd name="connsiteX6-13" fmla="*/ 11971651 w 12192000"/>
              <a:gd name="connsiteY6-14" fmla="*/ 3724 h 1893600"/>
              <a:gd name="connsiteX7" fmla="*/ 12192000 w 12192000"/>
              <a:gd name="connsiteY7" fmla="*/ 373966 h 1893600"/>
              <a:gd name="connsiteX0-15" fmla="*/ 12192000 w 12192000"/>
              <a:gd name="connsiteY0-16" fmla="*/ 1413 h 1521047"/>
              <a:gd name="connsiteX1-17" fmla="*/ 12192000 w 12192000"/>
              <a:gd name="connsiteY1-18" fmla="*/ 1521047 h 1521047"/>
              <a:gd name="connsiteX2-19" fmla="*/ 0 w 12192000"/>
              <a:gd name="connsiteY2-20" fmla="*/ 1521047 h 1521047"/>
              <a:gd name="connsiteX3-21" fmla="*/ 0 w 12192000"/>
              <a:gd name="connsiteY3-22" fmla="*/ 300670 h 1521047"/>
              <a:gd name="connsiteX4-23" fmla="*/ 37309 w 12192000"/>
              <a:gd name="connsiteY4-24" fmla="*/ 316215 h 1521047"/>
              <a:gd name="connsiteX5-25" fmla="*/ 5319640 w 12192000"/>
              <a:gd name="connsiteY5-26" fmla="*/ 1229147 h 1521047"/>
              <a:gd name="connsiteX6-27" fmla="*/ 12192000 w 12192000"/>
              <a:gd name="connsiteY6-28" fmla="*/ 1413 h 1521047"/>
              <a:gd name="connsiteX0-29" fmla="*/ 12192000 w 12192000"/>
              <a:gd name="connsiteY0-30" fmla="*/ 0 h 1519634"/>
              <a:gd name="connsiteX1-31" fmla="*/ 12192000 w 12192000"/>
              <a:gd name="connsiteY1-32" fmla="*/ 1519634 h 1519634"/>
              <a:gd name="connsiteX2-33" fmla="*/ 0 w 12192000"/>
              <a:gd name="connsiteY2-34" fmla="*/ 1519634 h 1519634"/>
              <a:gd name="connsiteX3-35" fmla="*/ 0 w 12192000"/>
              <a:gd name="connsiteY3-36" fmla="*/ 299257 h 1519634"/>
              <a:gd name="connsiteX4-37" fmla="*/ 37309 w 12192000"/>
              <a:gd name="connsiteY4-38" fmla="*/ 314802 h 1519634"/>
              <a:gd name="connsiteX5-39" fmla="*/ 5319640 w 12192000"/>
              <a:gd name="connsiteY5-40" fmla="*/ 1227734 h 1519634"/>
              <a:gd name="connsiteX6-41" fmla="*/ 12192000 w 12192000"/>
              <a:gd name="connsiteY6-42" fmla="*/ 0 h 1519634"/>
              <a:gd name="connsiteX0-43" fmla="*/ 12192000 w 12192000"/>
              <a:gd name="connsiteY0-44" fmla="*/ 0 h 1519634"/>
              <a:gd name="connsiteX1-45" fmla="*/ 12192000 w 12192000"/>
              <a:gd name="connsiteY1-46" fmla="*/ 1519634 h 1519634"/>
              <a:gd name="connsiteX2-47" fmla="*/ 0 w 12192000"/>
              <a:gd name="connsiteY2-48" fmla="*/ 1519634 h 1519634"/>
              <a:gd name="connsiteX3-49" fmla="*/ 0 w 12192000"/>
              <a:gd name="connsiteY3-50" fmla="*/ 299257 h 1519634"/>
              <a:gd name="connsiteX4-51" fmla="*/ 140179 w 12192000"/>
              <a:gd name="connsiteY4-52" fmla="*/ 401490 h 1519634"/>
              <a:gd name="connsiteX5-53" fmla="*/ 5319640 w 12192000"/>
              <a:gd name="connsiteY5-54" fmla="*/ 1227734 h 1519634"/>
              <a:gd name="connsiteX6-55" fmla="*/ 12192000 w 12192000"/>
              <a:gd name="connsiteY6-56" fmla="*/ 0 h 1519634"/>
              <a:gd name="connsiteX0-57" fmla="*/ 12192000 w 12192000"/>
              <a:gd name="connsiteY0-58" fmla="*/ 0 h 1519634"/>
              <a:gd name="connsiteX1-59" fmla="*/ 12192000 w 12192000"/>
              <a:gd name="connsiteY1-60" fmla="*/ 1519634 h 1519634"/>
              <a:gd name="connsiteX2-61" fmla="*/ 0 w 12192000"/>
              <a:gd name="connsiteY2-62" fmla="*/ 1519634 h 1519634"/>
              <a:gd name="connsiteX3-63" fmla="*/ 0 w 12192000"/>
              <a:gd name="connsiteY3-64" fmla="*/ 299257 h 1519634"/>
              <a:gd name="connsiteX4-65" fmla="*/ 5319640 w 12192000"/>
              <a:gd name="connsiteY4-66" fmla="*/ 1227734 h 1519634"/>
              <a:gd name="connsiteX5-67" fmla="*/ 12192000 w 12192000"/>
              <a:gd name="connsiteY5-68" fmla="*/ 0 h 1519634"/>
              <a:gd name="connsiteX0-69" fmla="*/ 12192000 w 12192000"/>
              <a:gd name="connsiteY0-70" fmla="*/ 0 h 1519634"/>
              <a:gd name="connsiteX1-71" fmla="*/ 12192000 w 12192000"/>
              <a:gd name="connsiteY1-72" fmla="*/ 1519634 h 1519634"/>
              <a:gd name="connsiteX2-73" fmla="*/ 0 w 12192000"/>
              <a:gd name="connsiteY2-74" fmla="*/ 1519634 h 1519634"/>
              <a:gd name="connsiteX3-75" fmla="*/ 3810 w 12192000"/>
              <a:gd name="connsiteY3-76" fmla="*/ 628674 h 1519634"/>
              <a:gd name="connsiteX4-77" fmla="*/ 5319640 w 12192000"/>
              <a:gd name="connsiteY4-78" fmla="*/ 1227734 h 1519634"/>
              <a:gd name="connsiteX5-79" fmla="*/ 12192000 w 12192000"/>
              <a:gd name="connsiteY5-80" fmla="*/ 0 h 1519634"/>
              <a:gd name="connsiteX0-81" fmla="*/ 12192000 w 12192000"/>
              <a:gd name="connsiteY0-82" fmla="*/ 0 h 1519634"/>
              <a:gd name="connsiteX1-83" fmla="*/ 12192000 w 12192000"/>
              <a:gd name="connsiteY1-84" fmla="*/ 1519634 h 1519634"/>
              <a:gd name="connsiteX2-85" fmla="*/ 0 w 12192000"/>
              <a:gd name="connsiteY2-86" fmla="*/ 1519634 h 1519634"/>
              <a:gd name="connsiteX3-87" fmla="*/ 3810 w 12192000"/>
              <a:gd name="connsiteY3-88" fmla="*/ 628674 h 1519634"/>
              <a:gd name="connsiteX4-89" fmla="*/ 5319640 w 12192000"/>
              <a:gd name="connsiteY4-90" fmla="*/ 1227734 h 1519634"/>
              <a:gd name="connsiteX5-91" fmla="*/ 12192000 w 12192000"/>
              <a:gd name="connsiteY5-92" fmla="*/ 0 h 1519634"/>
              <a:gd name="connsiteX0-93" fmla="*/ 12192000 w 12192000"/>
              <a:gd name="connsiteY0-94" fmla="*/ 0 h 1519634"/>
              <a:gd name="connsiteX1-95" fmla="*/ 12192000 w 12192000"/>
              <a:gd name="connsiteY1-96" fmla="*/ 1519634 h 1519634"/>
              <a:gd name="connsiteX2-97" fmla="*/ 0 w 12192000"/>
              <a:gd name="connsiteY2-98" fmla="*/ 1519634 h 1519634"/>
              <a:gd name="connsiteX3-99" fmla="*/ 3810 w 12192000"/>
              <a:gd name="connsiteY3-100" fmla="*/ 628674 h 1519634"/>
              <a:gd name="connsiteX4-101" fmla="*/ 5319640 w 12192000"/>
              <a:gd name="connsiteY4-102" fmla="*/ 1227734 h 1519634"/>
              <a:gd name="connsiteX5-103" fmla="*/ 12192000 w 12192000"/>
              <a:gd name="connsiteY5-104" fmla="*/ 0 h 1519634"/>
              <a:gd name="connsiteX0-105" fmla="*/ 12192000 w 12192000"/>
              <a:gd name="connsiteY0-106" fmla="*/ 0 h 1519634"/>
              <a:gd name="connsiteX1-107" fmla="*/ 12192000 w 12192000"/>
              <a:gd name="connsiteY1-108" fmla="*/ 1519634 h 1519634"/>
              <a:gd name="connsiteX2-109" fmla="*/ 0 w 12192000"/>
              <a:gd name="connsiteY2-110" fmla="*/ 1519634 h 1519634"/>
              <a:gd name="connsiteX3-111" fmla="*/ 3810 w 12192000"/>
              <a:gd name="connsiteY3-112" fmla="*/ 628674 h 1519634"/>
              <a:gd name="connsiteX4-113" fmla="*/ 5319640 w 12192000"/>
              <a:gd name="connsiteY4-114" fmla="*/ 1227734 h 1519634"/>
              <a:gd name="connsiteX5-115" fmla="*/ 12192000 w 12192000"/>
              <a:gd name="connsiteY5-116" fmla="*/ 0 h 1519634"/>
              <a:gd name="connsiteX0-117" fmla="*/ 12198096 w 12198096"/>
              <a:gd name="connsiteY0-118" fmla="*/ 0 h 1325451"/>
              <a:gd name="connsiteX1-119" fmla="*/ 12192000 w 12198096"/>
              <a:gd name="connsiteY1-120" fmla="*/ 1325451 h 1325451"/>
              <a:gd name="connsiteX2-121" fmla="*/ 0 w 12198096"/>
              <a:gd name="connsiteY2-122" fmla="*/ 1325451 h 1325451"/>
              <a:gd name="connsiteX3-123" fmla="*/ 3810 w 12198096"/>
              <a:gd name="connsiteY3-124" fmla="*/ 434491 h 1325451"/>
              <a:gd name="connsiteX4-125" fmla="*/ 5319640 w 12198096"/>
              <a:gd name="connsiteY4-126" fmla="*/ 1033551 h 1325451"/>
              <a:gd name="connsiteX5-127" fmla="*/ 12198096 w 12198096"/>
              <a:gd name="connsiteY5-128" fmla="*/ 0 h 1325451"/>
              <a:gd name="connsiteX0-129" fmla="*/ 12198096 w 12198096"/>
              <a:gd name="connsiteY0-130" fmla="*/ 0 h 1325451"/>
              <a:gd name="connsiteX1-131" fmla="*/ 12192000 w 12198096"/>
              <a:gd name="connsiteY1-132" fmla="*/ 1325451 h 1325451"/>
              <a:gd name="connsiteX2-133" fmla="*/ 0 w 12198096"/>
              <a:gd name="connsiteY2-134" fmla="*/ 1325451 h 1325451"/>
              <a:gd name="connsiteX3-135" fmla="*/ 3810 w 12198096"/>
              <a:gd name="connsiteY3-136" fmla="*/ 434491 h 1325451"/>
              <a:gd name="connsiteX4-137" fmla="*/ 5325736 w 12198096"/>
              <a:gd name="connsiteY4-138" fmla="*/ 978070 h 1325451"/>
              <a:gd name="connsiteX5-139" fmla="*/ 12198096 w 12198096"/>
              <a:gd name="connsiteY5-140" fmla="*/ 0 h 13254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198096" h="1325451">
                <a:moveTo>
                  <a:pt x="12198096" y="0"/>
                </a:moveTo>
                <a:lnTo>
                  <a:pt x="12192000" y="1325451"/>
                </a:lnTo>
                <a:lnTo>
                  <a:pt x="0" y="1325451"/>
                </a:lnTo>
                <a:lnTo>
                  <a:pt x="3810" y="434491"/>
                </a:lnTo>
                <a:cubicBezTo>
                  <a:pt x="1718603" y="876908"/>
                  <a:pt x="3533473" y="963319"/>
                  <a:pt x="5325736" y="978070"/>
                </a:cubicBezTo>
                <a:cubicBezTo>
                  <a:pt x="7351518" y="925603"/>
                  <a:pt x="10633603" y="731550"/>
                  <a:pt x="12198096" y="0"/>
                </a:cubicBezTo>
                <a:close/>
              </a:path>
            </a:pathLst>
          </a:custGeom>
          <a:gradFill flip="none" rotWithShape="1">
            <a:gsLst>
              <a:gs pos="100000">
                <a:srgbClr val="005BBB"/>
              </a:gs>
              <a:gs pos="0">
                <a:schemeClr val="accent1">
                  <a:alpha val="8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nvGrpSpPr>
          <p:cNvPr id="15" name="图形 3"/>
          <p:cNvGrpSpPr/>
          <p:nvPr userDrawn="1"/>
        </p:nvGrpSpPr>
        <p:grpSpPr>
          <a:xfrm>
            <a:off x="10715395" y="459189"/>
            <a:ext cx="807160" cy="863455"/>
            <a:chOff x="3342957" y="689084"/>
            <a:chExt cx="5379904" cy="5755119"/>
          </a:xfrm>
          <a:solidFill>
            <a:schemeClr val="accent1"/>
          </a:solidFill>
        </p:grpSpPr>
        <p:sp>
          <p:nvSpPr>
            <p:cNvPr id="16" name="任意多边形: 形状 15"/>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17" name="任意多边形: 形状 16"/>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18" name="任意多边形: 形状 17"/>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19" name="任意多边形: 形状 18"/>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20" name="任意多边形: 形状 19"/>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21" name="任意多边形: 形状 20"/>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22" name="任意多边形: 形状 21"/>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23" name="任意多边形: 形状 22"/>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24" name="任意多边形: 形状 23"/>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25" name="任意多边形: 形状 24"/>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26" name="任意多边形: 形状 25"/>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27" name="任意多边形: 形状 26"/>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28" name="任意多边形: 形状 27"/>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29" name="任意多边形: 形状 28"/>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30" name="任意多边形: 形状 29"/>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31" name="任意多边形: 形状 30"/>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32" name="任意多边形: 形状 31"/>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33" name="任意多边形: 形状 32"/>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34" name="任意多边形: 形状 33"/>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35" name="任意多边形: 形状 34"/>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36" name="任意多边形: 形状 35"/>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37" name="任意多边形: 形状 36"/>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38" name="任意多边形: 形状 37"/>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39" name="任意多边形: 形状 38"/>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40" name="任意多边形: 形状 39"/>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41" name="任意多边形: 形状 40"/>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42" name="任意多边形: 形状 41"/>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43" name="任意多边形: 形状 42"/>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44" name="任意多边形: 形状 43"/>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45" name="任意多边形: 形状 44"/>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46" name="任意多边形: 形状 45"/>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47" name="任意多边形: 形状 46"/>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48" name="任意多边形: 形状 47"/>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49" name="任意多边形: 形状 48"/>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3.png"/><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4.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17.png"/><Relationship Id="rId7" Type="http://schemas.openxmlformats.org/officeDocument/2006/relationships/tags" Target="../tags/tag24.xml"/><Relationship Id="rId6" Type="http://schemas.openxmlformats.org/officeDocument/2006/relationships/image" Target="../media/image16.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15.png"/><Relationship Id="rId11" Type="http://schemas.openxmlformats.org/officeDocument/2006/relationships/slideLayout" Target="../slideLayouts/slideLayout15.xml"/><Relationship Id="rId10" Type="http://schemas.openxmlformats.org/officeDocument/2006/relationships/image" Target="../media/image18.png"/><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20.png"/><Relationship Id="rId7" Type="http://schemas.openxmlformats.org/officeDocument/2006/relationships/tags" Target="../tags/tag31.xml"/><Relationship Id="rId6" Type="http://schemas.openxmlformats.org/officeDocument/2006/relationships/image" Target="../media/image19.png"/><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23.png"/><Relationship Id="rId5" Type="http://schemas.openxmlformats.org/officeDocument/2006/relationships/tags" Target="../tags/tag34.xml"/><Relationship Id="rId4" Type="http://schemas.openxmlformats.org/officeDocument/2006/relationships/image" Target="../media/image22.png"/><Relationship Id="rId3" Type="http://schemas.openxmlformats.org/officeDocument/2006/relationships/tags" Target="../tags/tag33.xml"/><Relationship Id="rId2" Type="http://schemas.openxmlformats.org/officeDocument/2006/relationships/image" Target="../media/image21.png"/><Relationship Id="rId12" Type="http://schemas.openxmlformats.org/officeDocument/2006/relationships/slideLayout" Target="../slideLayouts/slideLayout15.xml"/><Relationship Id="rId11" Type="http://schemas.openxmlformats.org/officeDocument/2006/relationships/image" Target="../media/image25.png"/><Relationship Id="rId10" Type="http://schemas.openxmlformats.org/officeDocument/2006/relationships/tags" Target="../tags/tag37.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9.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tags" Target="../tags/tag42.xml"/><Relationship Id="rId4" Type="http://schemas.openxmlformats.org/officeDocument/2006/relationships/image" Target="../media/image27.png"/><Relationship Id="rId3" Type="http://schemas.openxmlformats.org/officeDocument/2006/relationships/tags" Target="../tags/tag41.xml"/><Relationship Id="rId2" Type="http://schemas.openxmlformats.org/officeDocument/2006/relationships/image" Target="../media/image26.png"/><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5.png"/><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7.png"/><Relationship Id="rId3" Type="http://schemas.openxmlformats.org/officeDocument/2006/relationships/tags" Target="../tags/tag12.xml"/><Relationship Id="rId2" Type="http://schemas.openxmlformats.org/officeDocument/2006/relationships/image" Target="../media/image6.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9.png"/><Relationship Id="rId3" Type="http://schemas.openxmlformats.org/officeDocument/2006/relationships/tags" Target="../tags/tag14.xml"/><Relationship Id="rId2" Type="http://schemas.openxmlformats.org/officeDocument/2006/relationships/image" Target="../media/image8.png"/><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1.png"/><Relationship Id="rId3" Type="http://schemas.openxmlformats.org/officeDocument/2006/relationships/tags" Target="../tags/tag16.xml"/><Relationship Id="rId2" Type="http://schemas.openxmlformats.org/officeDocument/2006/relationships/image" Target="../media/image10.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222038" y="579224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 name="椭圆 6"/>
          <p:cNvSpPr/>
          <p:nvPr/>
        </p:nvSpPr>
        <p:spPr>
          <a:xfrm>
            <a:off x="4825750"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椭圆 7"/>
          <p:cNvSpPr/>
          <p:nvPr/>
        </p:nvSpPr>
        <p:spPr>
          <a:xfrm>
            <a:off x="7146086"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文本占位符 1"/>
          <p:cNvSpPr>
            <a:spLocks noGrp="1"/>
          </p:cNvSpPr>
          <p:nvPr>
            <p:ph type="body" sz="quarter" idx="10"/>
          </p:nvPr>
        </p:nvSpPr>
        <p:spPr>
          <a:xfrm>
            <a:off x="3312165" y="4221066"/>
            <a:ext cx="5567680" cy="645160"/>
          </a:xfrm>
        </p:spPr>
        <p:txBody>
          <a:bodyPr/>
          <a:lstStyle/>
          <a:p>
            <a:pPr marL="0" indent="0" algn="ctr">
              <a:buNone/>
            </a:pPr>
            <a:r>
              <a:rPr lang="en-US" altLang="zh-CN" i="1" dirty="0">
                <a:solidFill>
                  <a:srgbClr val="007DBE"/>
                </a:solidFill>
                <a:latin typeface="Cascadia Mono SemiLight" panose="020B0609020000020004" charset="0"/>
                <a:cs typeface="Cascadia Mono SemiLight" panose="020B0609020000020004" charset="0"/>
                <a:sym typeface="+mn-ea"/>
              </a:rPr>
              <a:t>Machine learning</a:t>
            </a:r>
            <a:endParaRPr lang="zh-CN" altLang="en-US" dirty="0">
              <a:latin typeface="Cascadia Mono SemiLight" panose="020B0609020000020004" charset="0"/>
              <a:cs typeface="Cascadia Mono SemiLight" panose="020B0609020000020004" charset="0"/>
            </a:endParaRPr>
          </a:p>
        </p:txBody>
      </p:sp>
      <p:sp>
        <p:nvSpPr>
          <p:cNvPr id="12" name="文本占位符 11"/>
          <p:cNvSpPr>
            <a:spLocks noGrp="1"/>
          </p:cNvSpPr>
          <p:nvPr>
            <p:ph type="body" sz="quarter" idx="12"/>
          </p:nvPr>
        </p:nvSpPr>
        <p:spPr/>
        <p:txBody>
          <a:bodyPr/>
          <a:lstStyle/>
          <a:p>
            <a:pPr algn="ctr"/>
            <a:r>
              <a:rPr lang="en-US" altLang="zh-CN" b="1" dirty="0" smtClean="0">
                <a:solidFill>
                  <a:schemeClr val="bg1"/>
                </a:solidFill>
                <a:latin typeface="Century Gothic" panose="020B0502020202020204" pitchFamily="34" charset="0"/>
                <a:sym typeface="+mn-ea"/>
              </a:rPr>
              <a:t>Tian-Shuang Wu</a:t>
            </a:r>
            <a:endParaRPr lang="en-US" altLang="zh-CN" b="1" dirty="0" smtClean="0">
              <a:solidFill>
                <a:schemeClr val="bg1"/>
              </a:solidFill>
              <a:latin typeface="Century Gothic" panose="020B0502020202020204" pitchFamily="34" charset="0"/>
              <a:sym typeface="+mn-ea"/>
            </a:endParaRPr>
          </a:p>
        </p:txBody>
      </p:sp>
      <p:sp>
        <p:nvSpPr>
          <p:cNvPr id="9" name="文本框 8"/>
          <p:cNvSpPr txBox="1"/>
          <p:nvPr/>
        </p:nvSpPr>
        <p:spPr>
          <a:xfrm>
            <a:off x="1621265" y="4966495"/>
            <a:ext cx="9261889" cy="645160"/>
          </a:xfrm>
          <a:prstGeom prst="rect">
            <a:avLst/>
          </a:prstGeom>
          <a:noFill/>
        </p:spPr>
        <p:txBody>
          <a:bodyPr wrap="square" rtlCol="0">
            <a:spAutoFit/>
          </a:bodyPr>
          <a:lstStyle/>
          <a:p>
            <a:pPr algn="ctr"/>
            <a:r>
              <a:rPr b="1" dirty="0" smtClean="0">
                <a:gradFill>
                  <a:gsLst>
                    <a:gs pos="50000">
                      <a:schemeClr val="tx1">
                        <a:lumMod val="65000"/>
                        <a:lumOff val="35000"/>
                      </a:schemeClr>
                    </a:gs>
                    <a:gs pos="50000">
                      <a:schemeClr val="tx1">
                        <a:lumMod val="95000"/>
                        <a:lumOff val="5000"/>
                      </a:schemeClr>
                    </a:gs>
                  </a:gsLst>
                  <a:lin ang="5400000" scaled="1"/>
                </a:gradFill>
                <a:latin typeface="Consolas" panose="020B0609020204030204" charset="0"/>
                <a:cs typeface="Consolas" panose="020B0609020204030204" charset="0"/>
                <a:sym typeface="+mn-ea"/>
              </a:rPr>
              <a:t>Compressing Models with Few Samples: Mimicking then Replacing</a:t>
            </a:r>
            <a:endParaRPr b="1" dirty="0" smtClean="0">
              <a:gradFill>
                <a:gsLst>
                  <a:gs pos="50000">
                    <a:schemeClr val="tx1">
                      <a:lumMod val="65000"/>
                      <a:lumOff val="35000"/>
                    </a:schemeClr>
                  </a:gs>
                  <a:gs pos="50000">
                    <a:schemeClr val="tx1">
                      <a:lumMod val="95000"/>
                      <a:lumOff val="5000"/>
                    </a:schemeClr>
                  </a:gs>
                </a:gsLst>
                <a:lin ang="5400000" scaled="1"/>
              </a:gradFill>
              <a:latin typeface="Consolas" panose="020B0609020204030204" charset="0"/>
              <a:cs typeface="Consolas" panose="020B0609020204030204" charset="0"/>
            </a:endParaRPr>
          </a:p>
          <a:p>
            <a:pPr algn="ctr"/>
            <a:endParaRPr lang="zh-CN" altLang="en-US" dirty="0">
              <a:latin typeface="Consolas" panose="020B0609020204030204" charset="0"/>
              <a:cs typeface="Consolas" panose="020B0609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ym typeface="+mn-lt"/>
              </a:rPr>
              <a:t>03</a:t>
            </a:r>
            <a:endParaRPr lang="zh-CN" altLang="en-US" dirty="0">
              <a:sym typeface="+mn-lt"/>
            </a:endParaRPr>
          </a:p>
        </p:txBody>
      </p:sp>
      <p:sp>
        <p:nvSpPr>
          <p:cNvPr id="5" name="标题 4"/>
          <p:cNvSpPr>
            <a:spLocks noGrp="1"/>
          </p:cNvSpPr>
          <p:nvPr>
            <p:ph type="title"/>
          </p:nvPr>
        </p:nvSpPr>
        <p:spPr>
          <a:xfrm>
            <a:off x="5795645" y="2527935"/>
            <a:ext cx="5386070" cy="552450"/>
          </a:xfrm>
        </p:spPr>
        <p:txBody>
          <a:bodyPr/>
          <a:lstStyle/>
          <a:p>
            <a:r>
              <a:rPr lang="en-US" altLang="zh-CN" dirty="0">
                <a:latin typeface="Arial Black" panose="020B0A04020102020204" charset="0"/>
                <a:ea typeface="宋体" panose="02010600030101010101" pitchFamily="2" charset="-122"/>
                <a:cs typeface="Arial Black" panose="020B0A04020102020204" charset="0"/>
                <a:sym typeface="+mn-lt"/>
              </a:rPr>
              <a:t>MIR</a:t>
            </a:r>
            <a:endParaRPr lang="en-US" altLang="zh-CN" dirty="0">
              <a:latin typeface="Arial Black" panose="020B0A04020102020204" charset="0"/>
              <a:ea typeface="宋体" panose="02010600030101010101" pitchFamily="2" charset="-122"/>
              <a:cs typeface="Arial Black" panose="020B0A04020102020204" charset="0"/>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MIR</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604645"/>
            <a:ext cx="6035040" cy="521970"/>
          </a:xfrm>
          <a:prstGeom prst="rect">
            <a:avLst/>
          </a:prstGeom>
          <a:noFill/>
        </p:spPr>
        <p:txBody>
          <a:bodyPr wrap="square" rtlCol="0" anchor="t">
            <a:spAutoFit/>
          </a:bodyPr>
          <a:p>
            <a:r>
              <a:rPr lang="en-US" altLang="zh-CN" sz="2800"/>
              <a:t>To abolish the layer-wise scheme</a:t>
            </a:r>
            <a:endParaRPr lang="en-US" altLang="zh-CN" sz="2800"/>
          </a:p>
        </p:txBody>
      </p:sp>
      <p:sp>
        <p:nvSpPr>
          <p:cNvPr id="5" name="文本框 4"/>
          <p:cNvSpPr txBox="1"/>
          <p:nvPr/>
        </p:nvSpPr>
        <p:spPr>
          <a:xfrm>
            <a:off x="1050290" y="2213610"/>
            <a:ext cx="8727440" cy="645160"/>
          </a:xfrm>
          <a:prstGeom prst="rect">
            <a:avLst/>
          </a:prstGeom>
          <a:noFill/>
        </p:spPr>
        <p:txBody>
          <a:bodyPr wrap="square" rtlCol="0" anchor="t">
            <a:spAutoFit/>
          </a:bodyPr>
          <a:p>
            <a:pPr indent="0">
              <a:buFont typeface="Arial" panose="020B0604020202020204" pitchFamily="34" charset="0"/>
              <a:buNone/>
            </a:pPr>
            <a:r>
              <a:rPr lang="en-US" altLang="zh-CN"/>
              <a:t>Previous           uses a layer-wise reconstruction manner to resume 				         the representation ability of each layer</a:t>
            </a:r>
            <a:endParaRPr lang="en-US" altLang="zh-CN"/>
          </a:p>
        </p:txBody>
      </p:sp>
      <p:pic>
        <p:nvPicPr>
          <p:cNvPr id="4" name="图片 3"/>
          <p:cNvPicPr>
            <a:picLocks noChangeAspect="1"/>
          </p:cNvPicPr>
          <p:nvPr>
            <p:custDataLst>
              <p:tags r:id="rId1"/>
            </p:custDataLst>
          </p:nvPr>
        </p:nvPicPr>
        <p:blipFill>
          <a:blip r:embed="rId2"/>
          <a:srcRect l="18975" r="23001"/>
          <a:stretch>
            <a:fillRect/>
          </a:stretch>
        </p:blipFill>
        <p:spPr>
          <a:xfrm>
            <a:off x="2580005" y="2858770"/>
            <a:ext cx="2516505" cy="596900"/>
          </a:xfrm>
          <a:prstGeom prst="rect">
            <a:avLst/>
          </a:prstGeom>
        </p:spPr>
      </p:pic>
      <p:pic>
        <p:nvPicPr>
          <p:cNvPr id="6" name="图片 5"/>
          <p:cNvPicPr>
            <a:picLocks noChangeAspect="1"/>
          </p:cNvPicPr>
          <p:nvPr>
            <p:custDataLst>
              <p:tags r:id="rId3"/>
            </p:custDataLst>
          </p:nvPr>
        </p:nvPicPr>
        <p:blipFill>
          <a:blip r:embed="rId4"/>
          <a:srcRect l="8810" r="27003" b="5625"/>
          <a:stretch>
            <a:fillRect/>
          </a:stretch>
        </p:blipFill>
        <p:spPr>
          <a:xfrm>
            <a:off x="3195955" y="3334385"/>
            <a:ext cx="2706370" cy="479425"/>
          </a:xfrm>
          <a:prstGeom prst="rect">
            <a:avLst/>
          </a:prstGeom>
        </p:spPr>
      </p:pic>
      <p:sp>
        <p:nvSpPr>
          <p:cNvPr id="8" name="文本框 7"/>
          <p:cNvSpPr txBox="1"/>
          <p:nvPr/>
        </p:nvSpPr>
        <p:spPr>
          <a:xfrm>
            <a:off x="1050290" y="4005580"/>
            <a:ext cx="9871710" cy="2306955"/>
          </a:xfrm>
          <a:prstGeom prst="rect">
            <a:avLst/>
          </a:prstGeom>
          <a:noFill/>
        </p:spPr>
        <p:txBody>
          <a:bodyPr wrap="square" rtlCol="0" anchor="t">
            <a:spAutoFit/>
          </a:bodyPr>
          <a:p>
            <a:r>
              <a:rPr lang="en-US" altLang="zh-CN"/>
              <a:t>Problem           </a:t>
            </a:r>
            <a:r>
              <a:rPr lang="zh-CN" altLang="en-US"/>
              <a:t>With some</a:t>
            </a:r>
            <a:r>
              <a:rPr lang="en-US" altLang="zh-CN"/>
              <a:t> </a:t>
            </a:r>
            <a:r>
              <a:rPr lang="zh-CN" altLang="en-US"/>
              <a:t>channels pruned, the output</a:t>
            </a:r>
            <a:r>
              <a:rPr lang="en-US" altLang="zh-CN"/>
              <a:t> </a:t>
            </a:r>
            <a:r>
              <a:rPr lang="zh-CN" altLang="en-US"/>
              <a:t>dimensionality of layer l </a:t>
            </a:r>
            <a:endParaRPr lang="zh-CN" altLang="en-US"/>
          </a:p>
          <a:p>
            <a:pPr marL="914400" lvl="2" indent="457200"/>
            <a:r>
              <a:rPr lang="en-US" altLang="zh-CN"/>
              <a:t> </a:t>
            </a:r>
            <a:r>
              <a:rPr lang="zh-CN" altLang="en-US"/>
              <a:t>willchange and cause a</a:t>
            </a:r>
            <a:r>
              <a:rPr lang="en-US" altLang="zh-CN"/>
              <a:t> </a:t>
            </a:r>
            <a:r>
              <a:rPr lang="zh-CN" altLang="en-US"/>
              <a:t>dimension mismatch issue.</a:t>
            </a:r>
            <a:endParaRPr lang="zh-CN" altLang="en-US"/>
          </a:p>
          <a:p>
            <a:pPr marL="914400" lvl="2" indent="457200"/>
            <a:endParaRPr lang="zh-CN" altLang="en-US"/>
          </a:p>
          <a:p>
            <a:pPr marL="914400" lvl="2" indent="457200"/>
            <a:r>
              <a:rPr lang="zh-CN" altLang="en-US"/>
              <a:t>Apart from the dimensionality issue, this layer-wise </a:t>
            </a:r>
            <a:endParaRPr lang="zh-CN" altLang="en-US"/>
          </a:p>
          <a:p>
            <a:pPr marL="914400" lvl="2" indent="457200"/>
            <a:r>
              <a:rPr lang="zh-CN" altLang="en-US"/>
              <a:t>re-construction framework suffers from error accumulation</a:t>
            </a:r>
            <a:endParaRPr lang="zh-CN" altLang="en-US"/>
          </a:p>
          <a:p>
            <a:pPr marL="914400" lvl="2" indent="457200"/>
            <a:endParaRPr lang="zh-CN" altLang="en-US"/>
          </a:p>
          <a:p>
            <a:pPr marL="914400" lvl="2" indent="457200"/>
            <a:r>
              <a:rPr lang="en-US" altLang="zh-CN"/>
              <a:t>R</a:t>
            </a:r>
            <a:r>
              <a:rPr lang="zh-CN" altLang="en-US"/>
              <a:t>ecent and effective pruning approaches render existing layer-wise few-</a:t>
            </a:r>
            <a:endParaRPr lang="zh-CN" altLang="en-US"/>
          </a:p>
          <a:p>
            <a:pPr marL="914400" lvl="2" indent="457200"/>
            <a:r>
              <a:rPr lang="zh-CN" altLang="en-US"/>
              <a:t>shot compression scheme unusable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MIR</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2115820"/>
            <a:ext cx="5045075" cy="521970"/>
          </a:xfrm>
          <a:prstGeom prst="rect">
            <a:avLst/>
          </a:prstGeom>
          <a:noFill/>
        </p:spPr>
        <p:txBody>
          <a:bodyPr wrap="square" rtlCol="0" anchor="t">
            <a:spAutoFit/>
          </a:bodyPr>
          <a:p>
            <a:r>
              <a:rPr lang="en-US" altLang="zh-CN" sz="2800"/>
              <a:t>Mimicking then Replacing</a:t>
            </a:r>
            <a:endParaRPr lang="en-US" altLang="zh-CN" sz="2800"/>
          </a:p>
        </p:txBody>
      </p:sp>
      <p:sp>
        <p:nvSpPr>
          <p:cNvPr id="5" name="文本框 4"/>
          <p:cNvSpPr txBox="1"/>
          <p:nvPr/>
        </p:nvSpPr>
        <p:spPr>
          <a:xfrm>
            <a:off x="1050290" y="2753995"/>
            <a:ext cx="6591935" cy="3415030"/>
          </a:xfrm>
          <a:prstGeom prst="rect">
            <a:avLst/>
          </a:prstGeom>
          <a:noFill/>
        </p:spPr>
        <p:txBody>
          <a:bodyPr wrap="square" rtlCol="0" anchor="t">
            <a:spAutoFit/>
          </a:bodyPr>
          <a:p>
            <a:pPr marL="285750" indent="-285750">
              <a:buFont typeface="Arial" panose="020B0604020202020204" pitchFamily="34" charset="0"/>
              <a:buChar char="•"/>
            </a:pPr>
            <a:r>
              <a:rPr lang="en-US" altLang="zh-CN"/>
              <a:t>F</a:t>
            </a:r>
            <a:r>
              <a:rPr lang="zh-CN" altLang="en-US"/>
              <a:t>irst</a:t>
            </a:r>
            <a:r>
              <a:rPr lang="en-US" altLang="zh-CN"/>
              <a:t> </a:t>
            </a:r>
            <a:r>
              <a:rPr lang="zh-CN" altLang="en-US"/>
              <a:t>urges the pruned model to output the same feature representations as those of the original model for the same image</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T</a:t>
            </a:r>
            <a:r>
              <a:rPr lang="zh-CN" altLang="en-US"/>
              <a:t>hen replace the teacher</a:t>
            </a:r>
            <a:r>
              <a:rPr lang="en-US" altLang="zh-CN"/>
              <a:t>’</a:t>
            </a:r>
            <a:r>
              <a:rPr lang="zh-CN" altLang="en-US"/>
              <a:t>s backbone with the smaller student but keep the head unchanged</a:t>
            </a:r>
            <a:r>
              <a:rPr lang="en-US" altLang="zh-CN"/>
              <a:t> </a:t>
            </a:r>
            <a:r>
              <a:rPr lang="zh-CN" altLang="en-US"/>
              <a:t>to obtain the final compressed model</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We follow the</a:t>
            </a:r>
            <a:r>
              <a:rPr lang="en-US" altLang="zh-CN"/>
              <a:t> </a:t>
            </a:r>
            <a:r>
              <a:rPr lang="zh-CN" altLang="en-US"/>
              <a:t>feature mimicking idea of LSHKD, but allows mor</a:t>
            </a:r>
            <a:r>
              <a:rPr lang="en-US" altLang="zh-CN"/>
              <a:t>e </a:t>
            </a:r>
            <a:r>
              <a:rPr lang="zh-CN" altLang="en-US"/>
              <a:t>freedom in choosing the layer for feature mimicking (i.e.,mimicking features in one of the layers, but not necessarily</a:t>
            </a:r>
            <a:r>
              <a:rPr lang="en-US" altLang="zh-CN"/>
              <a:t> </a:t>
            </a:r>
            <a:r>
              <a:rPr lang="zh-CN" altLang="en-US"/>
              <a:t>the penultimate layer).</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Mimicking features before pooling</a:t>
            </a:r>
            <a:endParaRPr lang="zh-CN" altLang="en-US"/>
          </a:p>
        </p:txBody>
      </p:sp>
      <p:sp>
        <p:nvSpPr>
          <p:cNvPr id="4" name="文本框 3"/>
          <p:cNvSpPr txBox="1"/>
          <p:nvPr/>
        </p:nvSpPr>
        <p:spPr>
          <a:xfrm>
            <a:off x="574040" y="1224280"/>
            <a:ext cx="10068560" cy="645160"/>
          </a:xfrm>
          <a:prstGeom prst="rect">
            <a:avLst/>
          </a:prstGeom>
          <a:noFill/>
        </p:spPr>
        <p:txBody>
          <a:bodyPr wrap="square" rtlCol="0" anchor="t">
            <a:spAutoFit/>
          </a:bodyPr>
          <a:p>
            <a:r>
              <a:rPr lang="en-US" altLang="zh-CN"/>
              <a:t>To find </a:t>
            </a:r>
            <a:r>
              <a:rPr lang="zh-CN" altLang="en-US"/>
              <a:t>a new few-sample pruning paradigm that is both general (i.e., applicable to all sorts</a:t>
            </a:r>
            <a:r>
              <a:rPr lang="en-US" altLang="zh-CN"/>
              <a:t> </a:t>
            </a:r>
            <a:r>
              <a:rPr lang="zh-CN" altLang="en-US"/>
              <a:t>of pruning schemes and network architectures) and highly</a:t>
            </a:r>
            <a:r>
              <a:rPr lang="en-US" altLang="zh-CN"/>
              <a:t> </a:t>
            </a:r>
            <a:r>
              <a:rPr lang="zh-CN" altLang="en-US"/>
              <a:t>accurate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7894320" y="4677410"/>
            <a:ext cx="2990850" cy="393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ym typeface="+mn-lt"/>
              </a:rPr>
              <a:t>04</a:t>
            </a:r>
            <a:endParaRPr lang="zh-CN" altLang="en-US" dirty="0">
              <a:sym typeface="+mn-lt"/>
            </a:endParaRPr>
          </a:p>
        </p:txBody>
      </p:sp>
      <p:sp>
        <p:nvSpPr>
          <p:cNvPr id="5" name="标题 4"/>
          <p:cNvSpPr>
            <a:spLocks noGrp="1"/>
          </p:cNvSpPr>
          <p:nvPr>
            <p:ph type="title"/>
          </p:nvPr>
        </p:nvSpPr>
        <p:spPr>
          <a:xfrm>
            <a:off x="5795645" y="2527935"/>
            <a:ext cx="5386070" cy="552450"/>
          </a:xfrm>
        </p:spPr>
        <p:txBody>
          <a:bodyPr/>
          <a:lstStyle/>
          <a:p>
            <a:r>
              <a:rPr lang="en-US" altLang="zh-CN" dirty="0">
                <a:latin typeface="Arial Black" panose="020B0A04020102020204" charset="0"/>
                <a:ea typeface="宋体" panose="02010600030101010101" pitchFamily="2" charset="-122"/>
                <a:cs typeface="Arial Black" panose="020B0A04020102020204" charset="0"/>
                <a:sym typeface="+mn-lt"/>
              </a:rPr>
              <a:t>Experiment</a:t>
            </a:r>
            <a:endParaRPr lang="en-US" altLang="zh-CN" dirty="0">
              <a:latin typeface="Arial Black" panose="020B0A04020102020204" charset="0"/>
              <a:ea typeface="宋体" panose="02010600030101010101" pitchFamily="2" charset="-122"/>
              <a:cs typeface="Arial Black" panose="020B0A04020102020204" charset="0"/>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Experiment</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869440"/>
            <a:ext cx="2523490" cy="521970"/>
          </a:xfrm>
          <a:prstGeom prst="rect">
            <a:avLst/>
          </a:prstGeom>
          <a:noFill/>
        </p:spPr>
        <p:txBody>
          <a:bodyPr wrap="square" rtlCol="0" anchor="t">
            <a:spAutoFit/>
          </a:bodyPr>
          <a:p>
            <a:r>
              <a:rPr lang="en-US" altLang="zh-CN" sz="2800"/>
              <a:t>Prepraration</a:t>
            </a:r>
            <a:endParaRPr lang="en-US" altLang="zh-CN" sz="2800"/>
          </a:p>
        </p:txBody>
      </p:sp>
      <p:sp>
        <p:nvSpPr>
          <p:cNvPr id="5" name="文本框 4"/>
          <p:cNvSpPr txBox="1"/>
          <p:nvPr/>
        </p:nvSpPr>
        <p:spPr>
          <a:xfrm>
            <a:off x="1050290" y="2507615"/>
            <a:ext cx="1674495" cy="1753235"/>
          </a:xfrm>
          <a:prstGeom prst="rect">
            <a:avLst/>
          </a:prstGeom>
          <a:noFill/>
        </p:spPr>
        <p:txBody>
          <a:bodyPr wrap="square" rtlCol="0" anchor="t">
            <a:spAutoFit/>
          </a:bodyPr>
          <a:p>
            <a:pPr marL="285750" indent="-285750">
              <a:buFont typeface="Arial" panose="020B0604020202020204" pitchFamily="34" charset="0"/>
              <a:buChar char="•"/>
            </a:pPr>
            <a:r>
              <a:rPr lang="en-US" altLang="zh-CN"/>
              <a:t>BP</a:t>
            </a:r>
            <a:endParaRPr lang="en-US" altLang="zh-CN"/>
          </a:p>
          <a:p>
            <a:pPr marL="285750" indent="-285750">
              <a:buFont typeface="Arial" panose="020B0604020202020204" pitchFamily="34" charset="0"/>
              <a:buChar char="•"/>
            </a:pPr>
            <a:r>
              <a:rPr lang="en-US" altLang="zh-CN"/>
              <a:t>KD</a:t>
            </a:r>
            <a:endParaRPr lang="en-US" altLang="zh-CN"/>
          </a:p>
          <a:p>
            <a:pPr marL="285750" indent="-285750">
              <a:buFont typeface="Arial" panose="020B0604020202020204" pitchFamily="34" charset="0"/>
              <a:buChar char="•"/>
            </a:pPr>
            <a:r>
              <a:rPr lang="en-US" altLang="zh-CN"/>
              <a:t>FSKD</a:t>
            </a:r>
            <a:endParaRPr lang="en-US" altLang="zh-CN"/>
          </a:p>
          <a:p>
            <a:pPr marL="285750" indent="-285750">
              <a:buFont typeface="Arial" panose="020B0604020202020204" pitchFamily="34" charset="0"/>
              <a:buChar char="•"/>
            </a:pPr>
            <a:r>
              <a:rPr lang="en-US" altLang="zh-CN"/>
              <a:t>CD</a:t>
            </a:r>
            <a:endParaRPr lang="en-US" altLang="zh-CN"/>
          </a:p>
          <a:p>
            <a:pPr marL="285750" indent="-285750">
              <a:buFont typeface="Arial" panose="020B0604020202020204" pitchFamily="34" charset="0"/>
              <a:buChar char="•"/>
            </a:pPr>
            <a:r>
              <a:rPr lang="en-US" altLang="zh-CN"/>
              <a:t>MIRbefore</a:t>
            </a:r>
            <a:endParaRPr lang="en-US" altLang="zh-CN"/>
          </a:p>
          <a:p>
            <a:pPr marL="285750" indent="-285750">
              <a:buFont typeface="Arial" panose="020B0604020202020204" pitchFamily="34" charset="0"/>
              <a:buChar char="•"/>
            </a:pPr>
            <a:r>
              <a:rPr lang="en-US" altLang="zh-CN"/>
              <a:t>MIRafter</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05410" y="4312285"/>
            <a:ext cx="2560955" cy="1564005"/>
          </a:xfrm>
          <a:prstGeom prst="rect">
            <a:avLst/>
          </a:prstGeom>
        </p:spPr>
      </p:pic>
      <p:cxnSp>
        <p:nvCxnSpPr>
          <p:cNvPr id="2" name="肘形连接符 1"/>
          <p:cNvCxnSpPr/>
          <p:nvPr/>
        </p:nvCxnSpPr>
        <p:spPr>
          <a:xfrm>
            <a:off x="3896995" y="2750185"/>
            <a:ext cx="1646555" cy="1330325"/>
          </a:xfrm>
          <a:prstGeom prst="bentConnector3">
            <a:avLst>
              <a:gd name="adj1" fmla="val 50019"/>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连接符 7"/>
          <p:cNvCxnSpPr/>
          <p:nvPr/>
        </p:nvCxnSpPr>
        <p:spPr>
          <a:xfrm flipV="1">
            <a:off x="4719955" y="1615440"/>
            <a:ext cx="0" cy="1134745"/>
          </a:xfrm>
          <a:prstGeom prst="line">
            <a:avLst/>
          </a:prstGeom>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4719955" y="1615440"/>
            <a:ext cx="8001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custDataLst>
              <p:tags r:id="rId3"/>
            </p:custDataLst>
          </p:nvPr>
        </p:nvSpPr>
        <p:spPr>
          <a:xfrm>
            <a:off x="5649595" y="1374775"/>
            <a:ext cx="2134870" cy="459105"/>
          </a:xfrm>
          <a:prstGeom prst="rect">
            <a:avLst/>
          </a:prstGeom>
          <a:noFill/>
        </p:spPr>
        <p:txBody>
          <a:bodyPr wrap="square" rtlCol="0" anchor="t">
            <a:noAutofit/>
          </a:bodyPr>
          <a:p>
            <a:r>
              <a:rPr lang="en-US" altLang="zh-CN" sz="2400"/>
              <a:t>Effectiveness</a:t>
            </a:r>
            <a:endParaRPr lang="en-US" altLang="zh-CN" sz="2400"/>
          </a:p>
        </p:txBody>
      </p:sp>
      <p:sp>
        <p:nvSpPr>
          <p:cNvPr id="11" name="文本框 10"/>
          <p:cNvSpPr txBox="1"/>
          <p:nvPr>
            <p:custDataLst>
              <p:tags r:id="rId4"/>
            </p:custDataLst>
          </p:nvPr>
        </p:nvSpPr>
        <p:spPr>
          <a:xfrm>
            <a:off x="5649595" y="3856990"/>
            <a:ext cx="2508250" cy="459105"/>
          </a:xfrm>
          <a:prstGeom prst="rect">
            <a:avLst/>
          </a:prstGeom>
          <a:noFill/>
        </p:spPr>
        <p:txBody>
          <a:bodyPr wrap="square" rtlCol="0" anchor="t">
            <a:noAutofit/>
          </a:bodyPr>
          <a:p>
            <a:r>
              <a:rPr lang="en-US" altLang="zh-CN" sz="2400"/>
              <a:t>Generality</a:t>
            </a:r>
            <a:endParaRPr lang="en-US" altLang="zh-CN" sz="2400"/>
          </a:p>
        </p:txBody>
      </p:sp>
      <p:pic>
        <p:nvPicPr>
          <p:cNvPr id="12" name="图片 11"/>
          <p:cNvPicPr>
            <a:picLocks noChangeAspect="1"/>
          </p:cNvPicPr>
          <p:nvPr>
            <p:custDataLst>
              <p:tags r:id="rId5"/>
            </p:custDataLst>
          </p:nvPr>
        </p:nvPicPr>
        <p:blipFill>
          <a:blip r:embed="rId6"/>
          <a:stretch>
            <a:fillRect/>
          </a:stretch>
        </p:blipFill>
        <p:spPr>
          <a:xfrm>
            <a:off x="5757545" y="4316095"/>
            <a:ext cx="5831840" cy="1658620"/>
          </a:xfrm>
          <a:prstGeom prst="rect">
            <a:avLst/>
          </a:prstGeom>
        </p:spPr>
      </p:pic>
      <p:pic>
        <p:nvPicPr>
          <p:cNvPr id="14" name="图片 13"/>
          <p:cNvPicPr>
            <a:picLocks noChangeAspect="1"/>
          </p:cNvPicPr>
          <p:nvPr>
            <p:custDataLst>
              <p:tags r:id="rId7"/>
            </p:custDataLst>
          </p:nvPr>
        </p:nvPicPr>
        <p:blipFill>
          <a:blip r:embed="rId8"/>
          <a:srcRect l="1088" t="-685"/>
          <a:stretch>
            <a:fillRect/>
          </a:stretch>
        </p:blipFill>
        <p:spPr>
          <a:xfrm>
            <a:off x="5757545" y="1833880"/>
            <a:ext cx="6434455" cy="1724660"/>
          </a:xfrm>
          <a:prstGeom prst="rect">
            <a:avLst/>
          </a:prstGeom>
        </p:spPr>
      </p:pic>
      <p:pic>
        <p:nvPicPr>
          <p:cNvPr id="13" name="图片 12"/>
          <p:cNvPicPr>
            <a:picLocks noChangeAspect="1"/>
          </p:cNvPicPr>
          <p:nvPr>
            <p:custDataLst>
              <p:tags r:id="rId9"/>
            </p:custDataLst>
          </p:nvPr>
        </p:nvPicPr>
        <p:blipFill>
          <a:blip r:embed="rId10"/>
          <a:srcRect l="5238" t="11971" r="3705" b="1561"/>
          <a:stretch>
            <a:fillRect/>
          </a:stretch>
        </p:blipFill>
        <p:spPr>
          <a:xfrm>
            <a:off x="2506980" y="4614545"/>
            <a:ext cx="3711575" cy="2240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Experiment</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1050290" y="2507615"/>
            <a:ext cx="6096000" cy="368300"/>
          </a:xfrm>
          <a:prstGeom prst="rect">
            <a:avLst/>
          </a:prstGeom>
          <a:noFill/>
        </p:spPr>
        <p:txBody>
          <a:bodyPr wrap="square" rtlCol="0" anchor="t">
            <a:spAutoFit/>
          </a:bodyPr>
          <a:p>
            <a:pPr marL="285750" indent="-285750">
              <a:buFont typeface="Arial" panose="020B0604020202020204" pitchFamily="34" charset="0"/>
              <a:buChar char="•"/>
            </a:pPr>
            <a:endParaRPr lang="en-US" altLang="zh-CN"/>
          </a:p>
        </p:txBody>
      </p:sp>
      <p:cxnSp>
        <p:nvCxnSpPr>
          <p:cNvPr id="4" name="肘形连接符 3"/>
          <p:cNvCxnSpPr/>
          <p:nvPr>
            <p:custDataLst>
              <p:tags r:id="rId1"/>
            </p:custDataLst>
          </p:nvPr>
        </p:nvCxnSpPr>
        <p:spPr>
          <a:xfrm>
            <a:off x="1283970" y="3176905"/>
            <a:ext cx="1658620" cy="995680"/>
          </a:xfrm>
          <a:prstGeom prst="bentConnector3">
            <a:avLst>
              <a:gd name="adj1" fmla="val 50038"/>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2"/>
            </p:custDataLst>
          </p:nvPr>
        </p:nvCxnSpPr>
        <p:spPr>
          <a:xfrm flipV="1">
            <a:off x="2111375" y="2294255"/>
            <a:ext cx="0" cy="1134745"/>
          </a:xfrm>
          <a:prstGeom prst="line">
            <a:avLst/>
          </a:prstGeom>
        </p:spPr>
        <p:style>
          <a:lnRef idx="2">
            <a:schemeClr val="accent1"/>
          </a:lnRef>
          <a:fillRef idx="0">
            <a:srgbClr val="FFFFFF"/>
          </a:fillRef>
          <a:effectRef idx="0">
            <a:srgbClr val="FFFFFF"/>
          </a:effectRef>
          <a:fontRef idx="minor">
            <a:schemeClr val="tx1"/>
          </a:fontRef>
        </p:style>
      </p:cxnSp>
      <p:cxnSp>
        <p:nvCxnSpPr>
          <p:cNvPr id="9" name="直接箭头连接符 8"/>
          <p:cNvCxnSpPr/>
          <p:nvPr>
            <p:custDataLst>
              <p:tags r:id="rId3"/>
            </p:custDataLst>
          </p:nvPr>
        </p:nvCxnSpPr>
        <p:spPr>
          <a:xfrm>
            <a:off x="2111375" y="2294255"/>
            <a:ext cx="8001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custDataLst>
              <p:tags r:id="rId4"/>
            </p:custDataLst>
          </p:nvPr>
        </p:nvSpPr>
        <p:spPr>
          <a:xfrm>
            <a:off x="3103880" y="2065020"/>
            <a:ext cx="4351020" cy="459105"/>
          </a:xfrm>
          <a:prstGeom prst="rect">
            <a:avLst/>
          </a:prstGeom>
          <a:noFill/>
        </p:spPr>
        <p:txBody>
          <a:bodyPr wrap="square" rtlCol="0" anchor="t">
            <a:noAutofit/>
          </a:bodyPr>
          <a:p>
            <a:r>
              <a:rPr lang="en-US" altLang="zh-CN" sz="2400"/>
              <a:t>Pruning residual connections</a:t>
            </a:r>
            <a:endParaRPr lang="en-US" altLang="zh-CN" sz="2400"/>
          </a:p>
        </p:txBody>
      </p:sp>
      <p:sp>
        <p:nvSpPr>
          <p:cNvPr id="13" name="文本框 12"/>
          <p:cNvSpPr txBox="1"/>
          <p:nvPr/>
        </p:nvSpPr>
        <p:spPr>
          <a:xfrm>
            <a:off x="3103880" y="3884295"/>
            <a:ext cx="6096000" cy="460375"/>
          </a:xfrm>
          <a:prstGeom prst="rect">
            <a:avLst/>
          </a:prstGeom>
          <a:noFill/>
        </p:spPr>
        <p:txBody>
          <a:bodyPr wrap="square" rtlCol="0" anchor="t">
            <a:spAutoFit/>
          </a:bodyPr>
          <a:p>
            <a:r>
              <a:rPr lang="zh-CN" altLang="en-US" sz="2400"/>
              <a:t>Results on MobileNetV2</a:t>
            </a:r>
            <a:endParaRPr lang="zh-CN" altLang="en-US" sz="2400"/>
          </a:p>
        </p:txBody>
      </p:sp>
      <p:pic>
        <p:nvPicPr>
          <p:cNvPr id="14" name="图片 13"/>
          <p:cNvPicPr>
            <a:picLocks noChangeAspect="1"/>
          </p:cNvPicPr>
          <p:nvPr>
            <p:custDataLst>
              <p:tags r:id="rId5"/>
            </p:custDataLst>
          </p:nvPr>
        </p:nvPicPr>
        <p:blipFill>
          <a:blip r:embed="rId6"/>
          <a:stretch>
            <a:fillRect/>
          </a:stretch>
        </p:blipFill>
        <p:spPr>
          <a:xfrm>
            <a:off x="3183255" y="4304665"/>
            <a:ext cx="3511550" cy="2324100"/>
          </a:xfrm>
          <a:prstGeom prst="rect">
            <a:avLst/>
          </a:prstGeom>
        </p:spPr>
      </p:pic>
      <p:pic>
        <p:nvPicPr>
          <p:cNvPr id="15" name="图片 14"/>
          <p:cNvPicPr>
            <a:picLocks noChangeAspect="1"/>
          </p:cNvPicPr>
          <p:nvPr>
            <p:custDataLst>
              <p:tags r:id="rId7"/>
            </p:custDataLst>
          </p:nvPr>
        </p:nvPicPr>
        <p:blipFill>
          <a:blip r:embed="rId8"/>
          <a:stretch>
            <a:fillRect/>
          </a:stretch>
        </p:blipFill>
        <p:spPr>
          <a:xfrm>
            <a:off x="3183255" y="2463800"/>
            <a:ext cx="6666865" cy="1420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Experiment</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691005"/>
            <a:ext cx="5045075" cy="521970"/>
          </a:xfrm>
          <a:prstGeom prst="rect">
            <a:avLst/>
          </a:prstGeom>
          <a:noFill/>
        </p:spPr>
        <p:txBody>
          <a:bodyPr wrap="square" rtlCol="0" anchor="t">
            <a:spAutoFit/>
          </a:bodyPr>
          <a:p>
            <a:r>
              <a:rPr lang="en-US" altLang="zh-CN" sz="2800"/>
              <a:t>Further Analyses</a:t>
            </a:r>
            <a:endParaRPr lang="en-US" altLang="zh-CN" sz="2800"/>
          </a:p>
        </p:txBody>
      </p:sp>
      <p:sp>
        <p:nvSpPr>
          <p:cNvPr id="5" name="文本框 4"/>
          <p:cNvSpPr txBox="1"/>
          <p:nvPr/>
        </p:nvSpPr>
        <p:spPr>
          <a:xfrm>
            <a:off x="1050290" y="2552065"/>
            <a:ext cx="5220970" cy="2030095"/>
          </a:xfrm>
          <a:prstGeom prst="rect">
            <a:avLst/>
          </a:prstGeom>
          <a:noFill/>
        </p:spPr>
        <p:txBody>
          <a:bodyPr wrap="square" rtlCol="0" anchor="t">
            <a:spAutoFit/>
          </a:bodyPr>
          <a:p>
            <a:pPr marL="285750" indent="-285750">
              <a:buFont typeface="Arial" panose="020B0604020202020204" pitchFamily="34" charset="0"/>
              <a:buChar char="•"/>
            </a:pPr>
            <a:r>
              <a:rPr lang="en-US" altLang="zh-CN"/>
              <a:t>Hyperparameters</a:t>
            </a:r>
            <a:r>
              <a:rPr lang="zh-CN" altLang="en-US"/>
              <a:t>（different</a:t>
            </a:r>
            <a:r>
              <a:rPr lang="en-US" altLang="zh-CN"/>
              <a:t> </a:t>
            </a:r>
            <a:r>
              <a:rPr lang="zh-CN" altLang="en-US"/>
              <a:t>initial learning rates）</a:t>
            </a:r>
            <a:endParaRPr lang="en-US" altLang="zh-CN"/>
          </a:p>
          <a:p>
            <a:pPr indent="0">
              <a:buFont typeface="Arial" panose="020B0604020202020204" pitchFamily="34" charset="0"/>
              <a:buNone/>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Training time and training set size</a:t>
            </a:r>
            <a:endParaRPr lang="en-US" altLang="zh-CN"/>
          </a:p>
          <a:p>
            <a:pPr marL="285750" indent="-285750">
              <a:buFont typeface="Arial" panose="020B0604020202020204" pitchFamily="34" charset="0"/>
              <a:buChar char="•"/>
            </a:pPr>
            <a:endParaRPr lang="en-US" altLang="zh-CN"/>
          </a:p>
        </p:txBody>
      </p:sp>
      <p:pic>
        <p:nvPicPr>
          <p:cNvPr id="2" name="图片 1"/>
          <p:cNvPicPr>
            <a:picLocks noChangeAspect="1"/>
          </p:cNvPicPr>
          <p:nvPr>
            <p:custDataLst>
              <p:tags r:id="rId1"/>
            </p:custDataLst>
          </p:nvPr>
        </p:nvPicPr>
        <p:blipFill>
          <a:blip r:embed="rId2"/>
          <a:stretch>
            <a:fillRect/>
          </a:stretch>
        </p:blipFill>
        <p:spPr>
          <a:xfrm>
            <a:off x="1422400" y="2926080"/>
            <a:ext cx="3416300" cy="781050"/>
          </a:xfrm>
          <a:prstGeom prst="rect">
            <a:avLst/>
          </a:prstGeom>
        </p:spPr>
      </p:pic>
      <p:pic>
        <p:nvPicPr>
          <p:cNvPr id="6" name="图片 5"/>
          <p:cNvPicPr>
            <a:picLocks noChangeAspect="1"/>
          </p:cNvPicPr>
          <p:nvPr>
            <p:custDataLst>
              <p:tags r:id="rId3"/>
            </p:custDataLst>
          </p:nvPr>
        </p:nvPicPr>
        <p:blipFill>
          <a:blip r:embed="rId4"/>
          <a:srcRect l="5803" t="4341"/>
          <a:stretch>
            <a:fillRect/>
          </a:stretch>
        </p:blipFill>
        <p:spPr>
          <a:xfrm>
            <a:off x="1422400" y="4333875"/>
            <a:ext cx="2618105" cy="190309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4040505" y="4333875"/>
            <a:ext cx="2621280" cy="1903095"/>
          </a:xfrm>
          <a:prstGeom prst="rect">
            <a:avLst/>
          </a:prstGeom>
        </p:spPr>
      </p:pic>
      <p:sp>
        <p:nvSpPr>
          <p:cNvPr id="9" name="文本框 8"/>
          <p:cNvSpPr txBox="1"/>
          <p:nvPr>
            <p:custDataLst>
              <p:tags r:id="rId7"/>
            </p:custDataLst>
          </p:nvPr>
        </p:nvSpPr>
        <p:spPr>
          <a:xfrm>
            <a:off x="6810375" y="2552065"/>
            <a:ext cx="5220970" cy="2030095"/>
          </a:xfrm>
          <a:prstGeom prst="rect">
            <a:avLst/>
          </a:prstGeom>
          <a:noFill/>
        </p:spPr>
        <p:txBody>
          <a:bodyPr wrap="square" rtlCol="0" anchor="t">
            <a:spAutoFit/>
          </a:bodyPr>
          <a:p>
            <a:pPr marL="285750" indent="-285750">
              <a:buFont typeface="Arial" panose="020B0604020202020204" pitchFamily="34" charset="0"/>
              <a:buChar char="•"/>
            </a:pPr>
            <a:r>
              <a:t>loss functions</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Freeze backbone and train classifier</a:t>
            </a:r>
            <a:endParaRPr lang="en-US" altLang="zh-CN"/>
          </a:p>
        </p:txBody>
      </p:sp>
      <p:pic>
        <p:nvPicPr>
          <p:cNvPr id="10" name="图片 9"/>
          <p:cNvPicPr>
            <a:picLocks noChangeAspect="1"/>
          </p:cNvPicPr>
          <p:nvPr>
            <p:custDataLst>
              <p:tags r:id="rId8"/>
            </p:custDataLst>
          </p:nvPr>
        </p:nvPicPr>
        <p:blipFill>
          <a:blip r:embed="rId9"/>
          <a:stretch>
            <a:fillRect/>
          </a:stretch>
        </p:blipFill>
        <p:spPr>
          <a:xfrm>
            <a:off x="7145655" y="4582160"/>
            <a:ext cx="2755900" cy="133350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7145655" y="2877820"/>
            <a:ext cx="2440940" cy="12522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ym typeface="+mn-lt"/>
              </a:rPr>
              <a:t>05</a:t>
            </a:r>
            <a:endParaRPr lang="zh-CN" altLang="en-US" dirty="0">
              <a:sym typeface="+mn-lt"/>
            </a:endParaRPr>
          </a:p>
        </p:txBody>
      </p:sp>
      <p:sp>
        <p:nvSpPr>
          <p:cNvPr id="5" name="标题 4"/>
          <p:cNvSpPr>
            <a:spLocks noGrp="1"/>
          </p:cNvSpPr>
          <p:nvPr>
            <p:ph type="title"/>
          </p:nvPr>
        </p:nvSpPr>
        <p:spPr>
          <a:xfrm>
            <a:off x="5795645" y="2527935"/>
            <a:ext cx="5386070" cy="552450"/>
          </a:xfrm>
        </p:spPr>
        <p:txBody>
          <a:bodyPr/>
          <a:lstStyle/>
          <a:p>
            <a:r>
              <a:rPr lang="en-US" altLang="zh-CN" dirty="0">
                <a:latin typeface="Arial Black" panose="020B0A04020102020204" charset="0"/>
                <a:ea typeface="宋体" panose="02010600030101010101" pitchFamily="2" charset="-122"/>
                <a:cs typeface="Arial Black" panose="020B0A04020102020204" charset="0"/>
                <a:sym typeface="+mn-lt"/>
              </a:rPr>
              <a:t>Conclusion</a:t>
            </a:r>
            <a:endParaRPr lang="en-US" altLang="zh-CN" dirty="0">
              <a:latin typeface="Arial Black" panose="020B0A04020102020204" charset="0"/>
              <a:ea typeface="宋体" panose="02010600030101010101" pitchFamily="2" charset="-122"/>
              <a:cs typeface="Arial Black" panose="020B0A04020102020204" charset="0"/>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Conclusion</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869440"/>
            <a:ext cx="5045075" cy="521970"/>
          </a:xfrm>
          <a:prstGeom prst="rect">
            <a:avLst/>
          </a:prstGeom>
          <a:noFill/>
        </p:spPr>
        <p:txBody>
          <a:bodyPr wrap="square" rtlCol="0" anchor="t">
            <a:spAutoFit/>
          </a:bodyPr>
          <a:p>
            <a:r>
              <a:rPr lang="en-US" altLang="zh-CN" sz="2800"/>
              <a:t>Limitations</a:t>
            </a:r>
            <a:endParaRPr lang="en-US" altLang="zh-CN" sz="2800"/>
          </a:p>
        </p:txBody>
      </p:sp>
      <p:sp>
        <p:nvSpPr>
          <p:cNvPr id="5" name="文本框 4"/>
          <p:cNvSpPr txBox="1"/>
          <p:nvPr/>
        </p:nvSpPr>
        <p:spPr>
          <a:xfrm>
            <a:off x="1050290" y="2472690"/>
            <a:ext cx="6096000" cy="645160"/>
          </a:xfrm>
          <a:prstGeom prst="rect">
            <a:avLst/>
          </a:prstGeom>
          <a:noFill/>
        </p:spPr>
        <p:txBody>
          <a:bodyPr wrap="square" rtlCol="0" anchor="t">
            <a:spAutoFit/>
          </a:bodyPr>
          <a:p>
            <a:pPr indent="0">
              <a:buFont typeface="Arial" panose="020B0604020202020204" pitchFamily="34" charset="0"/>
              <a:buNone/>
            </a:pPr>
            <a:r>
              <a:rPr lang="en-US" altLang="zh-CN"/>
              <a:t>The accuracy of the pruned model is bounded from above by the accuracy of the original model.</a:t>
            </a:r>
            <a:endParaRPr lang="en-US" altLang="zh-CN"/>
          </a:p>
        </p:txBody>
      </p:sp>
      <p:sp>
        <p:nvSpPr>
          <p:cNvPr id="2" name="文本框 1"/>
          <p:cNvSpPr txBox="1"/>
          <p:nvPr>
            <p:custDataLst>
              <p:tags r:id="rId1"/>
            </p:custDataLst>
          </p:nvPr>
        </p:nvSpPr>
        <p:spPr>
          <a:xfrm>
            <a:off x="1096645" y="3282950"/>
            <a:ext cx="5045075" cy="521970"/>
          </a:xfrm>
          <a:prstGeom prst="rect">
            <a:avLst/>
          </a:prstGeom>
          <a:noFill/>
        </p:spPr>
        <p:txBody>
          <a:bodyPr wrap="square" rtlCol="0" anchor="t">
            <a:spAutoFit/>
          </a:bodyPr>
          <a:p>
            <a:r>
              <a:rPr lang="en-US" altLang="zh-CN" sz="2800"/>
              <a:t>Potential directions</a:t>
            </a:r>
            <a:endParaRPr lang="en-US" altLang="zh-CN" sz="2800"/>
          </a:p>
        </p:txBody>
      </p:sp>
      <p:sp>
        <p:nvSpPr>
          <p:cNvPr id="6" name="文本框 5"/>
          <p:cNvSpPr txBox="1"/>
          <p:nvPr>
            <p:custDataLst>
              <p:tags r:id="rId2"/>
            </p:custDataLst>
          </p:nvPr>
        </p:nvSpPr>
        <p:spPr>
          <a:xfrm>
            <a:off x="1096645" y="3886200"/>
            <a:ext cx="6096000" cy="645160"/>
          </a:xfrm>
          <a:prstGeom prst="rect">
            <a:avLst/>
          </a:prstGeom>
          <a:noFill/>
        </p:spPr>
        <p:txBody>
          <a:bodyPr wrap="square" rtlCol="0" anchor="t">
            <a:spAutoFit/>
          </a:bodyPr>
          <a:p>
            <a:pPr marL="285750" indent="-285750">
              <a:buFont typeface="Arial" panose="020B0604020202020204" pitchFamily="34" charset="0"/>
              <a:buChar char="•"/>
            </a:pPr>
            <a:r>
              <a:rPr lang="en-US" altLang="zh-CN"/>
              <a:t>to augment the input data</a:t>
            </a:r>
            <a:endParaRPr lang="en-US" altLang="zh-CN"/>
          </a:p>
          <a:p>
            <a:pPr marL="285750" indent="-285750">
              <a:buFont typeface="Arial" panose="020B0604020202020204" pitchFamily="34" charset="0"/>
              <a:buChar char="•"/>
            </a:pPr>
            <a:r>
              <a:rPr lang="en-US" altLang="zh-CN"/>
              <a:t>to add loss functions</a:t>
            </a:r>
            <a:endParaRPr lang="en-US" altLang="zh-CN"/>
          </a:p>
        </p:txBody>
      </p:sp>
      <p:sp>
        <p:nvSpPr>
          <p:cNvPr id="9" name="文本框 8"/>
          <p:cNvSpPr txBox="1"/>
          <p:nvPr/>
        </p:nvSpPr>
        <p:spPr>
          <a:xfrm>
            <a:off x="230505" y="72390"/>
            <a:ext cx="4058285" cy="363220"/>
          </a:xfrm>
          <a:prstGeom prst="rect">
            <a:avLst/>
          </a:prstGeom>
          <a:noFill/>
        </p:spPr>
        <p:txBody>
          <a:bodyPr wrap="square" rtlCol="0">
            <a:noAutofit/>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Conclusion</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869440"/>
            <a:ext cx="5045075" cy="521970"/>
          </a:xfrm>
          <a:prstGeom prst="rect">
            <a:avLst/>
          </a:prstGeom>
          <a:noFill/>
        </p:spPr>
        <p:txBody>
          <a:bodyPr wrap="square" rtlCol="0" anchor="t">
            <a:spAutoFit/>
          </a:bodyPr>
          <a:p>
            <a:r>
              <a:rPr lang="en-US" altLang="zh-CN" sz="2800"/>
              <a:t>Latest progress</a:t>
            </a:r>
            <a:endParaRPr lang="en-US" altLang="zh-CN" sz="2800"/>
          </a:p>
        </p:txBody>
      </p:sp>
      <p:sp>
        <p:nvSpPr>
          <p:cNvPr id="9" name="文本框 8"/>
          <p:cNvSpPr txBox="1"/>
          <p:nvPr/>
        </p:nvSpPr>
        <p:spPr>
          <a:xfrm>
            <a:off x="230505" y="72390"/>
            <a:ext cx="4058285" cy="363220"/>
          </a:xfrm>
          <a:prstGeom prst="rect">
            <a:avLst/>
          </a:prstGeom>
          <a:noFill/>
        </p:spPr>
        <p:txBody>
          <a:bodyPr wrap="square" rtlCol="0">
            <a:noAutofit/>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539875" y="2760345"/>
            <a:ext cx="5106670" cy="303720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6224270" y="2868295"/>
            <a:ext cx="5560695" cy="100076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7490460" y="3869055"/>
            <a:ext cx="3644900" cy="2190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1553662" y="1387242"/>
            <a:ext cx="927100" cy="1481956"/>
            <a:chOff x="5576876" y="317656"/>
            <a:chExt cx="927100" cy="1481956"/>
          </a:xfrm>
        </p:grpSpPr>
        <p:sp>
          <p:nvSpPr>
            <p:cNvPr id="80" name="文本框 79"/>
            <p:cNvSpPr txBox="1"/>
            <p:nvPr/>
          </p:nvSpPr>
          <p:spPr>
            <a:xfrm>
              <a:off x="5604181" y="317656"/>
              <a:ext cx="899795" cy="843915"/>
            </a:xfrm>
            <a:prstGeom prst="rect">
              <a:avLst/>
            </a:prstGeom>
            <a:noFill/>
          </p:spPr>
          <p:txBody>
            <a:bodyPr wrap="square" rtlCol="0">
              <a:noAutofit/>
            </a:bodyPr>
            <a:lstStyle/>
            <a:p>
              <a:r>
                <a:rPr lang="en-US" altLang="zh-CN" sz="4400" spc="300" dirty="0">
                  <a:gradFill>
                    <a:gsLst>
                      <a:gs pos="0">
                        <a:schemeClr val="tx1"/>
                      </a:gs>
                      <a:gs pos="90000">
                        <a:schemeClr val="tx1">
                          <a:alpha val="0"/>
                        </a:schemeClr>
                      </a:gs>
                    </a:gsLst>
                    <a:lin ang="5400000" scaled="1"/>
                  </a:gradFill>
                  <a:latin typeface="Impact" panose="020B0806030902050204" pitchFamily="34" charset="0"/>
                  <a:cs typeface="+mn-ea"/>
                  <a:sym typeface="+mn-lt"/>
                </a:rPr>
                <a:t>01</a:t>
              </a:r>
              <a:endParaRPr lang="zh-CN" altLang="en-US" sz="4400" spc="300" dirty="0">
                <a:gradFill>
                  <a:gsLst>
                    <a:gs pos="0">
                      <a:schemeClr val="tx1"/>
                    </a:gs>
                    <a:gs pos="90000">
                      <a:schemeClr val="tx1">
                        <a:alpha val="0"/>
                      </a:schemeClr>
                    </a:gs>
                  </a:gsLst>
                  <a:lin ang="5400000" scaled="1"/>
                </a:gradFill>
                <a:latin typeface="Impact" panose="020B0806030902050204" pitchFamily="34" charset="0"/>
                <a:cs typeface="+mn-ea"/>
                <a:sym typeface="+mn-lt"/>
              </a:endParaRPr>
            </a:p>
          </p:txBody>
        </p:sp>
        <p:sp>
          <p:nvSpPr>
            <p:cNvPr id="82" name="文本框 81"/>
            <p:cNvSpPr txBox="1"/>
            <p:nvPr/>
          </p:nvSpPr>
          <p:spPr>
            <a:xfrm>
              <a:off x="5576876" y="1461058"/>
              <a:ext cx="184731" cy="338554"/>
            </a:xfrm>
            <a:prstGeom prst="rect">
              <a:avLst/>
            </a:prstGeom>
            <a:noFill/>
          </p:spPr>
          <p:txBody>
            <a:bodyPr wrap="square" rtlCol="0">
              <a:spAutoFit/>
            </a:bodyPr>
            <a:lstStyle/>
            <a:p>
              <a:endParaRPr lang="zh-CN" altLang="en-US" sz="1600" spc="100" dirty="0">
                <a:solidFill>
                  <a:prstClr val="white">
                    <a:lumMod val="75000"/>
                  </a:prstClr>
                </a:solidFill>
                <a:latin typeface="Impact" panose="020B0806030902050204" pitchFamily="34" charset="0"/>
                <a:cs typeface="+mn-ea"/>
                <a:sym typeface="+mn-lt"/>
              </a:endParaRPr>
            </a:p>
          </p:txBody>
        </p:sp>
      </p:grpSp>
      <p:sp>
        <p:nvSpPr>
          <p:cNvPr id="2" name="文本框 1"/>
          <p:cNvSpPr txBox="1"/>
          <p:nvPr/>
        </p:nvSpPr>
        <p:spPr>
          <a:xfrm>
            <a:off x="2571750" y="1465580"/>
            <a:ext cx="4064000" cy="521970"/>
          </a:xfrm>
          <a:prstGeom prst="rect">
            <a:avLst/>
          </a:prstGeom>
          <a:noFill/>
        </p:spPr>
        <p:txBody>
          <a:bodyPr wrap="square" rtlCol="0">
            <a:spAutoFit/>
          </a:bodyPr>
          <a:p>
            <a:r>
              <a:rPr lang="en-US" altLang="zh-CN" sz="2800">
                <a:sym typeface="+mn-ea"/>
              </a:rPr>
              <a:t>Introduction</a:t>
            </a:r>
            <a:endParaRPr lang="en-US" altLang="zh-CN" sz="2800"/>
          </a:p>
        </p:txBody>
      </p:sp>
      <p:sp>
        <p:nvSpPr>
          <p:cNvPr id="3" name="文本框 2"/>
          <p:cNvSpPr txBox="1"/>
          <p:nvPr>
            <p:custDataLst>
              <p:tags r:id="rId1"/>
            </p:custDataLst>
          </p:nvPr>
        </p:nvSpPr>
        <p:spPr>
          <a:xfrm>
            <a:off x="1580967" y="2225154"/>
            <a:ext cx="970517" cy="768350"/>
          </a:xfrm>
          <a:prstGeom prst="rect">
            <a:avLst/>
          </a:prstGeom>
          <a:noFill/>
        </p:spPr>
        <p:txBody>
          <a:bodyPr wrap="square" rtlCol="0">
            <a:spAutoFit/>
          </a:bodyPr>
          <a:lstStyle>
            <a:defPPr>
              <a:defRPr lang="zh-CN"/>
            </a:defPPr>
            <a:lvl1pPr>
              <a:defRPr sz="4400" spc="300">
                <a:gradFill>
                  <a:gsLst>
                    <a:gs pos="0">
                      <a:schemeClr val="tx1"/>
                    </a:gs>
                    <a:gs pos="90000">
                      <a:schemeClr val="tx1">
                        <a:alpha val="0"/>
                      </a:schemeClr>
                    </a:gs>
                  </a:gsLst>
                  <a:lin ang="5400000" scaled="1"/>
                </a:gradFill>
                <a:latin typeface="Impact" panose="020B0806030902050204" pitchFamily="34" charset="0"/>
              </a:defRPr>
            </a:lvl1pPr>
          </a:lstStyle>
          <a:p>
            <a:r>
              <a:rPr lang="en-US" altLang="zh-CN" dirty="0">
                <a:cs typeface="+mn-ea"/>
                <a:sym typeface="+mn-lt"/>
              </a:rPr>
              <a:t>02</a:t>
            </a:r>
            <a:endParaRPr lang="zh-CN" altLang="en-US" dirty="0">
              <a:cs typeface="+mn-ea"/>
              <a:sym typeface="+mn-lt"/>
            </a:endParaRPr>
          </a:p>
        </p:txBody>
      </p:sp>
      <p:sp>
        <p:nvSpPr>
          <p:cNvPr id="4" name="文本框 3"/>
          <p:cNvSpPr txBox="1"/>
          <p:nvPr>
            <p:custDataLst>
              <p:tags r:id="rId2"/>
            </p:custDataLst>
          </p:nvPr>
        </p:nvSpPr>
        <p:spPr>
          <a:xfrm>
            <a:off x="2480963" y="2338417"/>
            <a:ext cx="5852327" cy="953135"/>
          </a:xfrm>
          <a:prstGeom prst="rect">
            <a:avLst/>
          </a:prstGeom>
          <a:noFill/>
        </p:spPr>
        <p:txBody>
          <a:bodyPr wrap="square" rtlCol="0">
            <a:spAutoFit/>
          </a:bodyPr>
          <a:lstStyle/>
          <a:p>
            <a:r>
              <a:rPr lang="en-US" altLang="zh-CN" sz="2800">
                <a:sym typeface="+mn-ea"/>
              </a:rPr>
              <a:t> Related Work</a:t>
            </a:r>
            <a:endParaRPr lang="en-US" altLang="zh-CN" sz="2800"/>
          </a:p>
          <a:p>
            <a:endParaRPr lang="zh-CN" altLang="en-US" sz="2800" b="1" dirty="0">
              <a:solidFill>
                <a:schemeClr val="accent2">
                  <a:lumMod val="10000"/>
                </a:schemeClr>
              </a:solidFill>
            </a:endParaRPr>
          </a:p>
        </p:txBody>
      </p:sp>
      <p:sp>
        <p:nvSpPr>
          <p:cNvPr id="6" name="文本框 5"/>
          <p:cNvSpPr txBox="1"/>
          <p:nvPr>
            <p:custDataLst>
              <p:tags r:id="rId3"/>
            </p:custDataLst>
          </p:nvPr>
        </p:nvSpPr>
        <p:spPr>
          <a:xfrm>
            <a:off x="1580967" y="3094469"/>
            <a:ext cx="970517" cy="768350"/>
          </a:xfrm>
          <a:prstGeom prst="rect">
            <a:avLst/>
          </a:prstGeom>
          <a:noFill/>
        </p:spPr>
        <p:txBody>
          <a:bodyPr wrap="square" rtlCol="0">
            <a:spAutoFit/>
          </a:bodyPr>
          <a:lstStyle>
            <a:defPPr>
              <a:defRPr lang="zh-CN"/>
            </a:defPPr>
            <a:lvl1pPr>
              <a:defRPr sz="4400" spc="300">
                <a:gradFill>
                  <a:gsLst>
                    <a:gs pos="0">
                      <a:schemeClr val="tx1"/>
                    </a:gs>
                    <a:gs pos="90000">
                      <a:schemeClr val="tx1">
                        <a:alpha val="0"/>
                      </a:schemeClr>
                    </a:gs>
                  </a:gsLst>
                  <a:lin ang="5400000" scaled="1"/>
                </a:gradFill>
                <a:latin typeface="Impact" panose="020B0806030902050204" pitchFamily="34" charset="0"/>
              </a:defRPr>
            </a:lvl1pPr>
          </a:lstStyle>
          <a:p>
            <a:r>
              <a:rPr lang="en-US" altLang="zh-CN" dirty="0">
                <a:cs typeface="+mn-ea"/>
                <a:sym typeface="+mn-lt"/>
              </a:rPr>
              <a:t>03</a:t>
            </a:r>
            <a:endParaRPr lang="zh-CN" altLang="en-US" dirty="0">
              <a:cs typeface="+mn-ea"/>
              <a:sym typeface="+mn-lt"/>
            </a:endParaRPr>
          </a:p>
        </p:txBody>
      </p:sp>
      <p:sp>
        <p:nvSpPr>
          <p:cNvPr id="7" name="文本框 6"/>
          <p:cNvSpPr txBox="1"/>
          <p:nvPr>
            <p:custDataLst>
              <p:tags r:id="rId4"/>
            </p:custDataLst>
          </p:nvPr>
        </p:nvSpPr>
        <p:spPr>
          <a:xfrm>
            <a:off x="2608598" y="3217257"/>
            <a:ext cx="5852327" cy="521970"/>
          </a:xfrm>
          <a:prstGeom prst="rect">
            <a:avLst/>
          </a:prstGeom>
          <a:noFill/>
        </p:spPr>
        <p:txBody>
          <a:bodyPr wrap="square" rtlCol="0">
            <a:spAutoFit/>
          </a:bodyPr>
          <a:lstStyle/>
          <a:p>
            <a:r>
              <a:rPr lang="en-US" altLang="zh-CN" sz="2800">
                <a:sym typeface="+mn-ea"/>
              </a:rPr>
              <a:t>Method</a:t>
            </a:r>
            <a:endParaRPr lang="zh-CN" altLang="en-US" sz="2800" b="1" dirty="0">
              <a:solidFill>
                <a:schemeClr val="accent2">
                  <a:lumMod val="10000"/>
                </a:schemeClr>
              </a:solidFill>
            </a:endParaRPr>
          </a:p>
        </p:txBody>
      </p:sp>
      <p:sp>
        <p:nvSpPr>
          <p:cNvPr id="8" name="文本框 7"/>
          <p:cNvSpPr txBox="1"/>
          <p:nvPr>
            <p:custDataLst>
              <p:tags r:id="rId5"/>
            </p:custDataLst>
          </p:nvPr>
        </p:nvSpPr>
        <p:spPr>
          <a:xfrm>
            <a:off x="1601287" y="4000614"/>
            <a:ext cx="970517" cy="768350"/>
          </a:xfrm>
          <a:prstGeom prst="rect">
            <a:avLst/>
          </a:prstGeom>
          <a:noFill/>
        </p:spPr>
        <p:txBody>
          <a:bodyPr wrap="square" rtlCol="0">
            <a:spAutoFit/>
          </a:bodyPr>
          <a:lstStyle>
            <a:defPPr>
              <a:defRPr lang="zh-CN"/>
            </a:defPPr>
            <a:lvl1pPr>
              <a:defRPr sz="4400" spc="300">
                <a:gradFill>
                  <a:gsLst>
                    <a:gs pos="0">
                      <a:schemeClr val="tx1"/>
                    </a:gs>
                    <a:gs pos="90000">
                      <a:schemeClr val="tx1">
                        <a:alpha val="0"/>
                      </a:schemeClr>
                    </a:gs>
                  </a:gsLst>
                  <a:lin ang="5400000" scaled="1"/>
                </a:gradFill>
                <a:latin typeface="Impact" panose="020B0806030902050204" pitchFamily="34" charset="0"/>
              </a:defRPr>
            </a:lvl1pPr>
          </a:lstStyle>
          <a:p>
            <a:r>
              <a:rPr lang="en-US" altLang="zh-CN" dirty="0">
                <a:cs typeface="+mn-ea"/>
                <a:sym typeface="+mn-lt"/>
              </a:rPr>
              <a:t>04</a:t>
            </a:r>
            <a:endParaRPr lang="zh-CN" altLang="en-US" dirty="0">
              <a:cs typeface="+mn-ea"/>
              <a:sym typeface="+mn-lt"/>
            </a:endParaRPr>
          </a:p>
        </p:txBody>
      </p:sp>
      <p:sp>
        <p:nvSpPr>
          <p:cNvPr id="9" name="文本框 8"/>
          <p:cNvSpPr txBox="1"/>
          <p:nvPr>
            <p:custDataLst>
              <p:tags r:id="rId6"/>
            </p:custDataLst>
          </p:nvPr>
        </p:nvSpPr>
        <p:spPr>
          <a:xfrm>
            <a:off x="2608598" y="4123402"/>
            <a:ext cx="5852327" cy="521970"/>
          </a:xfrm>
          <a:prstGeom prst="rect">
            <a:avLst/>
          </a:prstGeom>
          <a:noFill/>
        </p:spPr>
        <p:txBody>
          <a:bodyPr wrap="square" rtlCol="0">
            <a:spAutoFit/>
          </a:bodyPr>
          <a:lstStyle/>
          <a:p>
            <a:r>
              <a:rPr lang="en-US" altLang="zh-CN" sz="2800">
                <a:sym typeface="+mn-ea"/>
              </a:rPr>
              <a:t>Experiments</a:t>
            </a:r>
            <a:endParaRPr lang="zh-CN" altLang="en-US" sz="2800" b="1" dirty="0">
              <a:solidFill>
                <a:schemeClr val="accent2">
                  <a:lumMod val="10000"/>
                </a:schemeClr>
              </a:solidFill>
            </a:endParaRPr>
          </a:p>
        </p:txBody>
      </p:sp>
      <p:sp>
        <p:nvSpPr>
          <p:cNvPr id="10" name="文本框 9"/>
          <p:cNvSpPr txBox="1"/>
          <p:nvPr>
            <p:custDataLst>
              <p:tags r:id="rId7"/>
            </p:custDataLst>
          </p:nvPr>
        </p:nvSpPr>
        <p:spPr>
          <a:xfrm>
            <a:off x="1638117" y="4977879"/>
            <a:ext cx="970517" cy="768350"/>
          </a:xfrm>
          <a:prstGeom prst="rect">
            <a:avLst/>
          </a:prstGeom>
          <a:noFill/>
        </p:spPr>
        <p:txBody>
          <a:bodyPr wrap="square" rtlCol="0">
            <a:spAutoFit/>
          </a:bodyPr>
          <a:lstStyle>
            <a:defPPr>
              <a:defRPr lang="zh-CN"/>
            </a:defPPr>
            <a:lvl1pPr>
              <a:defRPr sz="4400" spc="300">
                <a:gradFill>
                  <a:gsLst>
                    <a:gs pos="0">
                      <a:schemeClr val="tx1"/>
                    </a:gs>
                    <a:gs pos="90000">
                      <a:schemeClr val="tx1">
                        <a:alpha val="0"/>
                      </a:schemeClr>
                    </a:gs>
                  </a:gsLst>
                  <a:lin ang="5400000" scaled="1"/>
                </a:gradFill>
                <a:latin typeface="Impact" panose="020B0806030902050204" pitchFamily="34" charset="0"/>
              </a:defRPr>
            </a:lvl1pPr>
          </a:lstStyle>
          <a:p>
            <a:r>
              <a:rPr lang="en-US" altLang="zh-CN" dirty="0">
                <a:cs typeface="+mn-ea"/>
                <a:sym typeface="+mn-lt"/>
              </a:rPr>
              <a:t>05</a:t>
            </a:r>
            <a:endParaRPr lang="zh-CN" altLang="en-US" dirty="0">
              <a:cs typeface="+mn-ea"/>
              <a:sym typeface="+mn-lt"/>
            </a:endParaRPr>
          </a:p>
        </p:txBody>
      </p:sp>
      <p:sp>
        <p:nvSpPr>
          <p:cNvPr id="13" name="文本框 12"/>
          <p:cNvSpPr txBox="1"/>
          <p:nvPr>
            <p:custDataLst>
              <p:tags r:id="rId8"/>
            </p:custDataLst>
          </p:nvPr>
        </p:nvSpPr>
        <p:spPr>
          <a:xfrm>
            <a:off x="2645428" y="5100667"/>
            <a:ext cx="5852327" cy="521970"/>
          </a:xfrm>
          <a:prstGeom prst="rect">
            <a:avLst/>
          </a:prstGeom>
          <a:noFill/>
        </p:spPr>
        <p:txBody>
          <a:bodyPr wrap="square" rtlCol="0">
            <a:spAutoFit/>
          </a:bodyPr>
          <a:lstStyle/>
          <a:p>
            <a:r>
              <a:rPr lang="en-US" altLang="zh-CN" sz="2800">
                <a:sym typeface="+mn-ea"/>
              </a:rPr>
              <a:t>Conclusion</a:t>
            </a:r>
            <a:endParaRPr lang="zh-CN" altLang="en-US" sz="2800" b="1" dirty="0">
              <a:solidFill>
                <a:schemeClr val="accent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222038" y="5792249"/>
            <a:ext cx="1747924"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 name="椭圆 6"/>
          <p:cNvSpPr/>
          <p:nvPr/>
        </p:nvSpPr>
        <p:spPr>
          <a:xfrm>
            <a:off x="4825750"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椭圆 7"/>
          <p:cNvSpPr/>
          <p:nvPr/>
        </p:nvSpPr>
        <p:spPr>
          <a:xfrm>
            <a:off x="7146086" y="5851669"/>
            <a:ext cx="220164" cy="22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文本占位符 1"/>
          <p:cNvSpPr>
            <a:spLocks noGrp="1"/>
          </p:cNvSpPr>
          <p:nvPr>
            <p:ph type="body" sz="quarter" idx="10"/>
          </p:nvPr>
        </p:nvSpPr>
        <p:spPr>
          <a:xfrm>
            <a:off x="2610173" y="4087081"/>
            <a:ext cx="7087235" cy="1327150"/>
          </a:xfrm>
        </p:spPr>
        <p:txBody>
          <a:bodyPr/>
          <a:lstStyle/>
          <a:p>
            <a:pPr marL="0" indent="0" algn="ctr">
              <a:buNone/>
            </a:pPr>
            <a:r>
              <a:rPr lang="en-US" altLang="zh-CN" i="1" dirty="0">
                <a:solidFill>
                  <a:srgbClr val="007DBE"/>
                </a:solidFill>
                <a:latin typeface="Century Gothic" panose="020B0502020202020204" pitchFamily="34" charset="0"/>
                <a:sym typeface="+mn-ea"/>
              </a:rPr>
              <a:t>Thank you for your </a:t>
            </a:r>
            <a:endParaRPr lang="en-US" altLang="zh-CN" b="1" i="1" dirty="0" smtClean="0">
              <a:solidFill>
                <a:srgbClr val="007DBE"/>
              </a:solidFill>
              <a:latin typeface="Century Gothic" panose="020B0502020202020204" pitchFamily="34" charset="0"/>
            </a:endParaRPr>
          </a:p>
          <a:p>
            <a:pPr marL="0" indent="0" algn="ctr">
              <a:buNone/>
            </a:pPr>
            <a:r>
              <a:rPr lang="en-US" altLang="zh-CN" i="1" dirty="0">
                <a:solidFill>
                  <a:srgbClr val="007DBE"/>
                </a:solidFill>
                <a:latin typeface="Century Gothic" panose="020B0502020202020204" pitchFamily="34" charset="0"/>
                <a:sym typeface="+mn-ea"/>
              </a:rPr>
              <a:t>listening and guidence</a:t>
            </a:r>
            <a:endParaRPr lang="zh-CN" altLang="en-US" dirty="0">
              <a:latin typeface="Cascadia Mono SemiLight" panose="020B0609020000020004" charset="0"/>
              <a:cs typeface="Cascadia Mono SemiLight" panose="020B0609020000020004" charset="0"/>
            </a:endParaRPr>
          </a:p>
        </p:txBody>
      </p:sp>
      <p:sp>
        <p:nvSpPr>
          <p:cNvPr id="12" name="文本占位符 11"/>
          <p:cNvSpPr>
            <a:spLocks noGrp="1"/>
          </p:cNvSpPr>
          <p:nvPr>
            <p:ph type="body" sz="quarter" idx="12"/>
          </p:nvPr>
        </p:nvSpPr>
        <p:spPr/>
        <p:txBody>
          <a:bodyPr/>
          <a:lstStyle/>
          <a:p>
            <a:pPr algn="ctr"/>
            <a:r>
              <a:rPr lang="en-US" altLang="zh-CN" b="1" dirty="0" smtClean="0">
                <a:solidFill>
                  <a:schemeClr val="bg1"/>
                </a:solidFill>
                <a:latin typeface="Century Gothic" panose="020B0502020202020204" pitchFamily="34" charset="0"/>
                <a:sym typeface="+mn-ea"/>
              </a:rPr>
              <a:t>Tian-Shuang Wu</a:t>
            </a:r>
            <a:endParaRPr lang="en-US" altLang="zh-CN" b="1" dirty="0" smtClean="0">
              <a:solidFill>
                <a:schemeClr val="bg1"/>
              </a:solidFill>
              <a:latin typeface="Century Gothic" panose="020B0502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ym typeface="+mn-lt"/>
              </a:rPr>
              <a:t>01</a:t>
            </a:r>
            <a:endParaRPr lang="zh-CN" altLang="en-US" dirty="0">
              <a:sym typeface="+mn-lt"/>
            </a:endParaRPr>
          </a:p>
        </p:txBody>
      </p:sp>
      <p:sp>
        <p:nvSpPr>
          <p:cNvPr id="5" name="标题 4"/>
          <p:cNvSpPr>
            <a:spLocks noGrp="1"/>
          </p:cNvSpPr>
          <p:nvPr>
            <p:ph type="title"/>
          </p:nvPr>
        </p:nvSpPr>
        <p:spPr>
          <a:xfrm>
            <a:off x="5795645" y="2527935"/>
            <a:ext cx="5386070" cy="552450"/>
          </a:xfrm>
        </p:spPr>
        <p:txBody>
          <a:bodyPr/>
          <a:lstStyle/>
          <a:p>
            <a:r>
              <a:rPr lang="en-US" altLang="zh-CN" dirty="0">
                <a:latin typeface="Arial Black" panose="020B0A04020102020204" charset="0"/>
                <a:ea typeface="宋体" panose="02010600030101010101" pitchFamily="2" charset="-122"/>
                <a:cs typeface="Arial Black" panose="020B0A04020102020204" charset="0"/>
                <a:sym typeface="+mn-lt"/>
              </a:rPr>
              <a:t>Introduction</a:t>
            </a:r>
            <a:endParaRPr lang="en-US" altLang="zh-CN" dirty="0">
              <a:latin typeface="Arial Black" panose="020B0A04020102020204" charset="0"/>
              <a:ea typeface="宋体" panose="02010600030101010101" pitchFamily="2" charset="-122"/>
              <a:cs typeface="Arial Black" panose="020B0A04020102020204"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6" name="文本框 5"/>
          <p:cNvSpPr txBox="1"/>
          <p:nvPr/>
        </p:nvSpPr>
        <p:spPr>
          <a:xfrm>
            <a:off x="6282055" y="1938655"/>
            <a:ext cx="6096000" cy="368300"/>
          </a:xfrm>
          <a:prstGeom prst="rect">
            <a:avLst/>
          </a:prstGeom>
          <a:noFill/>
        </p:spPr>
        <p:txBody>
          <a:bodyPr wrap="square" rtlCol="0" anchor="t">
            <a:spAutoFit/>
          </a:bodyPr>
          <a:p>
            <a:r>
              <a:rPr lang="zh-CN" altLang="en-US"/>
              <a:t>deep models </a:t>
            </a:r>
            <a:endParaRPr lang="zh-CN" altLang="en-US"/>
          </a:p>
        </p:txBody>
      </p:sp>
      <p:sp>
        <p:nvSpPr>
          <p:cNvPr id="7" name="文本框 6"/>
          <p:cNvSpPr txBox="1"/>
          <p:nvPr/>
        </p:nvSpPr>
        <p:spPr>
          <a:xfrm>
            <a:off x="774065" y="1938655"/>
            <a:ext cx="3938270" cy="521970"/>
          </a:xfrm>
          <a:prstGeom prst="rect">
            <a:avLst/>
          </a:prstGeom>
          <a:noFill/>
        </p:spPr>
        <p:txBody>
          <a:bodyPr wrap="square" rtlCol="0" anchor="t">
            <a:spAutoFit/>
          </a:bodyPr>
          <a:p>
            <a:r>
              <a:rPr lang="zh-CN" altLang="en-US" sz="2800"/>
              <a:t>network compression</a:t>
            </a:r>
            <a:endParaRPr lang="zh-CN" altLang="en-US" sz="2800"/>
          </a:p>
        </p:txBody>
      </p:sp>
      <p:sp>
        <p:nvSpPr>
          <p:cNvPr id="10" name="文本框 9"/>
          <p:cNvSpPr txBox="1"/>
          <p:nvPr/>
        </p:nvSpPr>
        <p:spPr>
          <a:xfrm>
            <a:off x="6282055" y="3060700"/>
            <a:ext cx="6096000" cy="368300"/>
          </a:xfrm>
          <a:prstGeom prst="rect">
            <a:avLst/>
          </a:prstGeom>
          <a:noFill/>
        </p:spPr>
        <p:txBody>
          <a:bodyPr wrap="square" rtlCol="0" anchor="t">
            <a:spAutoFit/>
          </a:bodyPr>
          <a:p>
            <a:r>
              <a:rPr lang="zh-CN" altLang="en-US">
                <a:sym typeface="+mn-ea"/>
              </a:rPr>
              <a:t>small devices</a:t>
            </a:r>
            <a:endParaRPr lang="zh-CN" altLang="en-US">
              <a:sym typeface="+mn-ea"/>
            </a:endParaRPr>
          </a:p>
        </p:txBody>
      </p:sp>
      <p:sp>
        <p:nvSpPr>
          <p:cNvPr id="11" name="文本框 10"/>
          <p:cNvSpPr txBox="1"/>
          <p:nvPr/>
        </p:nvSpPr>
        <p:spPr>
          <a:xfrm>
            <a:off x="7076440" y="2460625"/>
            <a:ext cx="6096000" cy="368300"/>
          </a:xfrm>
          <a:prstGeom prst="rect">
            <a:avLst/>
          </a:prstGeom>
          <a:noFill/>
        </p:spPr>
        <p:txBody>
          <a:bodyPr wrap="square" rtlCol="0" anchor="t">
            <a:spAutoFit/>
          </a:bodyPr>
          <a:p>
            <a:r>
              <a:rPr lang="zh-CN" altLang="en-US">
                <a:sym typeface="+mn-ea"/>
              </a:rPr>
              <a:t>decrease the</a:t>
            </a:r>
            <a:r>
              <a:rPr lang="en-US" altLang="zh-CN">
                <a:sym typeface="+mn-ea"/>
              </a:rPr>
              <a:t> </a:t>
            </a:r>
            <a:r>
              <a:rPr lang="zh-CN" altLang="en-US">
                <a:sym typeface="+mn-ea"/>
              </a:rPr>
              <a:t>latency and memory consumption</a:t>
            </a:r>
            <a:endParaRPr lang="zh-CN" altLang="en-US">
              <a:sym typeface="+mn-ea"/>
            </a:endParaRPr>
          </a:p>
        </p:txBody>
      </p:sp>
      <p:cxnSp>
        <p:nvCxnSpPr>
          <p:cNvPr id="12" name="直接箭头连接符 11"/>
          <p:cNvCxnSpPr/>
          <p:nvPr/>
        </p:nvCxnSpPr>
        <p:spPr>
          <a:xfrm flipH="1">
            <a:off x="6925945" y="2289175"/>
            <a:ext cx="8890" cy="7277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243965" y="3725545"/>
            <a:ext cx="10767695" cy="645160"/>
          </a:xfrm>
          <a:prstGeom prst="rect">
            <a:avLst/>
          </a:prstGeom>
          <a:noFill/>
        </p:spPr>
        <p:txBody>
          <a:bodyPr wrap="square" rtlCol="0" anchor="t">
            <a:spAutoFit/>
          </a:bodyPr>
          <a:p>
            <a:r>
              <a:rPr lang="en-US" altLang="zh-CN"/>
              <a:t>N</a:t>
            </a:r>
            <a:r>
              <a:rPr lang="zh-CN" altLang="en-US"/>
              <a:t>etwork pruning methods、quantization meth</a:t>
            </a:r>
            <a:r>
              <a:rPr lang="zh-CN" altLang="en-US">
                <a:sym typeface="+mn-ea"/>
              </a:rPr>
              <a:t>ods、knowledge distillation methods</a:t>
            </a:r>
            <a:r>
              <a:rPr lang="en-US" altLang="zh-CN">
                <a:sym typeface="+mn-ea"/>
              </a:rPr>
              <a:t>...</a:t>
            </a:r>
            <a:endParaRPr lang="zh-CN" altLang="en-US"/>
          </a:p>
          <a:p>
            <a:endParaRPr lang="en-US" altLang="zh-CN"/>
          </a:p>
        </p:txBody>
      </p:sp>
      <p:cxnSp>
        <p:nvCxnSpPr>
          <p:cNvPr id="15" name="直接箭头连接符 14"/>
          <p:cNvCxnSpPr/>
          <p:nvPr/>
        </p:nvCxnSpPr>
        <p:spPr>
          <a:xfrm>
            <a:off x="2195195" y="2478405"/>
            <a:ext cx="2540" cy="1289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2197735" y="2908935"/>
            <a:ext cx="3670300" cy="368300"/>
          </a:xfrm>
          <a:prstGeom prst="rect">
            <a:avLst/>
          </a:prstGeom>
          <a:noFill/>
        </p:spPr>
        <p:txBody>
          <a:bodyPr wrap="square" rtlCol="0" anchor="t">
            <a:spAutoFit/>
          </a:bodyPr>
          <a:p>
            <a:r>
              <a:rPr lang="zh-CN" altLang="en-US"/>
              <a:t>assume full access to the training data</a:t>
            </a:r>
            <a:endParaRPr lang="zh-CN" altLang="en-US"/>
          </a:p>
        </p:txBody>
      </p:sp>
      <p:cxnSp>
        <p:nvCxnSpPr>
          <p:cNvPr id="18" name="直接箭头连接符 17"/>
          <p:cNvCxnSpPr/>
          <p:nvPr/>
        </p:nvCxnSpPr>
        <p:spPr>
          <a:xfrm>
            <a:off x="1078230" y="2398395"/>
            <a:ext cx="0" cy="28765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1181100" y="4446270"/>
            <a:ext cx="5618480" cy="368300"/>
          </a:xfrm>
          <a:prstGeom prst="rect">
            <a:avLst/>
          </a:prstGeom>
          <a:noFill/>
        </p:spPr>
        <p:txBody>
          <a:bodyPr wrap="square" rtlCol="0" anchor="t">
            <a:spAutoFit/>
          </a:bodyPr>
          <a:p>
            <a:r>
              <a:rPr lang="zh-CN" altLang="en-US"/>
              <a:t>sensitive data？(e.g., medical or commercial data)</a:t>
            </a:r>
            <a:endParaRPr lang="zh-CN" altLang="en-US"/>
          </a:p>
        </p:txBody>
      </p:sp>
      <p:sp>
        <p:nvSpPr>
          <p:cNvPr id="20" name="文本框 19"/>
          <p:cNvSpPr txBox="1"/>
          <p:nvPr/>
        </p:nvSpPr>
        <p:spPr>
          <a:xfrm>
            <a:off x="838835" y="5334000"/>
            <a:ext cx="2914015" cy="368300"/>
          </a:xfrm>
          <a:prstGeom prst="rect">
            <a:avLst/>
          </a:prstGeom>
          <a:noFill/>
        </p:spPr>
        <p:txBody>
          <a:bodyPr wrap="square" rtlCol="0" anchor="t">
            <a:spAutoFit/>
          </a:bodyPr>
          <a:p>
            <a:r>
              <a:rPr lang="zh-CN" altLang="en-US"/>
              <a:t>FSKD、</a:t>
            </a:r>
            <a:r>
              <a:rPr lang="en-US" altLang="zh-CN"/>
              <a:t>C</a:t>
            </a:r>
            <a:r>
              <a:rPr lang="zh-CN" altLang="en-US"/>
              <a:t>ross </a:t>
            </a:r>
            <a:r>
              <a:rPr lang="en-US" altLang="zh-CN"/>
              <a:t>D</a:t>
            </a:r>
            <a:r>
              <a:rPr lang="zh-CN" altLang="en-US"/>
              <a:t>istillation</a:t>
            </a:r>
            <a:r>
              <a:rPr lang="en-US" altLang="zh-CN"/>
              <a:t>...</a:t>
            </a:r>
            <a:endParaRPr lang="en-US" altLang="zh-CN"/>
          </a:p>
        </p:txBody>
      </p:sp>
      <p:cxnSp>
        <p:nvCxnSpPr>
          <p:cNvPr id="21" name="直接箭头连接符 20"/>
          <p:cNvCxnSpPr>
            <a:stCxn id="20" idx="3"/>
          </p:cNvCxnSpPr>
          <p:nvPr/>
        </p:nvCxnSpPr>
        <p:spPr>
          <a:xfrm>
            <a:off x="3752850" y="5518150"/>
            <a:ext cx="4951730" cy="44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2" name="文本框 21"/>
          <p:cNvSpPr txBox="1"/>
          <p:nvPr/>
        </p:nvSpPr>
        <p:spPr>
          <a:xfrm>
            <a:off x="4206240" y="5079365"/>
            <a:ext cx="6096000" cy="368300"/>
          </a:xfrm>
          <a:prstGeom prst="rect">
            <a:avLst/>
          </a:prstGeom>
          <a:noFill/>
        </p:spPr>
        <p:txBody>
          <a:bodyPr wrap="square" rtlCol="0" anchor="t">
            <a:spAutoFit/>
          </a:bodyPr>
          <a:p>
            <a:r>
              <a:rPr lang="en-US" altLang="zh-CN"/>
              <a:t>heavy restriction of  layer-wise method</a:t>
            </a:r>
            <a:endParaRPr lang="en-US" altLang="zh-CN"/>
          </a:p>
        </p:txBody>
      </p:sp>
      <p:sp>
        <p:nvSpPr>
          <p:cNvPr id="23" name="文本框 22"/>
          <p:cNvSpPr txBox="1"/>
          <p:nvPr/>
        </p:nvSpPr>
        <p:spPr>
          <a:xfrm>
            <a:off x="8851900" y="5137150"/>
            <a:ext cx="6096000" cy="645160"/>
          </a:xfrm>
          <a:prstGeom prst="rect">
            <a:avLst/>
          </a:prstGeom>
          <a:noFill/>
        </p:spPr>
        <p:txBody>
          <a:bodyPr wrap="square" rtlCol="0" anchor="t">
            <a:spAutoFit/>
          </a:bodyPr>
          <a:p>
            <a:r>
              <a:rPr lang="zh-CN" altLang="en-US" sz="3600" b="1"/>
              <a:t>MiR</a:t>
            </a:r>
            <a:endParaRPr lang="zh-CN" altLang="en-US" sz="3600" b="1"/>
          </a:p>
        </p:txBody>
      </p:sp>
      <p:sp>
        <p:nvSpPr>
          <p:cNvPr id="24" name="文本框 23"/>
          <p:cNvSpPr txBox="1"/>
          <p:nvPr/>
        </p:nvSpPr>
        <p:spPr>
          <a:xfrm>
            <a:off x="10013950" y="5079365"/>
            <a:ext cx="2134235"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simple to use</a:t>
            </a:r>
            <a:endParaRPr lang="zh-CN" altLang="en-US"/>
          </a:p>
          <a:p>
            <a:pPr marL="285750" indent="-285750">
              <a:buFont typeface="Arial" panose="020B0604020202020204" pitchFamily="34" charset="0"/>
              <a:buChar char="•"/>
            </a:pPr>
            <a:r>
              <a:rPr lang="zh-CN" altLang="en-US"/>
              <a:t>general</a:t>
            </a:r>
            <a:endParaRPr lang="zh-CN" altLang="en-US"/>
          </a:p>
          <a:p>
            <a:pPr marL="285750" indent="-285750">
              <a:buFont typeface="Arial" panose="020B0604020202020204" pitchFamily="34" charset="0"/>
              <a:buChar char="•"/>
            </a:pPr>
            <a:r>
              <a:rPr lang="zh-CN" altLang="en-US"/>
              <a:t>unsupervised</a:t>
            </a:r>
            <a:endParaRPr lang="zh-CN" altLang="en-US"/>
          </a:p>
          <a:p>
            <a:pPr marL="285750" indent="-285750">
              <a:buFont typeface="Arial" panose="020B0604020202020204" pitchFamily="34" charset="0"/>
              <a:buChar char="•"/>
            </a:pPr>
            <a:r>
              <a:rPr lang="zh-CN" altLang="en-US"/>
              <a:t>highly accurate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ym typeface="+mn-lt"/>
              </a:rPr>
              <a:t>02</a:t>
            </a:r>
            <a:endParaRPr lang="zh-CN" altLang="en-US" dirty="0">
              <a:sym typeface="+mn-lt"/>
            </a:endParaRPr>
          </a:p>
        </p:txBody>
      </p:sp>
      <p:sp>
        <p:nvSpPr>
          <p:cNvPr id="5" name="标题 4"/>
          <p:cNvSpPr>
            <a:spLocks noGrp="1"/>
          </p:cNvSpPr>
          <p:nvPr>
            <p:ph type="title"/>
          </p:nvPr>
        </p:nvSpPr>
        <p:spPr>
          <a:xfrm>
            <a:off x="5795645" y="2527935"/>
            <a:ext cx="5386070" cy="552450"/>
          </a:xfrm>
        </p:spPr>
        <p:txBody>
          <a:bodyPr/>
          <a:lstStyle/>
          <a:p>
            <a:r>
              <a:rPr lang="en-US" altLang="zh-CN" dirty="0">
                <a:latin typeface="Arial Black" panose="020B0A04020102020204" charset="0"/>
                <a:ea typeface="宋体" panose="02010600030101010101" pitchFamily="2" charset="-122"/>
                <a:cs typeface="Arial Black" panose="020B0A04020102020204" charset="0"/>
                <a:sym typeface="+mn-lt"/>
              </a:rPr>
              <a:t>Related Work</a:t>
            </a:r>
            <a:endParaRPr lang="en-US" altLang="zh-CN" dirty="0">
              <a:latin typeface="Arial Black" panose="020B0A04020102020204" charset="0"/>
              <a:ea typeface="宋体" panose="02010600030101010101" pitchFamily="2" charset="-122"/>
              <a:cs typeface="Arial Black" panose="020B0A04020102020204" charset="0"/>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Related Work</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869440"/>
            <a:ext cx="3938270" cy="521970"/>
          </a:xfrm>
          <a:prstGeom prst="rect">
            <a:avLst/>
          </a:prstGeom>
          <a:noFill/>
        </p:spPr>
        <p:txBody>
          <a:bodyPr wrap="square" rtlCol="0" anchor="t">
            <a:spAutoFit/>
          </a:bodyPr>
          <a:p>
            <a:r>
              <a:rPr lang="en-US" altLang="zh-CN" sz="2800"/>
              <a:t>Pruning</a:t>
            </a:r>
            <a:endParaRPr lang="en-US" altLang="zh-CN" sz="2800"/>
          </a:p>
        </p:txBody>
      </p:sp>
      <p:pic>
        <p:nvPicPr>
          <p:cNvPr id="2" name="图片 1"/>
          <p:cNvPicPr>
            <a:picLocks noChangeAspect="1"/>
          </p:cNvPicPr>
          <p:nvPr>
            <p:custDataLst>
              <p:tags r:id="rId1"/>
            </p:custDataLst>
          </p:nvPr>
        </p:nvPicPr>
        <p:blipFill>
          <a:blip r:embed="rId2"/>
          <a:stretch>
            <a:fillRect/>
          </a:stretch>
        </p:blipFill>
        <p:spPr>
          <a:xfrm>
            <a:off x="7440930" y="1489710"/>
            <a:ext cx="3641725" cy="2249170"/>
          </a:xfrm>
          <a:prstGeom prst="rect">
            <a:avLst/>
          </a:prstGeom>
        </p:spPr>
      </p:pic>
      <p:sp>
        <p:nvSpPr>
          <p:cNvPr id="5" name="文本框 4"/>
          <p:cNvSpPr txBox="1"/>
          <p:nvPr/>
        </p:nvSpPr>
        <p:spPr>
          <a:xfrm>
            <a:off x="1050290" y="2507615"/>
            <a:ext cx="6830695"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t>unstructured prunin</a:t>
            </a:r>
            <a:r>
              <a:rPr lang="en-US" altLang="zh-CN"/>
              <a:t>g</a:t>
            </a:r>
            <a:endParaRPr lang="en-US" altLang="zh-CN"/>
          </a:p>
          <a:p>
            <a:pPr lvl="1" indent="0">
              <a:buFont typeface="Arial" panose="020B0604020202020204" pitchFamily="34" charset="0"/>
              <a:buNone/>
            </a:pPr>
            <a:r>
              <a:rPr lang="en-US" altLang="zh-CN"/>
              <a:t>-prune connections leading to unstructured sparsity of models</a:t>
            </a:r>
            <a:endParaRPr lang="en-US" altLang="zh-CN"/>
          </a:p>
          <a:p>
            <a:pPr indent="0">
              <a:buFont typeface="Arial" panose="020B0604020202020204" pitchFamily="34" charset="0"/>
              <a:buNone/>
            </a:pPr>
            <a:r>
              <a:rPr lang="zh-CN" altLang="en-US"/>
              <a:t> </a:t>
            </a:r>
            <a:endParaRPr lang="zh-CN" altLang="en-US"/>
          </a:p>
          <a:p>
            <a:pPr marL="285750" indent="-285750">
              <a:buFont typeface="Arial" panose="020B0604020202020204" pitchFamily="34" charset="0"/>
              <a:buChar char="•"/>
            </a:pPr>
            <a:r>
              <a:rPr lang="zh-CN" altLang="en-US"/>
              <a:t>structured pruning</a:t>
            </a:r>
            <a:endParaRPr lang="zh-CN" altLang="en-US"/>
          </a:p>
          <a:p>
            <a:pPr lvl="1" indent="0">
              <a:buFont typeface="Arial" panose="020B0604020202020204" pitchFamily="34" charset="0"/>
              <a:buNone/>
            </a:pPr>
            <a:r>
              <a:rPr lang="en-US" altLang="zh-CN"/>
              <a:t>-tries to prune less useful channels and is friendly to all platforms</a:t>
            </a:r>
            <a:endParaRPr lang="en-US" altLang="zh-CN"/>
          </a:p>
        </p:txBody>
      </p:sp>
      <p:pic>
        <p:nvPicPr>
          <p:cNvPr id="4" name="图片 3"/>
          <p:cNvPicPr>
            <a:picLocks noChangeAspect="1"/>
          </p:cNvPicPr>
          <p:nvPr>
            <p:custDataLst>
              <p:tags r:id="rId3"/>
            </p:custDataLst>
          </p:nvPr>
        </p:nvPicPr>
        <p:blipFill>
          <a:blip r:embed="rId4"/>
          <a:stretch>
            <a:fillRect/>
          </a:stretch>
        </p:blipFill>
        <p:spPr>
          <a:xfrm>
            <a:off x="1344930" y="4189095"/>
            <a:ext cx="4547870" cy="1757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Related Work</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869440"/>
            <a:ext cx="5045075" cy="521970"/>
          </a:xfrm>
          <a:prstGeom prst="rect">
            <a:avLst/>
          </a:prstGeom>
          <a:noFill/>
        </p:spPr>
        <p:txBody>
          <a:bodyPr wrap="square" rtlCol="0" anchor="t">
            <a:spAutoFit/>
          </a:bodyPr>
          <a:p>
            <a:r>
              <a:rPr lang="en-US" altLang="zh-CN" sz="2800"/>
              <a:t>Knowledge distillation (KD)</a:t>
            </a:r>
            <a:endParaRPr lang="en-US" altLang="zh-CN" sz="2800"/>
          </a:p>
        </p:txBody>
      </p:sp>
      <p:sp>
        <p:nvSpPr>
          <p:cNvPr id="5" name="文本框 4"/>
          <p:cNvSpPr txBox="1"/>
          <p:nvPr/>
        </p:nvSpPr>
        <p:spPr>
          <a:xfrm>
            <a:off x="1013460" y="2507615"/>
            <a:ext cx="10758170" cy="368300"/>
          </a:xfrm>
          <a:prstGeom prst="rect">
            <a:avLst/>
          </a:prstGeom>
          <a:noFill/>
        </p:spPr>
        <p:txBody>
          <a:bodyPr wrap="square" rtlCol="0" anchor="t">
            <a:spAutoFit/>
          </a:bodyPr>
          <a:p>
            <a:pPr indent="0">
              <a:buFont typeface="Arial" panose="020B0604020202020204" pitchFamily="34" charset="0"/>
              <a:buNone/>
            </a:pPr>
            <a:r>
              <a:rPr lang="zh-CN" altLang="en-US"/>
              <a:t> transfer the knowledge from</a:t>
            </a:r>
            <a:r>
              <a:rPr lang="en-US" altLang="zh-CN"/>
              <a:t> </a:t>
            </a:r>
            <a:r>
              <a:rPr lang="zh-CN" altLang="en-US"/>
              <a:t>the cumbersome model to a small</a:t>
            </a:r>
            <a:r>
              <a:rPr lang="en-US" altLang="zh-CN"/>
              <a:t> </a:t>
            </a:r>
            <a:r>
              <a:rPr lang="zh-CN" altLang="en-US"/>
              <a:t>model that is more suitable for deployment</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5820410" y="3227705"/>
            <a:ext cx="6000750" cy="279400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193165" y="3153410"/>
            <a:ext cx="2472690" cy="1492250"/>
          </a:xfrm>
          <a:prstGeom prst="rect">
            <a:avLst/>
          </a:prstGeom>
        </p:spPr>
      </p:pic>
      <p:sp>
        <p:nvSpPr>
          <p:cNvPr id="6" name="文本框 5"/>
          <p:cNvSpPr txBox="1"/>
          <p:nvPr/>
        </p:nvSpPr>
        <p:spPr>
          <a:xfrm>
            <a:off x="873125" y="5022850"/>
            <a:ext cx="6096000" cy="368300"/>
          </a:xfrm>
          <a:prstGeom prst="rect">
            <a:avLst/>
          </a:prstGeom>
          <a:noFill/>
        </p:spPr>
        <p:txBody>
          <a:bodyPr wrap="square" rtlCol="0" anchor="t">
            <a:spAutoFit/>
          </a:bodyPr>
          <a:p>
            <a:r>
              <a:rPr lang="zh-CN" altLang="en-US"/>
              <a:t>large model</a:t>
            </a:r>
            <a:r>
              <a:rPr lang="en-US" altLang="zh-CN"/>
              <a:t>’s </a:t>
            </a:r>
            <a:r>
              <a:rPr lang="zh-CN" altLang="en-US"/>
              <a:t>class probabilitie</a:t>
            </a:r>
            <a:r>
              <a:rPr lang="en-US" altLang="zh-CN"/>
              <a:t>s--&gt;</a:t>
            </a:r>
            <a:r>
              <a:rPr lang="zh-CN" altLang="en-US"/>
              <a:t>soft targets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Related Work</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869440"/>
            <a:ext cx="5045075" cy="521970"/>
          </a:xfrm>
          <a:prstGeom prst="rect">
            <a:avLst/>
          </a:prstGeom>
          <a:noFill/>
        </p:spPr>
        <p:txBody>
          <a:bodyPr wrap="square" rtlCol="0" anchor="t">
            <a:spAutoFit/>
          </a:bodyPr>
          <a:p>
            <a:r>
              <a:rPr lang="en-US" altLang="zh-CN" sz="2800"/>
              <a:t>Compression with limited data</a:t>
            </a:r>
            <a:endParaRPr lang="en-US" altLang="zh-CN" sz="2800"/>
          </a:p>
        </p:txBody>
      </p:sp>
      <p:sp>
        <p:nvSpPr>
          <p:cNvPr id="5" name="文本框 4"/>
          <p:cNvSpPr txBox="1"/>
          <p:nvPr/>
        </p:nvSpPr>
        <p:spPr>
          <a:xfrm>
            <a:off x="1050290" y="2507615"/>
            <a:ext cx="6096000" cy="2030095"/>
          </a:xfrm>
          <a:prstGeom prst="rect">
            <a:avLst/>
          </a:prstGeom>
          <a:noFill/>
        </p:spPr>
        <p:txBody>
          <a:bodyPr wrap="square" rtlCol="0" anchor="t">
            <a:spAutoFit/>
          </a:bodyPr>
          <a:p>
            <a:pPr marL="285750" indent="-285750">
              <a:buFont typeface="Arial" panose="020B0604020202020204" pitchFamily="34" charset="0"/>
              <a:buChar char="•"/>
            </a:pPr>
            <a:r>
              <a:rPr lang="en-US" altLang="zh-CN"/>
              <a:t>FSKD</a:t>
            </a:r>
            <a:endParaRPr lang="zh-CN" altLang="en-US"/>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CD</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4704715" y="4594225"/>
            <a:ext cx="7344410" cy="1590675"/>
          </a:xfrm>
          <a:prstGeom prst="rect">
            <a:avLst/>
          </a:prstGeom>
        </p:spPr>
      </p:pic>
      <p:sp>
        <p:nvSpPr>
          <p:cNvPr id="6" name="文本框 5"/>
          <p:cNvSpPr txBox="1"/>
          <p:nvPr/>
        </p:nvSpPr>
        <p:spPr>
          <a:xfrm>
            <a:off x="1050290" y="4431665"/>
            <a:ext cx="7960995" cy="1753235"/>
          </a:xfrm>
          <a:prstGeom prst="rect">
            <a:avLst/>
          </a:prstGeom>
          <a:noFill/>
        </p:spPr>
        <p:txBody>
          <a:bodyPr wrap="square" rtlCol="0" anchor="t">
            <a:spAutoFit/>
          </a:bodyPr>
          <a:p>
            <a:pPr marL="285750" indent="-285750">
              <a:buFont typeface="Wingdings" panose="05000000000000000000" charset="0"/>
              <a:buChar char="Ø"/>
            </a:pPr>
            <a:r>
              <a:rPr lang="zh-CN" altLang="en-US"/>
              <a:t>direct the teacher</a:t>
            </a:r>
            <a:r>
              <a:rPr lang="en-US" altLang="zh-CN"/>
              <a:t>’</a:t>
            </a:r>
            <a:r>
              <a:rPr lang="zh-CN" altLang="en-US"/>
              <a:t>s hidden layers to the</a:t>
            </a:r>
            <a:r>
              <a:rPr lang="en-US" altLang="zh-CN"/>
              <a:t> </a:t>
            </a:r>
            <a:r>
              <a:rPr lang="zh-CN" altLang="en-US"/>
              <a:t>student network, </a:t>
            </a:r>
            <a:endParaRPr lang="zh-CN" altLang="en-US"/>
          </a:p>
          <a:p>
            <a:pPr indent="0">
              <a:buFont typeface="Wingdings" panose="05000000000000000000" charset="0"/>
              <a:buNone/>
            </a:pPr>
            <a:r>
              <a:rPr lang="zh-CN" altLang="en-US"/>
              <a:t>which is called correction</a:t>
            </a:r>
            <a:endParaRPr lang="zh-CN" altLang="en-US"/>
          </a:p>
          <a:p>
            <a:pPr marL="285750" indent="-285750">
              <a:buFont typeface="Wingdings" panose="05000000000000000000" charset="0"/>
              <a:buChar char="Ø"/>
            </a:pPr>
            <a:r>
              <a:rPr lang="zh-CN" altLang="en-US"/>
              <a:t>reverse the strategy by directing </a:t>
            </a:r>
            <a:endParaRPr lang="zh-CN" altLang="en-US"/>
          </a:p>
          <a:p>
            <a:pPr indent="0">
              <a:buFont typeface="Wingdings" panose="05000000000000000000" charset="0"/>
              <a:buNone/>
            </a:pPr>
            <a:r>
              <a:rPr lang="zh-CN" altLang="en-US"/>
              <a:t>the</a:t>
            </a:r>
            <a:r>
              <a:rPr lang="en-US" altLang="zh-CN"/>
              <a:t> </a:t>
            </a:r>
            <a:r>
              <a:rPr lang="zh-CN" altLang="en-US"/>
              <a:t>student</a:t>
            </a:r>
            <a:r>
              <a:rPr lang="en-US" altLang="zh-CN"/>
              <a:t>’</a:t>
            </a:r>
            <a:r>
              <a:rPr lang="zh-CN" altLang="en-US"/>
              <a:t>s hidden layers to the teacher</a:t>
            </a:r>
            <a:endParaRPr lang="zh-CN" altLang="en-US"/>
          </a:p>
          <a:p>
            <a:pPr indent="0">
              <a:buFont typeface="Wingdings" panose="05000000000000000000" charset="0"/>
              <a:buNone/>
            </a:pPr>
            <a:r>
              <a:rPr lang="zh-CN" altLang="en-US"/>
              <a:t> network</a:t>
            </a:r>
            <a:r>
              <a:rPr lang="zh-CN" altLang="en-US">
                <a:sym typeface="+mn-ea"/>
              </a:rPr>
              <a:t> to</a:t>
            </a:r>
            <a:r>
              <a:rPr lang="en-US" altLang="zh-CN">
                <a:sym typeface="+mn-ea"/>
              </a:rPr>
              <a:t> </a:t>
            </a:r>
            <a:r>
              <a:rPr lang="zh-CN" altLang="en-US">
                <a:sym typeface="+mn-ea"/>
              </a:rPr>
              <a:t>make the teacher aware of the</a:t>
            </a:r>
            <a:endParaRPr lang="zh-CN" altLang="en-US">
              <a:sym typeface="+mn-ea"/>
            </a:endParaRPr>
          </a:p>
          <a:p>
            <a:pPr indent="0">
              <a:buFont typeface="Wingdings" panose="05000000000000000000" charset="0"/>
              <a:buNone/>
            </a:pPr>
            <a:r>
              <a:rPr lang="zh-CN" altLang="en-US">
                <a:sym typeface="+mn-ea"/>
              </a:rPr>
              <a:t>errors accumulated on the</a:t>
            </a:r>
            <a:r>
              <a:rPr lang="en-US" altLang="zh-CN">
                <a:sym typeface="+mn-ea"/>
              </a:rPr>
              <a:t> </a:t>
            </a:r>
            <a:r>
              <a:rPr lang="zh-CN" altLang="en-US">
                <a:sym typeface="+mn-ea"/>
              </a:rPr>
              <a:t>student network</a:t>
            </a:r>
            <a:endParaRPr lang="zh-CN" altLang="en-US"/>
          </a:p>
        </p:txBody>
      </p:sp>
      <p:pic>
        <p:nvPicPr>
          <p:cNvPr id="8" name="图片 7"/>
          <p:cNvPicPr>
            <a:picLocks noChangeAspect="1"/>
          </p:cNvPicPr>
          <p:nvPr>
            <p:custDataLst>
              <p:tags r:id="rId3"/>
            </p:custDataLst>
          </p:nvPr>
        </p:nvPicPr>
        <p:blipFill>
          <a:blip r:embed="rId4"/>
          <a:stretch>
            <a:fillRect/>
          </a:stretch>
        </p:blipFill>
        <p:spPr>
          <a:xfrm>
            <a:off x="6720840" y="1869440"/>
            <a:ext cx="4770755" cy="1849755"/>
          </a:xfrm>
          <a:prstGeom prst="rect">
            <a:avLst/>
          </a:prstGeom>
        </p:spPr>
      </p:pic>
      <p:sp>
        <p:nvSpPr>
          <p:cNvPr id="9" name="文本框 8"/>
          <p:cNvSpPr txBox="1"/>
          <p:nvPr/>
        </p:nvSpPr>
        <p:spPr>
          <a:xfrm>
            <a:off x="1201420" y="2830830"/>
            <a:ext cx="7456170" cy="1637030"/>
          </a:xfrm>
          <a:prstGeom prst="rect">
            <a:avLst/>
          </a:prstGeom>
          <a:noFill/>
        </p:spPr>
        <p:txBody>
          <a:bodyPr wrap="square" rtlCol="0" anchor="t">
            <a:noAutofit/>
          </a:bodyPr>
          <a:p>
            <a:r>
              <a:rPr lang="zh-CN" altLang="en-US"/>
              <a:t>A 1×1 convolution layer is added at the end of each</a:t>
            </a:r>
            <a:endParaRPr lang="zh-CN" altLang="en-US"/>
          </a:p>
          <a:p>
            <a:r>
              <a:rPr lang="zh-CN" altLang="en-US"/>
              <a:t>layer block of the student-net, and we fit the block-level out_x0002_</a:t>
            </a:r>
            <a:endParaRPr lang="zh-CN" altLang="en-US"/>
          </a:p>
          <a:p>
            <a:r>
              <a:rPr lang="zh-CN" altLang="en-US"/>
              <a:t>puts of the student-net to the teacher-net by estimating the</a:t>
            </a:r>
            <a:endParaRPr lang="zh-CN" altLang="en-US"/>
          </a:p>
          <a:p>
            <a:r>
              <a:rPr lang="zh-CN" altLang="en-US"/>
              <a:t>parameters of the added layers.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040" y="454025"/>
            <a:ext cx="4197985" cy="523875"/>
          </a:xfrm>
          <a:prstGeom prst="rect">
            <a:avLst/>
          </a:prstGeom>
          <a:noFill/>
        </p:spPr>
        <p:txBody>
          <a:bodyPr wrap="square" rtlCol="0">
            <a:noAutofit/>
          </a:bodyPr>
          <a:lstStyle/>
          <a:p>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Related Work</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1050290" y="1414780"/>
            <a:ext cx="5045075" cy="521970"/>
          </a:xfrm>
          <a:prstGeom prst="rect">
            <a:avLst/>
          </a:prstGeom>
          <a:noFill/>
        </p:spPr>
        <p:txBody>
          <a:bodyPr wrap="square" rtlCol="0" anchor="t">
            <a:spAutoFit/>
          </a:bodyPr>
          <a:p>
            <a:r>
              <a:rPr lang="en-US" altLang="zh-CN" sz="2800"/>
              <a:t>LSHKD</a:t>
            </a:r>
            <a:endParaRPr lang="en-US" altLang="zh-CN" sz="2800"/>
          </a:p>
        </p:txBody>
      </p:sp>
      <p:pic>
        <p:nvPicPr>
          <p:cNvPr id="2" name="图片 1"/>
          <p:cNvPicPr>
            <a:picLocks noChangeAspect="1"/>
          </p:cNvPicPr>
          <p:nvPr>
            <p:custDataLst>
              <p:tags r:id="rId1"/>
            </p:custDataLst>
          </p:nvPr>
        </p:nvPicPr>
        <p:blipFill>
          <a:blip r:embed="rId2"/>
          <a:stretch>
            <a:fillRect/>
          </a:stretch>
        </p:blipFill>
        <p:spPr>
          <a:xfrm>
            <a:off x="1134745" y="2032000"/>
            <a:ext cx="6258560" cy="1830705"/>
          </a:xfrm>
          <a:prstGeom prst="rect">
            <a:avLst/>
          </a:prstGeom>
        </p:spPr>
      </p:pic>
      <p:sp>
        <p:nvSpPr>
          <p:cNvPr id="4" name="文本框 3"/>
          <p:cNvSpPr txBox="1"/>
          <p:nvPr/>
        </p:nvSpPr>
        <p:spPr>
          <a:xfrm>
            <a:off x="1134745" y="4246245"/>
            <a:ext cx="9958070"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t>directly mimicking features in the</a:t>
            </a:r>
            <a:r>
              <a:rPr lang="en-US" altLang="zh-CN"/>
              <a:t> </a:t>
            </a:r>
            <a:r>
              <a:rPr lang="zh-CN" altLang="en-US"/>
              <a:t>penultimate layer is advantageous for knowledge</a:t>
            </a:r>
            <a:r>
              <a:rPr lang="en-US" altLang="zh-CN"/>
              <a:t> </a:t>
            </a:r>
            <a:r>
              <a:rPr lang="zh-CN" altLang="en-US"/>
              <a:t>distillation</a:t>
            </a:r>
            <a:endParaRPr lang="zh-CN" altLang="en-US"/>
          </a:p>
          <a:p>
            <a:pPr marL="285750" indent="-285750">
              <a:buFont typeface="Arial" panose="020B0604020202020204" pitchFamily="34" charset="0"/>
              <a:buChar char="•"/>
            </a:pPr>
            <a:r>
              <a:rPr lang="zh-CN" altLang="en-US"/>
              <a:t>the feature</a:t>
            </a:r>
            <a:r>
              <a:rPr lang="en-US" altLang="zh-CN"/>
              <a:t>’</a:t>
            </a:r>
            <a:r>
              <a:rPr lang="zh-CN" altLang="en-US"/>
              <a:t>s direction contains more</a:t>
            </a:r>
            <a:r>
              <a:rPr lang="en-US" altLang="zh-CN"/>
              <a:t> </a:t>
            </a:r>
            <a:r>
              <a:rPr lang="zh-CN" altLang="en-US"/>
              <a:t>effective information than its magnitude, and we</a:t>
            </a:r>
            <a:r>
              <a:rPr lang="en-US" altLang="zh-CN"/>
              <a:t> </a:t>
            </a:r>
            <a:r>
              <a:rPr lang="zh-CN" altLang="en-US"/>
              <a:t>should allow more freedom to the student feature</a:t>
            </a:r>
            <a:r>
              <a:rPr lang="en-US" altLang="zh-CN"/>
              <a:t>’</a:t>
            </a:r>
            <a:r>
              <a:rPr lang="zh-CN" altLang="en-US"/>
              <a:t>s</a:t>
            </a:r>
            <a:r>
              <a:rPr lang="en-US" altLang="zh-CN"/>
              <a:t> </a:t>
            </a:r>
            <a:r>
              <a:rPr lang="zh-CN" altLang="en-US"/>
              <a:t>magnitude</a:t>
            </a:r>
            <a:endParaRPr lang="zh-CN" altLang="en-US"/>
          </a:p>
          <a:p>
            <a:pPr marL="285750" indent="-285750">
              <a:buFont typeface="Arial" panose="020B0604020202020204" pitchFamily="34" charset="0"/>
              <a:buChar char="•"/>
            </a:pPr>
            <a:r>
              <a:rPr lang="zh-CN" altLang="en-US"/>
              <a:t>propose a training strategy for mimicking fea_x0002_tures in transfer learning</a:t>
            </a:r>
            <a:endParaRPr lang="zh-CN" altLang="en-US"/>
          </a:p>
          <a:p>
            <a:endParaRPr lang="zh-CN" altLang="en-US"/>
          </a:p>
        </p:txBody>
      </p:sp>
      <p:pic>
        <p:nvPicPr>
          <p:cNvPr id="6" name="图片 5"/>
          <p:cNvPicPr>
            <a:picLocks noChangeAspect="1"/>
          </p:cNvPicPr>
          <p:nvPr>
            <p:custDataLst>
              <p:tags r:id="rId3"/>
            </p:custDataLst>
          </p:nvPr>
        </p:nvPicPr>
        <p:blipFill>
          <a:blip r:embed="rId4"/>
          <a:stretch>
            <a:fillRect/>
          </a:stretch>
        </p:blipFill>
        <p:spPr>
          <a:xfrm>
            <a:off x="7393305" y="1303020"/>
            <a:ext cx="4518660" cy="271335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commondata" val="eyJoZGlkIjoiNTJmNDgwYjllZDU1MGEwMzU2YjMwMDk3M2QxOGUwNDE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五大页面">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3517</Words>
  <Application>WPS 演示</Application>
  <PresentationFormat>宽屏</PresentationFormat>
  <Paragraphs>217</Paragraphs>
  <Slides>20</Slides>
  <Notes>0</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20</vt:i4>
      </vt:variant>
    </vt:vector>
  </HeadingPairs>
  <TitlesOfParts>
    <vt:vector size="43" baseType="lpstr">
      <vt:lpstr>Arial</vt:lpstr>
      <vt:lpstr>宋体</vt:lpstr>
      <vt:lpstr>Wingdings</vt:lpstr>
      <vt:lpstr>Arial</vt:lpstr>
      <vt:lpstr>微软雅黑</vt:lpstr>
      <vt:lpstr>Microsoft YaHei UI</vt:lpstr>
      <vt:lpstr>Impact</vt:lpstr>
      <vt:lpstr>仿宋_GB2312</vt:lpstr>
      <vt:lpstr>Cascadia Mono SemiLight</vt:lpstr>
      <vt:lpstr>Century Gothic</vt:lpstr>
      <vt:lpstr>Consolas</vt:lpstr>
      <vt:lpstr>Arial Black</vt:lpstr>
      <vt:lpstr>Times</vt:lpstr>
      <vt:lpstr>Times New Roman</vt:lpstr>
      <vt:lpstr>Arial Unicode MS</vt:lpstr>
      <vt:lpstr>等线</vt:lpstr>
      <vt:lpstr>仿宋</vt:lpstr>
      <vt:lpstr>Calibri</vt:lpstr>
      <vt:lpstr>Wingdings</vt:lpstr>
      <vt:lpstr>仿宋_GB2312</vt:lpstr>
      <vt:lpstr>五大页面</vt:lpstr>
      <vt:lpstr>正文页</vt:lpstr>
      <vt:lpstr>1_OfficePLUS</vt:lpstr>
      <vt:lpstr>PowerPoint 演示文稿</vt:lpstr>
      <vt:lpstr>PowerPoint 演示文稿</vt:lpstr>
      <vt:lpstr>Introduction</vt:lpstr>
      <vt:lpstr>PowerPoint 演示文稿</vt:lpstr>
      <vt:lpstr>Related Work</vt:lpstr>
      <vt:lpstr>PowerPoint 演示文稿</vt:lpstr>
      <vt:lpstr>PowerPoint 演示文稿</vt:lpstr>
      <vt:lpstr>PowerPoint 演示文稿</vt:lpstr>
      <vt:lpstr>PowerPoint 演示文稿</vt:lpstr>
      <vt:lpstr>MIR</vt:lpstr>
      <vt:lpstr>PowerPoint 演示文稿</vt:lpstr>
      <vt:lpstr>PowerPoint 演示文稿</vt:lpstr>
      <vt:lpstr>Experiment</vt:lpstr>
      <vt:lpstr>PowerPoint 演示文稿</vt:lpstr>
      <vt:lpstr>PowerPoint 演示文稿</vt:lpstr>
      <vt:lpstr>PowerPoint 演示文稿</vt:lpstr>
      <vt:lpstr>Conclusion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艾阳</dc:creator>
  <cp:lastModifiedBy>依梅幽闻花</cp:lastModifiedBy>
  <cp:revision>290</cp:revision>
  <dcterms:created xsi:type="dcterms:W3CDTF">2019-12-27T22:23:00Z</dcterms:created>
  <dcterms:modified xsi:type="dcterms:W3CDTF">2024-01-23T05:59:28Z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F00688BE8C904C67AC16FDFC8EF319BD_13</vt:lpwstr>
  </property>
  <property fmtid="{D5CDD505-2E9C-101B-9397-08002B2CF9AE}" pid="3" name="KSOProductBuildVer">
    <vt:lpwstr>2052-12.1.0.16120</vt:lpwstr>
  </property>
</Properties>
</file>