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6" r:id="rId4"/>
    <p:sldId id="258"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98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095F4F6-8E13-4956-B4DC-60D80C229325}"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316542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17545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797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372519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36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94021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35780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61895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25525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5F4F6-8E13-4956-B4DC-60D80C229325}"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409374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95F4F6-8E13-4956-B4DC-60D80C229325}"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257216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95F4F6-8E13-4956-B4DC-60D80C229325}"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232733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95F4F6-8E13-4956-B4DC-60D80C229325}"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197466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5F4F6-8E13-4956-B4DC-60D80C229325}"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93188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5F4F6-8E13-4956-B4DC-60D80C229325}"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152827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5F4F6-8E13-4956-B4DC-60D80C229325}"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084E2-5451-4A95-8C6A-EDA0C9BE39F9}" type="slidenum">
              <a:rPr lang="en-US" smtClean="0"/>
              <a:t>‹#›</a:t>
            </a:fld>
            <a:endParaRPr lang="en-US"/>
          </a:p>
        </p:txBody>
      </p:sp>
    </p:spTree>
    <p:extLst>
      <p:ext uri="{BB962C8B-B14F-4D97-AF65-F5344CB8AC3E}">
        <p14:creationId xmlns:p14="http://schemas.microsoft.com/office/powerpoint/2010/main" val="126449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095F4F6-8E13-4956-B4DC-60D80C229325}" type="datetimeFigureOut">
              <a:rPr lang="en-US" smtClean="0"/>
              <a:t>11/28/2016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B5084E2-5451-4A95-8C6A-EDA0C9BE39F9}" type="slidenum">
              <a:rPr lang="en-US" smtClean="0"/>
              <a:t>‹#›</a:t>
            </a:fld>
            <a:endParaRPr lang="en-US"/>
          </a:p>
        </p:txBody>
      </p:sp>
    </p:spTree>
    <p:extLst>
      <p:ext uri="{BB962C8B-B14F-4D97-AF65-F5344CB8AC3E}">
        <p14:creationId xmlns:p14="http://schemas.microsoft.com/office/powerpoint/2010/main" val="16888850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dirty="0" smtClean="0"/>
              <a:t>Sortr</a:t>
            </a:r>
            <a:endParaRPr lang="en-US" dirty="0"/>
          </a:p>
        </p:txBody>
      </p:sp>
      <p:sp>
        <p:nvSpPr>
          <p:cNvPr id="3" name="Subtitle 2"/>
          <p:cNvSpPr>
            <a:spLocks noGrp="1"/>
          </p:cNvSpPr>
          <p:nvPr>
            <p:ph type="subTitle" idx="1"/>
          </p:nvPr>
        </p:nvSpPr>
        <p:spPr>
          <a:xfrm>
            <a:off x="1524000" y="2657618"/>
            <a:ext cx="6400800" cy="1947333"/>
          </a:xfrm>
        </p:spPr>
        <p:txBody>
          <a:bodyPr/>
          <a:lstStyle/>
          <a:p>
            <a:r>
              <a:rPr lang="en-US" dirty="0" smtClean="0"/>
              <a:t>A file management framework designed by:</a:t>
            </a:r>
          </a:p>
          <a:p>
            <a:r>
              <a:rPr lang="en-US" dirty="0" smtClean="0"/>
              <a:t>Alexander Valdes</a:t>
            </a:r>
          </a:p>
          <a:p>
            <a:r>
              <a:rPr lang="en-US" dirty="0" smtClean="0"/>
              <a:t>Daniel Fernandes</a:t>
            </a:r>
          </a:p>
          <a:p>
            <a:r>
              <a:rPr lang="en-US" dirty="0" smtClean="0"/>
              <a:t>Ian Dechene </a:t>
            </a:r>
            <a:endParaRPr lang="en-US" dirty="0"/>
          </a:p>
        </p:txBody>
      </p:sp>
    </p:spTree>
    <p:extLst>
      <p:ext uri="{BB962C8B-B14F-4D97-AF65-F5344CB8AC3E}">
        <p14:creationId xmlns:p14="http://schemas.microsoft.com/office/powerpoint/2010/main" val="102783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References	</a:t>
            </a:r>
            <a:endParaRPr lang="en-US" dirty="0"/>
          </a:p>
        </p:txBody>
      </p:sp>
      <p:sp>
        <p:nvSpPr>
          <p:cNvPr id="3" name="Content Placeholder 2"/>
          <p:cNvSpPr>
            <a:spLocks noGrp="1"/>
          </p:cNvSpPr>
          <p:nvPr>
            <p:ph idx="1"/>
          </p:nvPr>
        </p:nvSpPr>
        <p:spPr>
          <a:xfrm>
            <a:off x="428839" y="2086232"/>
            <a:ext cx="8534400" cy="3615267"/>
          </a:xfrm>
        </p:spPr>
        <p:txBody>
          <a:bodyPr/>
          <a:lstStyle/>
          <a:p>
            <a:r>
              <a:rPr lang="en-US" dirty="0"/>
              <a:t>Apache TIKA : https://tika.apache.org/</a:t>
            </a:r>
          </a:p>
        </p:txBody>
      </p:sp>
    </p:spTree>
    <p:extLst>
      <p:ext uri="{BB962C8B-B14F-4D97-AF65-F5344CB8AC3E}">
        <p14:creationId xmlns:p14="http://schemas.microsoft.com/office/powerpoint/2010/main" val="41430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In the beginning</a:t>
            </a:r>
            <a:endParaRPr lang="en-US" dirty="0"/>
          </a:p>
        </p:txBody>
      </p:sp>
      <p:sp>
        <p:nvSpPr>
          <p:cNvPr id="3" name="Content Placeholder 2"/>
          <p:cNvSpPr>
            <a:spLocks noGrp="1"/>
          </p:cNvSpPr>
          <p:nvPr>
            <p:ph idx="1"/>
          </p:nvPr>
        </p:nvSpPr>
        <p:spPr>
          <a:xfrm>
            <a:off x="428839" y="1686010"/>
            <a:ext cx="8534400" cy="3615267"/>
          </a:xfrm>
        </p:spPr>
        <p:txBody>
          <a:bodyPr/>
          <a:lstStyle/>
          <a:p>
            <a:pPr marL="0" indent="0">
              <a:buNone/>
            </a:pPr>
            <a:r>
              <a:rPr lang="en-US" dirty="0" smtClean="0"/>
              <a:t>SORTR was initially just a file scanning software, but as we worked on it we realized that it made more sense to change the direction of our project.</a:t>
            </a:r>
            <a:endParaRPr lang="en-US" dirty="0"/>
          </a:p>
        </p:txBody>
      </p:sp>
    </p:spTree>
    <p:extLst>
      <p:ext uri="{BB962C8B-B14F-4D97-AF65-F5344CB8AC3E}">
        <p14:creationId xmlns:p14="http://schemas.microsoft.com/office/powerpoint/2010/main" val="105598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Our goal </a:t>
            </a:r>
            <a:endParaRPr lang="en-US" dirty="0"/>
          </a:p>
        </p:txBody>
      </p:sp>
      <p:sp>
        <p:nvSpPr>
          <p:cNvPr id="3" name="Content Placeholder 2"/>
          <p:cNvSpPr>
            <a:spLocks noGrp="1"/>
          </p:cNvSpPr>
          <p:nvPr>
            <p:ph idx="1"/>
          </p:nvPr>
        </p:nvSpPr>
        <p:spPr>
          <a:xfrm>
            <a:off x="428839" y="1686010"/>
            <a:ext cx="8534400" cy="3615267"/>
          </a:xfrm>
        </p:spPr>
        <p:txBody>
          <a:bodyPr/>
          <a:lstStyle/>
          <a:p>
            <a:pPr marL="0" indent="0">
              <a:buNone/>
            </a:pPr>
            <a:r>
              <a:rPr lang="en-US" dirty="0" smtClean="0"/>
              <a:t>Our main goal was to create a file management framework that a client would be able to utilize in order to organize large, complicated directories.</a:t>
            </a:r>
          </a:p>
          <a:p>
            <a:pPr marL="0" indent="0">
              <a:buNone/>
            </a:pPr>
            <a:endParaRPr lang="en-US" dirty="0"/>
          </a:p>
          <a:p>
            <a:pPr marL="0" indent="0">
              <a:buNone/>
            </a:pPr>
            <a:r>
              <a:rPr lang="en-US" dirty="0" smtClean="0"/>
              <a:t>Our secondary goal was to be able to sort files based on data found in the file itself.</a:t>
            </a:r>
            <a:endParaRPr lang="en-US" dirty="0"/>
          </a:p>
        </p:txBody>
      </p:sp>
    </p:spTree>
    <p:extLst>
      <p:ext uri="{BB962C8B-B14F-4D97-AF65-F5344CB8AC3E}">
        <p14:creationId xmlns:p14="http://schemas.microsoft.com/office/powerpoint/2010/main" val="230227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Why is Sortr useful? </a:t>
            </a:r>
            <a:endParaRPr lang="en-US" dirty="0"/>
          </a:p>
        </p:txBody>
      </p:sp>
      <p:sp>
        <p:nvSpPr>
          <p:cNvPr id="3" name="Content Placeholder 2"/>
          <p:cNvSpPr>
            <a:spLocks noGrp="1"/>
          </p:cNvSpPr>
          <p:nvPr>
            <p:ph idx="1"/>
          </p:nvPr>
        </p:nvSpPr>
        <p:spPr>
          <a:xfrm>
            <a:off x="428839" y="2086232"/>
            <a:ext cx="8534400" cy="3615267"/>
          </a:xfrm>
        </p:spPr>
        <p:txBody>
          <a:bodyPr/>
          <a:lstStyle/>
          <a:p>
            <a:r>
              <a:rPr lang="en-US" dirty="0" smtClean="0"/>
              <a:t>File directories can become very complicated, especially when you increase the depth of said directory. SORTR is an attempt to organize and categorize directories regardless of their complexity. SORTR implements methods that can manipulate not only directories, but also sort files (specified by the user) of a specific type or characteristic.</a:t>
            </a:r>
          </a:p>
          <a:p>
            <a:pPr marL="0" indent="0">
              <a:buNone/>
            </a:pPr>
            <a:endParaRPr lang="en-US" dirty="0"/>
          </a:p>
        </p:txBody>
      </p:sp>
    </p:spTree>
    <p:extLst>
      <p:ext uri="{BB962C8B-B14F-4D97-AF65-F5344CB8AC3E}">
        <p14:creationId xmlns:p14="http://schemas.microsoft.com/office/powerpoint/2010/main" val="38709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Why sortr is unique</a:t>
            </a:r>
            <a:endParaRPr lang="en-US" dirty="0"/>
          </a:p>
        </p:txBody>
      </p:sp>
      <p:sp>
        <p:nvSpPr>
          <p:cNvPr id="3" name="Content Placeholder 2"/>
          <p:cNvSpPr>
            <a:spLocks noGrp="1"/>
          </p:cNvSpPr>
          <p:nvPr>
            <p:ph idx="1"/>
          </p:nvPr>
        </p:nvSpPr>
        <p:spPr>
          <a:xfrm>
            <a:off x="428839" y="2086232"/>
            <a:ext cx="8534400" cy="3615267"/>
          </a:xfrm>
        </p:spPr>
        <p:txBody>
          <a:bodyPr/>
          <a:lstStyle/>
          <a:p>
            <a:r>
              <a:rPr lang="en-US" dirty="0"/>
              <a:t>SORTR is unique in that it can open numerous file types and search for specified data in each file, and sort them based on this data. Currently SORTR can open over 1000 different file types</a:t>
            </a:r>
            <a:r>
              <a:rPr lang="en-US" dirty="0" smtClean="0"/>
              <a:t>. We plan to implement methods that will be able to open files other than text based files. </a:t>
            </a:r>
            <a:endParaRPr lang="en-US" dirty="0"/>
          </a:p>
        </p:txBody>
      </p:sp>
    </p:spTree>
    <p:extLst>
      <p:ext uri="{BB962C8B-B14F-4D97-AF65-F5344CB8AC3E}">
        <p14:creationId xmlns:p14="http://schemas.microsoft.com/office/powerpoint/2010/main" val="384013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Requirements </a:t>
            </a:r>
            <a:endParaRPr lang="en-US" dirty="0"/>
          </a:p>
        </p:txBody>
      </p:sp>
      <p:sp>
        <p:nvSpPr>
          <p:cNvPr id="3" name="Content Placeholder 2"/>
          <p:cNvSpPr>
            <a:spLocks noGrp="1"/>
          </p:cNvSpPr>
          <p:nvPr>
            <p:ph idx="1"/>
          </p:nvPr>
        </p:nvSpPr>
        <p:spPr>
          <a:xfrm>
            <a:off x="428839" y="2086232"/>
            <a:ext cx="8795372" cy="3615267"/>
          </a:xfrm>
        </p:spPr>
        <p:txBody>
          <a:bodyPr/>
          <a:lstStyle/>
          <a:p>
            <a:pPr marL="0" indent="0">
              <a:buNone/>
            </a:pPr>
            <a:r>
              <a:rPr lang="en-US" dirty="0" smtClean="0"/>
              <a:t>SORTR has to be able to:</a:t>
            </a:r>
          </a:p>
          <a:p>
            <a:r>
              <a:rPr lang="en-US" dirty="0" smtClean="0"/>
              <a:t>Discover all files and folders in a directory</a:t>
            </a:r>
          </a:p>
          <a:p>
            <a:r>
              <a:rPr lang="en-US" dirty="0" smtClean="0"/>
              <a:t>Search by a specific file name, part of a file name, or by extension</a:t>
            </a:r>
          </a:p>
          <a:p>
            <a:r>
              <a:rPr lang="en-US" dirty="0" smtClean="0"/>
              <a:t>Delete files by specified type, name, or extension</a:t>
            </a:r>
          </a:p>
          <a:p>
            <a:r>
              <a:rPr lang="en-US" dirty="0" smtClean="0"/>
              <a:t>Move files</a:t>
            </a:r>
          </a:p>
          <a:p>
            <a:r>
              <a:rPr lang="en-US" dirty="0" smtClean="0"/>
              <a:t>Delete and move directories </a:t>
            </a:r>
          </a:p>
          <a:p>
            <a:r>
              <a:rPr lang="en-US" dirty="0" smtClean="0"/>
              <a:t>Search by data found in specified files</a:t>
            </a:r>
          </a:p>
          <a:p>
            <a:endParaRPr lang="en-US" dirty="0"/>
          </a:p>
        </p:txBody>
      </p:sp>
    </p:spTree>
    <p:extLst>
      <p:ext uri="{BB962C8B-B14F-4D97-AF65-F5344CB8AC3E}">
        <p14:creationId xmlns:p14="http://schemas.microsoft.com/office/powerpoint/2010/main" val="40725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TIKA </a:t>
            </a:r>
            <a:endParaRPr lang="en-US" dirty="0"/>
          </a:p>
        </p:txBody>
      </p:sp>
      <p:sp>
        <p:nvSpPr>
          <p:cNvPr id="3" name="Content Placeholder 2"/>
          <p:cNvSpPr>
            <a:spLocks noGrp="1"/>
          </p:cNvSpPr>
          <p:nvPr>
            <p:ph idx="1"/>
          </p:nvPr>
        </p:nvSpPr>
        <p:spPr>
          <a:xfrm>
            <a:off x="428839" y="2086232"/>
            <a:ext cx="8795372" cy="3615267"/>
          </a:xfrm>
        </p:spPr>
        <p:txBody>
          <a:bodyPr/>
          <a:lstStyle/>
          <a:p>
            <a:r>
              <a:rPr lang="en-US" dirty="0" smtClean="0"/>
              <a:t>SORTR implements a java library known as TIKA. TIKA was created for search engines and indexers, it is able to parse and extract most “text” type files so that java, or anything that implements java is able to understand it. TIKA currently is able to parse and manipulate over 1000 different file types (</a:t>
            </a:r>
            <a:r>
              <a:rPr lang="en-US" dirty="0"/>
              <a:t>such as PPT, XLS, and </a:t>
            </a:r>
            <a:r>
              <a:rPr lang="en-US" dirty="0" smtClean="0"/>
              <a:t>PDF). TIKA is open source so it seemed appropriate to utilize it rather than start from the ground up. </a:t>
            </a:r>
            <a:endParaRPr lang="en-US" dirty="0"/>
          </a:p>
        </p:txBody>
      </p:sp>
    </p:spTree>
    <p:extLst>
      <p:ext uri="{BB962C8B-B14F-4D97-AF65-F5344CB8AC3E}">
        <p14:creationId xmlns:p14="http://schemas.microsoft.com/office/powerpoint/2010/main" val="29144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Where we are right now</a:t>
            </a:r>
            <a:endParaRPr lang="en-US" dirty="0"/>
          </a:p>
        </p:txBody>
      </p:sp>
      <p:sp>
        <p:nvSpPr>
          <p:cNvPr id="3" name="Content Placeholder 2"/>
          <p:cNvSpPr>
            <a:spLocks noGrp="1"/>
          </p:cNvSpPr>
          <p:nvPr>
            <p:ph idx="1"/>
          </p:nvPr>
        </p:nvSpPr>
        <p:spPr>
          <a:xfrm>
            <a:off x="428839" y="2086232"/>
            <a:ext cx="8534400" cy="3615267"/>
          </a:xfrm>
        </p:spPr>
        <p:txBody>
          <a:bodyPr/>
          <a:lstStyle/>
          <a:p>
            <a:r>
              <a:rPr lang="en-US" dirty="0" smtClean="0"/>
              <a:t>Many of SORTR’s requirements have already been met. SORTR right now is able to manipulate directories and files in the ways specified by the current requirements. SORTR is already able to open and parse most “text” type files as it utilizes TIKA. SORTR is currently compatible with any OS that can run java 7 and above.</a:t>
            </a:r>
            <a:endParaRPr lang="en-US" dirty="0"/>
          </a:p>
        </p:txBody>
      </p:sp>
    </p:spTree>
    <p:extLst>
      <p:ext uri="{BB962C8B-B14F-4D97-AF65-F5344CB8AC3E}">
        <p14:creationId xmlns:p14="http://schemas.microsoft.com/office/powerpoint/2010/main" val="417891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839" y="178943"/>
            <a:ext cx="8534400" cy="1507067"/>
          </a:xfrm>
        </p:spPr>
        <p:txBody>
          <a:bodyPr/>
          <a:lstStyle/>
          <a:p>
            <a:r>
              <a:rPr lang="en-US" dirty="0" smtClean="0"/>
              <a:t>The future of sortr</a:t>
            </a:r>
            <a:endParaRPr lang="en-US" dirty="0"/>
          </a:p>
        </p:txBody>
      </p:sp>
      <p:sp>
        <p:nvSpPr>
          <p:cNvPr id="3" name="Content Placeholder 2"/>
          <p:cNvSpPr>
            <a:spLocks noGrp="1"/>
          </p:cNvSpPr>
          <p:nvPr>
            <p:ph idx="1"/>
          </p:nvPr>
        </p:nvSpPr>
        <p:spPr>
          <a:xfrm>
            <a:off x="428839" y="2086232"/>
            <a:ext cx="8534400" cy="3615267"/>
          </a:xfrm>
        </p:spPr>
        <p:txBody>
          <a:bodyPr/>
          <a:lstStyle/>
          <a:p>
            <a:r>
              <a:rPr lang="en-US" dirty="0" smtClean="0"/>
              <a:t>We plan to make SORTR a .JAR file rather than a java project, which is what it is currently. The idea of SORTR is much like TIKA, to create a library of resources that can be utilized by anyone or anything that can implement java libraries and associated .JAR files.</a:t>
            </a:r>
          </a:p>
          <a:p>
            <a:r>
              <a:rPr lang="en-US" dirty="0" smtClean="0"/>
              <a:t>We plan to implement methods that will be able to parse different file types, those not associated with text files. SORTR will have an expansive library of different file types it will be able to understand, a library that can always be expanded upon based on a clients request. </a:t>
            </a:r>
            <a:endParaRPr lang="en-US" dirty="0"/>
          </a:p>
        </p:txBody>
      </p:sp>
    </p:spTree>
    <p:extLst>
      <p:ext uri="{BB962C8B-B14F-4D97-AF65-F5344CB8AC3E}">
        <p14:creationId xmlns:p14="http://schemas.microsoft.com/office/powerpoint/2010/main" val="13824448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550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Sortr</vt:lpstr>
      <vt:lpstr>In the beginning</vt:lpstr>
      <vt:lpstr>Our goal </vt:lpstr>
      <vt:lpstr>Why is Sortr useful? </vt:lpstr>
      <vt:lpstr>Why sortr is unique</vt:lpstr>
      <vt:lpstr>Requirements </vt:lpstr>
      <vt:lpstr>TIKA </vt:lpstr>
      <vt:lpstr>Where we are right now</vt:lpstr>
      <vt:lpstr>The future of sortr</vt:lpstr>
      <vt:lpstr>References </vt:lpstr>
    </vt:vector>
  </TitlesOfParts>
  <Company>University of Connecticut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Pickle</dc:title>
  <dc:creator>Valdes, Alexander</dc:creator>
  <cp:lastModifiedBy>Fernandes, Daniel</cp:lastModifiedBy>
  <cp:revision>20</cp:revision>
  <dcterms:created xsi:type="dcterms:W3CDTF">2016-11-27T18:17:26Z</dcterms:created>
  <dcterms:modified xsi:type="dcterms:W3CDTF">2016-11-28T15:40:11Z</dcterms:modified>
</cp:coreProperties>
</file>