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1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0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3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4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53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1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7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3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07" r:id="rId6"/>
    <p:sldLayoutId id="2147483718" r:id="rId7"/>
    <p:sldLayoutId id="2147483717" r:id="rId8"/>
    <p:sldLayoutId id="2147483716" r:id="rId9"/>
    <p:sldLayoutId id="2147483715" r:id="rId10"/>
    <p:sldLayoutId id="214748370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FD32D019-53F3-BE80-7822-1C150CB0FE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666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AAFCB-EE39-E4F1-A0E9-CBFAC59A9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/>
              <a:t>Annual Report of Household Spending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12940-9A22-D208-F333-8F1A3E187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Amasis MT Pro Black" panose="02040A04050005020304" pitchFamily="18" charset="0"/>
              </a:rPr>
              <a:t>In the Kouakou Family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71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Black</vt:lpstr>
      <vt:lpstr>Arial</vt:lpstr>
      <vt:lpstr>Trade Gothic Next Cond</vt:lpstr>
      <vt:lpstr>Trade Gothic Next Light</vt:lpstr>
      <vt:lpstr>AfterglowVTI</vt:lpstr>
      <vt:lpstr>Annual Report of Household Spending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Claude Kouakou</dc:creator>
  <cp:lastModifiedBy>Claude Kouakou</cp:lastModifiedBy>
  <cp:revision>6</cp:revision>
  <dcterms:created xsi:type="dcterms:W3CDTF">2024-06-14T19:53:40Z</dcterms:created>
  <dcterms:modified xsi:type="dcterms:W3CDTF">2024-06-14T20:15:35Z</dcterms:modified>
</cp:coreProperties>
</file>