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DF09-2596-4E0C-B0BC-B6358AC40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71A8D-C0F5-415A-8CE1-885CBDBFA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2617-0D57-401F-BA0A-24A5578D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29CA-4DEC-4159-A342-7FB2A31B58DA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96A2-022F-4311-9F8B-4958A695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1DC3-662C-44E5-BEF8-6C0B9AD5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3485-FD63-471B-A970-6AE194BF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61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4C3D-F226-4D30-8CEA-85E3FF2F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4FAC-0257-4759-B005-A6592BA2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31E3-2C1D-4DFE-96F8-FEF713B5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29CA-4DEC-4159-A342-7FB2A31B58DA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F6A1-AA0E-40ED-9077-7DB6DF1F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CB30-E893-4C61-98CB-B17D6CB1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3485-FD63-471B-A970-6AE194BF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06A00-C4CE-42CC-B8D7-5A1443891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C7309-F03F-4E3A-BC01-5DF915ED1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8A73-EE8B-4212-81A3-E1E2F01A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29CA-4DEC-4159-A342-7FB2A31B58DA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1899-1755-45C1-8369-9FB0C356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1CFB-ECC7-4B3E-AEE2-87BD013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3485-FD63-471B-A970-6AE194BF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3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464D-EA32-4262-A83B-E59A9A0E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0AF80-0939-4011-93A6-E01FCA0B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948B-8258-4A79-8D84-39B46465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29CA-4DEC-4159-A342-7FB2A31B58DA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C981-0729-4D84-B78E-0C05E9E8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00FC-B619-4E6E-8EE5-455F69E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3485-FD63-471B-A970-6AE194BF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25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4FF2-56C4-43D9-9BF2-801A7E7A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02313-1C2E-43E1-9672-AD036BF69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13E08-E866-467D-8357-397E2CA9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29CA-4DEC-4159-A342-7FB2A31B58DA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08D2-3B87-4498-9CA0-D52BF410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B0F8-56C8-4FB2-BBC3-C8BBA9A6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3485-FD63-471B-A970-6AE194BF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46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1C9B-DA4F-4E36-AECB-C7E9F5BE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1FA7-AC16-4313-B7F4-13F38D5ED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C1F43-0538-4A78-A21D-8D4FF8F9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A5617-6A03-4E55-8F88-66E7CC00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29CA-4DEC-4159-A342-7FB2A31B58DA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F2836-FC57-4286-B2E4-0EA7C590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F150D-02C0-4481-92C9-B3FB536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3485-FD63-471B-A970-6AE194BF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1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2B4E-D3C5-431E-9774-F8272637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0927-29B7-4964-ADB8-D0C346312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2DD63-F432-4327-8E3D-9C1CE6DF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D24CC-3625-4D01-ACEA-9AC90C755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4019D-6FCA-4F6A-AAFE-8FC47D3EE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A0F85-D476-4AE6-B9FF-1F48A7CE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29CA-4DEC-4159-A342-7FB2A31B58DA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4138-6FAC-4C3B-9DC8-8D0C66B6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198AC-D021-4677-8FA5-0BDB18E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3485-FD63-471B-A970-6AE194BF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8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7B4-284D-4B8F-AAA1-C5A81CC3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5B7D5-DC93-47B6-99DB-DA27B68E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29CA-4DEC-4159-A342-7FB2A31B58DA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89549-A78A-406D-A2FD-D19AF744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ACC62-AE51-4A4D-8CC7-F5DF1547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3485-FD63-471B-A970-6AE194BF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39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B8D3E-2C79-46B9-8CF1-15B443C0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29CA-4DEC-4159-A342-7FB2A31B58DA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8C0B0-80BE-42D5-B6DB-5B837358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E2F01-A155-4C46-B018-4CA94D7A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3485-FD63-471B-A970-6AE194BF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02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7384-5B25-4FE3-88D2-2C36677E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21AB-3B6B-43BE-BD64-D8868730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D05A0-879A-4EB3-9926-347F1D233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E0FB-AA9A-4422-A2AC-5E0ECB10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29CA-4DEC-4159-A342-7FB2A31B58DA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B436D-F47A-463F-B36B-A6CDEA52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464B1-B14D-4F1F-9F00-3F970403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3485-FD63-471B-A970-6AE194BF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37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0F56-1BC2-4D6C-A97A-13349C15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FBDEF-A234-4F4E-91DE-D2D89698A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F1CEB-EB25-4992-844B-3005C025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4D472-C54C-45CA-BCFF-F652473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29CA-4DEC-4159-A342-7FB2A31B58DA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0AB79-C89B-4A8A-9881-7C9308B1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46B0C-FB12-44D1-A6CE-99DD8647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3485-FD63-471B-A970-6AE194BF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3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7BE51-2E4F-45B6-8EB5-FEB64846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A4D96-8271-43C0-BE2F-711CDCF69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59FF-7303-4325-B208-EEFD7FFD4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29CA-4DEC-4159-A342-7FB2A31B58DA}" type="datetimeFigureOut">
              <a:rPr lang="en-IN" smtClean="0"/>
              <a:t>12-09-2019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82EC6-FF58-4696-9C56-6A68DB8A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0FB4-5283-43B8-89CE-38CED9C82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3485-FD63-471B-A970-6AE194BF2A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C74C-A491-4DF4-960C-D3EE71C95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0D16F-5A85-4EC8-AB6C-96B03D95D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9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5A21-55DB-45C1-BA01-3FE66456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5152-F3ED-4CAD-8755-60040B34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intelligence (AI) and </a:t>
            </a:r>
            <a:r>
              <a:rPr lang="en-US" u="sng" dirty="0"/>
              <a:t>machine learning</a:t>
            </a:r>
            <a:r>
              <a:rPr lang="en-US" dirty="0"/>
              <a:t> (ML) are emerging fields that will transform businesses faster than ever before. In the digital era, success will be based on using analytics to </a:t>
            </a:r>
            <a:r>
              <a:rPr lang="en-US" b="1" dirty="0"/>
              <a:t>discover </a:t>
            </a:r>
            <a:r>
              <a:rPr lang="en-US" dirty="0"/>
              <a:t>key insights </a:t>
            </a:r>
            <a:r>
              <a:rPr lang="en-US" b="1" dirty="0"/>
              <a:t>locked </a:t>
            </a:r>
            <a:r>
              <a:rPr lang="en-US" dirty="0"/>
              <a:t>in the massive volume of data being generated today.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34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CC4C-C332-4F3A-8A69-A05F01E1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51C7-94C9-4C87-B6F8-79D094A2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ant to use AI and machine learning? You need the right infrastructure">
            <a:extLst>
              <a:ext uri="{FF2B5EF4-FFF2-40B4-BE49-F238E27FC236}">
                <a16:creationId xmlns:a16="http://schemas.microsoft.com/office/drawing/2014/main" id="{67924672-5C99-4EF2-9901-75B13796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4" y="1825625"/>
            <a:ext cx="6265334" cy="417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KrishnaPrasad Challuru</dc:creator>
  <cp:lastModifiedBy>KrishnaPrasad Challuru</cp:lastModifiedBy>
  <cp:revision>3</cp:revision>
  <dcterms:created xsi:type="dcterms:W3CDTF">2019-09-12T17:25:51Z</dcterms:created>
  <dcterms:modified xsi:type="dcterms:W3CDTF">2019-09-12T18:09:36Z</dcterms:modified>
</cp:coreProperties>
</file>