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0"/>
  </p:notesMasterIdLst>
  <p:handoutMasterIdLst>
    <p:handoutMasterId r:id="rId11"/>
  </p:handoutMasterIdLst>
  <p:sldIdLst>
    <p:sldId id="258" r:id="rId2"/>
    <p:sldId id="290" r:id="rId3"/>
    <p:sldId id="288" r:id="rId4"/>
    <p:sldId id="291" r:id="rId5"/>
    <p:sldId id="294" r:id="rId6"/>
    <p:sldId id="295" r:id="rId7"/>
    <p:sldId id="293" r:id="rId8"/>
    <p:sldId id="29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112D"/>
    <a:srgbClr val="4A4A4A"/>
    <a:srgbClr val="DC0D15"/>
    <a:srgbClr val="E6E6E7"/>
    <a:srgbClr val="F5F5F5"/>
    <a:srgbClr val="0F1987"/>
    <a:srgbClr val="C0C1C3"/>
    <a:srgbClr val="626468"/>
    <a:srgbClr val="4A4A49"/>
    <a:srgbClr val="0288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78" autoAdjust="0"/>
    <p:restoredTop sz="94674"/>
  </p:normalViewPr>
  <p:slideViewPr>
    <p:cSldViewPr snapToGrid="0" snapToObjects="1" showGuides="1">
      <p:cViewPr varScale="1">
        <p:scale>
          <a:sx n="159" d="100"/>
          <a:sy n="159" d="100"/>
        </p:scale>
        <p:origin x="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19" d="100"/>
          <a:sy n="119" d="100"/>
        </p:scale>
        <p:origin x="1155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A8432C7-158B-4997-A6F7-BEC997FA58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F0E3161-4F5C-4EA9-8FCD-2E7732BAE0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771FB-5D95-47D0-A820-B780B32AB2E6}" type="datetimeFigureOut">
              <a:rPr lang="de-DE" smtClean="0"/>
              <a:t>11.01.24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F5E1E2-1603-4808-AC06-82EE675C89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4EE2F2F-9C2C-4CA2-BB3C-F27751DCB3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80FF5-7097-4730-AE7A-98E7423D1C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346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3ABC7-27AC-6D40-86E4-0C355E54A764}" type="datetimeFigureOut">
              <a:rPr lang="de-DE" smtClean="0"/>
              <a:t>11.01.24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AD0D-262D-F145-A422-6EFA995C35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633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äsentationstitel,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7DB2BC4-3B98-4ED7-91ED-210DEFAE5327}"/>
              </a:ext>
            </a:extLst>
          </p:cNvPr>
          <p:cNvSpPr/>
          <p:nvPr userDrawn="1"/>
        </p:nvSpPr>
        <p:spPr>
          <a:xfrm>
            <a:off x="0" y="1483200"/>
            <a:ext cx="12192000" cy="5374800"/>
          </a:xfrm>
          <a:prstGeom prst="rect">
            <a:avLst/>
          </a:prstGeom>
          <a:solidFill>
            <a:srgbClr val="C511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6F7D16F2-80B9-4E8C-B3BE-2901978441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6088" y="2198536"/>
            <a:ext cx="7200000" cy="14014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Präsentationstitel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Zeile 2 des Titels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0278EDD8-A454-4AAD-A18B-0E9E6C1F3E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6399" y="5184000"/>
            <a:ext cx="7200000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01.11.2020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37824750-FB89-455B-9BB6-3159F395EA0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2913" y="3672000"/>
            <a:ext cx="7200000" cy="14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Titel der Veranstaltung/Ort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Zeile 2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42D3320-EFF1-E2FF-F5A6-516AE69701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3802" y="2797668"/>
            <a:ext cx="5508762" cy="45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1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0BFFFB-6184-460F-8B8E-C305799FB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86CA996-4926-47B4-A6B8-8D23E897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2B7743-C604-4A52-B59B-EE5D5CFA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B5150B-0CEE-4773-8AAA-22F479C02EE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33755C9-1154-4397-BFC2-24C4CF925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46" y="2275714"/>
            <a:ext cx="3003977" cy="540000"/>
          </a:xfrm>
        </p:spPr>
        <p:txBody>
          <a:bodyPr/>
          <a:lstStyle>
            <a:lvl1pPr>
              <a:spcAft>
                <a:spcPts val="0"/>
              </a:spcAft>
              <a:defRPr b="1"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pPr lvl="0"/>
            <a:r>
              <a:rPr lang="de-DE" dirty="0"/>
              <a:t>Kapitel/Abschnitt/Thema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EC96408F-7818-46DC-B652-03D60F8E2E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10868" y="2275714"/>
            <a:ext cx="6838217" cy="540000"/>
          </a:xfrm>
        </p:spPr>
        <p:txBody>
          <a:bodyPr/>
          <a:lstStyle>
            <a:lvl1pPr>
              <a:spcAft>
                <a:spcPts val="0"/>
              </a:spcAft>
              <a:defRPr b="0"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pPr lvl="0"/>
            <a:r>
              <a:rPr lang="de-DE" dirty="0"/>
              <a:t>Beschreibung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3E5770AF-560D-46A5-A2BF-F157453EDDC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52646" y="2945893"/>
            <a:ext cx="3003977" cy="540000"/>
          </a:xfrm>
        </p:spPr>
        <p:txBody>
          <a:bodyPr/>
          <a:lstStyle>
            <a:lvl1pPr>
              <a:spcAft>
                <a:spcPts val="0"/>
              </a:spcAft>
              <a:defRPr b="1"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pPr lvl="0"/>
            <a:r>
              <a:rPr lang="de-DE" dirty="0"/>
              <a:t>Kapitel/Abschnitt/Thema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53EBF50C-889C-4C49-ACFA-23C0F0C79A5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10868" y="2945741"/>
            <a:ext cx="6838217" cy="540000"/>
          </a:xfrm>
        </p:spPr>
        <p:txBody>
          <a:bodyPr/>
          <a:lstStyle>
            <a:lvl1pPr>
              <a:spcAft>
                <a:spcPts val="0"/>
              </a:spcAft>
              <a:defRPr b="0"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pPr lvl="0"/>
            <a:r>
              <a:rPr lang="de-DE" dirty="0"/>
              <a:t>Beschreibung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A237684B-B758-496A-92FC-42AF416BEF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52646" y="3616072"/>
            <a:ext cx="3003977" cy="540000"/>
          </a:xfrm>
        </p:spPr>
        <p:txBody>
          <a:bodyPr/>
          <a:lstStyle>
            <a:lvl1pPr>
              <a:spcAft>
                <a:spcPts val="0"/>
              </a:spcAft>
              <a:defRPr b="1"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pPr lvl="0"/>
            <a:r>
              <a:rPr lang="de-DE" dirty="0"/>
              <a:t>Kapitel/Abschnitt/Thema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4E3AE38A-CC11-4ECD-8753-EC69CCD7D6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10868" y="3615768"/>
            <a:ext cx="6838217" cy="540000"/>
          </a:xfrm>
        </p:spPr>
        <p:txBody>
          <a:bodyPr/>
          <a:lstStyle>
            <a:lvl1pPr>
              <a:spcAft>
                <a:spcPts val="0"/>
              </a:spcAft>
              <a:defRPr b="0"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pPr lvl="0"/>
            <a:r>
              <a:rPr lang="de-DE" dirty="0"/>
              <a:t>Beschreibung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B0E9556F-8267-46EF-A251-5876226FDFB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52646" y="4286251"/>
            <a:ext cx="3003977" cy="540000"/>
          </a:xfrm>
        </p:spPr>
        <p:txBody>
          <a:bodyPr/>
          <a:lstStyle>
            <a:lvl1pPr>
              <a:spcAft>
                <a:spcPts val="0"/>
              </a:spcAft>
              <a:defRPr b="1"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pPr lvl="0"/>
            <a:r>
              <a:rPr lang="de-DE" dirty="0"/>
              <a:t>Kapitel/Abschnitt/Thema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0F819468-BAB6-4CFE-964C-A94CB6FBB55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10868" y="4285795"/>
            <a:ext cx="6838217" cy="540000"/>
          </a:xfrm>
        </p:spPr>
        <p:txBody>
          <a:bodyPr/>
          <a:lstStyle>
            <a:lvl1pPr>
              <a:spcAft>
                <a:spcPts val="0"/>
              </a:spcAft>
              <a:defRPr b="0"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pPr lvl="0"/>
            <a:r>
              <a:rPr lang="de-DE" dirty="0"/>
              <a:t>Beschreibung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D79AAC10-7539-482A-9D31-28B999E93F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752646" y="4956430"/>
            <a:ext cx="3003977" cy="540000"/>
          </a:xfrm>
        </p:spPr>
        <p:txBody>
          <a:bodyPr/>
          <a:lstStyle>
            <a:lvl1pPr>
              <a:spcAft>
                <a:spcPts val="0"/>
              </a:spcAft>
              <a:defRPr b="1"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pPr lvl="0"/>
            <a:r>
              <a:rPr lang="de-DE" dirty="0"/>
              <a:t>Kapitel/Abschnitt/Thema</a:t>
            </a: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744A2DAF-8FFA-4B97-9D59-76FA3DFDEA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10868" y="4955822"/>
            <a:ext cx="6838217" cy="540000"/>
          </a:xfrm>
        </p:spPr>
        <p:txBody>
          <a:bodyPr/>
          <a:lstStyle>
            <a:lvl1pPr>
              <a:spcAft>
                <a:spcPts val="0"/>
              </a:spcAft>
              <a:defRPr b="0"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pPr lvl="0"/>
            <a:r>
              <a:rPr lang="de-DE" dirty="0"/>
              <a:t>Beschreibung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1667C321-D68D-4F20-8EAE-885B9694E0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752646" y="5626610"/>
            <a:ext cx="3003977" cy="540000"/>
          </a:xfrm>
        </p:spPr>
        <p:txBody>
          <a:bodyPr/>
          <a:lstStyle>
            <a:lvl1pPr>
              <a:spcAft>
                <a:spcPts val="0"/>
              </a:spcAft>
              <a:defRPr b="1"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pPr lvl="0"/>
            <a:r>
              <a:rPr lang="de-DE" dirty="0"/>
              <a:t>Kapitel/Abschnitt/Thema</a:t>
            </a:r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40724E60-5C1A-4550-BAE1-64C5CC5439F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10868" y="5625850"/>
            <a:ext cx="6838217" cy="540000"/>
          </a:xfrm>
        </p:spPr>
        <p:txBody>
          <a:bodyPr/>
          <a:lstStyle>
            <a:lvl1pPr>
              <a:spcAft>
                <a:spcPts val="0"/>
              </a:spcAft>
              <a:defRPr b="0"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pPr lvl="0"/>
            <a:r>
              <a:rPr lang="de-DE" dirty="0"/>
              <a:t>Beschreibung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D6A4D500-634E-4B79-B79F-134AB3FE1B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6401" y="2275714"/>
            <a:ext cx="1152000" cy="540000"/>
          </a:xfrm>
        </p:spPr>
        <p:txBody>
          <a:bodyPr/>
          <a:lstStyle>
            <a:lvl1pPr>
              <a:spcAft>
                <a:spcPts val="0"/>
              </a:spcAft>
              <a:defRPr b="1"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pPr lvl="0"/>
            <a:r>
              <a:rPr lang="de-DE" dirty="0"/>
              <a:t>Zeit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06637ABA-A823-4784-8B37-7946FE37071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6401" y="2945893"/>
            <a:ext cx="1152000" cy="540000"/>
          </a:xfrm>
        </p:spPr>
        <p:txBody>
          <a:bodyPr/>
          <a:lstStyle>
            <a:lvl1pPr>
              <a:spcAft>
                <a:spcPts val="0"/>
              </a:spcAft>
              <a:defRPr b="1"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pPr lvl="0"/>
            <a:r>
              <a:rPr lang="de-DE" dirty="0"/>
              <a:t>Zeit</a:t>
            </a:r>
          </a:p>
        </p:txBody>
      </p:sp>
      <p:sp>
        <p:nvSpPr>
          <p:cNvPr id="22" name="Textplatzhalter 6">
            <a:extLst>
              <a:ext uri="{FF2B5EF4-FFF2-40B4-BE49-F238E27FC236}">
                <a16:creationId xmlns:a16="http://schemas.microsoft.com/office/drawing/2014/main" id="{FA72472C-D44F-40E7-87FE-7B4BCD3D751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6401" y="3616072"/>
            <a:ext cx="1152000" cy="540000"/>
          </a:xfrm>
        </p:spPr>
        <p:txBody>
          <a:bodyPr/>
          <a:lstStyle>
            <a:lvl1pPr>
              <a:spcAft>
                <a:spcPts val="0"/>
              </a:spcAft>
              <a:defRPr b="1"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pPr lvl="0"/>
            <a:r>
              <a:rPr lang="de-DE" dirty="0"/>
              <a:t>Zeit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20E737BB-6100-4217-A2BB-F347C32736B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6401" y="4286251"/>
            <a:ext cx="1152000" cy="540000"/>
          </a:xfrm>
        </p:spPr>
        <p:txBody>
          <a:bodyPr/>
          <a:lstStyle>
            <a:lvl1pPr>
              <a:spcAft>
                <a:spcPts val="0"/>
              </a:spcAft>
              <a:defRPr b="1"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pPr lvl="0"/>
            <a:r>
              <a:rPr lang="de-DE" dirty="0"/>
              <a:t>Zeit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BD976DBB-E868-416D-B209-98CFAE017C2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6399" y="4956430"/>
            <a:ext cx="1152000" cy="540000"/>
          </a:xfrm>
        </p:spPr>
        <p:txBody>
          <a:bodyPr/>
          <a:lstStyle>
            <a:lvl1pPr>
              <a:spcAft>
                <a:spcPts val="0"/>
              </a:spcAft>
              <a:defRPr b="1"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pPr lvl="0"/>
            <a:r>
              <a:rPr lang="de-DE" dirty="0"/>
              <a:t>Zeit</a:t>
            </a:r>
          </a:p>
        </p:txBody>
      </p:sp>
      <p:sp>
        <p:nvSpPr>
          <p:cNvPr id="25" name="Textplatzhalter 6">
            <a:extLst>
              <a:ext uri="{FF2B5EF4-FFF2-40B4-BE49-F238E27FC236}">
                <a16:creationId xmlns:a16="http://schemas.microsoft.com/office/drawing/2014/main" id="{4C5FA2BA-ECDB-43C5-A1E9-78B0D6AD1DC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6401" y="5626610"/>
            <a:ext cx="1152000" cy="540000"/>
          </a:xfrm>
        </p:spPr>
        <p:txBody>
          <a:bodyPr/>
          <a:lstStyle>
            <a:lvl1pPr>
              <a:spcAft>
                <a:spcPts val="0"/>
              </a:spcAft>
              <a:defRPr b="1"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pPr lvl="0"/>
            <a:r>
              <a:rPr lang="de-DE" dirty="0"/>
              <a:t>Zeit</a:t>
            </a:r>
          </a:p>
        </p:txBody>
      </p:sp>
    </p:spTree>
    <p:extLst>
      <p:ext uri="{BB962C8B-B14F-4D97-AF65-F5344CB8AC3E}">
        <p14:creationId xmlns:p14="http://schemas.microsoft.com/office/powerpoint/2010/main" val="194494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C9F217-7A91-449A-BC77-6641A1A8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8739C4-899A-4C43-96A2-21E3021C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DAAF1E-739E-4BA3-A44A-9CABAF58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150B-0CEE-4773-8AAA-22F479C02EE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96C17FC-CD8F-4CCB-AD43-F7D7D1372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6088" y="2276475"/>
            <a:ext cx="11303000" cy="388937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7942CAE-E5EA-4C52-85BD-28F57009B1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6088" y="6518688"/>
            <a:ext cx="10141014" cy="252000"/>
          </a:xfrm>
        </p:spPr>
        <p:txBody>
          <a:bodyPr anchor="ctr"/>
          <a:lstStyle>
            <a:lvl1pPr>
              <a:defRPr sz="9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Text bearbeiten: z. B. Fußzeile, Kapitel</a:t>
            </a: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7927E724-494F-4635-86E4-22E93FE5F4E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8870" y="6275024"/>
            <a:ext cx="11296730" cy="138499"/>
          </a:xfrm>
        </p:spPr>
        <p:txBody>
          <a:bodyPr anchor="b">
            <a:spAutoFit/>
          </a:bodyPr>
          <a:lstStyle>
            <a:lvl1pPr>
              <a:defRPr sz="900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Quellenangaben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3930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Spalten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8739C4-899A-4C43-96A2-21E3021C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DAAF1E-739E-4BA3-A44A-9CABAF58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150B-0CEE-4773-8AAA-22F479C02EE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1BA0D29-75B3-4EDD-9E03-8E7485C849C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6400" y="2276475"/>
            <a:ext cx="5472000" cy="388937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7">
            <a:extLst>
              <a:ext uri="{FF2B5EF4-FFF2-40B4-BE49-F238E27FC236}">
                <a16:creationId xmlns:a16="http://schemas.microsoft.com/office/drawing/2014/main" id="{AFF7AED0-B7D6-4AAC-A0B5-0EDCDE0B3B3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69038" y="2276475"/>
            <a:ext cx="5472000" cy="388937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EB3EBA0F-2389-4E33-9944-CB9E7535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DB0D4744-2CAA-4FE3-90E4-8076DEC288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8870" y="6275024"/>
            <a:ext cx="11296730" cy="138499"/>
          </a:xfrm>
        </p:spPr>
        <p:txBody>
          <a:bodyPr anchor="b">
            <a:spAutoFit/>
          </a:bodyPr>
          <a:lstStyle>
            <a:lvl1pPr>
              <a:defRPr sz="900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Quellenangaben bearbeiten</a:t>
            </a:r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53D955FD-CA79-42FB-91A3-59A3543A9D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6088" y="6518688"/>
            <a:ext cx="10141014" cy="252000"/>
          </a:xfrm>
        </p:spPr>
        <p:txBody>
          <a:bodyPr anchor="ctr"/>
          <a:lstStyle>
            <a:lvl1pPr>
              <a:defRPr sz="9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Text bearbeiten: z. B. Fußzeile, Kapitel</a:t>
            </a:r>
          </a:p>
        </p:txBody>
      </p:sp>
    </p:spTree>
    <p:extLst>
      <p:ext uri="{BB962C8B-B14F-4D97-AF65-F5344CB8AC3E}">
        <p14:creationId xmlns:p14="http://schemas.microsoft.com/office/powerpoint/2010/main" val="3328363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Spalten Inhalte mit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8739C4-899A-4C43-96A2-21E3021C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DAAF1E-739E-4BA3-A44A-9CABAF58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150B-0CEE-4773-8AAA-22F479C02EE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1BA0D29-75B3-4EDD-9E03-8E7485C849C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6400" y="2730545"/>
            <a:ext cx="5472000" cy="343530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7">
            <a:extLst>
              <a:ext uri="{FF2B5EF4-FFF2-40B4-BE49-F238E27FC236}">
                <a16:creationId xmlns:a16="http://schemas.microsoft.com/office/drawing/2014/main" id="{AFF7AED0-B7D6-4AAC-A0B5-0EDCDE0B3B3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69038" y="2730545"/>
            <a:ext cx="5472000" cy="343530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0CE2279-06D4-469C-9B4A-60489E99D3D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6088" y="2276475"/>
            <a:ext cx="5472000" cy="348332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de-DE" dirty="0"/>
              <a:t>Überschrift bearbeiten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7D184CC2-95AA-450A-92CA-820D519E48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69038" y="2276475"/>
            <a:ext cx="5472000" cy="348332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de-DE" dirty="0"/>
              <a:t>Überschrift bearbeiten</a:t>
            </a: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7C8DB17A-A338-4136-B178-A4523760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A7AC8537-4407-44ED-A748-4C47CF39627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8870" y="6275024"/>
            <a:ext cx="11296730" cy="138499"/>
          </a:xfrm>
        </p:spPr>
        <p:txBody>
          <a:bodyPr anchor="b">
            <a:spAutoFit/>
          </a:bodyPr>
          <a:lstStyle>
            <a:lvl1pPr>
              <a:defRPr sz="900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Quellenangaben bearbeiten</a:t>
            </a:r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B7A07D86-5D76-43B0-9DDB-E8804B99DB8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6088" y="6518688"/>
            <a:ext cx="10141014" cy="252000"/>
          </a:xfrm>
        </p:spPr>
        <p:txBody>
          <a:bodyPr anchor="ctr"/>
          <a:lstStyle>
            <a:lvl1pPr>
              <a:defRPr sz="9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Text bearbeiten: z. B. Fußzeile, Kapitel</a:t>
            </a:r>
          </a:p>
        </p:txBody>
      </p:sp>
    </p:spTree>
    <p:extLst>
      <p:ext uri="{BB962C8B-B14F-4D97-AF65-F5344CB8AC3E}">
        <p14:creationId xmlns:p14="http://schemas.microsoft.com/office/powerpoint/2010/main" val="3244329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 -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C9F217-7A91-449A-BC77-6641A1A8F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400" y="590887"/>
            <a:ext cx="11302688" cy="751576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96C17FC-CD8F-4CCB-AD43-F7D7D1372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6088" y="1484314"/>
            <a:ext cx="11303000" cy="4681536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AE3D0D0-17E7-4E53-9CAF-914A012C92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94263" y="300477"/>
            <a:ext cx="2754825" cy="144000"/>
          </a:xfrm>
          <a:prstGeom prst="rect">
            <a:avLst/>
          </a:prstGeom>
        </p:spPr>
      </p:pic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7CD29765-B313-42B0-BA37-4A7FE99E86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8870" y="6275024"/>
            <a:ext cx="11296730" cy="138499"/>
          </a:xfrm>
        </p:spPr>
        <p:txBody>
          <a:bodyPr anchor="b">
            <a:spAutoFit/>
          </a:bodyPr>
          <a:lstStyle>
            <a:lvl1pPr>
              <a:defRPr sz="900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Quellenangaben bearbeiten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196DE1E3-BF9B-472A-A11F-DA53E8A4AC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6088" y="6518688"/>
            <a:ext cx="10141014" cy="252000"/>
          </a:xfrm>
        </p:spPr>
        <p:txBody>
          <a:bodyPr anchor="ctr"/>
          <a:lstStyle>
            <a:lvl1pPr>
              <a:defRPr sz="9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Text bearbeiten: z. B. Fußzeile, Kapitel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6953F7-8B50-43DB-AF53-37321EB8DAC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FB3F3293-5DB4-4314-9A11-FFFF6252592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FB5150B-0CEE-4773-8AAA-22F479C02EE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8460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s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1BAB6-63D3-4328-9020-EA1EC1B1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050A81-610B-4603-A2CC-6C09BA01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386DB5-450F-45CC-AA16-CF1AC44259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B5150B-0CEE-4773-8AAA-22F479C02EE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C951327-720C-43AF-BB7F-7606E9E494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2913" y="2276474"/>
            <a:ext cx="11306175" cy="38893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4ED5A5CA-B493-46E0-8A07-D595FA49CD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8870" y="6275024"/>
            <a:ext cx="11296730" cy="138499"/>
          </a:xfrm>
        </p:spPr>
        <p:txBody>
          <a:bodyPr anchor="b">
            <a:spAutoFit/>
          </a:bodyPr>
          <a:lstStyle>
            <a:lvl1pPr>
              <a:defRPr sz="900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Quellenangaben bearbeiten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A71348A8-EA3B-4898-B4AB-1E2136C74DF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6088" y="6518688"/>
            <a:ext cx="10141014" cy="252000"/>
          </a:xfrm>
        </p:spPr>
        <p:txBody>
          <a:bodyPr anchor="ctr"/>
          <a:lstStyle>
            <a:lvl1pPr>
              <a:defRPr sz="9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Text bearbeiten: z. B. Fußzeile, Kapitel</a:t>
            </a:r>
          </a:p>
        </p:txBody>
      </p:sp>
    </p:spTree>
    <p:extLst>
      <p:ext uri="{BB962C8B-B14F-4D97-AF65-F5344CB8AC3E}">
        <p14:creationId xmlns:p14="http://schemas.microsoft.com/office/powerpoint/2010/main" val="2292179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8739C4-899A-4C43-96A2-21E3021C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DAAF1E-739E-4BA3-A44A-9CABAF58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150B-0CEE-4773-8AAA-22F479C02EE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669460-A11E-47EE-819C-F1088010D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8" name="Textplatzhalter 7">
            <a:extLst>
              <a:ext uri="{FF2B5EF4-FFF2-40B4-BE49-F238E27FC236}">
                <a16:creationId xmlns:a16="http://schemas.microsoft.com/office/drawing/2014/main" id="{DF0258BD-3F5F-4B86-99EB-ADC3F3AC34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8870" y="6275024"/>
            <a:ext cx="11296730" cy="138499"/>
          </a:xfrm>
        </p:spPr>
        <p:txBody>
          <a:bodyPr anchor="b">
            <a:spAutoFit/>
          </a:bodyPr>
          <a:lstStyle>
            <a:lvl1pPr>
              <a:defRPr sz="900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Quellenangaben bearbeiten</a:t>
            </a:r>
          </a:p>
        </p:txBody>
      </p:sp>
      <p:sp>
        <p:nvSpPr>
          <p:cNvPr id="39" name="Textplatzhalter 7">
            <a:extLst>
              <a:ext uri="{FF2B5EF4-FFF2-40B4-BE49-F238E27FC236}">
                <a16:creationId xmlns:a16="http://schemas.microsoft.com/office/drawing/2014/main" id="{7DE83233-2626-45D2-9D55-FC3ED6CD24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6088" y="6518688"/>
            <a:ext cx="10141014" cy="252000"/>
          </a:xfrm>
        </p:spPr>
        <p:txBody>
          <a:bodyPr anchor="ctr"/>
          <a:lstStyle>
            <a:lvl1pPr>
              <a:defRPr sz="9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Text bearbeiten: z. B. Fußzeile, Kapitel</a:t>
            </a:r>
          </a:p>
        </p:txBody>
      </p:sp>
    </p:spTree>
    <p:extLst>
      <p:ext uri="{BB962C8B-B14F-4D97-AF65-F5344CB8AC3E}">
        <p14:creationId xmlns:p14="http://schemas.microsoft.com/office/powerpoint/2010/main" val="2267704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8739C4-899A-4C43-96A2-21E3021C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DAAF1E-739E-4BA3-A44A-9CABAF58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150B-0CEE-4773-8AAA-22F479C02EE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16E1E7B3-3C17-4721-BCE0-424DC07007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8870" y="6275024"/>
            <a:ext cx="11296730" cy="138499"/>
          </a:xfrm>
        </p:spPr>
        <p:txBody>
          <a:bodyPr anchor="b">
            <a:spAutoFit/>
          </a:bodyPr>
          <a:lstStyle>
            <a:lvl1pPr>
              <a:defRPr sz="900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Quellenangaben bearbeiten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E80C6D96-2C7E-4258-8118-6BB962F0E1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6088" y="6518688"/>
            <a:ext cx="10141014" cy="252000"/>
          </a:xfrm>
        </p:spPr>
        <p:txBody>
          <a:bodyPr anchor="ctr"/>
          <a:lstStyle>
            <a:lvl1pPr>
              <a:defRPr sz="9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Text bearbeiten: z. B. Fußzeile, Kapitel</a:t>
            </a:r>
          </a:p>
        </p:txBody>
      </p:sp>
    </p:spTree>
    <p:extLst>
      <p:ext uri="{BB962C8B-B14F-4D97-AF65-F5344CB8AC3E}">
        <p14:creationId xmlns:p14="http://schemas.microsoft.com/office/powerpoint/2010/main" val="132258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äsentationstitel, licht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7DB2BC4-3B98-4ED7-91ED-210DEFAE5327}"/>
              </a:ext>
            </a:extLst>
          </p:cNvPr>
          <p:cNvSpPr/>
          <p:nvPr userDrawn="1"/>
        </p:nvSpPr>
        <p:spPr>
          <a:xfrm>
            <a:off x="0" y="1483200"/>
            <a:ext cx="12192000" cy="53748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1B94DEA-7037-4BFF-A606-4059D11993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31627" y="2822098"/>
            <a:ext cx="3560373" cy="4035902"/>
          </a:xfrm>
          <a:prstGeom prst="rect">
            <a:avLst/>
          </a:prstGeom>
        </p:spPr>
      </p:pic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05AB11DA-E526-4DB0-A616-EF327FD529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6399" y="5184000"/>
            <a:ext cx="7200000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1" i="0" baseline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01.11.2020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DA2B3988-691D-4C6A-93CE-694BF2FE42D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2913" y="3672000"/>
            <a:ext cx="7200000" cy="14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1" i="0" baseline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</a:defRPr>
            </a:lvl1pPr>
            <a:lvl2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Titel der Veranstaltung/Ort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Zeile 2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0BA651EA-5F96-4B97-9051-732A430C9C7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6088" y="2198536"/>
            <a:ext cx="7200000" cy="14014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800" b="1" i="0" baseline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</a:defRPr>
            </a:lvl1pPr>
            <a:lvl2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Präsentationstitel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Zeile 2 des Titels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89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äsentationstitel,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BD63F7E2-E9AF-4202-99B8-0D2D600087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1600" y="2822400"/>
            <a:ext cx="3560400" cy="4035600"/>
          </a:xfrm>
          <a:prstGeom prst="rect">
            <a:avLst/>
          </a:prstGeom>
        </p:spPr>
      </p:pic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EFD7FE4E-10FF-4DB8-BA94-29D280460B4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6399" y="5184000"/>
            <a:ext cx="7200000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1" i="0" baseline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01.11.2020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BB04781F-9DBE-4871-BA35-73859E07B0D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2913" y="3672000"/>
            <a:ext cx="7200000" cy="14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1" i="0" baseline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</a:defRPr>
            </a:lvl1pPr>
            <a:lvl2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Titel der Veranstaltung/Ort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Zeile 2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9F1E93FD-A2D4-482D-A300-21FFD9D98D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6088" y="2198536"/>
            <a:ext cx="7200000" cy="14014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800" b="1" i="0" baseline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</a:defRPr>
            </a:lvl1pPr>
            <a:lvl2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Präsentationstitel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Zeile 2 des Titels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85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äsentationstitel, Bild, Schrift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3">
            <a:extLst>
              <a:ext uri="{FF2B5EF4-FFF2-40B4-BE49-F238E27FC236}">
                <a16:creationId xmlns:a16="http://schemas.microsoft.com/office/drawing/2014/main" id="{E3A198B4-6B5B-4B64-8B9C-A9ED5F5BF1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484313"/>
            <a:ext cx="12192000" cy="5373687"/>
          </a:xfrm>
          <a:prstGeom prst="rect">
            <a:avLst/>
          </a:prstGeom>
          <a:solidFill>
            <a:srgbClr val="C0C1C3"/>
          </a:solidFill>
        </p:spPr>
        <p:txBody>
          <a:bodyPr anchor="ctr" anchorCtr="0"/>
          <a:lstStyle>
            <a:lvl1pPr algn="ctr">
              <a:buFontTx/>
              <a:buNone/>
              <a:defRPr sz="800" baseline="0"/>
            </a:lvl1pPr>
          </a:lstStyle>
          <a:p>
            <a:endParaRPr lang="de-DE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303A0E1-9E9B-47BA-9329-2351243260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6399" y="5184000"/>
            <a:ext cx="7200000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01.11.2020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91A46877-2797-4FE9-9147-650146DB10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2913" y="3672000"/>
            <a:ext cx="7200000" cy="14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Titel der Veranstaltung/Ort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Zeile 2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FAA43B9D-BF57-49A7-A2BE-8A500AD75E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6088" y="2198536"/>
            <a:ext cx="7200000" cy="14014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Präsentationstitel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Zeile 2 des Titels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69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,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EC9E9288-A528-47A0-9952-3BAE6CB874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1600" y="2822400"/>
            <a:ext cx="3560400" cy="4035600"/>
          </a:xfrm>
          <a:prstGeom prst="rect">
            <a:avLst/>
          </a:prstGeom>
        </p:spPr>
      </p:pic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4DE3BF2D-52EE-4486-ADD0-3DAE759441D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6088" y="2198536"/>
            <a:ext cx="7200000" cy="14014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800" b="1" i="0" baseline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</a:defRPr>
            </a:lvl1pPr>
            <a:lvl2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Kapitel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Zeile 2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26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, Absender,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331E01A-E2D4-4133-AA71-23114E705DF2}"/>
              </a:ext>
            </a:extLst>
          </p:cNvPr>
          <p:cNvSpPr/>
          <p:nvPr userDrawn="1"/>
        </p:nvSpPr>
        <p:spPr>
          <a:xfrm>
            <a:off x="1" y="1455792"/>
            <a:ext cx="12192000" cy="5402207"/>
          </a:xfrm>
          <a:prstGeom prst="rect">
            <a:avLst/>
          </a:prstGeom>
          <a:solidFill>
            <a:srgbClr val="0F19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DCF186EC-5422-44B4-9E4D-034E8A998A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6399" y="5184000"/>
            <a:ext cx="7200000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pPr marR="0" algn="l" rtl="0"/>
            <a:r>
              <a:rPr lang="de-DE" b="1" dirty="0">
                <a:effectLst/>
                <a:latin typeface="Arial" panose="020B0604020202020204" pitchFamily="34" charset="0"/>
              </a:rPr>
              <a:t>Absendername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F5C6343-7CFA-4211-BD8A-3DC6B7B128DD}"/>
              </a:ext>
            </a:extLst>
          </p:cNvPr>
          <p:cNvSpPr txBox="1"/>
          <p:nvPr userDrawn="1"/>
        </p:nvSpPr>
        <p:spPr>
          <a:xfrm>
            <a:off x="359884" y="6992038"/>
            <a:ext cx="11852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Bitte verwenden Sie die blaue Abschlussfolie </a:t>
            </a:r>
            <a:r>
              <a:rPr lang="de-DE" sz="1200" b="1" u="sng" dirty="0"/>
              <a:t>nur</a:t>
            </a:r>
            <a:r>
              <a:rPr lang="de-DE" sz="1200" dirty="0"/>
              <a:t> in Präsentationen, die mit einem Projektor auf einer </a:t>
            </a:r>
            <a:r>
              <a:rPr lang="de-DE" sz="1200" b="1" dirty="0"/>
              <a:t>Leinwand</a:t>
            </a:r>
            <a:r>
              <a:rPr lang="de-DE" sz="1200" dirty="0"/>
              <a:t>, oder auf einem </a:t>
            </a:r>
            <a:r>
              <a:rPr lang="de-DE" sz="1200" b="1" dirty="0"/>
              <a:t>Bildschirm</a:t>
            </a:r>
            <a:r>
              <a:rPr lang="de-DE" sz="1200" dirty="0"/>
              <a:t> wiedergegeben werden.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AD68658-C1DF-4371-9E81-639C149A60D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2AFC3E-E75E-4D67-B506-65193A7843B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FB5150B-0CEE-4773-8AAA-22F479C02EE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F5FFDF-E0E8-84A0-1AF0-554354BDA62F}"/>
              </a:ext>
            </a:extLst>
          </p:cNvPr>
          <p:cNvSpPr/>
          <p:nvPr userDrawn="1"/>
        </p:nvSpPr>
        <p:spPr>
          <a:xfrm>
            <a:off x="446400" y="442799"/>
            <a:ext cx="3217685" cy="792000"/>
          </a:xfrm>
          <a:prstGeom prst="rect">
            <a:avLst/>
          </a:prstGeom>
          <a:noFill/>
          <a:ln w="8890">
            <a:solidFill>
              <a:srgbClr val="4A4A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8E6F41B9-67C7-FE4C-E608-F3B4983AC1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0154" y="368246"/>
            <a:ext cx="3010170" cy="96755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E784C39-8556-4681-A812-B0CC0F8D50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3802" y="2797668"/>
            <a:ext cx="5508762" cy="45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, Absender, mittel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331E01A-E2D4-4133-AA71-23114E705DF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C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DCF186EC-5422-44B4-9E4D-034E8A998A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6399" y="5184000"/>
            <a:ext cx="7200000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pPr marR="0" algn="l" rtl="0"/>
            <a:r>
              <a:rPr lang="de-DE" b="1" dirty="0">
                <a:effectLst/>
                <a:latin typeface="Arial" panose="020B0604020202020204" pitchFamily="34" charset="0"/>
              </a:rPr>
              <a:t>Absendername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F5C6343-7CFA-4211-BD8A-3DC6B7B128DD}"/>
              </a:ext>
            </a:extLst>
          </p:cNvPr>
          <p:cNvSpPr txBox="1"/>
          <p:nvPr userDrawn="1"/>
        </p:nvSpPr>
        <p:spPr>
          <a:xfrm>
            <a:off x="359884" y="6992038"/>
            <a:ext cx="11852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Bitte verwenden Sie die blaue Abschlussfolie </a:t>
            </a:r>
            <a:r>
              <a:rPr lang="de-DE" sz="1200" b="1" u="sng" dirty="0"/>
              <a:t>nur</a:t>
            </a:r>
            <a:r>
              <a:rPr lang="de-DE" sz="1200" dirty="0"/>
              <a:t> in Präsentationen, die mit einem Projektor auf einer </a:t>
            </a:r>
            <a:r>
              <a:rPr lang="de-DE" sz="1200" b="1" dirty="0"/>
              <a:t>Leinwand</a:t>
            </a:r>
            <a:r>
              <a:rPr lang="de-DE" sz="1200" dirty="0"/>
              <a:t>, oder auf einem </a:t>
            </a:r>
            <a:r>
              <a:rPr lang="de-DE" sz="1200" b="1" dirty="0"/>
              <a:t>Bildschirm</a:t>
            </a:r>
            <a:r>
              <a:rPr lang="de-DE" sz="1200" dirty="0"/>
              <a:t> wiedergegeben werden.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894E80-6371-1C34-951A-3DB765BF9F67}"/>
              </a:ext>
            </a:extLst>
          </p:cNvPr>
          <p:cNvSpPr/>
          <p:nvPr userDrawn="1"/>
        </p:nvSpPr>
        <p:spPr>
          <a:xfrm>
            <a:off x="446400" y="442799"/>
            <a:ext cx="3217685" cy="792000"/>
          </a:xfrm>
          <a:prstGeom prst="rect">
            <a:avLst/>
          </a:prstGeom>
          <a:noFill/>
          <a:ln w="8890">
            <a:solidFill>
              <a:srgbClr val="4A4A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F79F087C-CBE2-1796-E692-C23F3D77E8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0154" y="368246"/>
            <a:ext cx="3010170" cy="96755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4CECA96-692F-1391-B105-20D1B00CD5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3802" y="2797668"/>
            <a:ext cx="5508762" cy="45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8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, Absender, lichtgra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76180E7-2229-4EB0-8C04-5C80097167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7F4E0D99-98F2-43FE-9AED-EB3BB89DB0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6399" y="5184000"/>
            <a:ext cx="7200000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1" i="0" baseline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pPr marR="0" algn="l" rtl="0"/>
            <a:r>
              <a:rPr lang="de-DE" b="1" dirty="0">
                <a:effectLst/>
                <a:latin typeface="Arial" panose="020B0604020202020204" pitchFamily="34" charset="0"/>
              </a:rPr>
              <a:t>Absendername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4CBA82A-AE18-441E-A25D-A57826F209DD}"/>
              </a:ext>
            </a:extLst>
          </p:cNvPr>
          <p:cNvSpPr txBox="1"/>
          <p:nvPr userDrawn="1"/>
        </p:nvSpPr>
        <p:spPr>
          <a:xfrm>
            <a:off x="359884" y="6992038"/>
            <a:ext cx="7030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Bitte verwenden Sie die lichtgraue Abschlussfolie in Präsentationen, die </a:t>
            </a:r>
            <a:r>
              <a:rPr lang="de-DE" sz="1200" b="1" dirty="0"/>
              <a:t>ausgedruckt</a:t>
            </a:r>
            <a:r>
              <a:rPr lang="de-DE" sz="1200" dirty="0"/>
              <a:t> werden sollen.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9C5FAA3-A56B-B10D-C9AC-77AFE4C971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3802" y="2797668"/>
            <a:ext cx="5508762" cy="45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0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, Absender, weiß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4">
            <a:extLst>
              <a:ext uri="{FF2B5EF4-FFF2-40B4-BE49-F238E27FC236}">
                <a16:creationId xmlns:a16="http://schemas.microsoft.com/office/drawing/2014/main" id="{7F4E0D99-98F2-43FE-9AED-EB3BB89DB0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6399" y="5184000"/>
            <a:ext cx="7200000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1" i="0" baseline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pPr marR="0" algn="l" rtl="0"/>
            <a:r>
              <a:rPr lang="de-DE" b="1" dirty="0">
                <a:effectLst/>
                <a:latin typeface="Arial" panose="020B0604020202020204" pitchFamily="34" charset="0"/>
              </a:rPr>
              <a:t>Absendername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14" name="Grafik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94D260B3-F5EA-4444-8017-7B73608E5E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1600" y="2822400"/>
            <a:ext cx="3560400" cy="403560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A4CBA82A-AE18-441E-A25D-A57826F209DD}"/>
              </a:ext>
            </a:extLst>
          </p:cNvPr>
          <p:cNvSpPr txBox="1"/>
          <p:nvPr userDrawn="1"/>
        </p:nvSpPr>
        <p:spPr>
          <a:xfrm>
            <a:off x="359884" y="6992038"/>
            <a:ext cx="67757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Bitte verwenden Sie die weiße Abschlussfolie in Präsentationen, die </a:t>
            </a:r>
            <a:r>
              <a:rPr lang="de-DE" sz="1200" b="1" dirty="0"/>
              <a:t>ausgedruckt</a:t>
            </a:r>
            <a:r>
              <a:rPr lang="de-DE" sz="1200" dirty="0"/>
              <a:t> werden sollen.</a:t>
            </a:r>
          </a:p>
        </p:txBody>
      </p:sp>
    </p:spTree>
    <p:extLst>
      <p:ext uri="{BB962C8B-B14F-4D97-AF65-F5344CB8AC3E}">
        <p14:creationId xmlns:p14="http://schemas.microsoft.com/office/powerpoint/2010/main" val="349003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7">
            <a:extLst>
              <a:ext uri="{FF2B5EF4-FFF2-40B4-BE49-F238E27FC236}">
                <a16:creationId xmlns:a16="http://schemas.microsoft.com/office/drawing/2014/main" id="{AC36F883-12FB-47DF-B082-BEE8DA64F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400" y="1482138"/>
            <a:ext cx="11302688" cy="64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D2AB963-3AAE-409C-B340-347F969A9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400" y="2276475"/>
            <a:ext cx="11302688" cy="38893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C05F011C-9DD8-4A44-BACF-519C157AF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5823" y="6519044"/>
            <a:ext cx="1123265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2BF0EF78-2ABA-4783-A415-19ED16DA7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7809" y="6519044"/>
            <a:ext cx="404191" cy="252000"/>
          </a:xfrm>
          <a:prstGeom prst="rect">
            <a:avLst/>
          </a:prstGeom>
        </p:spPr>
        <p:txBody>
          <a:bodyPr vert="horz" lIns="0" tIns="0" rIns="126000" bIns="0" rtlCol="0" anchor="ctr"/>
          <a:lstStyle>
            <a:lvl1pPr algn="r">
              <a:defRPr sz="900" b="1">
                <a:solidFill>
                  <a:schemeClr val="accent2"/>
                </a:solidFill>
              </a:defRPr>
            </a:lvl1pPr>
          </a:lstStyle>
          <a:p>
            <a:fld id="{EFB5150B-0CEE-4773-8AAA-22F479C02EE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57476D-C75E-5A9E-8ECE-749AA3C8D92C}"/>
              </a:ext>
            </a:extLst>
          </p:cNvPr>
          <p:cNvSpPr/>
          <p:nvPr userDrawn="1"/>
        </p:nvSpPr>
        <p:spPr>
          <a:xfrm>
            <a:off x="446400" y="442799"/>
            <a:ext cx="3217685" cy="792000"/>
          </a:xfrm>
          <a:prstGeom prst="rect">
            <a:avLst/>
          </a:prstGeom>
          <a:noFill/>
          <a:ln w="8890">
            <a:solidFill>
              <a:srgbClr val="4A4A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FB9A93C7-40A8-365A-89AC-D2E716D95A8A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550154" y="368246"/>
            <a:ext cx="3010170" cy="96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4" r:id="rId2"/>
    <p:sldLayoutId id="2147483675" r:id="rId3"/>
    <p:sldLayoutId id="2147483678" r:id="rId4"/>
    <p:sldLayoutId id="2147483684" r:id="rId5"/>
    <p:sldLayoutId id="2147483681" r:id="rId6"/>
    <p:sldLayoutId id="2147483687" r:id="rId7"/>
    <p:sldLayoutId id="2147483679" r:id="rId8"/>
    <p:sldLayoutId id="2147483686" r:id="rId9"/>
    <p:sldLayoutId id="2147483691" r:id="rId10"/>
    <p:sldLayoutId id="2147483680" r:id="rId11"/>
    <p:sldLayoutId id="2147483688" r:id="rId12"/>
    <p:sldLayoutId id="2147483689" r:id="rId13"/>
    <p:sldLayoutId id="2147483685" r:id="rId14"/>
    <p:sldLayoutId id="2147483690" r:id="rId15"/>
    <p:sldLayoutId id="2147483683" r:id="rId16"/>
    <p:sldLayoutId id="2147483682" r:id="rId17"/>
  </p:sldLayoutIdLst>
  <p:hf hdr="0" dt="0"/>
  <p:txStyles>
    <p:titleStyle>
      <a:lvl1pPr algn="l" defTabSz="815557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tx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81555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2">
              <a:lumMod val="25000"/>
            </a:schemeClr>
          </a:solidFill>
          <a:latin typeface="+mn-lt"/>
          <a:ea typeface="+mn-ea"/>
          <a:cs typeface="+mn-cs"/>
        </a:defRPr>
      </a:lvl1pPr>
      <a:lvl2pPr marL="324000" marR="0" indent="-324000" algn="l" defTabSz="815557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0F1987"/>
        </a:buClr>
        <a:buSzPct val="100000"/>
        <a:buFont typeface="Wingdings" panose="05000000000000000000" pitchFamily="2" charset="2"/>
        <a:buChar char=""/>
        <a:tabLst/>
        <a:defRPr lang="de-DE" sz="1600" kern="1200" baseline="0" dirty="0" smtClean="0">
          <a:solidFill>
            <a:schemeClr val="tx2">
              <a:lumMod val="25000"/>
            </a:schemeClr>
          </a:solidFill>
          <a:effectLst/>
          <a:latin typeface="+mn-lt"/>
          <a:ea typeface="+mn-ea"/>
          <a:cs typeface="+mn-cs"/>
        </a:defRPr>
      </a:lvl2pPr>
      <a:lvl3pPr marL="504000" indent="-180000" algn="l" defTabSz="81555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2">
              <a:lumMod val="25000"/>
            </a:schemeClr>
          </a:solidFill>
          <a:latin typeface="+mn-lt"/>
          <a:ea typeface="+mn-ea"/>
          <a:cs typeface="+mn-cs"/>
        </a:defRPr>
      </a:lvl3pPr>
      <a:lvl4pPr marL="684000" indent="-180000" algn="l" defTabSz="81555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2">
              <a:lumMod val="25000"/>
            </a:schemeClr>
          </a:solidFill>
          <a:latin typeface="+mn-lt"/>
          <a:ea typeface="+mn-ea"/>
          <a:cs typeface="+mn-cs"/>
        </a:defRPr>
      </a:lvl4pPr>
      <a:lvl5pPr marL="864000" indent="-180000" algn="l" defTabSz="81555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2">
              <a:lumMod val="25000"/>
            </a:schemeClr>
          </a:solidFill>
          <a:latin typeface="+mn-lt"/>
          <a:ea typeface="+mn-ea"/>
          <a:cs typeface="+mn-cs"/>
        </a:defRPr>
      </a:lvl5pPr>
      <a:lvl6pPr marL="2242782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650560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3058339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46611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1pPr>
      <a:lvl2pPr marL="407778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2pPr>
      <a:lvl3pPr marL="81555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3pPr>
      <a:lvl4pPr marL="1223335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631114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038892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44667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2854449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26222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935" userDrawn="1">
          <p15:clr>
            <a:srgbClr val="F26B43"/>
          </p15:clr>
        </p15:guide>
        <p15:guide id="5" orient="horz" pos="4042" userDrawn="1">
          <p15:clr>
            <a:srgbClr val="F26B43"/>
          </p15:clr>
        </p15:guide>
        <p15:guide id="9" pos="7401" userDrawn="1">
          <p15:clr>
            <a:srgbClr val="F26B43"/>
          </p15:clr>
        </p15:guide>
        <p15:guide id="13" pos="279" userDrawn="1">
          <p15:clr>
            <a:srgbClr val="F26B43"/>
          </p15:clr>
        </p15:guide>
        <p15:guide id="14" orient="horz" pos="278" userDrawn="1">
          <p15:clr>
            <a:srgbClr val="F26B43"/>
          </p15:clr>
        </p15:guide>
        <p15:guide id="15" pos="3840" userDrawn="1">
          <p15:clr>
            <a:srgbClr val="F26B43"/>
          </p15:clr>
        </p15:guide>
        <p15:guide id="16" orient="horz" pos="1434" userDrawn="1">
          <p15:clr>
            <a:srgbClr val="F26B43"/>
          </p15:clr>
        </p15:guide>
        <p15:guide id="17" orient="horz" pos="3884" userDrawn="1">
          <p15:clr>
            <a:srgbClr val="F26B43"/>
          </p15:clr>
        </p15:guide>
        <p15:guide id="18" orient="horz" pos="1344" userDrawn="1">
          <p15:clr>
            <a:srgbClr val="F26B43"/>
          </p15:clr>
        </p15:guide>
        <p15:guide id="19" pos="3727" userDrawn="1">
          <p15:clr>
            <a:srgbClr val="F26B43"/>
          </p15:clr>
        </p15:guide>
        <p15:guide id="20" pos="395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26874FC-B98D-466B-A317-C2112739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6087" y="2198536"/>
            <a:ext cx="8846999" cy="1401464"/>
          </a:xfrm>
        </p:spPr>
        <p:txBody>
          <a:bodyPr/>
          <a:lstStyle/>
          <a:p>
            <a:r>
              <a:rPr lang="de-DE" dirty="0"/>
              <a:t>Impacts </a:t>
            </a:r>
            <a:r>
              <a:rPr lang="de-DE" dirty="0" err="1"/>
              <a:t>of</a:t>
            </a:r>
            <a:r>
              <a:rPr lang="de-DE" dirty="0"/>
              <a:t> COVID-19 on </a:t>
            </a:r>
            <a:r>
              <a:rPr lang="de-DE" dirty="0" err="1"/>
              <a:t>criminality</a:t>
            </a:r>
            <a:r>
              <a:rPr lang="de-DE" dirty="0"/>
              <a:t> in Germany</a:t>
            </a:r>
          </a:p>
          <a:p>
            <a:r>
              <a:rPr lang="de-DE" sz="1800" dirty="0"/>
              <a:t>Final Project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AAC2F62-115A-47BE-B511-A3627D1347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3699" y="5184000"/>
            <a:ext cx="7200000" cy="1276350"/>
          </a:xfrm>
        </p:spPr>
        <p:txBody>
          <a:bodyPr/>
          <a:lstStyle/>
          <a:p>
            <a:r>
              <a:rPr lang="de-DE" dirty="0"/>
              <a:t>Can </a:t>
            </a:r>
            <a:r>
              <a:rPr lang="de-DE" dirty="0" err="1"/>
              <a:t>Aktaran</a:t>
            </a:r>
            <a:endParaRPr lang="de-DE" dirty="0"/>
          </a:p>
          <a:p>
            <a:r>
              <a:rPr lang="de-DE" dirty="0"/>
              <a:t>Istanbul, 12.01.2024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03417F5-1D14-4C30-8CAC-5D972A0379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Data Analysis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Sciences</a:t>
            </a:r>
          </a:p>
          <a:p>
            <a:r>
              <a:rPr lang="de-DE" dirty="0"/>
              <a:t>Fall 2023</a:t>
            </a:r>
          </a:p>
          <a:p>
            <a:r>
              <a:rPr lang="de-DE" dirty="0" err="1"/>
              <a:t>Koç</a:t>
            </a:r>
            <a:r>
              <a:rPr lang="de-DE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158878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did the COVID-19 pandemic affect criminality in Germany?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150B-0CEE-4773-8AAA-22F479C02EE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dirty="0">
                <a:sym typeface="Wingdings" pitchFamily="2" charset="2"/>
              </a:rPr>
              <a:t>My main goals are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itchFamily="2" charset="2"/>
              </a:rPr>
              <a:t>Examine the criminality in Germany before and after the pandemic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itchFamily="2" charset="2"/>
              </a:rPr>
              <a:t>Analyse what kind of crimes have seen an increase and which ones were declining (e.g. was there an increase to domestic violence or cybercrimes due to isolation?)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itchFamily="2" charset="2"/>
              </a:rPr>
              <a:t>Explore patterns regarding the characteristics of delinquents (age, gender, location)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ym typeface="Wingdings" pitchFamily="2" charset="2"/>
            </a:endParaRPr>
          </a:p>
          <a:p>
            <a:endParaRPr lang="en-GB" dirty="0">
              <a:sym typeface="Wingdings" pitchFamily="2" charset="2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9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Sources – </a:t>
            </a:r>
            <a:r>
              <a:rPr lang="en-GB" b="1" dirty="0" err="1"/>
              <a:t>Bundeskriminalamt</a:t>
            </a:r>
            <a:r>
              <a:rPr lang="en-GB" b="1" dirty="0"/>
              <a:t> BKA (Federal Police Office)</a:t>
            </a:r>
            <a:br>
              <a:rPr lang="en-GB" dirty="0"/>
            </a:b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150B-0CEE-4773-8AAA-22F479C02EE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446088" y="2314575"/>
            <a:ext cx="11303000" cy="3889375"/>
          </a:xfrm>
        </p:spPr>
        <p:txBody>
          <a:bodyPr/>
          <a:lstStyle/>
          <a:p>
            <a:r>
              <a:rPr lang="en-GB" b="1" dirty="0"/>
              <a:t>Police Crime Statistics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Annual reports and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Tables I used for each year between 2017 and 2022: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en-GB" dirty="0"/>
              <a:t>Suspects per age group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en-GB" dirty="0"/>
              <a:t>Suspects per state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en-GB" dirty="0"/>
              <a:t>Suspects per district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en-GB" dirty="0"/>
              <a:t>Population</a:t>
            </a:r>
          </a:p>
          <a:p>
            <a:endParaRPr lang="en-GB" dirty="0"/>
          </a:p>
          <a:p>
            <a:r>
              <a:rPr lang="en-GB" b="1" dirty="0">
                <a:sym typeface="Wingdings" pitchFamily="2" charset="2"/>
              </a:rPr>
              <a:t> Extensive data pre-processing </a:t>
            </a:r>
            <a:endParaRPr lang="en-GB" b="1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https://</a:t>
            </a:r>
            <a:r>
              <a:rPr lang="de-DE" dirty="0" err="1"/>
              <a:t>www.bka.de</a:t>
            </a:r>
            <a:r>
              <a:rPr lang="de-DE" dirty="0"/>
              <a:t>/EN/</a:t>
            </a:r>
            <a:r>
              <a:rPr lang="de-DE" dirty="0" err="1"/>
              <a:t>CurrentInformation</a:t>
            </a:r>
            <a:r>
              <a:rPr lang="de-DE" dirty="0"/>
              <a:t>/</a:t>
            </a:r>
            <a:r>
              <a:rPr lang="de-DE" dirty="0" err="1"/>
              <a:t>Statistics</a:t>
            </a:r>
            <a:r>
              <a:rPr lang="de-DE" dirty="0"/>
              <a:t>/</a:t>
            </a:r>
            <a:r>
              <a:rPr lang="de-DE" dirty="0" err="1"/>
              <a:t>PoliceCrimeStatistics</a:t>
            </a:r>
            <a:r>
              <a:rPr lang="de-DE" dirty="0"/>
              <a:t>/</a:t>
            </a:r>
            <a:r>
              <a:rPr lang="de-DE" dirty="0" err="1"/>
              <a:t>policecrimestatistics_node.html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766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150B-0CEE-4773-8AAA-22F479C02EE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446088" y="2314575"/>
            <a:ext cx="11303000" cy="3889375"/>
          </a:xfrm>
        </p:spPr>
        <p:txBody>
          <a:bodyPr/>
          <a:lstStyle/>
          <a:p>
            <a:r>
              <a:rPr lang="en-GB" b="1" dirty="0"/>
              <a:t>Decreasing number of crimes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Isolation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Dark figures probably higher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“Back to normal” in 2022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Picture 7" descr="A graph with blue lines and numbers&#10;&#10;Description automatically generated">
            <a:extLst>
              <a:ext uri="{FF2B5EF4-FFF2-40B4-BE49-F238E27FC236}">
                <a16:creationId xmlns:a16="http://schemas.microsoft.com/office/drawing/2014/main" id="{818675CE-EDDA-70D4-63FE-83C2C6B22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595" y="1806138"/>
            <a:ext cx="5450305" cy="408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74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150B-0CEE-4773-8AAA-22F479C02EE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" name="Picture 10" descr="A graph with colored lines and text&#10;&#10;Description automatically generated">
            <a:extLst>
              <a:ext uri="{FF2B5EF4-FFF2-40B4-BE49-F238E27FC236}">
                <a16:creationId xmlns:a16="http://schemas.microsoft.com/office/drawing/2014/main" id="{809D4BED-A05C-8316-461E-76DAFE9EF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70861"/>
            <a:ext cx="7772400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42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150B-0CEE-4773-8AAA-22F479C02EE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446088" y="2314575"/>
            <a:ext cx="11303000" cy="3889375"/>
          </a:xfrm>
        </p:spPr>
        <p:txBody>
          <a:bodyPr/>
          <a:lstStyle/>
          <a:p>
            <a:r>
              <a:rPr lang="en-GB" b="1" dirty="0"/>
              <a:t>Most committed crimes in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Offences involving brutality and crimes against personal freedom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Supplementary criminal laws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Property and forgery offences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/>
              <a:t>Average crime rate per inhabitant per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2018:</a:t>
            </a:r>
            <a:r>
              <a:rPr lang="en-GB" b="1" dirty="0"/>
              <a:t> 2.76%, </a:t>
            </a:r>
            <a:r>
              <a:rPr lang="en-GB" dirty="0"/>
              <a:t>2019: </a:t>
            </a:r>
            <a:r>
              <a:rPr lang="en-GB" b="1" dirty="0"/>
              <a:t>2.72%,</a:t>
            </a:r>
            <a:r>
              <a:rPr lang="en-GB" dirty="0"/>
              <a:t> 2020: </a:t>
            </a:r>
            <a:r>
              <a:rPr lang="en-GB" b="1" dirty="0"/>
              <a:t>2.69%,</a:t>
            </a:r>
            <a:r>
              <a:rPr lang="en-GB" dirty="0"/>
              <a:t> 2021: </a:t>
            </a:r>
            <a:r>
              <a:rPr lang="en-GB" b="1" dirty="0"/>
              <a:t>2.55%,</a:t>
            </a:r>
            <a:r>
              <a:rPr lang="en-GB" dirty="0"/>
              <a:t> 2022: </a:t>
            </a:r>
            <a:r>
              <a:rPr lang="en-GB" b="1" dirty="0"/>
              <a:t>2.79%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r>
              <a:rPr lang="en-GB" b="1" dirty="0"/>
              <a:t>Highest/lowest crime rate per state in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Bremen: </a:t>
            </a:r>
            <a:r>
              <a:rPr lang="en-GB" b="1" dirty="0"/>
              <a:t>3.93% </a:t>
            </a:r>
            <a:r>
              <a:rPr lang="en-GB" dirty="0"/>
              <a:t>(</a:t>
            </a:r>
            <a:r>
              <a:rPr lang="en-GB" dirty="0">
                <a:sym typeface="Wingdings" pitchFamily="2" charset="2"/>
              </a:rPr>
              <a:t> in other years Berlin is leading by far)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Rheinland</a:t>
            </a:r>
            <a:r>
              <a:rPr lang="en-GB" dirty="0"/>
              <a:t>-Pfalz: </a:t>
            </a:r>
            <a:r>
              <a:rPr lang="en-GB" b="1" dirty="0"/>
              <a:t>2.65%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52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 Analysis – Can The Data Be Used To Predict Future Suspects?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150B-0CEE-4773-8AAA-22F479C02EEB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446088" y="2314575"/>
            <a:ext cx="10695154" cy="3889375"/>
          </a:xfrm>
        </p:spPr>
        <p:txBody>
          <a:bodyPr/>
          <a:lstStyle/>
          <a:p>
            <a:r>
              <a:rPr lang="en-GB" b="1" dirty="0"/>
              <a:t>R-squared and Adjusted R-squared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0.010</a:t>
            </a:r>
            <a:r>
              <a:rPr lang="en-GB" dirty="0"/>
              <a:t> </a:t>
            </a:r>
            <a:r>
              <a:rPr lang="en-GB" dirty="0">
                <a:sym typeface="Wingdings" pitchFamily="2" charset="2"/>
              </a:rPr>
              <a:t> variables (crime rate and population) are not a measure for total suspects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/>
              <a:t>Prob (F-statistic)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1.20e-200 </a:t>
            </a:r>
            <a:r>
              <a:rPr lang="en-GB" dirty="0">
                <a:sym typeface="Wingdings" pitchFamily="2" charset="2"/>
              </a:rPr>
              <a:t> quite low, model is therefore statistically significant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>
                <a:sym typeface="Wingdings" pitchFamily="2" charset="2"/>
              </a:rPr>
              <a:t>Coefficients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itchFamily="2" charset="2"/>
              </a:rPr>
              <a:t>Crime rate: </a:t>
            </a:r>
            <a:r>
              <a:rPr lang="en-GB" b="1" dirty="0">
                <a:sym typeface="Wingdings" pitchFamily="2" charset="2"/>
              </a:rPr>
              <a:t>312.22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itchFamily="2" charset="2"/>
              </a:rPr>
              <a:t>Population: </a:t>
            </a:r>
            <a:r>
              <a:rPr lang="en-GB" b="1" dirty="0">
                <a:sym typeface="Wingdings" pitchFamily="2" charset="2"/>
              </a:rPr>
              <a:t>0.0002</a:t>
            </a:r>
            <a:endParaRPr lang="en-GB" b="1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EDC188A-A9E8-2C21-D577-232CC5E91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928" y="3429001"/>
            <a:ext cx="4316881" cy="2497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434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and Outlook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150B-0CEE-4773-8AAA-22F479C02EEB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446088" y="2314575"/>
            <a:ext cx="11303000" cy="3889375"/>
          </a:xfrm>
        </p:spPr>
        <p:txBody>
          <a:bodyPr/>
          <a:lstStyle/>
          <a:p>
            <a:r>
              <a:rPr lang="en-GB" b="1" dirty="0"/>
              <a:t>Huge chunks of data lead to endless analysis possibilities</a:t>
            </a:r>
            <a:br>
              <a:rPr lang="en-GB" b="1" dirty="0"/>
            </a:br>
            <a:r>
              <a:rPr lang="en-GB" b="1" dirty="0">
                <a:sym typeface="Wingdings" pitchFamily="2" charset="2"/>
              </a:rPr>
              <a:t> </a:t>
            </a:r>
            <a:r>
              <a:rPr lang="en-GB" dirty="0">
                <a:sym typeface="Wingdings" pitchFamily="2" charset="2"/>
              </a:rPr>
              <a:t>Streamlining data into common format very time-intensive</a:t>
            </a:r>
          </a:p>
          <a:p>
            <a:pPr marL="285750" indent="-285750">
              <a:buFont typeface="Wingdings" pitchFamily="2" charset="2"/>
              <a:buChar char="à"/>
            </a:pPr>
            <a:endParaRPr lang="en-GB" dirty="0">
              <a:sym typeface="Wingdings" pitchFamily="2" charset="2"/>
            </a:endParaRPr>
          </a:p>
          <a:p>
            <a:r>
              <a:rPr lang="en-GB" b="1" dirty="0">
                <a:sym typeface="Wingdings" pitchFamily="2" charset="2"/>
              </a:rPr>
              <a:t>Accuracy of data not 100% given</a:t>
            </a:r>
            <a:br>
              <a:rPr lang="en-GB" b="1" dirty="0">
                <a:sym typeface="Wingdings" pitchFamily="2" charset="2"/>
              </a:rPr>
            </a:br>
            <a:r>
              <a:rPr lang="en-GB" dirty="0">
                <a:sym typeface="Wingdings" pitchFamily="2" charset="2"/>
              </a:rPr>
              <a:t> A person can be suspect of more than one crime, but only counts as 1 for total suspects</a:t>
            </a:r>
            <a:endParaRPr lang="en-GB" dirty="0"/>
          </a:p>
          <a:p>
            <a:endParaRPr lang="en-GB" b="1" dirty="0"/>
          </a:p>
          <a:p>
            <a:r>
              <a:rPr lang="en-GB" b="1" dirty="0"/>
              <a:t>Possible approaches for future research</a:t>
            </a:r>
            <a:br>
              <a:rPr lang="en-GB" b="1" dirty="0"/>
            </a:br>
            <a:r>
              <a:rPr lang="en-GB" dirty="0">
                <a:sym typeface="Wingdings" pitchFamily="2" charset="2"/>
              </a:rPr>
              <a:t></a:t>
            </a:r>
            <a:r>
              <a:rPr lang="en-GB" dirty="0"/>
              <a:t> Which other factors are influencing the criminality?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359878"/>
      </p:ext>
    </p:extLst>
  </p:cSld>
  <p:clrMapOvr>
    <a:masterClrMapping/>
  </p:clrMapOvr>
</p:sld>
</file>

<file path=ppt/theme/theme1.xml><?xml version="1.0" encoding="utf-8"?>
<a:theme xmlns:a="http://schemas.openxmlformats.org/drawingml/2006/main" name="LMU 16:9">
  <a:themeElements>
    <a:clrScheme name="LMU">
      <a:dk1>
        <a:srgbClr val="000000"/>
      </a:dk1>
      <a:lt1>
        <a:srgbClr val="FFFFFF"/>
      </a:lt1>
      <a:dk2>
        <a:srgbClr val="E6E6E7"/>
      </a:dk2>
      <a:lt2>
        <a:srgbClr val="F5F5F5"/>
      </a:lt2>
      <a:accent1>
        <a:srgbClr val="0F1987"/>
      </a:accent1>
      <a:accent2>
        <a:srgbClr val="626468"/>
      </a:accent2>
      <a:accent3>
        <a:srgbClr val="C0C1C3"/>
      </a:accent3>
      <a:accent4>
        <a:srgbClr val="009FE3"/>
      </a:accent4>
      <a:accent5>
        <a:srgbClr val="8C4091"/>
      </a:accent5>
      <a:accent6>
        <a:srgbClr val="00883A"/>
      </a:accent6>
      <a:hlink>
        <a:srgbClr val="0F1987"/>
      </a:hlink>
      <a:folHlink>
        <a:srgbClr val="62646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0d2d24dc-7784-42ad-a576-f536bda6a418}" enabled="1" method="Standard" siteId="{816ef078-e1e2-4e49-b265-68b9d2a9ae92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11197</TotalTime>
  <Words>386</Words>
  <Application>Microsoft Macintosh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LMU 16:9</vt:lpstr>
      <vt:lpstr>PowerPoint Presentation</vt:lpstr>
      <vt:lpstr>How did the COVID-19 pandemic affect criminality in Germany?</vt:lpstr>
      <vt:lpstr>Data Sources – Bundeskriminalamt BKA (Federal Police Office) </vt:lpstr>
      <vt:lpstr>Exploratory Data Analysis</vt:lpstr>
      <vt:lpstr>Exploratory Data Analysis</vt:lpstr>
      <vt:lpstr>Exploratory Data Analysis</vt:lpstr>
      <vt:lpstr>Regression Analysis – Can The Data Be Used To Predict Future Suspects?</vt:lpstr>
      <vt:lpstr>Conclusion and 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Doeffinger</dc:creator>
  <cp:lastModifiedBy>Aktaran, Can</cp:lastModifiedBy>
  <cp:revision>260</cp:revision>
  <cp:lastPrinted>2020-11-01T16:28:52Z</cp:lastPrinted>
  <dcterms:created xsi:type="dcterms:W3CDTF">2020-05-08T07:19:48Z</dcterms:created>
  <dcterms:modified xsi:type="dcterms:W3CDTF">2024-01-18T13:20:11Z</dcterms:modified>
</cp:coreProperties>
</file>