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Spline Sans"/>
      <p:regular r:id="rId19"/>
      <p:bold r:id="rId20"/>
    </p:embeddedFont>
    <p:embeddedFont>
      <p:font typeface="Lexend Light"/>
      <p:regular r:id="rId21"/>
      <p:bold r:id="rId22"/>
    </p:embeddedFont>
    <p:embeddedFont>
      <p:font typeface="Lexend"/>
      <p:regular r:id="rId23"/>
      <p:bold r:id="rId24"/>
    </p:embeddedFont>
    <p:embeddedFont>
      <p:font typeface="Barl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lineSans-bold.fntdata"/><Relationship Id="rId22" Type="http://schemas.openxmlformats.org/officeDocument/2006/relationships/font" Target="fonts/LexendLight-bold.fntdata"/><Relationship Id="rId21" Type="http://schemas.openxmlformats.org/officeDocument/2006/relationships/font" Target="fonts/LexendLight-regular.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SplineSans-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3cb0acd0a5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3cb0acd0a5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33cb0acd0a5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3cb0acd0a5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3cb0acd0a5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3cb0acd0a5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3cb0acd0a5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3cb0acd0a5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3cb0acd0a5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3cb0acd0a5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3cb0acd0a5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3cb0acd0a5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3cb0acd0a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3cb0acd0a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3cb0acd0a5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3cb0acd0a5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3cb0acd0a5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3cb0acd0a5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3cb0acd0a5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3cb0acd0a5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3cb0acd0a5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3cb0acd0a5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3cb0acd0a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3cb0acd0a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56" name="Google Shape;56;p14"/>
          <p:cNvGrpSpPr/>
          <p:nvPr/>
        </p:nvGrpSpPr>
        <p:grpSpPr>
          <a:xfrm>
            <a:off x="0" y="-125"/>
            <a:ext cx="9144300" cy="5143500"/>
            <a:chOff x="0" y="-125"/>
            <a:chExt cx="9144300" cy="5143500"/>
          </a:xfrm>
        </p:grpSpPr>
        <p:sp>
          <p:nvSpPr>
            <p:cNvPr id="57" name="Google Shape;57;p14"/>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8" name="Google Shape;58;p14"/>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9" name="Google Shape;59;p14"/>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60" name="Google Shape;60;p14"/>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61" name="Google Shape;61;p14"/>
          <p:cNvGrpSpPr/>
          <p:nvPr/>
        </p:nvGrpSpPr>
        <p:grpSpPr>
          <a:xfrm>
            <a:off x="537556" y="689375"/>
            <a:ext cx="8068563" cy="3764713"/>
            <a:chOff x="537556" y="689375"/>
            <a:chExt cx="8068563" cy="3764713"/>
          </a:xfrm>
        </p:grpSpPr>
        <p:sp>
          <p:nvSpPr>
            <p:cNvPr id="62" name="Google Shape;62;p14"/>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 name="Google Shape;63;p14"/>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4" name="Google Shape;64;p14"/>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 name="Google Shape;65;p14"/>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 name="Google Shape;66;p14"/>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 name="Google Shape;67;p14"/>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8" name="Google Shape;68;p14"/>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9" name="Google Shape;69;p14"/>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14"/>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 name="Google Shape;71;p14"/>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 name="Google Shape;72;p14"/>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14"/>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14"/>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5" name="Google Shape;75;p14"/>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6" name="Google Shape;76;p14"/>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7" name="Google Shape;77;p14"/>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8" name="Google Shape;78;p14"/>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9" name="Google Shape;79;p14"/>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0" name="Google Shape;80;p14"/>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1" name="Google Shape;81;p14"/>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2" name="Google Shape;82;p14"/>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3" name="Google Shape;83;p14"/>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4" name="Google Shape;84;p14"/>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5" name="Google Shape;85;p14"/>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6" name="Google Shape;86;p14"/>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7" name="Google Shape;87;p14"/>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8" name="Google Shape;88;p14"/>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89" name="Google Shape;89;p14"/>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0" name="Google Shape;90;p14"/>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1" name="Google Shape;91;p14"/>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2" name="Google Shape;92;p14"/>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3" name="Google Shape;93;p14"/>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4" name="Google Shape;94;p14"/>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5" name="Google Shape;95;p14"/>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6" name="Google Shape;96;p14"/>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7" name="Google Shape;97;p14"/>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8" name="Google Shape;98;p14"/>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99" name="Google Shape;99;p14"/>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0" name="Google Shape;100;p14"/>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1" name="Google Shape;101;p14"/>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2" name="Google Shape;102;p14"/>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3" name="Google Shape;103;p14"/>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4" name="Google Shape;104;p14"/>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5" name="Google Shape;105;p14"/>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6" name="Google Shape;106;p14"/>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14"/>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8" name="Google Shape;108;p14"/>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9" name="Google Shape;109;p14"/>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0" name="Google Shape;110;p14"/>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1" name="Google Shape;111;p14"/>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2" name="Google Shape;112;p14"/>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3" name="Google Shape;113;p14"/>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4" name="Google Shape;114;p14"/>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5" name="Google Shape;115;p14"/>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6" name="Google Shape;116;p14"/>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7" name="Google Shape;117;p14"/>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8" name="Google Shape;118;p14"/>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9" name="Google Shape;119;p14"/>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20" name="Google Shape;120;p14"/>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1" name="Google Shape;121;p14"/>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122" name="Shape 122"/>
        <p:cNvGrpSpPr/>
        <p:nvPr/>
      </p:nvGrpSpPr>
      <p:grpSpPr>
        <a:xfrm>
          <a:off x="0" y="0"/>
          <a:ext cx="0" cy="0"/>
          <a:chOff x="0" y="0"/>
          <a:chExt cx="0" cy="0"/>
        </a:xfrm>
      </p:grpSpPr>
      <p:sp>
        <p:nvSpPr>
          <p:cNvPr id="123" name="Google Shape;123;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4" name="Google Shape;124;p1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5" name="Google Shape;12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26" name="Shape 126"/>
        <p:cNvGrpSpPr/>
        <p:nvPr/>
      </p:nvGrpSpPr>
      <p:grpSpPr>
        <a:xfrm>
          <a:off x="0" y="0"/>
          <a:ext cx="0" cy="0"/>
          <a:chOff x="0" y="0"/>
          <a:chExt cx="0" cy="0"/>
        </a:xfrm>
      </p:grpSpPr>
      <p:sp>
        <p:nvSpPr>
          <p:cNvPr id="127" name="Google Shape;127;p1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8" name="Google Shape;12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29" name="Shape 129"/>
        <p:cNvGrpSpPr/>
        <p:nvPr/>
      </p:nvGrpSpPr>
      <p:grpSpPr>
        <a:xfrm>
          <a:off x="0" y="0"/>
          <a:ext cx="0" cy="0"/>
          <a:chOff x="0" y="0"/>
          <a:chExt cx="0" cy="0"/>
        </a:xfrm>
      </p:grpSpPr>
      <p:sp>
        <p:nvSpPr>
          <p:cNvPr id="130" name="Google Shape;13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32" name="Google Shape;132;p17"/>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33" name="Google Shape;13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4" name="Google Shape;13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35" name="Shape 135"/>
        <p:cNvGrpSpPr/>
        <p:nvPr/>
      </p:nvGrpSpPr>
      <p:grpSpPr>
        <a:xfrm>
          <a:off x="0" y="0"/>
          <a:ext cx="0" cy="0"/>
          <a:chOff x="0" y="0"/>
          <a:chExt cx="0" cy="0"/>
        </a:xfrm>
      </p:grpSpPr>
      <p:sp>
        <p:nvSpPr>
          <p:cNvPr id="136" name="Google Shape;13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7" name="Google Shape;137;p18"/>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8" name="Google Shape;138;p18"/>
          <p:cNvSpPr/>
          <p:nvPr>
            <p:ph idx="2" type="pic"/>
          </p:nvPr>
        </p:nvSpPr>
        <p:spPr>
          <a:xfrm>
            <a:off x="4992024" y="1152775"/>
            <a:ext cx="3840300" cy="3416400"/>
          </a:xfrm>
          <a:prstGeom prst="rect">
            <a:avLst/>
          </a:prstGeom>
          <a:noFill/>
          <a:ln>
            <a:noFill/>
          </a:ln>
        </p:spPr>
      </p:sp>
      <p:sp>
        <p:nvSpPr>
          <p:cNvPr id="139" name="Google Shape;13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140" name="Shape 140"/>
        <p:cNvGrpSpPr/>
        <p:nvPr/>
      </p:nvGrpSpPr>
      <p:grpSpPr>
        <a:xfrm>
          <a:off x="0" y="0"/>
          <a:ext cx="0" cy="0"/>
          <a:chOff x="0" y="0"/>
          <a:chExt cx="0" cy="0"/>
        </a:xfrm>
      </p:grpSpPr>
      <p:sp>
        <p:nvSpPr>
          <p:cNvPr id="141" name="Google Shape;14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2" name="Google Shape;142;p19"/>
          <p:cNvGrpSpPr/>
          <p:nvPr/>
        </p:nvGrpSpPr>
        <p:grpSpPr>
          <a:xfrm>
            <a:off x="0" y="-125"/>
            <a:ext cx="9144300" cy="5143500"/>
            <a:chOff x="0" y="-125"/>
            <a:chExt cx="9144300" cy="5143500"/>
          </a:xfrm>
        </p:grpSpPr>
        <p:sp>
          <p:nvSpPr>
            <p:cNvPr id="143" name="Google Shape;143;p19"/>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4" name="Google Shape;144;p19"/>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5" name="Google Shape;145;p19"/>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6" name="Google Shape;146;p19"/>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47" name="Google Shape;147;p19"/>
          <p:cNvGrpSpPr/>
          <p:nvPr/>
        </p:nvGrpSpPr>
        <p:grpSpPr>
          <a:xfrm>
            <a:off x="537556" y="689375"/>
            <a:ext cx="8068563" cy="3764713"/>
            <a:chOff x="537556" y="689375"/>
            <a:chExt cx="8068563" cy="3764713"/>
          </a:xfrm>
        </p:grpSpPr>
        <p:sp>
          <p:nvSpPr>
            <p:cNvPr id="148" name="Google Shape;148;p19"/>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9" name="Google Shape;149;p19"/>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0" name="Google Shape;150;p19"/>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1" name="Google Shape;151;p19"/>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19"/>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3" name="Google Shape;153;p19"/>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4" name="Google Shape;154;p19"/>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5" name="Google Shape;155;p19"/>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6" name="Google Shape;156;p19"/>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19"/>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19"/>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19"/>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19"/>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1" name="Google Shape;161;p19"/>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2" name="Google Shape;162;p19"/>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3" name="Google Shape;163;p19"/>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4" name="Google Shape;164;p19"/>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5" name="Google Shape;165;p19"/>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6" name="Google Shape;166;p19"/>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7" name="Google Shape;167;p19"/>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8" name="Google Shape;168;p19"/>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9" name="Google Shape;169;p19"/>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0" name="Google Shape;170;p19"/>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1" name="Google Shape;171;p19"/>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2" name="Google Shape;172;p19"/>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3" name="Google Shape;173;p19"/>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4" name="Google Shape;174;p19"/>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5" name="Google Shape;175;p19"/>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6" name="Google Shape;176;p19"/>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7" name="Google Shape;177;p19"/>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8" name="Google Shape;178;p19"/>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79" name="Google Shape;179;p19"/>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0" name="Google Shape;180;p19"/>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1" name="Google Shape;181;p19"/>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2" name="Google Shape;182;p19"/>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3" name="Google Shape;183;p19"/>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4" name="Google Shape;184;p19"/>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5" name="Google Shape;185;p19"/>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6" name="Google Shape;186;p19"/>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7" name="Google Shape;187;p19"/>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8" name="Google Shape;188;p19"/>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9" name="Google Shape;189;p19"/>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0" name="Google Shape;190;p19"/>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1" name="Google Shape;191;p19"/>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2" name="Google Shape;192;p19"/>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3" name="Google Shape;193;p19"/>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4" name="Google Shape;194;p19"/>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5" name="Google Shape;195;p19"/>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6" name="Google Shape;196;p19"/>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7" name="Google Shape;197;p19"/>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8" name="Google Shape;198;p19"/>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9" name="Google Shape;199;p19"/>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0" name="Google Shape;200;p19"/>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1" name="Google Shape;201;p19"/>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2" name="Google Shape;202;p19"/>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3" name="Google Shape;203;p19"/>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4" name="Google Shape;204;p19"/>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5" name="Google Shape;205;p19"/>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206" name="Google Shape;206;p1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7" name="Google Shape;207;p19"/>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08" name="Google Shape;208;p19"/>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209" name="Google Shape;209;p19"/>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10" name="Google Shape;210;p19"/>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211" name="Shape 211"/>
        <p:cNvGrpSpPr/>
        <p:nvPr/>
      </p:nvGrpSpPr>
      <p:grpSpPr>
        <a:xfrm>
          <a:off x="0" y="0"/>
          <a:ext cx="0" cy="0"/>
          <a:chOff x="0" y="0"/>
          <a:chExt cx="0" cy="0"/>
        </a:xfrm>
      </p:grpSpPr>
      <p:sp>
        <p:nvSpPr>
          <p:cNvPr id="212" name="Google Shape;212;p20"/>
          <p:cNvSpPr/>
          <p:nvPr>
            <p:ph idx="2" type="pic"/>
          </p:nvPr>
        </p:nvSpPr>
        <p:spPr>
          <a:xfrm>
            <a:off x="320135" y="3180164"/>
            <a:ext cx="2833200" cy="1635300"/>
          </a:xfrm>
          <a:prstGeom prst="rect">
            <a:avLst/>
          </a:prstGeom>
          <a:noFill/>
          <a:ln>
            <a:noFill/>
          </a:ln>
        </p:spPr>
      </p:sp>
      <p:sp>
        <p:nvSpPr>
          <p:cNvPr id="213" name="Google Shape;213;p20"/>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4" name="Google Shape;214;p20"/>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20"/>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6" name="Google Shape;216;p20"/>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7" name="Google Shape;217;p20"/>
          <p:cNvSpPr/>
          <p:nvPr>
            <p:ph idx="4" type="pic"/>
          </p:nvPr>
        </p:nvSpPr>
        <p:spPr>
          <a:xfrm>
            <a:off x="3153490" y="3180164"/>
            <a:ext cx="2833200" cy="1635300"/>
          </a:xfrm>
          <a:prstGeom prst="rect">
            <a:avLst/>
          </a:prstGeom>
          <a:noFill/>
          <a:ln>
            <a:noFill/>
          </a:ln>
        </p:spPr>
      </p:sp>
      <p:sp>
        <p:nvSpPr>
          <p:cNvPr id="218" name="Google Shape;218;p20"/>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9" name="Google Shape;219;p20"/>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0" name="Google Shape;220;p20"/>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1" name="Google Shape;221;p20"/>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2" name="Google Shape;222;p20"/>
          <p:cNvSpPr/>
          <p:nvPr>
            <p:ph idx="7" type="pic"/>
          </p:nvPr>
        </p:nvSpPr>
        <p:spPr>
          <a:xfrm>
            <a:off x="5986869" y="3180164"/>
            <a:ext cx="2833200" cy="1635300"/>
          </a:xfrm>
          <a:prstGeom prst="rect">
            <a:avLst/>
          </a:prstGeom>
          <a:noFill/>
          <a:ln>
            <a:noFill/>
          </a:ln>
        </p:spPr>
      </p:sp>
      <p:sp>
        <p:nvSpPr>
          <p:cNvPr id="223" name="Google Shape;223;p20"/>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4" name="Google Shape;224;p20"/>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5" name="Google Shape;225;p20"/>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6" name="Google Shape;226;p20"/>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2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228" name="Shape 228"/>
        <p:cNvGrpSpPr/>
        <p:nvPr/>
      </p:nvGrpSpPr>
      <p:grpSpPr>
        <a:xfrm>
          <a:off x="0" y="0"/>
          <a:ext cx="0" cy="0"/>
          <a:chOff x="0" y="0"/>
          <a:chExt cx="0" cy="0"/>
        </a:xfrm>
      </p:grpSpPr>
      <p:sp>
        <p:nvSpPr>
          <p:cNvPr id="229" name="Google Shape;229;p21"/>
          <p:cNvSpPr/>
          <p:nvPr>
            <p:ph idx="2" type="pic"/>
          </p:nvPr>
        </p:nvSpPr>
        <p:spPr>
          <a:xfrm>
            <a:off x="320153" y="3180166"/>
            <a:ext cx="4249800" cy="1635300"/>
          </a:xfrm>
          <a:prstGeom prst="rect">
            <a:avLst/>
          </a:prstGeom>
          <a:noFill/>
          <a:ln>
            <a:noFill/>
          </a:ln>
        </p:spPr>
      </p:sp>
      <p:sp>
        <p:nvSpPr>
          <p:cNvPr id="230" name="Google Shape;230;p21"/>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1" name="Google Shape;231;p21"/>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2" name="Google Shape;232;p21"/>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3" name="Google Shape;233;p21"/>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4" name="Google Shape;234;p21"/>
          <p:cNvSpPr/>
          <p:nvPr>
            <p:ph idx="4" type="pic"/>
          </p:nvPr>
        </p:nvSpPr>
        <p:spPr>
          <a:xfrm>
            <a:off x="4570230" y="3180166"/>
            <a:ext cx="4249800" cy="1635300"/>
          </a:xfrm>
          <a:prstGeom prst="rect">
            <a:avLst/>
          </a:prstGeom>
          <a:noFill/>
          <a:ln>
            <a:noFill/>
          </a:ln>
        </p:spPr>
      </p:sp>
      <p:sp>
        <p:nvSpPr>
          <p:cNvPr id="235" name="Google Shape;235;p21"/>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6" name="Google Shape;236;p21"/>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37" name="Google Shape;237;p21"/>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8" name="Google Shape;238;p21"/>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9" name="Google Shape;239;p2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240" name="Shape 240"/>
        <p:cNvGrpSpPr/>
        <p:nvPr/>
      </p:nvGrpSpPr>
      <p:grpSpPr>
        <a:xfrm>
          <a:off x="0" y="0"/>
          <a:ext cx="0" cy="0"/>
          <a:chOff x="0" y="0"/>
          <a:chExt cx="0" cy="0"/>
        </a:xfrm>
      </p:grpSpPr>
      <p:sp>
        <p:nvSpPr>
          <p:cNvPr id="241" name="Google Shape;241;p22"/>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2" name="Google Shape;24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22"/>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4" name="Google Shape;244;p22"/>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5" name="Google Shape;245;p22"/>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6" name="Google Shape;246;p22"/>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7" name="Google Shape;247;p22"/>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2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249" name="Shape 249"/>
        <p:cNvGrpSpPr/>
        <p:nvPr/>
      </p:nvGrpSpPr>
      <p:grpSpPr>
        <a:xfrm>
          <a:off x="0" y="0"/>
          <a:ext cx="0" cy="0"/>
          <a:chOff x="0" y="0"/>
          <a:chExt cx="0" cy="0"/>
        </a:xfrm>
      </p:grpSpPr>
      <p:sp>
        <p:nvSpPr>
          <p:cNvPr id="250" name="Google Shape;250;p23"/>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1" name="Google Shape;25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23"/>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3" name="Google Shape;253;p2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54" name="Google Shape;254;p23"/>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5" name="Google Shape;255;p23"/>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6" name="Google Shape;256;p23"/>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7" name="Google Shape;257;p23"/>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8" name="Google Shape;258;p23"/>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9" name="Google Shape;259;p23"/>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0" name="Google Shape;260;p23"/>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1" name="Google Shape;261;p23"/>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2" name="Google Shape;262;p23"/>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63" name="Google Shape;263;p23"/>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264" name="Shape 264"/>
        <p:cNvGrpSpPr/>
        <p:nvPr/>
      </p:nvGrpSpPr>
      <p:grpSpPr>
        <a:xfrm>
          <a:off x="0" y="0"/>
          <a:ext cx="0" cy="0"/>
          <a:chOff x="0" y="0"/>
          <a:chExt cx="0" cy="0"/>
        </a:xfrm>
      </p:grpSpPr>
      <p:sp>
        <p:nvSpPr>
          <p:cNvPr id="265" name="Google Shape;265;p24"/>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6" name="Google Shape;26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p2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68" name="Google Shape;268;p24"/>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9" name="Google Shape;269;p24"/>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24"/>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1" name="Google Shape;271;p24"/>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2" name="Google Shape;272;p24"/>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3" name="Google Shape;273;p24"/>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4" name="Google Shape;274;p24"/>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75" name="Google Shape;275;p24"/>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276" name="Shape 276"/>
        <p:cNvGrpSpPr/>
        <p:nvPr/>
      </p:nvGrpSpPr>
      <p:grpSpPr>
        <a:xfrm>
          <a:off x="0" y="0"/>
          <a:ext cx="0" cy="0"/>
          <a:chOff x="0" y="0"/>
          <a:chExt cx="0" cy="0"/>
        </a:xfrm>
      </p:grpSpPr>
      <p:sp>
        <p:nvSpPr>
          <p:cNvPr id="277" name="Google Shape;277;p25"/>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8" name="Google Shape;27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25"/>
          <p:cNvSpPr/>
          <p:nvPr>
            <p:ph idx="2" type="pic"/>
          </p:nvPr>
        </p:nvSpPr>
        <p:spPr>
          <a:xfrm>
            <a:off x="4569600" y="1374200"/>
            <a:ext cx="4574400" cy="3769200"/>
          </a:xfrm>
          <a:prstGeom prst="rect">
            <a:avLst/>
          </a:prstGeom>
          <a:noFill/>
          <a:ln>
            <a:noFill/>
          </a:ln>
        </p:spPr>
      </p:sp>
      <p:sp>
        <p:nvSpPr>
          <p:cNvPr id="280" name="Google Shape;280;p25"/>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1" name="Google Shape;281;p25"/>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2" name="Google Shape;282;p25"/>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283" name="Shape 283"/>
        <p:cNvGrpSpPr/>
        <p:nvPr/>
      </p:nvGrpSpPr>
      <p:grpSpPr>
        <a:xfrm>
          <a:off x="0" y="0"/>
          <a:ext cx="0" cy="0"/>
          <a:chOff x="0" y="0"/>
          <a:chExt cx="0" cy="0"/>
        </a:xfrm>
      </p:grpSpPr>
      <p:sp>
        <p:nvSpPr>
          <p:cNvPr id="284" name="Google Shape;2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5" name="Google Shape;285;p26"/>
          <p:cNvSpPr/>
          <p:nvPr>
            <p:ph idx="2" type="pic"/>
          </p:nvPr>
        </p:nvSpPr>
        <p:spPr>
          <a:xfrm>
            <a:off x="0" y="1374200"/>
            <a:ext cx="9144000" cy="3791400"/>
          </a:xfrm>
          <a:prstGeom prst="rect">
            <a:avLst/>
          </a:prstGeom>
          <a:noFill/>
          <a:ln>
            <a:noFill/>
          </a:ln>
        </p:spPr>
      </p:sp>
      <p:sp>
        <p:nvSpPr>
          <p:cNvPr id="286" name="Google Shape;286;p26"/>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287" name="Shape 287"/>
        <p:cNvGrpSpPr/>
        <p:nvPr/>
      </p:nvGrpSpPr>
      <p:grpSpPr>
        <a:xfrm>
          <a:off x="0" y="0"/>
          <a:ext cx="0" cy="0"/>
          <a:chOff x="0" y="0"/>
          <a:chExt cx="0" cy="0"/>
        </a:xfrm>
      </p:grpSpPr>
      <p:sp>
        <p:nvSpPr>
          <p:cNvPr id="288" name="Google Shape;2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9" name="Google Shape;289;p27"/>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0" name="Google Shape;290;p27"/>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91" name="Google Shape;291;p27"/>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92" name="Google Shape;292;p27"/>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3" name="Google Shape;293;p27"/>
          <p:cNvSpPr/>
          <p:nvPr>
            <p:ph idx="4" type="pic"/>
          </p:nvPr>
        </p:nvSpPr>
        <p:spPr>
          <a:xfrm>
            <a:off x="4907150" y="0"/>
            <a:ext cx="4236900" cy="5153400"/>
          </a:xfrm>
          <a:prstGeom prst="rect">
            <a:avLst/>
          </a:prstGeom>
          <a:noFill/>
          <a:ln>
            <a:noFill/>
          </a:ln>
        </p:spPr>
      </p:sp>
      <p:sp>
        <p:nvSpPr>
          <p:cNvPr id="294" name="Google Shape;294;p27"/>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295" name="Shape 295"/>
        <p:cNvGrpSpPr/>
        <p:nvPr/>
      </p:nvGrpSpPr>
      <p:grpSpPr>
        <a:xfrm>
          <a:off x="0" y="0"/>
          <a:ext cx="0" cy="0"/>
          <a:chOff x="0" y="0"/>
          <a:chExt cx="0" cy="0"/>
        </a:xfrm>
      </p:grpSpPr>
      <p:sp>
        <p:nvSpPr>
          <p:cNvPr id="296" name="Google Shape;29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7" name="Google Shape;297;p28"/>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8" name="Google Shape;298;p28"/>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9" name="Google Shape;299;p28"/>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00" name="Google Shape;300;p28"/>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28"/>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302" name="Google Shape;302;p28"/>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303" name="Shape 303"/>
        <p:cNvGrpSpPr/>
        <p:nvPr/>
      </p:nvGrpSpPr>
      <p:grpSpPr>
        <a:xfrm>
          <a:off x="0" y="0"/>
          <a:ext cx="0" cy="0"/>
          <a:chOff x="0" y="0"/>
          <a:chExt cx="0" cy="0"/>
        </a:xfrm>
      </p:grpSpPr>
      <p:sp>
        <p:nvSpPr>
          <p:cNvPr id="304" name="Google Shape;304;p29"/>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05" name="Google Shape;305;p29"/>
          <p:cNvGrpSpPr/>
          <p:nvPr/>
        </p:nvGrpSpPr>
        <p:grpSpPr>
          <a:xfrm>
            <a:off x="-300" y="-104"/>
            <a:ext cx="9144304" cy="5143511"/>
            <a:chOff x="-300" y="-104"/>
            <a:chExt cx="9144304" cy="5143511"/>
          </a:xfrm>
        </p:grpSpPr>
        <p:sp>
          <p:nvSpPr>
            <p:cNvPr id="306" name="Google Shape;306;p29"/>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29"/>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9"/>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9"/>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0" name="Google Shape;310;p29"/>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1" name="Google Shape;311;p29"/>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29"/>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9"/>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4" name="Google Shape;314;p29"/>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5" name="Google Shape;315;p29"/>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9"/>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7" name="Google Shape;317;p29"/>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9"/>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9" name="Google Shape;319;p29"/>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9"/>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29"/>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9"/>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3" name="Google Shape;323;p29"/>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9"/>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9"/>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9"/>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7" name="Google Shape;327;p29"/>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8" name="Google Shape;328;p29"/>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29"/>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9"/>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1" name="Google Shape;331;p29"/>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2" name="Google Shape;332;p29"/>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29"/>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4" name="Google Shape;334;p29"/>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29"/>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9"/>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7" name="Google Shape;337;p29"/>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8" name="Google Shape;338;p29"/>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29"/>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9"/>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1" name="Google Shape;341;p29"/>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29"/>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29"/>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4" name="Google Shape;344;p29"/>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9"/>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6" name="Google Shape;346;p29"/>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9"/>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8" name="Google Shape;348;p29"/>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9"/>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0" name="Google Shape;350;p29"/>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9"/>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2" name="Google Shape;352;p29"/>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3" name="Google Shape;353;p29"/>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9"/>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9"/>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6" name="Google Shape;356;p29"/>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7" name="Google Shape;357;p29"/>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8" name="Google Shape;358;p29"/>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359" name="Shape 359"/>
        <p:cNvGrpSpPr/>
        <p:nvPr/>
      </p:nvGrpSpPr>
      <p:grpSpPr>
        <a:xfrm>
          <a:off x="0" y="0"/>
          <a:ext cx="0" cy="0"/>
          <a:chOff x="0" y="0"/>
          <a:chExt cx="0" cy="0"/>
        </a:xfrm>
      </p:grpSpPr>
      <p:sp>
        <p:nvSpPr>
          <p:cNvPr id="360" name="Google Shape;360;p30"/>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61" name="Google Shape;361;p30"/>
          <p:cNvGrpSpPr/>
          <p:nvPr/>
        </p:nvGrpSpPr>
        <p:grpSpPr>
          <a:xfrm>
            <a:off x="-300" y="-104"/>
            <a:ext cx="9144304" cy="5143511"/>
            <a:chOff x="-300" y="-104"/>
            <a:chExt cx="9144304" cy="5143511"/>
          </a:xfrm>
        </p:grpSpPr>
        <p:sp>
          <p:nvSpPr>
            <p:cNvPr id="362" name="Google Shape;362;p30"/>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3" name="Google Shape;363;p30"/>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30"/>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30"/>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6" name="Google Shape;366;p30"/>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7" name="Google Shape;367;p30"/>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30"/>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0"/>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0" name="Google Shape;370;p30"/>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1" name="Google Shape;371;p30"/>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0"/>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3" name="Google Shape;373;p30"/>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30"/>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5" name="Google Shape;375;p30"/>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0"/>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7" name="Google Shape;377;p30"/>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30"/>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9" name="Google Shape;379;p30"/>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30"/>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30"/>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30"/>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3" name="Google Shape;383;p30"/>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4" name="Google Shape;384;p30"/>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30"/>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30"/>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7" name="Google Shape;387;p30"/>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8" name="Google Shape;388;p30"/>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9" name="Google Shape;389;p30"/>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0" name="Google Shape;390;p30"/>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0"/>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0"/>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3" name="Google Shape;393;p30"/>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4" name="Google Shape;394;p30"/>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30"/>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30"/>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7" name="Google Shape;397;p30"/>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8" name="Google Shape;398;p30"/>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0"/>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0" name="Google Shape;400;p30"/>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0"/>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2" name="Google Shape;402;p30"/>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0"/>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4" name="Google Shape;404;p30"/>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0"/>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6" name="Google Shape;406;p30"/>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0"/>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8" name="Google Shape;408;p30"/>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9" name="Google Shape;409;p30"/>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30"/>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30"/>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2" name="Google Shape;412;p30"/>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3" name="Google Shape;413;p30"/>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14" name="Google Shape;414;p30"/>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5" name="Google Shape;415;p30"/>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416" name="Shape 416"/>
        <p:cNvGrpSpPr/>
        <p:nvPr/>
      </p:nvGrpSpPr>
      <p:grpSpPr>
        <a:xfrm>
          <a:off x="0" y="0"/>
          <a:ext cx="0" cy="0"/>
          <a:chOff x="0" y="0"/>
          <a:chExt cx="0" cy="0"/>
        </a:xfrm>
      </p:grpSpPr>
      <p:sp>
        <p:nvSpPr>
          <p:cNvPr id="417" name="Google Shape;41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18" name="Google Shape;418;p31"/>
          <p:cNvGrpSpPr/>
          <p:nvPr/>
        </p:nvGrpSpPr>
        <p:grpSpPr>
          <a:xfrm>
            <a:off x="0" y="-125"/>
            <a:ext cx="9144300" cy="5143500"/>
            <a:chOff x="0" y="-125"/>
            <a:chExt cx="9144300" cy="5143500"/>
          </a:xfrm>
        </p:grpSpPr>
        <p:sp>
          <p:nvSpPr>
            <p:cNvPr id="419" name="Google Shape;419;p3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0" name="Google Shape;420;p3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1" name="Google Shape;421;p3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2" name="Google Shape;422;p3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23" name="Google Shape;423;p3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424" name="Shape 424"/>
        <p:cNvGrpSpPr/>
        <p:nvPr/>
      </p:nvGrpSpPr>
      <p:grpSpPr>
        <a:xfrm>
          <a:off x="0" y="0"/>
          <a:ext cx="0" cy="0"/>
          <a:chOff x="0" y="0"/>
          <a:chExt cx="0" cy="0"/>
        </a:xfrm>
      </p:grpSpPr>
      <p:sp>
        <p:nvSpPr>
          <p:cNvPr id="425" name="Google Shape;42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26" name="Google Shape;426;p32"/>
          <p:cNvGrpSpPr/>
          <p:nvPr/>
        </p:nvGrpSpPr>
        <p:grpSpPr>
          <a:xfrm>
            <a:off x="0" y="-125"/>
            <a:ext cx="9144300" cy="5143500"/>
            <a:chOff x="0" y="-125"/>
            <a:chExt cx="9144300" cy="5143500"/>
          </a:xfrm>
        </p:grpSpPr>
        <p:sp>
          <p:nvSpPr>
            <p:cNvPr id="427" name="Google Shape;427;p3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8" name="Google Shape;428;p3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29" name="Google Shape;429;p3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0" name="Google Shape;430;p3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31" name="Google Shape;431;p32"/>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2" name="Google Shape;432;p32"/>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433" name="Shape 433"/>
        <p:cNvGrpSpPr/>
        <p:nvPr/>
      </p:nvGrpSpPr>
      <p:grpSpPr>
        <a:xfrm>
          <a:off x="0" y="0"/>
          <a:ext cx="0" cy="0"/>
          <a:chOff x="0" y="0"/>
          <a:chExt cx="0" cy="0"/>
        </a:xfrm>
      </p:grpSpPr>
      <p:sp>
        <p:nvSpPr>
          <p:cNvPr id="434" name="Google Shape;43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35" name="Google Shape;435;p33"/>
          <p:cNvGrpSpPr/>
          <p:nvPr/>
        </p:nvGrpSpPr>
        <p:grpSpPr>
          <a:xfrm>
            <a:off x="0" y="-125"/>
            <a:ext cx="9144300" cy="5143500"/>
            <a:chOff x="0" y="-125"/>
            <a:chExt cx="9144300" cy="5143500"/>
          </a:xfrm>
        </p:grpSpPr>
        <p:sp>
          <p:nvSpPr>
            <p:cNvPr id="436" name="Google Shape;436;p3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7" name="Google Shape;437;p3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8" name="Google Shape;438;p3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39" name="Google Shape;439;p3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40" name="Google Shape;440;p33"/>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41" name="Google Shape;441;p33"/>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42" name="Google Shape;442;p33"/>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443" name="Shape 443"/>
        <p:cNvGrpSpPr/>
        <p:nvPr/>
      </p:nvGrpSpPr>
      <p:grpSpPr>
        <a:xfrm>
          <a:off x="0" y="0"/>
          <a:ext cx="0" cy="0"/>
          <a:chOff x="0" y="0"/>
          <a:chExt cx="0" cy="0"/>
        </a:xfrm>
      </p:grpSpPr>
      <p:sp>
        <p:nvSpPr>
          <p:cNvPr id="444" name="Google Shape;44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45" name="Google Shape;445;p34"/>
          <p:cNvGrpSpPr/>
          <p:nvPr/>
        </p:nvGrpSpPr>
        <p:grpSpPr>
          <a:xfrm>
            <a:off x="0" y="-125"/>
            <a:ext cx="9144300" cy="5143500"/>
            <a:chOff x="0" y="-125"/>
            <a:chExt cx="9144300" cy="5143500"/>
          </a:xfrm>
        </p:grpSpPr>
        <p:sp>
          <p:nvSpPr>
            <p:cNvPr id="446" name="Google Shape;446;p3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7" name="Google Shape;447;p3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8" name="Google Shape;448;p3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9" name="Google Shape;449;p3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450" name="Shape 450"/>
        <p:cNvGrpSpPr/>
        <p:nvPr/>
      </p:nvGrpSpPr>
      <p:grpSpPr>
        <a:xfrm>
          <a:off x="0" y="0"/>
          <a:ext cx="0" cy="0"/>
          <a:chOff x="0" y="0"/>
          <a:chExt cx="0" cy="0"/>
        </a:xfrm>
      </p:grpSpPr>
      <p:sp>
        <p:nvSpPr>
          <p:cNvPr id="451" name="Google Shape;451;p35"/>
          <p:cNvSpPr/>
          <p:nvPr>
            <p:ph idx="2" type="pic"/>
          </p:nvPr>
        </p:nvSpPr>
        <p:spPr>
          <a:xfrm>
            <a:off x="86925" y="86600"/>
            <a:ext cx="8970600" cy="4970100"/>
          </a:xfrm>
          <a:prstGeom prst="rect">
            <a:avLst/>
          </a:prstGeom>
          <a:noFill/>
          <a:ln>
            <a:noFill/>
          </a:ln>
        </p:spPr>
      </p:sp>
      <p:sp>
        <p:nvSpPr>
          <p:cNvPr id="452" name="Google Shape;45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53" name="Google Shape;453;p35"/>
          <p:cNvGrpSpPr/>
          <p:nvPr/>
        </p:nvGrpSpPr>
        <p:grpSpPr>
          <a:xfrm>
            <a:off x="0" y="-125"/>
            <a:ext cx="9144300" cy="5143500"/>
            <a:chOff x="0" y="-125"/>
            <a:chExt cx="9144300" cy="5143500"/>
          </a:xfrm>
        </p:grpSpPr>
        <p:sp>
          <p:nvSpPr>
            <p:cNvPr id="454" name="Google Shape;454;p35"/>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5" name="Google Shape;455;p35"/>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6" name="Google Shape;456;p35"/>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7" name="Google Shape;457;p35"/>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458" name="Shape 458"/>
        <p:cNvGrpSpPr/>
        <p:nvPr/>
      </p:nvGrpSpPr>
      <p:grpSpPr>
        <a:xfrm>
          <a:off x="0" y="0"/>
          <a:ext cx="0" cy="0"/>
          <a:chOff x="0" y="0"/>
          <a:chExt cx="0" cy="0"/>
        </a:xfrm>
      </p:grpSpPr>
      <p:grpSp>
        <p:nvGrpSpPr>
          <p:cNvPr id="459" name="Google Shape;459;p36"/>
          <p:cNvGrpSpPr/>
          <p:nvPr/>
        </p:nvGrpSpPr>
        <p:grpSpPr>
          <a:xfrm>
            <a:off x="0" y="-125"/>
            <a:ext cx="9144300" cy="5143500"/>
            <a:chOff x="0" y="-125"/>
            <a:chExt cx="9144300" cy="5143500"/>
          </a:xfrm>
        </p:grpSpPr>
        <p:sp>
          <p:nvSpPr>
            <p:cNvPr id="460" name="Google Shape;460;p36"/>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1" name="Google Shape;461;p36"/>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2" name="Google Shape;462;p36"/>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63" name="Google Shape;463;p36"/>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64" name="Google Shape;46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5" name="Google Shape;465;p36"/>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6" name="Google Shape;466;p36"/>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7" name="Google Shape;467;p36"/>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8" name="Google Shape;468;p36"/>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69" name="Google Shape;469;p36"/>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0" name="Google Shape;470;p36"/>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1" name="Google Shape;471;p36"/>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2" name="Google Shape;472;p36"/>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3" name="Google Shape;473;p36"/>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74" name="Google Shape;474;p36"/>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75" name="Google Shape;475;p36"/>
          <p:cNvSpPr/>
          <p:nvPr>
            <p:ph idx="2" type="pic"/>
          </p:nvPr>
        </p:nvSpPr>
        <p:spPr>
          <a:xfrm>
            <a:off x="205750" y="1171125"/>
            <a:ext cx="2745900" cy="1122000"/>
          </a:xfrm>
          <a:prstGeom prst="rect">
            <a:avLst/>
          </a:prstGeom>
          <a:noFill/>
          <a:ln>
            <a:noFill/>
          </a:ln>
        </p:spPr>
      </p:sp>
      <p:sp>
        <p:nvSpPr>
          <p:cNvPr id="476" name="Google Shape;476;p36"/>
          <p:cNvSpPr/>
          <p:nvPr>
            <p:ph idx="3" type="pic"/>
          </p:nvPr>
        </p:nvSpPr>
        <p:spPr>
          <a:xfrm>
            <a:off x="3207988" y="1171125"/>
            <a:ext cx="2745900" cy="1122000"/>
          </a:xfrm>
          <a:prstGeom prst="rect">
            <a:avLst/>
          </a:prstGeom>
          <a:noFill/>
          <a:ln>
            <a:noFill/>
          </a:ln>
        </p:spPr>
      </p:sp>
      <p:sp>
        <p:nvSpPr>
          <p:cNvPr id="477" name="Google Shape;477;p36"/>
          <p:cNvSpPr/>
          <p:nvPr>
            <p:ph idx="4" type="pic"/>
          </p:nvPr>
        </p:nvSpPr>
        <p:spPr>
          <a:xfrm>
            <a:off x="6210188" y="1171125"/>
            <a:ext cx="2745900" cy="1122000"/>
          </a:xfrm>
          <a:prstGeom prst="rect">
            <a:avLst/>
          </a:prstGeom>
          <a:noFill/>
          <a:ln>
            <a:noFill/>
          </a:ln>
        </p:spPr>
      </p:sp>
      <p:sp>
        <p:nvSpPr>
          <p:cNvPr id="478" name="Google Shape;478;p36"/>
          <p:cNvSpPr/>
          <p:nvPr>
            <p:ph idx="5" type="pic"/>
          </p:nvPr>
        </p:nvSpPr>
        <p:spPr>
          <a:xfrm>
            <a:off x="205750" y="2505575"/>
            <a:ext cx="2745900" cy="1122000"/>
          </a:xfrm>
          <a:prstGeom prst="rect">
            <a:avLst/>
          </a:prstGeom>
          <a:noFill/>
          <a:ln>
            <a:noFill/>
          </a:ln>
        </p:spPr>
      </p:sp>
      <p:sp>
        <p:nvSpPr>
          <p:cNvPr id="479" name="Google Shape;479;p36"/>
          <p:cNvSpPr/>
          <p:nvPr>
            <p:ph idx="6" type="pic"/>
          </p:nvPr>
        </p:nvSpPr>
        <p:spPr>
          <a:xfrm>
            <a:off x="3207988" y="2505575"/>
            <a:ext cx="2745900" cy="1122000"/>
          </a:xfrm>
          <a:prstGeom prst="rect">
            <a:avLst/>
          </a:prstGeom>
          <a:noFill/>
          <a:ln>
            <a:noFill/>
          </a:ln>
        </p:spPr>
      </p:sp>
      <p:sp>
        <p:nvSpPr>
          <p:cNvPr id="480" name="Google Shape;480;p36"/>
          <p:cNvSpPr/>
          <p:nvPr>
            <p:ph idx="7" type="pic"/>
          </p:nvPr>
        </p:nvSpPr>
        <p:spPr>
          <a:xfrm>
            <a:off x="6210188" y="2505575"/>
            <a:ext cx="2745900" cy="1122000"/>
          </a:xfrm>
          <a:prstGeom prst="rect">
            <a:avLst/>
          </a:prstGeom>
          <a:noFill/>
          <a:ln>
            <a:noFill/>
          </a:ln>
        </p:spPr>
      </p:sp>
      <p:sp>
        <p:nvSpPr>
          <p:cNvPr id="481" name="Google Shape;481;p36"/>
          <p:cNvSpPr/>
          <p:nvPr>
            <p:ph idx="8" type="pic"/>
          </p:nvPr>
        </p:nvSpPr>
        <p:spPr>
          <a:xfrm>
            <a:off x="205750" y="3840575"/>
            <a:ext cx="2745900" cy="1122000"/>
          </a:xfrm>
          <a:prstGeom prst="rect">
            <a:avLst/>
          </a:prstGeom>
          <a:noFill/>
          <a:ln>
            <a:noFill/>
          </a:ln>
        </p:spPr>
      </p:sp>
      <p:sp>
        <p:nvSpPr>
          <p:cNvPr id="482" name="Google Shape;482;p36"/>
          <p:cNvSpPr/>
          <p:nvPr>
            <p:ph idx="9" type="pic"/>
          </p:nvPr>
        </p:nvSpPr>
        <p:spPr>
          <a:xfrm>
            <a:off x="3207988" y="3840575"/>
            <a:ext cx="2745900" cy="1122000"/>
          </a:xfrm>
          <a:prstGeom prst="rect">
            <a:avLst/>
          </a:prstGeom>
          <a:noFill/>
          <a:ln>
            <a:noFill/>
          </a:ln>
        </p:spPr>
      </p:sp>
      <p:sp>
        <p:nvSpPr>
          <p:cNvPr id="483" name="Google Shape;483;p36"/>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484" name="Shape 484"/>
        <p:cNvGrpSpPr/>
        <p:nvPr/>
      </p:nvGrpSpPr>
      <p:grpSpPr>
        <a:xfrm>
          <a:off x="0" y="0"/>
          <a:ext cx="0" cy="0"/>
          <a:chOff x="0" y="0"/>
          <a:chExt cx="0" cy="0"/>
        </a:xfrm>
      </p:grpSpPr>
      <p:sp>
        <p:nvSpPr>
          <p:cNvPr id="485" name="Google Shape;48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486" name="Google Shape;486;p37"/>
          <p:cNvGrpSpPr/>
          <p:nvPr/>
        </p:nvGrpSpPr>
        <p:grpSpPr>
          <a:xfrm>
            <a:off x="0" y="-125"/>
            <a:ext cx="9144300" cy="5143500"/>
            <a:chOff x="0" y="-125"/>
            <a:chExt cx="9144300" cy="5143500"/>
          </a:xfrm>
        </p:grpSpPr>
        <p:sp>
          <p:nvSpPr>
            <p:cNvPr id="487" name="Google Shape;487;p3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88" name="Google Shape;488;p3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89" name="Google Shape;489;p3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0" name="Google Shape;490;p3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91" name="Google Shape;491;p37"/>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492" name="Shape 492"/>
        <p:cNvGrpSpPr/>
        <p:nvPr/>
      </p:nvGrpSpPr>
      <p:grpSpPr>
        <a:xfrm>
          <a:off x="0" y="0"/>
          <a:ext cx="0" cy="0"/>
          <a:chOff x="0" y="0"/>
          <a:chExt cx="0" cy="0"/>
        </a:xfrm>
      </p:grpSpPr>
      <p:sp>
        <p:nvSpPr>
          <p:cNvPr id="493" name="Google Shape;493;p38"/>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94" name="Google Shape;49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38"/>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6" name="Google Shape;496;p38"/>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497" name="Google Shape;497;p38"/>
          <p:cNvGrpSpPr/>
          <p:nvPr/>
        </p:nvGrpSpPr>
        <p:grpSpPr>
          <a:xfrm>
            <a:off x="0" y="-125"/>
            <a:ext cx="9144300" cy="5143500"/>
            <a:chOff x="0" y="-125"/>
            <a:chExt cx="9144300" cy="5143500"/>
          </a:xfrm>
        </p:grpSpPr>
        <p:sp>
          <p:nvSpPr>
            <p:cNvPr id="498" name="Google Shape;498;p38"/>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99" name="Google Shape;499;p38"/>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0" name="Google Shape;500;p38"/>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01" name="Google Shape;501;p38"/>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502" name="Google Shape;502;p38"/>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03" name="Google Shape;503;p38"/>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4" name="Google Shape;504;p38"/>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05" name="Google Shape;505;p38"/>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6" name="Google Shape;506;p38"/>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07" name="Google Shape;507;p38"/>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8" name="Google Shape;508;p38"/>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509" name="Google Shape;509;p38"/>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10" name="Google Shape;510;p38"/>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511" name="Google Shape;511;p38"/>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512" name="Shape 512"/>
        <p:cNvGrpSpPr/>
        <p:nvPr/>
      </p:nvGrpSpPr>
      <p:grpSpPr>
        <a:xfrm>
          <a:off x="0" y="0"/>
          <a:ext cx="0" cy="0"/>
          <a:chOff x="0" y="0"/>
          <a:chExt cx="0" cy="0"/>
        </a:xfrm>
      </p:grpSpPr>
      <p:sp>
        <p:nvSpPr>
          <p:cNvPr id="513" name="Google Shape;513;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514" name="Google Shape;514;p39"/>
          <p:cNvGrpSpPr/>
          <p:nvPr/>
        </p:nvGrpSpPr>
        <p:grpSpPr>
          <a:xfrm>
            <a:off x="0" y="-125"/>
            <a:ext cx="9144300" cy="5143500"/>
            <a:chOff x="0" y="-125"/>
            <a:chExt cx="9144300" cy="5143500"/>
          </a:xfrm>
        </p:grpSpPr>
        <p:sp>
          <p:nvSpPr>
            <p:cNvPr id="515" name="Google Shape;515;p39"/>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16" name="Google Shape;516;p39"/>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17" name="Google Shape;517;p39"/>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18" name="Google Shape;518;p39"/>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519" name="Google Shape;519;p39"/>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520" name="Shape 520"/>
        <p:cNvGrpSpPr/>
        <p:nvPr/>
      </p:nvGrpSpPr>
      <p:grpSpPr>
        <a:xfrm>
          <a:off x="0" y="0"/>
          <a:ext cx="0" cy="0"/>
          <a:chOff x="0" y="0"/>
          <a:chExt cx="0" cy="0"/>
        </a:xfrm>
      </p:grpSpPr>
      <p:sp>
        <p:nvSpPr>
          <p:cNvPr id="521" name="Google Shape;52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2" name="Google Shape;522;p40"/>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3" name="Google Shape;523;p40"/>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524" name="Google Shape;524;p40"/>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525" name="Google Shape;525;p40"/>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26" name="Google Shape;526;p40"/>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7" name="Google Shape;527;p40"/>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528" name="Google Shape;528;p40"/>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529" name="Shape 529"/>
        <p:cNvGrpSpPr/>
        <p:nvPr/>
      </p:nvGrpSpPr>
      <p:grpSpPr>
        <a:xfrm>
          <a:off x="0" y="0"/>
          <a:ext cx="0" cy="0"/>
          <a:chOff x="0" y="0"/>
          <a:chExt cx="0" cy="0"/>
        </a:xfrm>
      </p:grpSpPr>
      <p:sp>
        <p:nvSpPr>
          <p:cNvPr id="530" name="Google Shape;530;p41"/>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2" name="Google Shape;532;p41"/>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533" name="Google Shape;533;p41"/>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534" name="Google Shape;534;p41"/>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5" name="Google Shape;535;p41"/>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6" name="Google Shape;536;p41"/>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537" name="Google Shape;537;p41"/>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538" name="Shape 538"/>
        <p:cNvGrpSpPr/>
        <p:nvPr/>
      </p:nvGrpSpPr>
      <p:grpSpPr>
        <a:xfrm>
          <a:off x="0" y="0"/>
          <a:ext cx="0" cy="0"/>
          <a:chOff x="0" y="0"/>
          <a:chExt cx="0" cy="0"/>
        </a:xfrm>
      </p:grpSpPr>
      <p:sp>
        <p:nvSpPr>
          <p:cNvPr id="539" name="Google Shape;53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42"/>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541" name="Shape 541"/>
        <p:cNvGrpSpPr/>
        <p:nvPr/>
      </p:nvGrpSpPr>
      <p:grpSpPr>
        <a:xfrm>
          <a:off x="0" y="0"/>
          <a:ext cx="0" cy="0"/>
          <a:chOff x="0" y="0"/>
          <a:chExt cx="0" cy="0"/>
        </a:xfrm>
      </p:grpSpPr>
      <p:sp>
        <p:nvSpPr>
          <p:cNvPr id="542" name="Google Shape;542;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4" name="Google Shape;544;p43"/>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45" name="Google Shape;54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52" name="Google Shape;52;p13"/>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4"/>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Engagement Session #4</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3"/>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Solutions brainstorm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4"/>
          <p:cNvSpPr txBox="1"/>
          <p:nvPr>
            <p:ph idx="4" type="body"/>
          </p:nvPr>
        </p:nvSpPr>
        <p:spPr>
          <a:xfrm>
            <a:off x="1379075"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Spline Sans"/>
                <a:ea typeface="Spline Sans"/>
                <a:cs typeface="Spline Sans"/>
                <a:sym typeface="Spline Sans"/>
              </a:rPr>
              <a:t>Check-out</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624" name="Google Shape;624;p54"/>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625" name="Google Shape;625;p54"/>
          <p:cNvSpPr txBox="1"/>
          <p:nvPr>
            <p:ph idx="3" type="body"/>
          </p:nvPr>
        </p:nvSpPr>
        <p:spPr>
          <a:xfrm>
            <a:off x="433550" y="2395075"/>
            <a:ext cx="8240400" cy="1748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Plus/Delta reflection on today’s session</a:t>
            </a:r>
            <a:endParaRPr sz="1600">
              <a:latin typeface="Barlow"/>
              <a:ea typeface="Barlow"/>
              <a:cs typeface="Barlow"/>
              <a:sym typeface="Barlow"/>
            </a:endParaRPr>
          </a:p>
          <a:p>
            <a:pPr indent="-330200" lvl="1" marL="914400" rtl="0" algn="l">
              <a:lnSpc>
                <a:spcPct val="115000"/>
              </a:lnSpc>
              <a:spcBef>
                <a:spcPts val="0"/>
              </a:spcBef>
              <a:spcAft>
                <a:spcPts val="0"/>
              </a:spcAft>
              <a:buSzPts val="1600"/>
              <a:buFont typeface="Barlow"/>
              <a:buChar char="○"/>
            </a:pPr>
            <a:r>
              <a:rPr lang="en" sz="1600">
                <a:latin typeface="Barlow"/>
                <a:ea typeface="Barlow"/>
                <a:cs typeface="Barlow"/>
                <a:sym typeface="Barlow"/>
              </a:rPr>
              <a:t>The “+ ” symbol signifies  positive things that we liked about the meeting/activity and things that went well</a:t>
            </a:r>
            <a:endParaRPr sz="1600">
              <a:latin typeface="Barlow"/>
              <a:ea typeface="Barlow"/>
              <a:cs typeface="Barlow"/>
              <a:sym typeface="Barlow"/>
            </a:endParaRPr>
          </a:p>
          <a:p>
            <a:pPr indent="-330200" lvl="1" marL="914400" rtl="0" algn="l">
              <a:lnSpc>
                <a:spcPct val="115000"/>
              </a:lnSpc>
              <a:spcBef>
                <a:spcPts val="0"/>
              </a:spcBef>
              <a:spcAft>
                <a:spcPts val="0"/>
              </a:spcAft>
              <a:buSzPts val="1600"/>
              <a:buFont typeface="Barlow"/>
              <a:buChar char="○"/>
            </a:pPr>
            <a:r>
              <a:rPr lang="en" sz="1600">
                <a:latin typeface="Barlow"/>
                <a:ea typeface="Barlow"/>
                <a:cs typeface="Barlow"/>
                <a:sym typeface="Barlow"/>
              </a:rPr>
              <a:t>The “Δ“ symbol signifies things that we would like to change for next time.</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Break planning</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What roles do students want to take on?</a:t>
            </a:r>
            <a:endParaRPr sz="1600">
              <a:latin typeface="Barlow"/>
              <a:ea typeface="Barlow"/>
              <a:cs typeface="Barlow"/>
              <a:sym typeface="Barlow"/>
            </a:endParaRPr>
          </a:p>
          <a:p>
            <a:pPr indent="-330200" lvl="0" marL="457200" rtl="0" algn="l">
              <a:lnSpc>
                <a:spcPct val="115000"/>
              </a:lnSpc>
              <a:spcBef>
                <a:spcPts val="0"/>
              </a:spcBef>
              <a:spcAft>
                <a:spcPts val="0"/>
              </a:spcAft>
              <a:buSzPts val="1600"/>
              <a:buFont typeface="Barlow"/>
              <a:buChar char="●"/>
            </a:pPr>
            <a:r>
              <a:rPr lang="en" sz="1600">
                <a:latin typeface="Barlow"/>
                <a:ea typeface="Barlow"/>
                <a:cs typeface="Barlow"/>
                <a:sym typeface="Barlow"/>
              </a:rPr>
              <a:t>What are you hoping to get out of this project?</a:t>
            </a:r>
            <a:endParaRPr sz="1600">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9" name="Shape 629"/>
        <p:cNvGrpSpPr/>
        <p:nvPr/>
      </p:nvGrpSpPr>
      <p:grpSpPr>
        <a:xfrm>
          <a:off x="0" y="0"/>
          <a:ext cx="0" cy="0"/>
          <a:chOff x="0" y="0"/>
          <a:chExt cx="0" cy="0"/>
        </a:xfrm>
      </p:grpSpPr>
      <p:sp>
        <p:nvSpPr>
          <p:cNvPr id="630" name="Google Shape;630;p55"/>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Assignment</a:t>
            </a:r>
            <a:endParaRPr/>
          </a:p>
        </p:txBody>
      </p:sp>
      <p:sp>
        <p:nvSpPr>
          <p:cNvPr id="631" name="Google Shape;631;p55"/>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Intro</a:t>
            </a:r>
            <a:endParaRPr/>
          </a:p>
        </p:txBody>
      </p:sp>
      <p:sp>
        <p:nvSpPr>
          <p:cNvPr id="632" name="Google Shape;632;p55"/>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Lorem ipsum dolor sit amet</a:t>
            </a:r>
            <a:endParaRPr/>
          </a:p>
          <a:p>
            <a:pPr indent="0" lvl="0" marL="0" rtl="0" algn="l">
              <a:spcBef>
                <a:spcPts val="0"/>
              </a:spcBef>
              <a:spcAft>
                <a:spcPts val="0"/>
              </a:spcAft>
              <a:buClr>
                <a:schemeClr val="dk1"/>
              </a:buClr>
              <a:buSzPts val="1100"/>
              <a:buNone/>
            </a:pPr>
            <a:r>
              <a:rPr lang="en"/>
              <a:t>consect adipiscing elit.</a:t>
            </a:r>
            <a:endParaRPr/>
          </a:p>
        </p:txBody>
      </p:sp>
      <p:sp>
        <p:nvSpPr>
          <p:cNvPr id="633" name="Google Shape;633;p55"/>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Lorem ipsum dolor sit amet, consectetur adipiscing elit. Aliquam in elementum nisl. Etiam eu cursus nisl. Pellentesque fringilla efficitur ligula ac ultrices. Integer eget dolor ac elit scelerisque dictum. Maecenas sed vulputate massa. Sed viverra quam id nulla pulvinar consequat. </a:t>
            </a:r>
            <a:endParaRPr/>
          </a:p>
          <a:p>
            <a:pPr indent="0" lvl="0" marL="0" rtl="0" algn="l">
              <a:spcBef>
                <a:spcPts val="1200"/>
              </a:spcBef>
              <a:spcAft>
                <a:spcPts val="1200"/>
              </a:spcAft>
              <a:buClr>
                <a:schemeClr val="dk1"/>
              </a:buClr>
              <a:buSzPts val="1100"/>
              <a:buNone/>
            </a:pPr>
            <a:r>
              <a:rPr lang="en"/>
              <a:t>Cras neque eros, vulputate ut efficitur id, augue. Mauris feugiat fringilla purus, vitae vestibulum arcu bibendum pharetra.</a:t>
            </a:r>
            <a:endParaRPr/>
          </a:p>
        </p:txBody>
      </p:sp>
      <p:pic>
        <p:nvPicPr>
          <p:cNvPr descr="Math equations and formulas on chalkboard." id="634" name="Google Shape;634;p55"/>
          <p:cNvPicPr preferRelativeResize="0"/>
          <p:nvPr>
            <p:ph idx="4" type="pic"/>
          </p:nvPr>
        </p:nvPicPr>
        <p:blipFill rotWithShape="1">
          <a:blip r:embed="rId3">
            <a:alphaModFix/>
          </a:blip>
          <a:srcRect b="1873" l="4352" r="42305" t="565"/>
          <a:stretch/>
        </p:blipFill>
        <p:spPr>
          <a:xfrm>
            <a:off x="4907150" y="0"/>
            <a:ext cx="4236851" cy="51533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5"/>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Re-up community agreements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
              <a:t>Select 1-2 community problems to focus on</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556" name="Google Shape;556;p45"/>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Today’s Objectives</a:t>
            </a:r>
            <a:endParaRPr/>
          </a:p>
        </p:txBody>
      </p:sp>
      <p:sp>
        <p:nvSpPr>
          <p:cNvPr id="557" name="Google Shape;557;p45"/>
          <p:cNvSpPr txBox="1"/>
          <p:nvPr>
            <p:ph idx="1" type="subTitle"/>
          </p:nvPr>
        </p:nvSpPr>
        <p:spPr>
          <a:xfrm>
            <a:off x="4985150" y="1677650"/>
            <a:ext cx="3755400" cy="69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
              <a:t>Brainstorm potential solutions to target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Today’s Agenda</a:t>
            </a:r>
            <a:endParaRPr/>
          </a:p>
        </p:txBody>
      </p:sp>
      <p:sp>
        <p:nvSpPr>
          <p:cNvPr id="563" name="Google Shape;563;p46"/>
          <p:cNvSpPr/>
          <p:nvPr/>
        </p:nvSpPr>
        <p:spPr>
          <a:xfrm>
            <a:off x="537600" y="2649310"/>
            <a:ext cx="1618500" cy="21513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Check-in</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9:25-9:35</a:t>
            </a:r>
            <a:endParaRPr sz="21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800">
              <a:solidFill>
                <a:schemeClr val="dk1"/>
              </a:solidFill>
              <a:latin typeface="Lexend Light"/>
              <a:ea typeface="Lexend Light"/>
              <a:cs typeface="Lexend Light"/>
              <a:sym typeface="Lexend Light"/>
            </a:endParaRPr>
          </a:p>
        </p:txBody>
      </p:sp>
      <p:sp>
        <p:nvSpPr>
          <p:cNvPr id="564" name="Google Shape;564;p46"/>
          <p:cNvSpPr/>
          <p:nvPr/>
        </p:nvSpPr>
        <p:spPr>
          <a:xfrm>
            <a:off x="2156251" y="2649310"/>
            <a:ext cx="1618500" cy="21513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Identifying Specific Problems</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sz="1300">
                <a:latin typeface="Lexend"/>
                <a:ea typeface="Lexend"/>
                <a:cs typeface="Lexend"/>
                <a:sym typeface="Lexend"/>
              </a:rPr>
              <a:t>9:35-10:10</a:t>
            </a:r>
            <a:endParaRPr sz="1300">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sp>
        <p:nvSpPr>
          <p:cNvPr id="565" name="Google Shape;565;p46"/>
          <p:cNvSpPr/>
          <p:nvPr/>
        </p:nvSpPr>
        <p:spPr>
          <a:xfrm>
            <a:off x="3774902" y="2649310"/>
            <a:ext cx="1618500" cy="21513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Lexend Light"/>
                <a:ea typeface="Lexend Light"/>
                <a:cs typeface="Lexend Light"/>
                <a:sym typeface="Lexend Light"/>
              </a:rPr>
              <a:t>Brain Break</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10:10-10:15</a:t>
            </a:r>
            <a:endParaRPr sz="1300">
              <a:solidFill>
                <a:schemeClr val="dk1"/>
              </a:solidFill>
              <a:latin typeface="Lexend Light"/>
              <a:ea typeface="Lexend Light"/>
              <a:cs typeface="Lexend Light"/>
              <a:sym typeface="Lexend Light"/>
            </a:endParaRPr>
          </a:p>
        </p:txBody>
      </p:sp>
      <p:sp>
        <p:nvSpPr>
          <p:cNvPr id="566" name="Google Shape;566;p46"/>
          <p:cNvSpPr/>
          <p:nvPr/>
        </p:nvSpPr>
        <p:spPr>
          <a:xfrm>
            <a:off x="2156241" y="2111400"/>
            <a:ext cx="431400" cy="5379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2</a:t>
            </a:r>
            <a:endParaRPr b="1" sz="2400">
              <a:solidFill>
                <a:schemeClr val="dk1"/>
              </a:solidFill>
              <a:latin typeface="Spline Sans"/>
              <a:ea typeface="Spline Sans"/>
              <a:cs typeface="Spline Sans"/>
              <a:sym typeface="Spline Sans"/>
            </a:endParaRPr>
          </a:p>
        </p:txBody>
      </p:sp>
      <p:sp>
        <p:nvSpPr>
          <p:cNvPr id="567" name="Google Shape;567;p46"/>
          <p:cNvSpPr/>
          <p:nvPr/>
        </p:nvSpPr>
        <p:spPr>
          <a:xfrm>
            <a:off x="537600" y="2111400"/>
            <a:ext cx="431400" cy="5379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400">
                <a:solidFill>
                  <a:schemeClr val="dk1"/>
                </a:solidFill>
                <a:latin typeface="Spline Sans"/>
                <a:ea typeface="Spline Sans"/>
                <a:cs typeface="Spline Sans"/>
                <a:sym typeface="Spline Sans"/>
              </a:rPr>
              <a:t>1</a:t>
            </a:r>
            <a:endParaRPr b="1" sz="2400">
              <a:solidFill>
                <a:schemeClr val="dk1"/>
              </a:solidFill>
              <a:latin typeface="Spline Sans"/>
              <a:ea typeface="Spline Sans"/>
              <a:cs typeface="Spline Sans"/>
              <a:sym typeface="Spline Sans"/>
            </a:endParaRPr>
          </a:p>
        </p:txBody>
      </p:sp>
      <p:sp>
        <p:nvSpPr>
          <p:cNvPr id="568" name="Google Shape;568;p46"/>
          <p:cNvSpPr/>
          <p:nvPr/>
        </p:nvSpPr>
        <p:spPr>
          <a:xfrm>
            <a:off x="3775063" y="2111400"/>
            <a:ext cx="431400" cy="5379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3</a:t>
            </a:r>
            <a:endParaRPr b="1" sz="2400">
              <a:solidFill>
                <a:schemeClr val="dk1"/>
              </a:solidFill>
              <a:latin typeface="Spline Sans"/>
              <a:ea typeface="Spline Sans"/>
              <a:cs typeface="Spline Sans"/>
              <a:sym typeface="Spline Sans"/>
            </a:endParaRPr>
          </a:p>
        </p:txBody>
      </p:sp>
      <p:sp>
        <p:nvSpPr>
          <p:cNvPr id="569" name="Google Shape;569;p46"/>
          <p:cNvSpPr/>
          <p:nvPr/>
        </p:nvSpPr>
        <p:spPr>
          <a:xfrm>
            <a:off x="5393613" y="2111400"/>
            <a:ext cx="431400" cy="5379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4</a:t>
            </a:r>
            <a:endParaRPr b="1" sz="2400">
              <a:solidFill>
                <a:schemeClr val="dk1"/>
              </a:solidFill>
              <a:latin typeface="Spline Sans"/>
              <a:ea typeface="Spline Sans"/>
              <a:cs typeface="Spline Sans"/>
              <a:sym typeface="Spline Sans"/>
            </a:endParaRPr>
          </a:p>
        </p:txBody>
      </p:sp>
      <p:sp>
        <p:nvSpPr>
          <p:cNvPr id="570" name="Google Shape;570;p46"/>
          <p:cNvSpPr/>
          <p:nvPr/>
        </p:nvSpPr>
        <p:spPr>
          <a:xfrm>
            <a:off x="5393874" y="2649310"/>
            <a:ext cx="1618500" cy="21513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Solution Brainstorm</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10:15-10:45</a:t>
            </a:r>
            <a:endParaRPr sz="1300">
              <a:solidFill>
                <a:schemeClr val="dk1"/>
              </a:solidFill>
              <a:latin typeface="Lexend Light"/>
              <a:ea typeface="Lexend Light"/>
              <a:cs typeface="Lexend Light"/>
              <a:sym typeface="Lexend Light"/>
            </a:endParaRPr>
          </a:p>
        </p:txBody>
      </p:sp>
      <p:sp>
        <p:nvSpPr>
          <p:cNvPr id="571" name="Google Shape;571;p46"/>
          <p:cNvSpPr/>
          <p:nvPr/>
        </p:nvSpPr>
        <p:spPr>
          <a:xfrm>
            <a:off x="6975302" y="2649310"/>
            <a:ext cx="1618500" cy="21513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800">
                <a:solidFill>
                  <a:schemeClr val="dk1"/>
                </a:solidFill>
                <a:latin typeface="Lexend Light"/>
                <a:ea typeface="Lexend Light"/>
                <a:cs typeface="Lexend Light"/>
                <a:sym typeface="Lexend Light"/>
              </a:rPr>
              <a:t>Check-out</a:t>
            </a:r>
            <a:endParaRPr sz="18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a:ea typeface="Lexend"/>
                <a:cs typeface="Lexend"/>
                <a:sym typeface="Lexend"/>
              </a:rPr>
              <a:t>10:45-10:55</a:t>
            </a:r>
            <a:endParaRPr sz="1300">
              <a:solidFill>
                <a:schemeClr val="dk1"/>
              </a:solidFill>
              <a:latin typeface="Lexend Light"/>
              <a:ea typeface="Lexend Light"/>
              <a:cs typeface="Lexend Light"/>
              <a:sym typeface="Lexend Light"/>
            </a:endParaRPr>
          </a:p>
        </p:txBody>
      </p:sp>
      <p:sp>
        <p:nvSpPr>
          <p:cNvPr id="572" name="Google Shape;572;p46"/>
          <p:cNvSpPr/>
          <p:nvPr/>
        </p:nvSpPr>
        <p:spPr>
          <a:xfrm>
            <a:off x="6975463" y="2111400"/>
            <a:ext cx="431400" cy="5379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Spline Sans"/>
                <a:ea typeface="Spline Sans"/>
                <a:cs typeface="Spline Sans"/>
                <a:sym typeface="Spline Sans"/>
              </a:rPr>
              <a:t>5</a:t>
            </a:r>
            <a:endParaRPr b="1" sz="2400">
              <a:solidFill>
                <a:schemeClr val="dk1"/>
              </a:solidFill>
              <a:latin typeface="Spline Sans"/>
              <a:ea typeface="Spline Sans"/>
              <a:cs typeface="Spline Sans"/>
              <a:sym typeface="Splin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7"/>
          <p:cNvSpPr txBox="1"/>
          <p:nvPr>
            <p:ph idx="2" type="subTitle"/>
          </p:nvPr>
        </p:nvSpPr>
        <p:spPr>
          <a:xfrm>
            <a:off x="442225" y="2114550"/>
            <a:ext cx="71484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Re-upping community agreements</a:t>
            </a:r>
            <a:endParaRPr i="1"/>
          </a:p>
        </p:txBody>
      </p:sp>
      <p:sp>
        <p:nvSpPr>
          <p:cNvPr id="578" name="Google Shape;578;p47"/>
          <p:cNvSpPr txBox="1"/>
          <p:nvPr>
            <p:ph idx="3" type="body"/>
          </p:nvPr>
        </p:nvSpPr>
        <p:spPr>
          <a:xfrm>
            <a:off x="442225" y="2769475"/>
            <a:ext cx="8068500" cy="2268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Did any group come up with ideas or agreements that you hadn't considered? What did you learn from the other groups?</a:t>
            </a:r>
            <a:endParaRPr sz="1400"/>
          </a:p>
          <a:p>
            <a:pPr indent="-317500" lvl="0" marL="457200" rtl="0" algn="l">
              <a:lnSpc>
                <a:spcPct val="115000"/>
              </a:lnSpc>
              <a:spcBef>
                <a:spcPts val="0"/>
              </a:spcBef>
              <a:spcAft>
                <a:spcPts val="0"/>
              </a:spcAft>
              <a:buSzPts val="1400"/>
              <a:buChar char="●"/>
            </a:pPr>
            <a:r>
              <a:rPr lang="en" sz="1400"/>
              <a:t>Were there any common themes across all the groups’ agreements? What does that tell us about our group’s priorities?</a:t>
            </a:r>
            <a:endParaRPr sz="1400"/>
          </a:p>
          <a:p>
            <a:pPr indent="-317500" lvl="0" marL="457200" rtl="0" algn="l">
              <a:lnSpc>
                <a:spcPct val="115000"/>
              </a:lnSpc>
              <a:spcBef>
                <a:spcPts val="0"/>
              </a:spcBef>
              <a:spcAft>
                <a:spcPts val="0"/>
              </a:spcAft>
              <a:buSzPts val="1400"/>
              <a:buChar char="●"/>
            </a:pPr>
            <a:r>
              <a:rPr lang="en" sz="1400"/>
              <a:t>Are there any agreements that we need to clarify or expand on to make sure everyone understands them?</a:t>
            </a:r>
            <a:endParaRPr sz="1400"/>
          </a:p>
          <a:p>
            <a:pPr indent="-317500" lvl="0" marL="457200" rtl="0" algn="l">
              <a:lnSpc>
                <a:spcPct val="115000"/>
              </a:lnSpc>
              <a:spcBef>
                <a:spcPts val="0"/>
              </a:spcBef>
              <a:spcAft>
                <a:spcPts val="0"/>
              </a:spcAft>
              <a:buSzPts val="1400"/>
              <a:buChar char="●"/>
            </a:pPr>
            <a:r>
              <a:rPr lang="en" sz="1400"/>
              <a:t>Does everyone feel ready to commit to these agreements for the semester? Are we all on the same page?</a:t>
            </a:r>
            <a:endParaRPr sz="1500"/>
          </a:p>
        </p:txBody>
      </p:sp>
      <p:sp>
        <p:nvSpPr>
          <p:cNvPr id="579" name="Google Shape;579;p47"/>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Spline Sans"/>
                <a:ea typeface="Spline Sans"/>
                <a:cs typeface="Spline Sans"/>
                <a:sym typeface="Spline Sans"/>
              </a:rPr>
              <a:t>Check-in</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580" name="Google Shape;580;p47"/>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8"/>
          <p:cNvSpPr txBox="1"/>
          <p:nvPr>
            <p:ph idx="2" type="subTitle"/>
          </p:nvPr>
        </p:nvSpPr>
        <p:spPr>
          <a:xfrm>
            <a:off x="442225" y="2114550"/>
            <a:ext cx="71484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 phone use</a:t>
            </a:r>
            <a:endParaRPr i="1"/>
          </a:p>
        </p:txBody>
      </p:sp>
      <p:sp>
        <p:nvSpPr>
          <p:cNvPr id="586" name="Google Shape;586;p48"/>
          <p:cNvSpPr txBox="1"/>
          <p:nvPr>
            <p:ph idx="3" type="body"/>
          </p:nvPr>
        </p:nvSpPr>
        <p:spPr>
          <a:xfrm>
            <a:off x="442225" y="2693275"/>
            <a:ext cx="8068500" cy="2268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What do we think about phone use in the classroom? How do phones impact our learning environment? </a:t>
            </a:r>
            <a:endParaRPr sz="1400"/>
          </a:p>
          <a:p>
            <a:pPr indent="-317500" lvl="0" marL="457200" rtl="0" algn="l">
              <a:lnSpc>
                <a:spcPct val="115000"/>
              </a:lnSpc>
              <a:spcBef>
                <a:spcPts val="0"/>
              </a:spcBef>
              <a:spcAft>
                <a:spcPts val="0"/>
              </a:spcAft>
              <a:buSzPts val="1400"/>
              <a:buChar char="●"/>
            </a:pPr>
            <a:r>
              <a:rPr lang="en" sz="1400"/>
              <a:t>In what ways can phones be helpful or distracting during class time?</a:t>
            </a:r>
            <a:endParaRPr sz="1400"/>
          </a:p>
          <a:p>
            <a:pPr indent="-317500" lvl="0" marL="457200" rtl="0" algn="l">
              <a:lnSpc>
                <a:spcPct val="115000"/>
              </a:lnSpc>
              <a:spcBef>
                <a:spcPts val="0"/>
              </a:spcBef>
              <a:spcAft>
                <a:spcPts val="0"/>
              </a:spcAft>
              <a:buSzPts val="1400"/>
              <a:buChar char="●"/>
            </a:pPr>
            <a:r>
              <a:rPr lang="en" sz="1400"/>
              <a:t>We all have different needs when it comes to phone use. How can we respect those differences while also creating a focused learning environment?</a:t>
            </a:r>
            <a:endParaRPr sz="1400"/>
          </a:p>
          <a:p>
            <a:pPr indent="-317500" lvl="0" marL="457200" rtl="0" algn="l">
              <a:lnSpc>
                <a:spcPct val="115000"/>
              </a:lnSpc>
              <a:spcBef>
                <a:spcPts val="0"/>
              </a:spcBef>
              <a:spcAft>
                <a:spcPts val="0"/>
              </a:spcAft>
              <a:buSzPts val="1400"/>
              <a:buChar char="●"/>
            </a:pPr>
            <a:r>
              <a:rPr lang="en" sz="1400"/>
              <a:t>What are some expectations we want our group to have around phone use? </a:t>
            </a:r>
            <a:endParaRPr sz="1400"/>
          </a:p>
          <a:p>
            <a:pPr indent="-317500" lvl="0" marL="457200" rtl="0" algn="l">
              <a:lnSpc>
                <a:spcPct val="115000"/>
              </a:lnSpc>
              <a:spcBef>
                <a:spcPts val="0"/>
              </a:spcBef>
              <a:spcAft>
                <a:spcPts val="0"/>
              </a:spcAft>
              <a:buSzPts val="1400"/>
              <a:buChar char="●"/>
            </a:pPr>
            <a:r>
              <a:rPr lang="en" sz="1400"/>
              <a:t>How can we take responsibility for managing our phone use during class time?</a:t>
            </a:r>
            <a:endParaRPr sz="1400"/>
          </a:p>
          <a:p>
            <a:pPr indent="-317500" lvl="0" marL="457200" rtl="0" algn="l">
              <a:lnSpc>
                <a:spcPct val="115000"/>
              </a:lnSpc>
              <a:spcBef>
                <a:spcPts val="0"/>
              </a:spcBef>
              <a:spcAft>
                <a:spcPts val="0"/>
              </a:spcAft>
              <a:buSzPts val="1400"/>
              <a:buChar char="●"/>
            </a:pPr>
            <a:r>
              <a:rPr lang="en" sz="1400"/>
              <a:t>What happens if someone is using their phone inappropriately or too much during class time? How should the class respond? </a:t>
            </a:r>
            <a:endParaRPr sz="1400"/>
          </a:p>
        </p:txBody>
      </p:sp>
      <p:sp>
        <p:nvSpPr>
          <p:cNvPr id="587" name="Google Shape;587;p48"/>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Spline Sans"/>
                <a:ea typeface="Spline Sans"/>
                <a:cs typeface="Spline Sans"/>
                <a:sym typeface="Spline Sans"/>
              </a:rPr>
              <a:t>Check-in</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588" name="Google Shape;588;p48"/>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9"/>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400">
                <a:latin typeface="Spline Sans"/>
                <a:ea typeface="Spline Sans"/>
                <a:cs typeface="Spline Sans"/>
                <a:sym typeface="Spline Sans"/>
              </a:rPr>
              <a:t>Identifying specific problems</a:t>
            </a:r>
            <a:endParaRPr/>
          </a:p>
        </p:txBody>
      </p:sp>
      <p:sp>
        <p:nvSpPr>
          <p:cNvPr id="594" name="Google Shape;594;p49"/>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95" name="Google Shape;595;p49"/>
          <p:cNvSpPr txBox="1"/>
          <p:nvPr/>
        </p:nvSpPr>
        <p:spPr>
          <a:xfrm>
            <a:off x="399025" y="1871400"/>
            <a:ext cx="70023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Lexend Light"/>
              <a:buChar char="●"/>
            </a:pPr>
            <a:r>
              <a:rPr lang="en" sz="1700">
                <a:solidFill>
                  <a:schemeClr val="dk1"/>
                </a:solidFill>
                <a:latin typeface="Lexend Light"/>
                <a:ea typeface="Lexend Light"/>
                <a:cs typeface="Lexend Light"/>
                <a:sym typeface="Lexend Light"/>
              </a:rPr>
              <a:t>Activity introduction</a:t>
            </a:r>
            <a:endParaRPr sz="1700">
              <a:solidFill>
                <a:schemeClr val="dk1"/>
              </a:solidFill>
              <a:latin typeface="Lexend Light"/>
              <a:ea typeface="Lexend Light"/>
              <a:cs typeface="Lexend Light"/>
              <a:sym typeface="Lexend Light"/>
            </a:endParaRPr>
          </a:p>
          <a:p>
            <a:pPr indent="-336550" lvl="0" marL="457200" rtl="0" algn="l">
              <a:spcBef>
                <a:spcPts val="0"/>
              </a:spcBef>
              <a:spcAft>
                <a:spcPts val="0"/>
              </a:spcAft>
              <a:buClr>
                <a:schemeClr val="dk1"/>
              </a:buClr>
              <a:buSzPts val="1700"/>
              <a:buFont typeface="Lexend Light"/>
              <a:buChar char="●"/>
            </a:pPr>
            <a:r>
              <a:rPr lang="en" sz="1700">
                <a:solidFill>
                  <a:schemeClr val="dk1"/>
                </a:solidFill>
                <a:latin typeface="Lexend Light"/>
                <a:ea typeface="Lexend Light"/>
                <a:cs typeface="Lexend Light"/>
                <a:sym typeface="Lexend Light"/>
              </a:rPr>
              <a:t>Brainstorming</a:t>
            </a:r>
            <a:endParaRPr sz="1700">
              <a:solidFill>
                <a:schemeClr val="dk1"/>
              </a:solidFill>
              <a:latin typeface="Lexend Light"/>
              <a:ea typeface="Lexend Light"/>
              <a:cs typeface="Lexend Light"/>
              <a:sym typeface="Lexend Light"/>
            </a:endParaRPr>
          </a:p>
          <a:p>
            <a:pPr indent="-336550" lvl="1" marL="914400" rtl="0" algn="l">
              <a:spcBef>
                <a:spcPts val="0"/>
              </a:spcBef>
              <a:spcAft>
                <a:spcPts val="0"/>
              </a:spcAft>
              <a:buClr>
                <a:schemeClr val="dk1"/>
              </a:buClr>
              <a:buSzPts val="1700"/>
              <a:buFont typeface="Lexend Light"/>
              <a:buChar char="○"/>
            </a:pPr>
            <a:r>
              <a:rPr lang="en" sz="1700">
                <a:solidFill>
                  <a:schemeClr val="dk1"/>
                </a:solidFill>
                <a:latin typeface="Lexend Light"/>
                <a:ea typeface="Lexend Light"/>
                <a:cs typeface="Lexend Light"/>
                <a:sym typeface="Lexend Light"/>
              </a:rPr>
              <a:t>To identify a specific problem, make sure you are thinking about:</a:t>
            </a:r>
            <a:endParaRPr sz="1700">
              <a:solidFill>
                <a:schemeClr val="dk1"/>
              </a:solidFill>
              <a:latin typeface="Lexend Light"/>
              <a:ea typeface="Lexend Light"/>
              <a:cs typeface="Lexend Light"/>
              <a:sym typeface="Lexend Light"/>
            </a:endParaRPr>
          </a:p>
          <a:p>
            <a:pPr indent="-336550" lvl="1" marL="914400" rtl="0" algn="l">
              <a:spcBef>
                <a:spcPts val="0"/>
              </a:spcBef>
              <a:spcAft>
                <a:spcPts val="0"/>
              </a:spcAft>
              <a:buClr>
                <a:schemeClr val="dk1"/>
              </a:buClr>
              <a:buSzPts val="1700"/>
              <a:buFont typeface="Lexend Light"/>
              <a:buChar char="○"/>
            </a:pPr>
            <a:r>
              <a:rPr lang="en" sz="1700">
                <a:solidFill>
                  <a:schemeClr val="dk1"/>
                </a:solidFill>
                <a:latin typeface="Lexend Light"/>
                <a:ea typeface="Lexend Light"/>
                <a:cs typeface="Lexend Light"/>
                <a:sym typeface="Lexend Light"/>
              </a:rPr>
              <a:t>The 4 W’s (Who, What, Where, Why)</a:t>
            </a:r>
            <a:endParaRPr sz="1700">
              <a:solidFill>
                <a:schemeClr val="dk1"/>
              </a:solidFill>
              <a:latin typeface="Lexend Light"/>
              <a:ea typeface="Lexend Light"/>
              <a:cs typeface="Lexend Light"/>
              <a:sym typeface="Lexend Light"/>
            </a:endParaRPr>
          </a:p>
          <a:p>
            <a:pPr indent="-336550" lvl="1" marL="914400" rtl="0" algn="l">
              <a:spcBef>
                <a:spcPts val="0"/>
              </a:spcBef>
              <a:spcAft>
                <a:spcPts val="0"/>
              </a:spcAft>
              <a:buClr>
                <a:schemeClr val="dk1"/>
              </a:buClr>
              <a:buSzPts val="1700"/>
              <a:buFont typeface="Lexend Light"/>
              <a:buChar char="○"/>
            </a:pPr>
            <a:r>
              <a:rPr lang="en" sz="1700">
                <a:solidFill>
                  <a:schemeClr val="dk1"/>
                </a:solidFill>
                <a:latin typeface="Lexend Light"/>
                <a:ea typeface="Lexend Light"/>
                <a:cs typeface="Lexend Light"/>
                <a:sym typeface="Lexend Light"/>
              </a:rPr>
              <a:t>The different levels in which the problem occurs </a:t>
            </a:r>
            <a:endParaRPr sz="1700">
              <a:solidFill>
                <a:schemeClr val="dk1"/>
              </a:solidFill>
              <a:latin typeface="Lexend Light"/>
              <a:ea typeface="Lexend Light"/>
              <a:cs typeface="Lexend Light"/>
              <a:sym typeface="Lexend Light"/>
            </a:endParaRPr>
          </a:p>
          <a:p>
            <a:pPr indent="-336550" lvl="0" marL="457200" rtl="0" algn="l">
              <a:spcBef>
                <a:spcPts val="0"/>
              </a:spcBef>
              <a:spcAft>
                <a:spcPts val="0"/>
              </a:spcAft>
              <a:buClr>
                <a:schemeClr val="dk1"/>
              </a:buClr>
              <a:buSzPts val="1700"/>
              <a:buFont typeface="Lexend Light"/>
              <a:buChar char="●"/>
            </a:pPr>
            <a:r>
              <a:rPr lang="en" sz="1700">
                <a:solidFill>
                  <a:schemeClr val="dk1"/>
                </a:solidFill>
                <a:latin typeface="Lexend Light"/>
                <a:ea typeface="Lexend Light"/>
                <a:cs typeface="Lexend Light"/>
                <a:sym typeface="Lexend Light"/>
              </a:rPr>
              <a:t>Share out and select two problems</a:t>
            </a:r>
            <a:endParaRPr sz="17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700">
              <a:solidFill>
                <a:schemeClr val="dk1"/>
              </a:solidFill>
              <a:latin typeface="Lexend Light"/>
              <a:ea typeface="Lexend Light"/>
              <a:cs typeface="Lexend Light"/>
              <a:sym typeface="Lexe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0"/>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pic>
        <p:nvPicPr>
          <p:cNvPr id="601" name="Google Shape;601;p50"/>
          <p:cNvPicPr preferRelativeResize="0"/>
          <p:nvPr/>
        </p:nvPicPr>
        <p:blipFill>
          <a:blip r:embed="rId3">
            <a:alphaModFix/>
          </a:blip>
          <a:stretch>
            <a:fillRect/>
          </a:stretch>
        </p:blipFill>
        <p:spPr>
          <a:xfrm>
            <a:off x="1707475" y="108400"/>
            <a:ext cx="6710630" cy="5035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1"/>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Brain Break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Spline Sans"/>
                <a:ea typeface="Spline Sans"/>
                <a:cs typeface="Spline Sans"/>
                <a:sym typeface="Spline Sans"/>
              </a:rPr>
              <a:t>Brain Break</a:t>
            </a:r>
            <a:endParaRPr b="1" sz="2400">
              <a:latin typeface="Spline Sans"/>
              <a:ea typeface="Spline Sans"/>
              <a:cs typeface="Spline Sans"/>
              <a:sym typeface="Spline Sans"/>
            </a:endParaRPr>
          </a:p>
          <a:p>
            <a:pPr indent="0" lvl="0" marL="0" rtl="0" algn="l">
              <a:spcBef>
                <a:spcPts val="0"/>
              </a:spcBef>
              <a:spcAft>
                <a:spcPts val="1200"/>
              </a:spcAft>
              <a:buNone/>
            </a:pPr>
            <a:r>
              <a:t/>
            </a:r>
            <a:endParaRPr/>
          </a:p>
        </p:txBody>
      </p:sp>
      <p:sp>
        <p:nvSpPr>
          <p:cNvPr id="612" name="Google Shape;612;p52"/>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613" name="Google Shape;613;p52"/>
          <p:cNvSpPr txBox="1"/>
          <p:nvPr/>
        </p:nvSpPr>
        <p:spPr>
          <a:xfrm>
            <a:off x="399025" y="1871400"/>
            <a:ext cx="70023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Lexend Light"/>
              <a:buAutoNum type="arabicPeriod"/>
            </a:pPr>
            <a:r>
              <a:rPr lang="en" sz="1700">
                <a:solidFill>
                  <a:schemeClr val="dk1"/>
                </a:solidFill>
                <a:latin typeface="Lexend Light"/>
                <a:ea typeface="Lexend Light"/>
                <a:cs typeface="Lexend Light"/>
                <a:sym typeface="Lexend Light"/>
              </a:rPr>
              <a:t>Grab snacks or pack a snack bag for later!</a:t>
            </a:r>
            <a:endParaRPr sz="1700">
              <a:solidFill>
                <a:schemeClr val="dk1"/>
              </a:solidFill>
              <a:latin typeface="Lexend Light"/>
              <a:ea typeface="Lexend Light"/>
              <a:cs typeface="Lexend Light"/>
              <a:sym typeface="Lexend Light"/>
            </a:endParaRPr>
          </a:p>
          <a:p>
            <a:pPr indent="-336550" lvl="0" marL="457200" rtl="0" algn="l">
              <a:spcBef>
                <a:spcPts val="0"/>
              </a:spcBef>
              <a:spcAft>
                <a:spcPts val="0"/>
              </a:spcAft>
              <a:buClr>
                <a:schemeClr val="dk1"/>
              </a:buClr>
              <a:buSzPts val="1700"/>
              <a:buFont typeface="Lexend Light"/>
              <a:buAutoNum type="arabicPeriod"/>
            </a:pPr>
            <a:r>
              <a:rPr lang="en" sz="1700">
                <a:solidFill>
                  <a:schemeClr val="dk1"/>
                </a:solidFill>
                <a:latin typeface="Lexend Light"/>
                <a:ea typeface="Lexend Light"/>
                <a:cs typeface="Lexend Light"/>
                <a:sym typeface="Lexend Light"/>
              </a:rPr>
              <a:t>Doodle for 30 seconds</a:t>
            </a:r>
            <a:endParaRPr sz="1700">
              <a:solidFill>
                <a:schemeClr val="dk1"/>
              </a:solidFill>
              <a:latin typeface="Lexend Light"/>
              <a:ea typeface="Lexend Light"/>
              <a:cs typeface="Lexend Light"/>
              <a:sym typeface="Lexend Light"/>
            </a:endParaRPr>
          </a:p>
          <a:p>
            <a:pPr indent="-336550" lvl="0" marL="457200" rtl="0" algn="l">
              <a:spcBef>
                <a:spcPts val="0"/>
              </a:spcBef>
              <a:spcAft>
                <a:spcPts val="0"/>
              </a:spcAft>
              <a:buClr>
                <a:schemeClr val="dk1"/>
              </a:buClr>
              <a:buSzPts val="1700"/>
              <a:buFont typeface="Lexend Light"/>
              <a:buAutoNum type="arabicPeriod"/>
            </a:pPr>
            <a:r>
              <a:rPr lang="en" sz="1700">
                <a:solidFill>
                  <a:schemeClr val="dk1"/>
                </a:solidFill>
                <a:latin typeface="Lexend Light"/>
                <a:ea typeface="Lexend Light"/>
                <a:cs typeface="Lexend Light"/>
                <a:sym typeface="Lexend Light"/>
              </a:rPr>
              <a:t>Switch with a partner and build on their doodle for 30 seconds</a:t>
            </a:r>
            <a:endParaRPr sz="1700">
              <a:solidFill>
                <a:schemeClr val="dk1"/>
              </a:solidFill>
              <a:latin typeface="Lexend Light"/>
              <a:ea typeface="Lexend Light"/>
              <a:cs typeface="Lexend Light"/>
              <a:sym typeface="Lexend Light"/>
            </a:endParaRPr>
          </a:p>
          <a:p>
            <a:pPr indent="-336550" lvl="0" marL="457200" rtl="0" algn="l">
              <a:spcBef>
                <a:spcPts val="0"/>
              </a:spcBef>
              <a:spcAft>
                <a:spcPts val="0"/>
              </a:spcAft>
              <a:buClr>
                <a:schemeClr val="dk1"/>
              </a:buClr>
              <a:buSzPts val="1700"/>
              <a:buFont typeface="Lexend Light"/>
              <a:buAutoNum type="arabicPeriod"/>
            </a:pPr>
            <a:r>
              <a:rPr lang="en" sz="1700">
                <a:solidFill>
                  <a:schemeClr val="dk1"/>
                </a:solidFill>
                <a:latin typeface="Lexend Light"/>
                <a:ea typeface="Lexend Light"/>
                <a:cs typeface="Lexend Light"/>
                <a:sym typeface="Lexend Light"/>
              </a:rPr>
              <a:t>Repeat &amp; share out</a:t>
            </a:r>
            <a:endParaRPr sz="17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7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700">
              <a:solidFill>
                <a:schemeClr val="dk1"/>
              </a:solidFill>
              <a:latin typeface="Lexend Light"/>
              <a:ea typeface="Lexend Light"/>
              <a:cs typeface="Lexend Light"/>
              <a:sym typeface="Lexend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