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9" r:id="rId4"/>
    <p:sldMasterId id="214748369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5143500" cx="9144000"/>
  <p:notesSz cx="6858000" cy="9144000"/>
  <p:embeddedFontLst>
    <p:embeddedFont>
      <p:font typeface="Spline Sans"/>
      <p:regular r:id="rId15"/>
      <p:bold r:id="rId16"/>
    </p:embeddedFont>
    <p:embeddedFont>
      <p:font typeface="Lexend Light"/>
      <p:regular r:id="rId17"/>
      <p:bold r:id="rId18"/>
    </p:embeddedFont>
    <p:embeddedFont>
      <p:font typeface="Lexend"/>
      <p:regular r:id="rId19"/>
      <p:bold r:id="rId20"/>
    </p:embeddedFont>
    <p:embeddedFont>
      <p:font typeface="Barlow Light"/>
      <p:regular r:id="rId21"/>
      <p:bold r:id="rId22"/>
      <p:italic r:id="rId23"/>
      <p:boldItalic r:id="rId24"/>
    </p:embeddedFont>
    <p:embeddedFont>
      <p:font typeface="Barlow"/>
      <p:regular r:id="rId25"/>
      <p:bold r:id="rId26"/>
      <p:italic r:id="rId27"/>
      <p:boldItalic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bold.fntdata"/><Relationship Id="rId22" Type="http://schemas.openxmlformats.org/officeDocument/2006/relationships/font" Target="fonts/BarlowLight-bold.fntdata"/><Relationship Id="rId21" Type="http://schemas.openxmlformats.org/officeDocument/2006/relationships/font" Target="fonts/BarlowLight-regular.fntdata"/><Relationship Id="rId24" Type="http://schemas.openxmlformats.org/officeDocument/2006/relationships/font" Target="fonts/BarlowLight-boldItalic.fntdata"/><Relationship Id="rId23" Type="http://schemas.openxmlformats.org/officeDocument/2006/relationships/font" Target="fonts/BarlowLight-italic.fntdata"/><Relationship Id="rId1" Type="http://schemas.openxmlformats.org/officeDocument/2006/relationships/theme" Target="theme/theme3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rlow-bold.fntdata"/><Relationship Id="rId25" Type="http://schemas.openxmlformats.org/officeDocument/2006/relationships/font" Target="fonts/Barlow-regular.fntdata"/><Relationship Id="rId28" Type="http://schemas.openxmlformats.org/officeDocument/2006/relationships/font" Target="fonts/Barlow-boldItalic.fntdata"/><Relationship Id="rId27" Type="http://schemas.openxmlformats.org/officeDocument/2006/relationships/font" Target="fonts/Barlow-italic.fntdata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font" Target="fonts/SplineSans-regular.fntdata"/><Relationship Id="rId14" Type="http://schemas.openxmlformats.org/officeDocument/2006/relationships/slide" Target="slides/slide8.xml"/><Relationship Id="rId17" Type="http://schemas.openxmlformats.org/officeDocument/2006/relationships/font" Target="fonts/LexendLight-regular.fntdata"/><Relationship Id="rId16" Type="http://schemas.openxmlformats.org/officeDocument/2006/relationships/font" Target="fonts/SplineSans-bold.fntdata"/><Relationship Id="rId19" Type="http://schemas.openxmlformats.org/officeDocument/2006/relationships/font" Target="fonts/Lexend-regular.fntdata"/><Relationship Id="rId18" Type="http://schemas.openxmlformats.org/officeDocument/2006/relationships/font" Target="fonts/LexendLight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33cb0acd0a5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33cb0acd0a5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33cb0acd0a5_0_7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33cb0acd0a5_0_7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33cb0acd0a5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33cb0acd0a5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3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Google Shape;574;g33cb0acd0a5_0_7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5" name="Google Shape;575;g33cb0acd0a5_0_7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0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g33cb0acd0a5_0_7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2" name="Google Shape;582;g33cb0acd0a5_0_7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5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Google Shape;586;g33cb0acd0a5_0_7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Google Shape;587;g33cb0acd0a5_0_7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g33cb0acd0a5_0_7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4" name="Google Shape;594;g33cb0acd0a5_0_7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g33cb0acd0a5_0_7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9" name="Google Shape;599;g33cb0acd0a5_0_7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_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6" name="Google Shape;56;p14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57" name="Google Shape;57;p14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8" name="Google Shape;58;p14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9" name="Google Shape;59;p14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60" name="Google Shape;60;p14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61" name="Google Shape;61;p14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62" name="Google Shape;62;p14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3" name="Google Shape;63;p14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4" name="Google Shape;64;p14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5" name="Google Shape;65;p14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6" name="Google Shape;66;p14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" name="Google Shape;67;p14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8" name="Google Shape;68;p14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4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14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14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14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3" name="Google Shape;73;p14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4" name="Google Shape;74;p14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5" name="Google Shape;75;p14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6" name="Google Shape;76;p14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7" name="Google Shape;77;p14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8" name="Google Shape;78;p14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9" name="Google Shape;79;p14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0" name="Google Shape;80;p14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1" name="Google Shape;81;p14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2" name="Google Shape;82;p14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3" name="Google Shape;83;p14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84;p14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85;p14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86;p14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87;p14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8" name="Google Shape;88;p14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9" name="Google Shape;89;p14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0" name="Google Shape;90;p14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1" name="Google Shape;91;p14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2" name="Google Shape;92;p14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3" name="Google Shape;93;p14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4" name="Google Shape;94;p14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5" name="Google Shape;95;p14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6" name="Google Shape;96;p14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7" name="Google Shape;97;p14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8" name="Google Shape;98;p14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99" name="Google Shape;99;p14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0" name="Google Shape;100;p14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1" name="Google Shape;101;p14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2" name="Google Shape;102;p14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3" name="Google Shape;103;p14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4" name="Google Shape;104;p14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5" name="Google Shape;105;p14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6" name="Google Shape;106;p14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7" name="Google Shape;107;p14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8" name="Google Shape;108;p14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09" name="Google Shape;109;p14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0" name="Google Shape;110;p14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1" name="Google Shape;111;p14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2" name="Google Shape;112;p14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3" name="Google Shape;113;p14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4" name="Google Shape;114;p14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5" name="Google Shape;115;p14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6" name="Google Shape;116;p14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7" name="Google Shape;117;p14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8" name="Google Shape;118;p14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19" name="Google Shape;119;p14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120" name="Google Shape;120;p14"/>
          <p:cNvSpPr txBox="1"/>
          <p:nvPr>
            <p:ph type="title"/>
          </p:nvPr>
        </p:nvSpPr>
        <p:spPr>
          <a:xfrm>
            <a:off x="1241550" y="1973150"/>
            <a:ext cx="6660900" cy="79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1" name="Google Shape;121;p14"/>
          <p:cNvSpPr txBox="1"/>
          <p:nvPr>
            <p:ph idx="1" type="subTitle"/>
          </p:nvPr>
        </p:nvSpPr>
        <p:spPr>
          <a:xfrm>
            <a:off x="1810800" y="2904800"/>
            <a:ext cx="5522700" cy="305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_1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4" name="Google Shape;124;p15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5" name="Google Shape;125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_1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17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17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4" name="Google Shape;134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CUSTOM_8_1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137" name="Google Shape;137;p1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91425" lIns="91425" spcFirstLastPara="1" rIns="953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38" name="Google Shape;138;p1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  <p:sp>
        <p:nvSpPr>
          <p:cNvPr id="139" name="Google Shape;139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with details">
  <p:cSld name="TITLE_2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142" name="Google Shape;142;p19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143" name="Google Shape;143;p19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4" name="Google Shape;144;p19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5" name="Google Shape;145;p19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146" name="Google Shape;146;p19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grpSp>
        <p:nvGrpSpPr>
          <p:cNvPr id="147" name="Google Shape;147;p19"/>
          <p:cNvGrpSpPr/>
          <p:nvPr/>
        </p:nvGrpSpPr>
        <p:grpSpPr>
          <a:xfrm>
            <a:off x="537556" y="689375"/>
            <a:ext cx="8068563" cy="3764713"/>
            <a:chOff x="537556" y="689375"/>
            <a:chExt cx="8068563" cy="3764713"/>
          </a:xfrm>
        </p:grpSpPr>
        <p:sp>
          <p:nvSpPr>
            <p:cNvPr id="148" name="Google Shape;148;p19"/>
            <p:cNvSpPr/>
            <p:nvPr/>
          </p:nvSpPr>
          <p:spPr>
            <a:xfrm>
              <a:off x="161340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49" name="Google Shape;149;p19"/>
            <p:cNvSpPr/>
            <p:nvPr/>
          </p:nvSpPr>
          <p:spPr>
            <a:xfrm>
              <a:off x="32276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0" name="Google Shape;150;p19"/>
            <p:cNvSpPr/>
            <p:nvPr/>
          </p:nvSpPr>
          <p:spPr>
            <a:xfrm>
              <a:off x="37652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1" name="Google Shape;151;p19"/>
            <p:cNvSpPr/>
            <p:nvPr/>
          </p:nvSpPr>
          <p:spPr>
            <a:xfrm>
              <a:off x="26894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2" name="Google Shape;152;p19"/>
            <p:cNvSpPr/>
            <p:nvPr/>
          </p:nvSpPr>
          <p:spPr>
            <a:xfrm>
              <a:off x="21518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3" name="Google Shape;153;p19"/>
            <p:cNvSpPr/>
            <p:nvPr/>
          </p:nvSpPr>
          <p:spPr>
            <a:xfrm>
              <a:off x="53792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4" name="Google Shape;154;p19"/>
            <p:cNvSpPr/>
            <p:nvPr/>
          </p:nvSpPr>
          <p:spPr>
            <a:xfrm>
              <a:off x="59168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5" name="Google Shape;155;p19"/>
            <p:cNvSpPr/>
            <p:nvPr/>
          </p:nvSpPr>
          <p:spPr>
            <a:xfrm>
              <a:off x="4841075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6" name="Google Shape;156;p19"/>
            <p:cNvSpPr/>
            <p:nvPr/>
          </p:nvSpPr>
          <p:spPr>
            <a:xfrm>
              <a:off x="4303475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7" name="Google Shape;157;p19"/>
            <p:cNvSpPr/>
            <p:nvPr/>
          </p:nvSpPr>
          <p:spPr>
            <a:xfrm>
              <a:off x="6992350" y="39161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8" name="Google Shape;158;p19"/>
            <p:cNvSpPr/>
            <p:nvPr/>
          </p:nvSpPr>
          <p:spPr>
            <a:xfrm>
              <a:off x="6454750" y="33782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59" name="Google Shape;159;p19"/>
            <p:cNvSpPr/>
            <p:nvPr/>
          </p:nvSpPr>
          <p:spPr>
            <a:xfrm>
              <a:off x="161340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0" name="Google Shape;160;p19"/>
            <p:cNvSpPr/>
            <p:nvPr/>
          </p:nvSpPr>
          <p:spPr>
            <a:xfrm>
              <a:off x="37652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1" name="Google Shape;161;p19"/>
            <p:cNvSpPr/>
            <p:nvPr/>
          </p:nvSpPr>
          <p:spPr>
            <a:xfrm>
              <a:off x="26894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2" name="Google Shape;162;p19"/>
            <p:cNvSpPr/>
            <p:nvPr/>
          </p:nvSpPr>
          <p:spPr>
            <a:xfrm>
              <a:off x="21518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3" name="Google Shape;163;p19"/>
            <p:cNvSpPr/>
            <p:nvPr/>
          </p:nvSpPr>
          <p:spPr>
            <a:xfrm>
              <a:off x="32276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4" name="Google Shape;164;p19"/>
            <p:cNvSpPr/>
            <p:nvPr/>
          </p:nvSpPr>
          <p:spPr>
            <a:xfrm>
              <a:off x="59168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5" name="Google Shape;165;p19"/>
            <p:cNvSpPr/>
            <p:nvPr/>
          </p:nvSpPr>
          <p:spPr>
            <a:xfrm>
              <a:off x="4841075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6" name="Google Shape;166;p19"/>
            <p:cNvSpPr/>
            <p:nvPr/>
          </p:nvSpPr>
          <p:spPr>
            <a:xfrm>
              <a:off x="43034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7" name="Google Shape;167;p19"/>
            <p:cNvSpPr/>
            <p:nvPr/>
          </p:nvSpPr>
          <p:spPr>
            <a:xfrm>
              <a:off x="5379275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8" name="Google Shape;168;p19"/>
            <p:cNvSpPr/>
            <p:nvPr/>
          </p:nvSpPr>
          <p:spPr>
            <a:xfrm>
              <a:off x="6992350" y="68966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69" name="Google Shape;169;p19"/>
            <p:cNvSpPr/>
            <p:nvPr/>
          </p:nvSpPr>
          <p:spPr>
            <a:xfrm>
              <a:off x="6454750" y="12273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0" name="Google Shape;170;p19"/>
            <p:cNvSpPr/>
            <p:nvPr/>
          </p:nvSpPr>
          <p:spPr>
            <a:xfrm>
              <a:off x="537600" y="2840513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1" name="Google Shape;171;p19"/>
            <p:cNvSpPr/>
            <p:nvPr/>
          </p:nvSpPr>
          <p:spPr>
            <a:xfrm>
              <a:off x="53760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2" name="Google Shape;172;p19"/>
            <p:cNvSpPr/>
            <p:nvPr/>
          </p:nvSpPr>
          <p:spPr>
            <a:xfrm>
              <a:off x="8068150" y="1765088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3" name="Google Shape;173;p19"/>
            <p:cNvSpPr/>
            <p:nvPr/>
          </p:nvSpPr>
          <p:spPr>
            <a:xfrm>
              <a:off x="8068150" y="2840650"/>
              <a:ext cx="537600" cy="537900"/>
            </a:xfrm>
            <a:prstGeom prst="rect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4" name="Google Shape;174;p19"/>
            <p:cNvSpPr/>
            <p:nvPr/>
          </p:nvSpPr>
          <p:spPr>
            <a:xfrm>
              <a:off x="161340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5" name="Google Shape;175;p19"/>
            <p:cNvSpPr/>
            <p:nvPr/>
          </p:nvSpPr>
          <p:spPr>
            <a:xfrm>
              <a:off x="32276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6" name="Google Shape;176;p19"/>
            <p:cNvSpPr/>
            <p:nvPr/>
          </p:nvSpPr>
          <p:spPr>
            <a:xfrm>
              <a:off x="26894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7" name="Google Shape;177;p19"/>
            <p:cNvSpPr/>
            <p:nvPr/>
          </p:nvSpPr>
          <p:spPr>
            <a:xfrm>
              <a:off x="21518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8" name="Google Shape;178;p19"/>
            <p:cNvSpPr/>
            <p:nvPr/>
          </p:nvSpPr>
          <p:spPr>
            <a:xfrm>
              <a:off x="37652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79" name="Google Shape;179;p19"/>
            <p:cNvSpPr/>
            <p:nvPr/>
          </p:nvSpPr>
          <p:spPr>
            <a:xfrm rot="-5400000">
              <a:off x="537556" y="68961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0" name="Google Shape;180;p19"/>
            <p:cNvSpPr/>
            <p:nvPr/>
          </p:nvSpPr>
          <p:spPr>
            <a:xfrm>
              <a:off x="53792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1" name="Google Shape;181;p19"/>
            <p:cNvSpPr/>
            <p:nvPr/>
          </p:nvSpPr>
          <p:spPr>
            <a:xfrm>
              <a:off x="48410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2" name="Google Shape;182;p19"/>
            <p:cNvSpPr/>
            <p:nvPr/>
          </p:nvSpPr>
          <p:spPr>
            <a:xfrm>
              <a:off x="4303475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3" name="Google Shape;183;p19"/>
            <p:cNvSpPr/>
            <p:nvPr/>
          </p:nvSpPr>
          <p:spPr>
            <a:xfrm>
              <a:off x="5916875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4" name="Google Shape;184;p19"/>
            <p:cNvSpPr/>
            <p:nvPr/>
          </p:nvSpPr>
          <p:spPr>
            <a:xfrm>
              <a:off x="6992350" y="33782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5" name="Google Shape;185;p19"/>
            <p:cNvSpPr/>
            <p:nvPr/>
          </p:nvSpPr>
          <p:spPr>
            <a:xfrm>
              <a:off x="6454750" y="3916188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6" name="Google Shape;186;p19"/>
            <p:cNvSpPr/>
            <p:nvPr/>
          </p:nvSpPr>
          <p:spPr>
            <a:xfrm>
              <a:off x="161340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7" name="Google Shape;187;p19"/>
            <p:cNvSpPr/>
            <p:nvPr/>
          </p:nvSpPr>
          <p:spPr>
            <a:xfrm>
              <a:off x="32276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8" name="Google Shape;188;p19"/>
            <p:cNvSpPr/>
            <p:nvPr/>
          </p:nvSpPr>
          <p:spPr>
            <a:xfrm>
              <a:off x="37652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89" name="Google Shape;189;p19"/>
            <p:cNvSpPr/>
            <p:nvPr/>
          </p:nvSpPr>
          <p:spPr>
            <a:xfrm>
              <a:off x="26894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0" name="Google Shape;190;p19"/>
            <p:cNvSpPr/>
            <p:nvPr/>
          </p:nvSpPr>
          <p:spPr>
            <a:xfrm>
              <a:off x="21518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1" name="Google Shape;191;p19"/>
            <p:cNvSpPr/>
            <p:nvPr/>
          </p:nvSpPr>
          <p:spPr>
            <a:xfrm>
              <a:off x="53792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2" name="Google Shape;192;p19"/>
            <p:cNvSpPr/>
            <p:nvPr/>
          </p:nvSpPr>
          <p:spPr>
            <a:xfrm>
              <a:off x="59168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3" name="Google Shape;193;p19"/>
            <p:cNvSpPr/>
            <p:nvPr/>
          </p:nvSpPr>
          <p:spPr>
            <a:xfrm>
              <a:off x="4841075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4" name="Google Shape;194;p19"/>
            <p:cNvSpPr/>
            <p:nvPr/>
          </p:nvSpPr>
          <p:spPr>
            <a:xfrm>
              <a:off x="4303475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5" name="Google Shape;195;p19"/>
            <p:cNvSpPr/>
            <p:nvPr/>
          </p:nvSpPr>
          <p:spPr>
            <a:xfrm>
              <a:off x="6992350" y="12273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6" name="Google Shape;196;p19"/>
            <p:cNvSpPr/>
            <p:nvPr/>
          </p:nvSpPr>
          <p:spPr>
            <a:xfrm>
              <a:off x="6454750" y="68966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7" name="Google Shape;197;p19"/>
            <p:cNvSpPr/>
            <p:nvPr/>
          </p:nvSpPr>
          <p:spPr>
            <a:xfrm>
              <a:off x="537600" y="2302613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8" name="Google Shape;198;p19"/>
            <p:cNvSpPr/>
            <p:nvPr/>
          </p:nvSpPr>
          <p:spPr>
            <a:xfrm>
              <a:off x="8068150" y="2302800"/>
              <a:ext cx="537600" cy="537900"/>
            </a:xfrm>
            <a:prstGeom prst="rect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199" name="Google Shape;199;p19"/>
            <p:cNvSpPr/>
            <p:nvPr/>
          </p:nvSpPr>
          <p:spPr>
            <a:xfrm rot="5400000">
              <a:off x="537644" y="68961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0" name="Google Shape;200;p19"/>
            <p:cNvSpPr/>
            <p:nvPr/>
          </p:nvSpPr>
          <p:spPr>
            <a:xfrm rot="5400000">
              <a:off x="7530319" y="3378269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1" name="Google Shape;201;p19"/>
            <p:cNvSpPr/>
            <p:nvPr/>
          </p:nvSpPr>
          <p:spPr>
            <a:xfrm rot="-5400000">
              <a:off x="7530231" y="3378269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2" name="Google Shape;202;p19"/>
            <p:cNvSpPr/>
            <p:nvPr/>
          </p:nvSpPr>
          <p:spPr>
            <a:xfrm rot="10800000">
              <a:off x="537600" y="3377763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3" name="Google Shape;203;p19"/>
            <p:cNvSpPr/>
            <p:nvPr/>
          </p:nvSpPr>
          <p:spPr>
            <a:xfrm>
              <a:off x="537600" y="3377675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4" name="Google Shape;204;p19"/>
            <p:cNvSpPr/>
            <p:nvPr/>
          </p:nvSpPr>
          <p:spPr>
            <a:xfrm>
              <a:off x="7530275" y="689375"/>
              <a:ext cx="1075800" cy="1075800"/>
            </a:xfrm>
            <a:prstGeom prst="rtTriangle">
              <a:avLst/>
            </a:prstGeom>
            <a:noFill/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205" name="Google Shape;205;p19"/>
            <p:cNvSpPr/>
            <p:nvPr/>
          </p:nvSpPr>
          <p:spPr>
            <a:xfrm rot="10800000">
              <a:off x="7530275" y="689463"/>
              <a:ext cx="1075800" cy="1075800"/>
            </a:xfrm>
            <a:prstGeom prst="rtTriangle">
              <a:avLst/>
            </a:prstGeom>
            <a:solidFill>
              <a:schemeClr val="l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206" name="Google Shape;206;p19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07" name="Google Shape;207;p19"/>
          <p:cNvSpPr txBox="1"/>
          <p:nvPr>
            <p:ph idx="1" type="body"/>
          </p:nvPr>
        </p:nvSpPr>
        <p:spPr>
          <a:xfrm>
            <a:off x="421035" y="224850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08" name="Google Shape;208;p19"/>
          <p:cNvSpPr txBox="1"/>
          <p:nvPr>
            <p:ph idx="2" type="body"/>
          </p:nvPr>
        </p:nvSpPr>
        <p:spPr>
          <a:xfrm>
            <a:off x="6772321" y="224850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09" name="Google Shape;209;p19"/>
          <p:cNvSpPr txBox="1"/>
          <p:nvPr>
            <p:ph idx="3" type="body"/>
          </p:nvPr>
        </p:nvSpPr>
        <p:spPr>
          <a:xfrm>
            <a:off x="421035" y="4573625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10" name="Google Shape;210;p19"/>
          <p:cNvSpPr txBox="1"/>
          <p:nvPr>
            <p:ph idx="4" type="body"/>
          </p:nvPr>
        </p:nvSpPr>
        <p:spPr>
          <a:xfrm>
            <a:off x="6772321" y="4573625"/>
            <a:ext cx="1947600" cy="34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17500" lvl="0" marL="457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 algn="r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CUSTOM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0"/>
          <p:cNvSpPr/>
          <p:nvPr>
            <p:ph idx="2" type="pic"/>
          </p:nvPr>
        </p:nvSpPr>
        <p:spPr>
          <a:xfrm>
            <a:off x="320135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20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4" name="Google Shape;214;p20"/>
          <p:cNvSpPr/>
          <p:nvPr/>
        </p:nvSpPr>
        <p:spPr>
          <a:xfrm>
            <a:off x="320100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5" name="Google Shape;215;p20"/>
          <p:cNvSpPr txBox="1"/>
          <p:nvPr>
            <p:ph idx="1" type="subTitle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16" name="Google Shape;216;p20"/>
          <p:cNvSpPr txBox="1"/>
          <p:nvPr>
            <p:ph idx="3" type="body"/>
          </p:nvPr>
        </p:nvSpPr>
        <p:spPr>
          <a:xfrm>
            <a:off x="382576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17" name="Google Shape;217;p20"/>
          <p:cNvSpPr/>
          <p:nvPr>
            <p:ph idx="4" type="pic"/>
          </p:nvPr>
        </p:nvSpPr>
        <p:spPr>
          <a:xfrm>
            <a:off x="3153490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18" name="Google Shape;218;p20"/>
          <p:cNvSpPr/>
          <p:nvPr/>
        </p:nvSpPr>
        <p:spPr>
          <a:xfrm>
            <a:off x="3153490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19" name="Google Shape;219;p20"/>
          <p:cNvSpPr/>
          <p:nvPr/>
        </p:nvSpPr>
        <p:spPr>
          <a:xfrm>
            <a:off x="3153455" y="1963005"/>
            <a:ext cx="28332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0" name="Google Shape;220;p20"/>
          <p:cNvSpPr txBox="1"/>
          <p:nvPr>
            <p:ph idx="5" type="subTitle"/>
          </p:nvPr>
        </p:nvSpPr>
        <p:spPr>
          <a:xfrm>
            <a:off x="3215931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1" name="Google Shape;221;p20"/>
          <p:cNvSpPr txBox="1"/>
          <p:nvPr>
            <p:ph idx="6" type="body"/>
          </p:nvPr>
        </p:nvSpPr>
        <p:spPr>
          <a:xfrm>
            <a:off x="3215931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2" name="Google Shape;222;p20"/>
          <p:cNvSpPr/>
          <p:nvPr>
            <p:ph idx="7" type="pic"/>
          </p:nvPr>
        </p:nvSpPr>
        <p:spPr>
          <a:xfrm>
            <a:off x="5986869" y="3180164"/>
            <a:ext cx="28332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23" name="Google Shape;223;p20"/>
          <p:cNvSpPr/>
          <p:nvPr/>
        </p:nvSpPr>
        <p:spPr>
          <a:xfrm>
            <a:off x="5986869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4" name="Google Shape;224;p20"/>
          <p:cNvSpPr/>
          <p:nvPr/>
        </p:nvSpPr>
        <p:spPr>
          <a:xfrm>
            <a:off x="5986834" y="1963005"/>
            <a:ext cx="28332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25" name="Google Shape;225;p20"/>
          <p:cNvSpPr txBox="1"/>
          <p:nvPr>
            <p:ph idx="8" type="subTitle"/>
          </p:nvPr>
        </p:nvSpPr>
        <p:spPr>
          <a:xfrm>
            <a:off x="6049311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26" name="Google Shape;226;p20"/>
          <p:cNvSpPr txBox="1"/>
          <p:nvPr>
            <p:ph idx="9" type="body"/>
          </p:nvPr>
        </p:nvSpPr>
        <p:spPr>
          <a:xfrm>
            <a:off x="6049311" y="2021134"/>
            <a:ext cx="26907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7" name="Google Shape;227;p20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CUSTOM_1"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1"/>
          <p:cNvSpPr/>
          <p:nvPr>
            <p:ph idx="2" type="pic"/>
          </p:nvPr>
        </p:nvSpPr>
        <p:spPr>
          <a:xfrm>
            <a:off x="320153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30" name="Google Shape;230;p21"/>
          <p:cNvSpPr/>
          <p:nvPr/>
        </p:nvSpPr>
        <p:spPr>
          <a:xfrm>
            <a:off x="320135" y="1405791"/>
            <a:ext cx="805800" cy="558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320100" y="1963000"/>
            <a:ext cx="4249800" cy="121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2" name="Google Shape;232;p21"/>
          <p:cNvSpPr txBox="1"/>
          <p:nvPr>
            <p:ph idx="1" type="subTitle"/>
          </p:nvPr>
        </p:nvSpPr>
        <p:spPr>
          <a:xfrm>
            <a:off x="382576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3" name="Google Shape;233;p21"/>
          <p:cNvSpPr txBox="1"/>
          <p:nvPr>
            <p:ph idx="3" type="body"/>
          </p:nvPr>
        </p:nvSpPr>
        <p:spPr>
          <a:xfrm>
            <a:off x="413816" y="2021129"/>
            <a:ext cx="40362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4" name="Google Shape;234;p21"/>
          <p:cNvSpPr/>
          <p:nvPr>
            <p:ph idx="4" type="pic"/>
          </p:nvPr>
        </p:nvSpPr>
        <p:spPr>
          <a:xfrm>
            <a:off x="4570230" y="3180166"/>
            <a:ext cx="4249800" cy="1635300"/>
          </a:xfrm>
          <a:prstGeom prst="rect">
            <a:avLst/>
          </a:prstGeom>
          <a:noFill/>
          <a:ln>
            <a:noFill/>
          </a:ln>
        </p:spPr>
      </p:sp>
      <p:sp>
        <p:nvSpPr>
          <p:cNvPr id="235" name="Google Shape;235;p21"/>
          <p:cNvSpPr/>
          <p:nvPr/>
        </p:nvSpPr>
        <p:spPr>
          <a:xfrm>
            <a:off x="4570578" y="1405791"/>
            <a:ext cx="805800" cy="558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6" name="Google Shape;236;p21"/>
          <p:cNvSpPr/>
          <p:nvPr/>
        </p:nvSpPr>
        <p:spPr>
          <a:xfrm>
            <a:off x="4570177" y="1963000"/>
            <a:ext cx="4249800" cy="12171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237" name="Google Shape;237;p21"/>
          <p:cNvSpPr txBox="1"/>
          <p:nvPr>
            <p:ph idx="5" type="subTitle"/>
          </p:nvPr>
        </p:nvSpPr>
        <p:spPr>
          <a:xfrm>
            <a:off x="4633019" y="1404325"/>
            <a:ext cx="668700" cy="51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38" name="Google Shape;238;p21"/>
          <p:cNvSpPr txBox="1"/>
          <p:nvPr>
            <p:ph idx="6" type="body"/>
          </p:nvPr>
        </p:nvSpPr>
        <p:spPr>
          <a:xfrm>
            <a:off x="4663893" y="2021129"/>
            <a:ext cx="4036200" cy="109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9" name="Google Shape;239;p21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  <p:extLst>
    <p:ext uri="{DCECCB84-F9BA-43D5-87BE-67443E8EF086}">
      <p15:sldGuideLst>
        <p15:guide id="1" orient="horz" pos="3033">
          <p15:clr>
            <a:srgbClr val="E46962"/>
          </p15:clr>
        </p15:guide>
        <p15:guide id="2" pos="202">
          <p15:clr>
            <a:srgbClr val="E46962"/>
          </p15:clr>
        </p15:guide>
        <p15:guide id="3" pos="5556">
          <p15:clr>
            <a:srgbClr val="E46962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 type="secHead">
  <p:cSld name="SECTION_HEADER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"/>
          <p:cNvSpPr/>
          <p:nvPr/>
        </p:nvSpPr>
        <p:spPr>
          <a:xfrm>
            <a:off x="0" y="1370900"/>
            <a:ext cx="45696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2" name="Google Shape;242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3" name="Google Shape;243;p22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4" name="Google Shape;244;p22"/>
          <p:cNvSpPr txBox="1"/>
          <p:nvPr>
            <p:ph idx="2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5" name="Google Shape;245;p22"/>
          <p:cNvSpPr/>
          <p:nvPr/>
        </p:nvSpPr>
        <p:spPr>
          <a:xfrm>
            <a:off x="4574400" y="1370900"/>
            <a:ext cx="45696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6" name="Google Shape;246;p22"/>
          <p:cNvSpPr txBox="1"/>
          <p:nvPr>
            <p:ph idx="3" type="subTitle"/>
          </p:nvPr>
        </p:nvSpPr>
        <p:spPr>
          <a:xfrm>
            <a:off x="50265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47" name="Google Shape;247;p22"/>
          <p:cNvSpPr txBox="1"/>
          <p:nvPr>
            <p:ph idx="4" type="body"/>
          </p:nvPr>
        </p:nvSpPr>
        <p:spPr>
          <a:xfrm>
            <a:off x="50265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8" name="Google Shape;248;p22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SECTION_HEADER_3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/>
          <p:nvPr/>
        </p:nvSpPr>
        <p:spPr>
          <a:xfrm>
            <a:off x="0" y="1370900"/>
            <a:ext cx="4569600" cy="1870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1" name="Google Shape;251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23"/>
          <p:cNvSpPr/>
          <p:nvPr/>
        </p:nvSpPr>
        <p:spPr>
          <a:xfrm>
            <a:off x="4569600" y="1370900"/>
            <a:ext cx="4574400" cy="187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3" name="Google Shape;253;p23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54" name="Google Shape;254;p23"/>
          <p:cNvSpPr/>
          <p:nvPr/>
        </p:nvSpPr>
        <p:spPr>
          <a:xfrm>
            <a:off x="0" y="3241100"/>
            <a:ext cx="4569600" cy="1902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5" name="Google Shape;255;p23"/>
          <p:cNvSpPr txBox="1"/>
          <p:nvPr>
            <p:ph idx="1" type="subTitle"/>
          </p:nvPr>
        </p:nvSpPr>
        <p:spPr>
          <a:xfrm>
            <a:off x="452100" y="353060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6" name="Google Shape;256;p23"/>
          <p:cNvSpPr txBox="1"/>
          <p:nvPr>
            <p:ph idx="2" type="body"/>
          </p:nvPr>
        </p:nvSpPr>
        <p:spPr>
          <a:xfrm>
            <a:off x="452100" y="415380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7" name="Google Shape;257;p23"/>
          <p:cNvSpPr/>
          <p:nvPr/>
        </p:nvSpPr>
        <p:spPr>
          <a:xfrm>
            <a:off x="4569600" y="3241100"/>
            <a:ext cx="4574400" cy="19023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8" name="Google Shape;258;p23"/>
          <p:cNvSpPr txBox="1"/>
          <p:nvPr>
            <p:ph idx="3" type="subTitle"/>
          </p:nvPr>
        </p:nvSpPr>
        <p:spPr>
          <a:xfrm>
            <a:off x="452100" y="15404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59" name="Google Shape;259;p23"/>
          <p:cNvSpPr txBox="1"/>
          <p:nvPr>
            <p:ph idx="4" type="body"/>
          </p:nvPr>
        </p:nvSpPr>
        <p:spPr>
          <a:xfrm>
            <a:off x="452100" y="21636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0" name="Google Shape;260;p23"/>
          <p:cNvSpPr txBox="1"/>
          <p:nvPr>
            <p:ph idx="5" type="subTitle"/>
          </p:nvPr>
        </p:nvSpPr>
        <p:spPr>
          <a:xfrm>
            <a:off x="4979100" y="15404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1" name="Google Shape;261;p23"/>
          <p:cNvSpPr txBox="1"/>
          <p:nvPr>
            <p:ph idx="6" type="body"/>
          </p:nvPr>
        </p:nvSpPr>
        <p:spPr>
          <a:xfrm>
            <a:off x="4979100" y="21636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62" name="Google Shape;262;p23"/>
          <p:cNvSpPr txBox="1"/>
          <p:nvPr>
            <p:ph idx="7" type="subTitle"/>
          </p:nvPr>
        </p:nvSpPr>
        <p:spPr>
          <a:xfrm>
            <a:off x="4979100" y="3459750"/>
            <a:ext cx="3755400" cy="48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63" name="Google Shape;263;p23"/>
          <p:cNvSpPr txBox="1"/>
          <p:nvPr>
            <p:ph idx="8" type="body"/>
          </p:nvPr>
        </p:nvSpPr>
        <p:spPr>
          <a:xfrm>
            <a:off x="4979100" y="4082950"/>
            <a:ext cx="37554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SECTION_HEADER_2"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4"/>
          <p:cNvSpPr/>
          <p:nvPr/>
        </p:nvSpPr>
        <p:spPr>
          <a:xfrm>
            <a:off x="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6" name="Google Shape;26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67" name="Google Shape;267;p24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68" name="Google Shape;268;p24"/>
          <p:cNvSpPr/>
          <p:nvPr/>
        </p:nvSpPr>
        <p:spPr>
          <a:xfrm>
            <a:off x="3048000" y="1370900"/>
            <a:ext cx="3048000" cy="3772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9" name="Google Shape;269;p24"/>
          <p:cNvSpPr/>
          <p:nvPr/>
        </p:nvSpPr>
        <p:spPr>
          <a:xfrm>
            <a:off x="6096000" y="1370900"/>
            <a:ext cx="30480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0" name="Google Shape;270;p24"/>
          <p:cNvSpPr txBox="1"/>
          <p:nvPr>
            <p:ph idx="1" type="subTitle"/>
          </p:nvPr>
        </p:nvSpPr>
        <p:spPr>
          <a:xfrm>
            <a:off x="338225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1" name="Google Shape;271;p24"/>
          <p:cNvSpPr txBox="1"/>
          <p:nvPr>
            <p:ph idx="2" type="body"/>
          </p:nvPr>
        </p:nvSpPr>
        <p:spPr>
          <a:xfrm>
            <a:off x="338225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2" name="Google Shape;272;p24"/>
          <p:cNvSpPr txBox="1"/>
          <p:nvPr>
            <p:ph idx="3" type="subTitle"/>
          </p:nvPr>
        </p:nvSpPr>
        <p:spPr>
          <a:xfrm>
            <a:off x="3411300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3" name="Google Shape;273;p24"/>
          <p:cNvSpPr txBox="1"/>
          <p:nvPr>
            <p:ph idx="4" type="body"/>
          </p:nvPr>
        </p:nvSpPr>
        <p:spPr>
          <a:xfrm>
            <a:off x="3411300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4" name="Google Shape;274;p24"/>
          <p:cNvSpPr txBox="1"/>
          <p:nvPr>
            <p:ph idx="5" type="subTitle"/>
          </p:nvPr>
        </p:nvSpPr>
        <p:spPr>
          <a:xfrm>
            <a:off x="6484375" y="1677650"/>
            <a:ext cx="2321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75" name="Google Shape;275;p24"/>
          <p:cNvSpPr txBox="1"/>
          <p:nvPr>
            <p:ph idx="6" type="body"/>
          </p:nvPr>
        </p:nvSpPr>
        <p:spPr>
          <a:xfrm>
            <a:off x="6484375" y="2505325"/>
            <a:ext cx="2321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, body and image">
  <p:cSld name="SECTION_HEADER_1"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"/>
          <p:cNvSpPr/>
          <p:nvPr/>
        </p:nvSpPr>
        <p:spPr>
          <a:xfrm>
            <a:off x="0" y="1374200"/>
            <a:ext cx="4569600" cy="3769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8" name="Google Shape;278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79" name="Google Shape;279;p25"/>
          <p:cNvSpPr/>
          <p:nvPr>
            <p:ph idx="2" type="pic"/>
          </p:nvPr>
        </p:nvSpPr>
        <p:spPr>
          <a:xfrm>
            <a:off x="4569600" y="1374200"/>
            <a:ext cx="4574400" cy="3769200"/>
          </a:xfrm>
          <a:prstGeom prst="rect">
            <a:avLst/>
          </a:prstGeom>
          <a:noFill/>
          <a:ln>
            <a:noFill/>
          </a:ln>
        </p:spPr>
      </p:sp>
      <p:sp>
        <p:nvSpPr>
          <p:cNvPr id="280" name="Google Shape;280;p25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281" name="Google Shape;281;p25"/>
          <p:cNvSpPr txBox="1"/>
          <p:nvPr>
            <p:ph idx="1" type="body"/>
          </p:nvPr>
        </p:nvSpPr>
        <p:spPr>
          <a:xfrm>
            <a:off x="452100" y="1869650"/>
            <a:ext cx="3755400" cy="27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2" name="Google Shape;282;p25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SECTION_HEADER_1_1"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5" name="Google Shape;285;p26"/>
          <p:cNvSpPr/>
          <p:nvPr>
            <p:ph idx="2" type="pic"/>
          </p:nvPr>
        </p:nvSpPr>
        <p:spPr>
          <a:xfrm>
            <a:off x="0" y="1374200"/>
            <a:ext cx="9144000" cy="3791400"/>
          </a:xfrm>
          <a:prstGeom prst="rect">
            <a:avLst/>
          </a:prstGeom>
          <a:noFill/>
          <a:ln>
            <a:noFill/>
          </a:ln>
        </p:spPr>
      </p:sp>
      <p:sp>
        <p:nvSpPr>
          <p:cNvPr id="286" name="Google Shape;286;p26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subtitle, body and image " type="tx">
  <p:cSld name="TITLE_AND_BODY"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89" name="Google Shape;289;p27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0" name="Google Shape;290;p27"/>
          <p:cNvSpPr txBox="1"/>
          <p:nvPr>
            <p:ph idx="1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291" name="Google Shape;291;p27"/>
          <p:cNvSpPr txBox="1"/>
          <p:nvPr>
            <p:ph idx="2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292" name="Google Shape;292;p27"/>
          <p:cNvSpPr txBox="1"/>
          <p:nvPr>
            <p:ph idx="3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3" name="Google Shape;293;p27"/>
          <p:cNvSpPr/>
          <p:nvPr>
            <p:ph idx="4" type="pic"/>
          </p:nvPr>
        </p:nvSpPr>
        <p:spPr>
          <a:xfrm>
            <a:off x="4907150" y="0"/>
            <a:ext cx="4236900" cy="5153400"/>
          </a:xfrm>
          <a:prstGeom prst="rect">
            <a:avLst/>
          </a:prstGeom>
          <a:noFill/>
          <a:ln>
            <a:noFill/>
          </a:ln>
        </p:spPr>
      </p:sp>
      <p:sp>
        <p:nvSpPr>
          <p:cNvPr id="294" name="Google Shape;294;p27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one column text">
  <p:cSld name="TITLE_AND_BODY_1"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97" name="Google Shape;297;p28"/>
          <p:cNvSpPr/>
          <p:nvPr/>
        </p:nvSpPr>
        <p:spPr>
          <a:xfrm>
            <a:off x="0" y="1370900"/>
            <a:ext cx="4907100" cy="3772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8" name="Google Shape;298;p28"/>
          <p:cNvSpPr/>
          <p:nvPr/>
        </p:nvSpPr>
        <p:spPr>
          <a:xfrm>
            <a:off x="4909625" y="-100"/>
            <a:ext cx="4234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9" name="Google Shape;299;p28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2pPr>
            <a:lvl3pPr lvl="2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3pPr>
            <a:lvl4pPr lvl="3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4pPr>
            <a:lvl5pPr lvl="4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5pPr>
            <a:lvl6pPr lvl="5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6pPr>
            <a:lvl7pPr lvl="6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7pPr>
            <a:lvl8pPr lvl="7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8pPr>
            <a:lvl9pPr lvl="8">
              <a:spcBef>
                <a:spcPts val="0"/>
              </a:spcBef>
              <a:spcAft>
                <a:spcPts val="0"/>
              </a:spcAft>
              <a:buSzPts val="1200"/>
              <a:buNone/>
              <a:defRPr sz="1200"/>
            </a:lvl9pPr>
          </a:lstStyle>
          <a:p/>
        </p:txBody>
      </p:sp>
      <p:sp>
        <p:nvSpPr>
          <p:cNvPr id="300" name="Google Shape;300;p28"/>
          <p:cNvSpPr txBox="1"/>
          <p:nvPr>
            <p:ph idx="2" type="body"/>
          </p:nvPr>
        </p:nvSpPr>
        <p:spPr>
          <a:xfrm>
            <a:off x="452100" y="250532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1" name="Google Shape;301;p28"/>
          <p:cNvSpPr txBox="1"/>
          <p:nvPr>
            <p:ph idx="3" type="body"/>
          </p:nvPr>
        </p:nvSpPr>
        <p:spPr>
          <a:xfrm>
            <a:off x="43356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302" name="Google Shape;302;p28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twoColTx">
  <p:cSld name="TITLE_AND_TWO_COLUMNS"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05" name="Google Shape;305;p29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306" name="Google Shape;306;p29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07" name="Google Shape;307;p29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8" name="Google Shape;308;p29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9" name="Google Shape;309;p29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0" name="Google Shape;310;p29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1" name="Google Shape;311;p29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29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29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4" name="Google Shape;314;p29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5" name="Google Shape;315;p29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6" name="Google Shape;316;p29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7" name="Google Shape;317;p29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29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19" name="Google Shape;319;p29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29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1" name="Google Shape;321;p29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2" name="Google Shape;322;p29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3" name="Google Shape;323;p29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4" name="Google Shape;324;p29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5" name="Google Shape;325;p29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6" name="Google Shape;326;p29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7" name="Google Shape;327;p29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28" name="Google Shape;328;p29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9" name="Google Shape;329;p29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29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1" name="Google Shape;331;p29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2" name="Google Shape;332;p29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29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4" name="Google Shape;334;p29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5" name="Google Shape;335;p29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6" name="Google Shape;336;p29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7" name="Google Shape;337;p29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38" name="Google Shape;338;p29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29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29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1" name="Google Shape;341;p29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2" name="Google Shape;342;p29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3" name="Google Shape;343;p29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4" name="Google Shape;344;p29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29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6" name="Google Shape;346;p29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29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48" name="Google Shape;348;p29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29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0" name="Google Shape;350;p29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1" name="Google Shape;351;p29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2" name="Google Shape;352;p29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3" name="Google Shape;353;p29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29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5" name="Google Shape;355;p29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6" name="Google Shape;356;p29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57" name="Google Shape;357;p29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8" name="Google Shape;358;p29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TITLE_AND_TWO_COLUMNS_1"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361" name="Google Shape;361;p30"/>
          <p:cNvGrpSpPr/>
          <p:nvPr/>
        </p:nvGrpSpPr>
        <p:grpSpPr>
          <a:xfrm>
            <a:off x="-300" y="-104"/>
            <a:ext cx="9144304" cy="5143511"/>
            <a:chOff x="-300" y="-104"/>
            <a:chExt cx="9144304" cy="5143511"/>
          </a:xfrm>
        </p:grpSpPr>
        <p:sp>
          <p:nvSpPr>
            <p:cNvPr id="362" name="Google Shape;362;p30"/>
            <p:cNvSpPr/>
            <p:nvPr/>
          </p:nvSpPr>
          <p:spPr>
            <a:xfrm>
              <a:off x="0" y="463580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3" name="Google Shape;363;p30"/>
            <p:cNvSpPr/>
            <p:nvPr/>
          </p:nvSpPr>
          <p:spPr>
            <a:xfrm rot="-5400000">
              <a:off x="15235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30"/>
            <p:cNvSpPr/>
            <p:nvPr/>
          </p:nvSpPr>
          <p:spPr>
            <a:xfrm rot="-5400000">
              <a:off x="5074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5" name="Google Shape;365;p30"/>
            <p:cNvSpPr/>
            <p:nvPr/>
          </p:nvSpPr>
          <p:spPr>
            <a:xfrm rot="-5400000">
              <a:off x="10155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6" name="Google Shape;366;p30"/>
            <p:cNvSpPr/>
            <p:nvPr/>
          </p:nvSpPr>
          <p:spPr>
            <a:xfrm rot="-5400000">
              <a:off x="2031603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67" name="Google Shape;367;p30"/>
            <p:cNvSpPr/>
            <p:nvPr/>
          </p:nvSpPr>
          <p:spPr>
            <a:xfrm rot="-5400000">
              <a:off x="35557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8" name="Google Shape;368;p30"/>
            <p:cNvSpPr/>
            <p:nvPr/>
          </p:nvSpPr>
          <p:spPr>
            <a:xfrm rot="-5400000">
              <a:off x="2539653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9" name="Google Shape;369;p30"/>
            <p:cNvSpPr/>
            <p:nvPr/>
          </p:nvSpPr>
          <p:spPr>
            <a:xfrm rot="-5400000">
              <a:off x="30477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0" name="Google Shape;370;p30"/>
            <p:cNvSpPr/>
            <p:nvPr/>
          </p:nvSpPr>
          <p:spPr>
            <a:xfrm rot="-5400000">
              <a:off x="40638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1" name="Google Shape;371;p30"/>
            <p:cNvSpPr/>
            <p:nvPr/>
          </p:nvSpPr>
          <p:spPr>
            <a:xfrm rot="-5400000">
              <a:off x="45718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30"/>
            <p:cNvSpPr/>
            <p:nvPr/>
          </p:nvSpPr>
          <p:spPr>
            <a:xfrm rot="-5400000">
              <a:off x="50799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3" name="Google Shape;373;p30"/>
            <p:cNvSpPr/>
            <p:nvPr/>
          </p:nvSpPr>
          <p:spPr>
            <a:xfrm rot="-5400000">
              <a:off x="55879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30"/>
            <p:cNvSpPr/>
            <p:nvPr/>
          </p:nvSpPr>
          <p:spPr>
            <a:xfrm rot="-5400000">
              <a:off x="60960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5" name="Google Shape;375;p30"/>
            <p:cNvSpPr/>
            <p:nvPr/>
          </p:nvSpPr>
          <p:spPr>
            <a:xfrm rot="-5400000">
              <a:off x="66040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6" name="Google Shape;376;p30"/>
            <p:cNvSpPr/>
            <p:nvPr/>
          </p:nvSpPr>
          <p:spPr>
            <a:xfrm rot="-5400000">
              <a:off x="71121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7" name="Google Shape;377;p30"/>
            <p:cNvSpPr/>
            <p:nvPr/>
          </p:nvSpPr>
          <p:spPr>
            <a:xfrm rot="-5400000">
              <a:off x="76201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0"/>
            <p:cNvSpPr/>
            <p:nvPr/>
          </p:nvSpPr>
          <p:spPr>
            <a:xfrm rot="-5400000">
              <a:off x="8128204" y="4635496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79" name="Google Shape;379;p30"/>
            <p:cNvSpPr/>
            <p:nvPr/>
          </p:nvSpPr>
          <p:spPr>
            <a:xfrm rot="-5400000">
              <a:off x="8636254" y="4635496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30"/>
            <p:cNvSpPr/>
            <p:nvPr/>
          </p:nvSpPr>
          <p:spPr>
            <a:xfrm>
              <a:off x="-300" y="103015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30"/>
            <p:cNvSpPr/>
            <p:nvPr/>
          </p:nvSpPr>
          <p:spPr>
            <a:xfrm>
              <a:off x="-300" y="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2" name="Google Shape;382;p30"/>
            <p:cNvSpPr/>
            <p:nvPr/>
          </p:nvSpPr>
          <p:spPr>
            <a:xfrm>
              <a:off x="-300" y="504275"/>
              <a:ext cx="507900" cy="525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3" name="Google Shape;383;p30"/>
            <p:cNvSpPr/>
            <p:nvPr/>
          </p:nvSpPr>
          <p:spPr>
            <a:xfrm>
              <a:off x="-300" y="154522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4" name="Google Shape;384;p30"/>
            <p:cNvSpPr/>
            <p:nvPr/>
          </p:nvSpPr>
          <p:spPr>
            <a:xfrm>
              <a:off x="-300" y="3090456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30"/>
            <p:cNvSpPr/>
            <p:nvPr/>
          </p:nvSpPr>
          <p:spPr>
            <a:xfrm>
              <a:off x="-300" y="2060304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30"/>
            <p:cNvSpPr/>
            <p:nvPr/>
          </p:nvSpPr>
          <p:spPr>
            <a:xfrm>
              <a:off x="-300" y="2575380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7" name="Google Shape;387;p30"/>
            <p:cNvSpPr/>
            <p:nvPr/>
          </p:nvSpPr>
          <p:spPr>
            <a:xfrm>
              <a:off x="-300" y="360553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88" name="Google Shape;388;p30"/>
            <p:cNvSpPr/>
            <p:nvPr/>
          </p:nvSpPr>
          <p:spPr>
            <a:xfrm>
              <a:off x="-300" y="412060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30"/>
            <p:cNvSpPr/>
            <p:nvPr/>
          </p:nvSpPr>
          <p:spPr>
            <a:xfrm>
              <a:off x="507600" y="57"/>
              <a:ext cx="507300" cy="5076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0" name="Google Shape;390;p30"/>
            <p:cNvSpPr/>
            <p:nvPr/>
          </p:nvSpPr>
          <p:spPr>
            <a:xfrm rot="-5400000">
              <a:off x="20311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1" name="Google Shape;391;p30"/>
            <p:cNvSpPr/>
            <p:nvPr/>
          </p:nvSpPr>
          <p:spPr>
            <a:xfrm rot="-5400000">
              <a:off x="10150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2" name="Google Shape;392;p30"/>
            <p:cNvSpPr/>
            <p:nvPr/>
          </p:nvSpPr>
          <p:spPr>
            <a:xfrm rot="-5400000">
              <a:off x="15231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3" name="Google Shape;393;p30"/>
            <p:cNvSpPr/>
            <p:nvPr/>
          </p:nvSpPr>
          <p:spPr>
            <a:xfrm rot="-5400000">
              <a:off x="2539203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4" name="Google Shape;394;p30"/>
            <p:cNvSpPr/>
            <p:nvPr/>
          </p:nvSpPr>
          <p:spPr>
            <a:xfrm rot="-5400000">
              <a:off x="40633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30"/>
            <p:cNvSpPr/>
            <p:nvPr/>
          </p:nvSpPr>
          <p:spPr>
            <a:xfrm rot="-5400000">
              <a:off x="3047253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6" name="Google Shape;396;p30"/>
            <p:cNvSpPr/>
            <p:nvPr/>
          </p:nvSpPr>
          <p:spPr>
            <a:xfrm rot="-5400000">
              <a:off x="35553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7" name="Google Shape;397;p30"/>
            <p:cNvSpPr/>
            <p:nvPr/>
          </p:nvSpPr>
          <p:spPr>
            <a:xfrm rot="-5400000">
              <a:off x="45714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398" name="Google Shape;398;p30"/>
            <p:cNvSpPr/>
            <p:nvPr/>
          </p:nvSpPr>
          <p:spPr>
            <a:xfrm rot="-5400000">
              <a:off x="50794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30"/>
            <p:cNvSpPr/>
            <p:nvPr/>
          </p:nvSpPr>
          <p:spPr>
            <a:xfrm rot="-5400000">
              <a:off x="55875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0" name="Google Shape;400;p30"/>
            <p:cNvSpPr/>
            <p:nvPr/>
          </p:nvSpPr>
          <p:spPr>
            <a:xfrm rot="-5400000">
              <a:off x="60955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1" name="Google Shape;401;p30"/>
            <p:cNvSpPr/>
            <p:nvPr/>
          </p:nvSpPr>
          <p:spPr>
            <a:xfrm rot="-5400000">
              <a:off x="66036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2" name="Google Shape;402;p30"/>
            <p:cNvSpPr/>
            <p:nvPr/>
          </p:nvSpPr>
          <p:spPr>
            <a:xfrm rot="-5400000">
              <a:off x="71116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30"/>
            <p:cNvSpPr/>
            <p:nvPr/>
          </p:nvSpPr>
          <p:spPr>
            <a:xfrm rot="-5400000">
              <a:off x="7619704" y="-254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4" name="Google Shape;404;p30"/>
            <p:cNvSpPr/>
            <p:nvPr/>
          </p:nvSpPr>
          <p:spPr>
            <a:xfrm rot="-5400000">
              <a:off x="8127754" y="-254"/>
              <a:ext cx="507600" cy="507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30"/>
            <p:cNvSpPr/>
            <p:nvPr/>
          </p:nvSpPr>
          <p:spPr>
            <a:xfrm rot="-5400000">
              <a:off x="8635804" y="-238"/>
              <a:ext cx="507600" cy="5079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6" name="Google Shape;406;p30"/>
            <p:cNvSpPr/>
            <p:nvPr/>
          </p:nvSpPr>
          <p:spPr>
            <a:xfrm rot="10800000">
              <a:off x="8636100" y="3605532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7" name="Google Shape;407;p30"/>
            <p:cNvSpPr/>
            <p:nvPr/>
          </p:nvSpPr>
          <p:spPr>
            <a:xfrm rot="10800000">
              <a:off x="8636100" y="4120608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8" name="Google Shape;408;p30"/>
            <p:cNvSpPr/>
            <p:nvPr/>
          </p:nvSpPr>
          <p:spPr>
            <a:xfrm rot="10800000">
              <a:off x="8636100" y="3090456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09" name="Google Shape;409;p30"/>
            <p:cNvSpPr/>
            <p:nvPr/>
          </p:nvSpPr>
          <p:spPr>
            <a:xfrm rot="10800000">
              <a:off x="8636100" y="1545228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0" name="Google Shape;410;p30"/>
            <p:cNvSpPr/>
            <p:nvPr/>
          </p:nvSpPr>
          <p:spPr>
            <a:xfrm rot="10800000">
              <a:off x="8636100" y="2575380"/>
              <a:ext cx="507900" cy="5151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30"/>
            <p:cNvSpPr/>
            <p:nvPr/>
          </p:nvSpPr>
          <p:spPr>
            <a:xfrm rot="10800000">
              <a:off x="8636100" y="2060304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2" name="Google Shape;412;p30"/>
            <p:cNvSpPr/>
            <p:nvPr/>
          </p:nvSpPr>
          <p:spPr>
            <a:xfrm rot="10800000">
              <a:off x="8636100" y="1030152"/>
              <a:ext cx="507900" cy="515100"/>
            </a:xfrm>
            <a:prstGeom prst="rect">
              <a:avLst/>
            </a:prstGeom>
            <a:solidFill>
              <a:schemeClr val="accent2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413" name="Google Shape;413;p30"/>
            <p:cNvSpPr/>
            <p:nvPr/>
          </p:nvSpPr>
          <p:spPr>
            <a:xfrm rot="10800000">
              <a:off x="8636100" y="504275"/>
              <a:ext cx="507900" cy="525900"/>
            </a:xfrm>
            <a:prstGeom prst="rect">
              <a:avLst/>
            </a:prstGeom>
            <a:solidFill>
              <a:schemeClr val="accent1"/>
            </a:solidFill>
            <a:ln cap="flat" cmpd="sng" w="19050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4" name="Google Shape;414;p30"/>
          <p:cNvSpPr txBox="1"/>
          <p:nvPr>
            <p:ph type="title"/>
          </p:nvPr>
        </p:nvSpPr>
        <p:spPr>
          <a:xfrm>
            <a:off x="1319000" y="94220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5" name="Google Shape;415;p30"/>
          <p:cNvSpPr txBox="1"/>
          <p:nvPr>
            <p:ph idx="1" type="body"/>
          </p:nvPr>
        </p:nvSpPr>
        <p:spPr>
          <a:xfrm>
            <a:off x="885050" y="2505325"/>
            <a:ext cx="7528800" cy="172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1">
  <p:cSld name="TITLE_ONLY_3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18" name="Google Shape;418;p31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19" name="Google Shape;419;p31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0" name="Google Shape;420;p31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1" name="Google Shape;421;p31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2" name="Google Shape;422;p31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23" name="Google Shape;423;p31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_ONLY_3_1"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26" name="Google Shape;426;p32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27" name="Google Shape;427;p32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8" name="Google Shape;428;p32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29" name="Google Shape;429;p32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0" name="Google Shape;430;p32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31" name="Google Shape;431;p32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32" name="Google Shape;432;p32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ONLY_3_1_1"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35" name="Google Shape;435;p33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36" name="Google Shape;436;p33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7" name="Google Shape;437;p33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8" name="Google Shape;438;p33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39" name="Google Shape;439;p33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40" name="Google Shape;440;p33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41" name="Google Shape;441;p33"/>
          <p:cNvSpPr txBox="1"/>
          <p:nvPr>
            <p:ph idx="1" type="body"/>
          </p:nvPr>
        </p:nvSpPr>
        <p:spPr>
          <a:xfrm>
            <a:off x="5999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42" name="Google Shape;442;p33"/>
          <p:cNvSpPr txBox="1"/>
          <p:nvPr>
            <p:ph idx="2" type="body"/>
          </p:nvPr>
        </p:nvSpPr>
        <p:spPr>
          <a:xfrm>
            <a:off x="4853300" y="1492675"/>
            <a:ext cx="3755400" cy="215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TITLE_ONLY_2"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45" name="Google Shape;445;p34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46" name="Google Shape;446;p34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7" name="Google Shape;447;p34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8" name="Google Shape;448;p34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49" name="Google Shape;449;p34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TITLE_ONLY_2_1"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5"/>
          <p:cNvSpPr/>
          <p:nvPr>
            <p:ph idx="2" type="pic"/>
          </p:nvPr>
        </p:nvSpPr>
        <p:spPr>
          <a:xfrm>
            <a:off x="86925" y="86600"/>
            <a:ext cx="8970600" cy="4970100"/>
          </a:xfrm>
          <a:prstGeom prst="rect">
            <a:avLst/>
          </a:prstGeom>
          <a:noFill/>
          <a:ln>
            <a:noFill/>
          </a:ln>
        </p:spPr>
      </p:sp>
      <p:sp>
        <p:nvSpPr>
          <p:cNvPr id="452" name="Google Shape;45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53" name="Google Shape;453;p35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54" name="Google Shape;454;p35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5" name="Google Shape;455;p35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6" name="Google Shape;456;p35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57" name="Google Shape;457;p35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ONLY_2_1_1"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9" name="Google Shape;459;p36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60" name="Google Shape;460;p36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1" name="Google Shape;461;p36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2" name="Google Shape;462;p36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63" name="Google Shape;463;p36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64" name="Google Shape;464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65" name="Google Shape;465;p36"/>
          <p:cNvSpPr/>
          <p:nvPr/>
        </p:nvSpPr>
        <p:spPr>
          <a:xfrm>
            <a:off x="93700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6" name="Google Shape;466;p36"/>
          <p:cNvSpPr/>
          <p:nvPr/>
        </p:nvSpPr>
        <p:spPr>
          <a:xfrm>
            <a:off x="3085137" y="1076175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7" name="Google Shape;467;p36"/>
          <p:cNvSpPr/>
          <p:nvPr/>
        </p:nvSpPr>
        <p:spPr>
          <a:xfrm>
            <a:off x="6076575" y="1076175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8" name="Google Shape;468;p36"/>
          <p:cNvSpPr/>
          <p:nvPr/>
        </p:nvSpPr>
        <p:spPr>
          <a:xfrm>
            <a:off x="93700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69" name="Google Shape;469;p36"/>
          <p:cNvSpPr/>
          <p:nvPr/>
        </p:nvSpPr>
        <p:spPr>
          <a:xfrm>
            <a:off x="3085137" y="2403242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0" name="Google Shape;470;p36"/>
          <p:cNvSpPr/>
          <p:nvPr/>
        </p:nvSpPr>
        <p:spPr>
          <a:xfrm>
            <a:off x="6076575" y="2403242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1" name="Google Shape;471;p36"/>
          <p:cNvSpPr/>
          <p:nvPr/>
        </p:nvSpPr>
        <p:spPr>
          <a:xfrm>
            <a:off x="93700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2" name="Google Shape;472;p36"/>
          <p:cNvSpPr/>
          <p:nvPr/>
        </p:nvSpPr>
        <p:spPr>
          <a:xfrm>
            <a:off x="3085137" y="3729768"/>
            <a:ext cx="2991600" cy="132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3" name="Google Shape;473;p36"/>
          <p:cNvSpPr/>
          <p:nvPr/>
        </p:nvSpPr>
        <p:spPr>
          <a:xfrm>
            <a:off x="6076575" y="3729768"/>
            <a:ext cx="2991600" cy="1327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74" name="Google Shape;474;p36"/>
          <p:cNvSpPr txBox="1"/>
          <p:nvPr>
            <p:ph type="title"/>
          </p:nvPr>
        </p:nvSpPr>
        <p:spPr>
          <a:xfrm>
            <a:off x="408650" y="19395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  <p:sp>
        <p:nvSpPr>
          <p:cNvPr id="475" name="Google Shape;475;p36"/>
          <p:cNvSpPr/>
          <p:nvPr>
            <p:ph idx="2" type="pic"/>
          </p:nvPr>
        </p:nvSpPr>
        <p:spPr>
          <a:xfrm>
            <a:off x="205750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6" name="Google Shape;476;p36"/>
          <p:cNvSpPr/>
          <p:nvPr>
            <p:ph idx="3" type="pic"/>
          </p:nvPr>
        </p:nvSpPr>
        <p:spPr>
          <a:xfrm>
            <a:off x="32079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7" name="Google Shape;477;p36"/>
          <p:cNvSpPr/>
          <p:nvPr>
            <p:ph idx="4" type="pic"/>
          </p:nvPr>
        </p:nvSpPr>
        <p:spPr>
          <a:xfrm>
            <a:off x="6210188" y="117112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8" name="Google Shape;478;p36"/>
          <p:cNvSpPr/>
          <p:nvPr>
            <p:ph idx="5" type="pic"/>
          </p:nvPr>
        </p:nvSpPr>
        <p:spPr>
          <a:xfrm>
            <a:off x="205750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79" name="Google Shape;479;p36"/>
          <p:cNvSpPr/>
          <p:nvPr>
            <p:ph idx="6" type="pic"/>
          </p:nvPr>
        </p:nvSpPr>
        <p:spPr>
          <a:xfrm>
            <a:off x="32079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0" name="Google Shape;480;p36"/>
          <p:cNvSpPr/>
          <p:nvPr>
            <p:ph idx="7" type="pic"/>
          </p:nvPr>
        </p:nvSpPr>
        <p:spPr>
          <a:xfrm>
            <a:off x="6210188" y="2505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1" name="Google Shape;481;p36"/>
          <p:cNvSpPr/>
          <p:nvPr>
            <p:ph idx="8" type="pic"/>
          </p:nvPr>
        </p:nvSpPr>
        <p:spPr>
          <a:xfrm>
            <a:off x="205750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2" name="Google Shape;482;p36"/>
          <p:cNvSpPr/>
          <p:nvPr>
            <p:ph idx="9" type="pic"/>
          </p:nvPr>
        </p:nvSpPr>
        <p:spPr>
          <a:xfrm>
            <a:off x="32079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  <p:sp>
        <p:nvSpPr>
          <p:cNvPr id="483" name="Google Shape;483;p36"/>
          <p:cNvSpPr/>
          <p:nvPr>
            <p:ph idx="13" type="pic"/>
          </p:nvPr>
        </p:nvSpPr>
        <p:spPr>
          <a:xfrm>
            <a:off x="6210188" y="3840575"/>
            <a:ext cx="2745900" cy="11220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 2">
  <p:cSld name="TITLE_ONLY_1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486" name="Google Shape;486;p37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87" name="Google Shape;487;p37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88" name="Google Shape;488;p37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89" name="Google Shape;489;p37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0" name="Google Shape;490;p37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491" name="Google Shape;491;p37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_1_2"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8"/>
          <p:cNvSpPr/>
          <p:nvPr/>
        </p:nvSpPr>
        <p:spPr>
          <a:xfrm>
            <a:off x="332700" y="1182025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494" name="Google Shape;494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495" name="Google Shape;495;p38"/>
          <p:cNvSpPr txBox="1"/>
          <p:nvPr>
            <p:ph type="title"/>
          </p:nvPr>
        </p:nvSpPr>
        <p:spPr>
          <a:xfrm>
            <a:off x="265500" y="297100"/>
            <a:ext cx="8471100" cy="73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96" name="Google Shape;496;p38"/>
          <p:cNvSpPr txBox="1"/>
          <p:nvPr>
            <p:ph idx="1" type="subTitle"/>
          </p:nvPr>
        </p:nvSpPr>
        <p:spPr>
          <a:xfrm>
            <a:off x="464700" y="1297480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grpSp>
        <p:nvGrpSpPr>
          <p:cNvPr id="497" name="Google Shape;497;p38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498" name="Google Shape;498;p38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499" name="Google Shape;499;p38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0" name="Google Shape;500;p38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01" name="Google Shape;501;p38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02" name="Google Shape;502;p38"/>
          <p:cNvSpPr/>
          <p:nvPr/>
        </p:nvSpPr>
        <p:spPr>
          <a:xfrm>
            <a:off x="4572000" y="1182025"/>
            <a:ext cx="4239300" cy="12678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3" name="Google Shape;503;p38"/>
          <p:cNvSpPr txBox="1"/>
          <p:nvPr>
            <p:ph idx="2" type="subTitle"/>
          </p:nvPr>
        </p:nvSpPr>
        <p:spPr>
          <a:xfrm>
            <a:off x="4724550" y="1297480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4" name="Google Shape;504;p38"/>
          <p:cNvSpPr/>
          <p:nvPr/>
        </p:nvSpPr>
        <p:spPr>
          <a:xfrm>
            <a:off x="332700" y="2386993"/>
            <a:ext cx="4239300" cy="120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5" name="Google Shape;505;p38"/>
          <p:cNvSpPr txBox="1"/>
          <p:nvPr>
            <p:ph idx="3" type="subTitle"/>
          </p:nvPr>
        </p:nvSpPr>
        <p:spPr>
          <a:xfrm>
            <a:off x="464700" y="2502449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6" name="Google Shape;506;p38"/>
          <p:cNvSpPr/>
          <p:nvPr/>
        </p:nvSpPr>
        <p:spPr>
          <a:xfrm>
            <a:off x="4572000" y="2386993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7" name="Google Shape;507;p38"/>
          <p:cNvSpPr txBox="1"/>
          <p:nvPr>
            <p:ph idx="4" type="subTitle"/>
          </p:nvPr>
        </p:nvSpPr>
        <p:spPr>
          <a:xfrm>
            <a:off x="4704000" y="2502449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08" name="Google Shape;508;p38"/>
          <p:cNvSpPr/>
          <p:nvPr/>
        </p:nvSpPr>
        <p:spPr>
          <a:xfrm>
            <a:off x="332700" y="3591961"/>
            <a:ext cx="4239300" cy="12051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1"/>
                </a:solidFill>
                <a:latin typeface="Lexend Light"/>
                <a:ea typeface="Lexend Light"/>
                <a:cs typeface="Lexend Light"/>
                <a:sym typeface="Lexend Light"/>
              </a:rPr>
              <a:t>Lorem ipsum dolor sit amet, consectetur adipiscing elit. Nunc vitae ultricies tortor. Pellentesque rhoncus congue mauris, vitae pretium congue nibh rutrum eget.</a:t>
            </a:r>
            <a:endParaRPr sz="1200"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09" name="Google Shape;509;p38"/>
          <p:cNvSpPr txBox="1"/>
          <p:nvPr>
            <p:ph idx="5" type="subTitle"/>
          </p:nvPr>
        </p:nvSpPr>
        <p:spPr>
          <a:xfrm>
            <a:off x="464700" y="3707417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10" name="Google Shape;510;p38"/>
          <p:cNvSpPr/>
          <p:nvPr/>
        </p:nvSpPr>
        <p:spPr>
          <a:xfrm>
            <a:off x="4572000" y="3591961"/>
            <a:ext cx="4239300" cy="12051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11" name="Google Shape;511;p38"/>
          <p:cNvSpPr txBox="1"/>
          <p:nvPr>
            <p:ph idx="6" type="subTitle"/>
          </p:nvPr>
        </p:nvSpPr>
        <p:spPr>
          <a:xfrm>
            <a:off x="4724550" y="3707417"/>
            <a:ext cx="3934200" cy="974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TITLE_ONLY_1_1_1">
    <p:spTree>
      <p:nvGrpSpPr>
        <p:cNvPr id="512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514" name="Google Shape;514;p39"/>
          <p:cNvGrpSpPr/>
          <p:nvPr/>
        </p:nvGrpSpPr>
        <p:grpSpPr>
          <a:xfrm>
            <a:off x="0" y="-125"/>
            <a:ext cx="9144300" cy="5143500"/>
            <a:chOff x="0" y="-125"/>
            <a:chExt cx="9144300" cy="5143500"/>
          </a:xfrm>
        </p:grpSpPr>
        <p:sp>
          <p:nvSpPr>
            <p:cNvPr id="515" name="Google Shape;515;p39"/>
            <p:cNvSpPr/>
            <p:nvPr/>
          </p:nvSpPr>
          <p:spPr>
            <a:xfrm>
              <a:off x="0" y="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6" name="Google Shape;516;p39"/>
            <p:cNvSpPr/>
            <p:nvPr/>
          </p:nvSpPr>
          <p:spPr>
            <a:xfrm>
              <a:off x="0" y="5051800"/>
              <a:ext cx="91440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7" name="Google Shape;517;p39"/>
            <p:cNvSpPr/>
            <p:nvPr/>
          </p:nvSpPr>
          <p:spPr>
            <a:xfrm rot="-5400000">
              <a:off x="-25260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  <p:sp>
          <p:nvSpPr>
            <p:cNvPr id="518" name="Google Shape;518;p39"/>
            <p:cNvSpPr/>
            <p:nvPr/>
          </p:nvSpPr>
          <p:spPr>
            <a:xfrm rot="-5400000">
              <a:off x="6526800" y="2525875"/>
              <a:ext cx="5143500" cy="915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2"/>
                </a:solidFill>
              </a:endParaRPr>
            </a:p>
          </p:txBody>
        </p:sp>
      </p:grpSp>
      <p:sp>
        <p:nvSpPr>
          <p:cNvPr id="519" name="Google Shape;519;p39"/>
          <p:cNvSpPr txBox="1"/>
          <p:nvPr>
            <p:ph idx="1" type="body"/>
          </p:nvPr>
        </p:nvSpPr>
        <p:spPr>
          <a:xfrm>
            <a:off x="261775" y="4039275"/>
            <a:ext cx="5958300" cy="83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1">
  <p:cSld name="ONE_COLUMN_TEXT">
    <p:bg>
      <p:bgPr>
        <a:solidFill>
          <a:schemeClr val="dk2"/>
        </a:solidFill>
      </p:bgPr>
    </p:bg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22" name="Google Shape;522;p40"/>
          <p:cNvSpPr/>
          <p:nvPr/>
        </p:nvSpPr>
        <p:spPr>
          <a:xfrm>
            <a:off x="0" y="1765150"/>
            <a:ext cx="9144000" cy="3378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23" name="Google Shape;523;p40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24" name="Google Shape;524;p40"/>
          <p:cNvSpPr txBox="1"/>
          <p:nvPr>
            <p:ph idx="2" type="subTitle"/>
          </p:nvPr>
        </p:nvSpPr>
        <p:spPr>
          <a:xfrm>
            <a:off x="433550" y="2197100"/>
            <a:ext cx="7148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25" name="Google Shape;525;p40"/>
          <p:cNvSpPr txBox="1"/>
          <p:nvPr>
            <p:ph idx="3" type="body"/>
          </p:nvPr>
        </p:nvSpPr>
        <p:spPr>
          <a:xfrm>
            <a:off x="433550" y="2914750"/>
            <a:ext cx="7148400" cy="1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6" name="Google Shape;526;p40"/>
          <p:cNvSpPr txBox="1"/>
          <p:nvPr>
            <p:ph idx="4" type="body"/>
          </p:nvPr>
        </p:nvSpPr>
        <p:spPr>
          <a:xfrm>
            <a:off x="1181100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27" name="Google Shape;527;p40"/>
          <p:cNvSpPr/>
          <p:nvPr/>
        </p:nvSpPr>
        <p:spPr>
          <a:xfrm>
            <a:off x="537600" y="689575"/>
            <a:ext cx="537900" cy="10791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28" name="Google Shape;528;p40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xplanation 2">
  <p:cSld name="ONE_COLUMN_TEXT_1">
    <p:bg>
      <p:bgPr>
        <a:solidFill>
          <a:schemeClr val="dk2"/>
        </a:solidFill>
      </p:bgPr>
    </p:bg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41"/>
          <p:cNvSpPr/>
          <p:nvPr/>
        </p:nvSpPr>
        <p:spPr>
          <a:xfrm>
            <a:off x="0" y="1227375"/>
            <a:ext cx="9144000" cy="3916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1" name="Google Shape;531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32" name="Google Shape;532;p41"/>
          <p:cNvSpPr txBox="1"/>
          <p:nvPr>
            <p:ph idx="1" type="body"/>
          </p:nvPr>
        </p:nvSpPr>
        <p:spPr>
          <a:xfrm>
            <a:off x="433550" y="295600"/>
            <a:ext cx="1803300" cy="167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 sz="1400">
                <a:latin typeface="Lexend"/>
                <a:ea typeface="Lexend"/>
                <a:cs typeface="Lexend"/>
                <a:sym typeface="Lexend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●"/>
              <a:defRPr>
                <a:latin typeface="Lexend"/>
                <a:ea typeface="Lexend"/>
                <a:cs typeface="Lexend"/>
                <a:sym typeface="Lexend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○"/>
              <a:defRPr>
                <a:latin typeface="Lexend"/>
                <a:ea typeface="Lexend"/>
                <a:cs typeface="Lexend"/>
                <a:sym typeface="Lexend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Lexend"/>
              <a:buChar char="■"/>
              <a:defRPr>
                <a:latin typeface="Lexend"/>
                <a:ea typeface="Lexend"/>
                <a:cs typeface="Lexend"/>
                <a:sym typeface="Lexend"/>
              </a:defRPr>
            </a:lvl9pPr>
          </a:lstStyle>
          <a:p/>
        </p:txBody>
      </p:sp>
      <p:sp>
        <p:nvSpPr>
          <p:cNvPr id="533" name="Google Shape;533;p41"/>
          <p:cNvSpPr txBox="1"/>
          <p:nvPr>
            <p:ph idx="2" type="subTitle"/>
          </p:nvPr>
        </p:nvSpPr>
        <p:spPr>
          <a:xfrm>
            <a:off x="433550" y="1673375"/>
            <a:ext cx="4100400" cy="48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34" name="Google Shape;534;p41"/>
          <p:cNvSpPr txBox="1"/>
          <p:nvPr>
            <p:ph idx="3" type="body"/>
          </p:nvPr>
        </p:nvSpPr>
        <p:spPr>
          <a:xfrm>
            <a:off x="433550" y="2391025"/>
            <a:ext cx="3795600" cy="238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35" name="Google Shape;535;p41"/>
          <p:cNvSpPr txBox="1"/>
          <p:nvPr>
            <p:ph idx="4" type="body"/>
          </p:nvPr>
        </p:nvSpPr>
        <p:spPr>
          <a:xfrm>
            <a:off x="1181100" y="692750"/>
            <a:ext cx="6934200" cy="537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536" name="Google Shape;536;p41"/>
          <p:cNvSpPr/>
          <p:nvPr/>
        </p:nvSpPr>
        <p:spPr>
          <a:xfrm>
            <a:off x="537600" y="689575"/>
            <a:ext cx="537900" cy="5379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37" name="Google Shape;537;p41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Spline Sans"/>
              <a:buNone/>
              <a:defRPr b="1" sz="2400"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Spline Sans"/>
              <a:buNone/>
              <a:defRPr b="1"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MAIN_POINT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40" name="Google Shape;540;p42"/>
          <p:cNvSpPr txBox="1"/>
          <p:nvPr>
            <p:ph type="title"/>
          </p:nvPr>
        </p:nvSpPr>
        <p:spPr>
          <a:xfrm>
            <a:off x="408650" y="463000"/>
            <a:ext cx="4419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section title and description">
  <p:cSld name="SECTION_TITLE_AND_DESCRIPTION"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43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544" name="Google Shape;544;p4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545" name="Google Shape;545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slideLayout" Target="../slideLayouts/slideLayout39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29" Type="http://schemas.openxmlformats.org/officeDocument/2006/relationships/slideLayout" Target="../slideLayouts/slideLayout40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31" Type="http://schemas.openxmlformats.org/officeDocument/2006/relationships/theme" Target="../theme/theme2.xml"/><Relationship Id="rId30" Type="http://schemas.openxmlformats.org/officeDocument/2006/relationships/slideLayout" Target="../slideLayouts/slideLayout41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Spline Sans"/>
              <a:buNone/>
              <a:defRPr b="1" sz="40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311700" y="2221525"/>
            <a:ext cx="8520600" cy="2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Lexend Light"/>
              <a:buChar char="●"/>
              <a:defRPr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●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○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Lexend Light"/>
              <a:buChar char="■"/>
              <a:defRPr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exend"/>
                <a:ea typeface="Lexend"/>
                <a:cs typeface="Lexend"/>
                <a:sym typeface="Lexen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  <p:sldLayoutId id="2147483686" r:id="rId28"/>
    <p:sldLayoutId id="2147483687" r:id="rId29"/>
    <p:sldLayoutId id="2147483688" r:id="rId30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4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4400"/>
              <a:t>Engagement Session #5</a:t>
            </a:r>
            <a:endParaRPr sz="44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4" name="Shape 5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" name="Google Shape;555;p45"/>
          <p:cNvSpPr txBox="1"/>
          <p:nvPr>
            <p:ph idx="1" type="subTitle"/>
          </p:nvPr>
        </p:nvSpPr>
        <p:spPr>
          <a:xfrm>
            <a:off x="45210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line Sans"/>
              <a:buChar char="●"/>
            </a:pPr>
            <a:r>
              <a:rPr lang="en">
                <a:latin typeface="Spline Sans"/>
                <a:ea typeface="Spline Sans"/>
                <a:cs typeface="Spline Sans"/>
                <a:sym typeface="Spline Sans"/>
              </a:rPr>
              <a:t>Learn about potential research methods relevant to your team’s issue areas</a:t>
            </a:r>
            <a:endParaRPr sz="2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6" name="Google Shape;556;p45"/>
          <p:cNvSpPr txBox="1"/>
          <p:nvPr>
            <p:ph type="title"/>
          </p:nvPr>
        </p:nvSpPr>
        <p:spPr>
          <a:xfrm>
            <a:off x="408650" y="463000"/>
            <a:ext cx="83319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Objectives</a:t>
            </a:r>
            <a:endParaRPr/>
          </a:p>
        </p:txBody>
      </p:sp>
      <p:sp>
        <p:nvSpPr>
          <p:cNvPr id="557" name="Google Shape;557;p45"/>
          <p:cNvSpPr txBox="1"/>
          <p:nvPr>
            <p:ph idx="1" type="subTitle"/>
          </p:nvPr>
        </p:nvSpPr>
        <p:spPr>
          <a:xfrm>
            <a:off x="4985150" y="1677650"/>
            <a:ext cx="3755400" cy="69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Spline Sans"/>
              <a:buChar char="●"/>
            </a:pPr>
            <a:r>
              <a:rPr lang="en">
                <a:latin typeface="Spline Sans"/>
                <a:ea typeface="Spline Sans"/>
                <a:cs typeface="Spline Sans"/>
                <a:sym typeface="Spline Sans"/>
              </a:rPr>
              <a:t>Develop preliminary ideas incorporating research methods to inform action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6"/>
          <p:cNvSpPr txBox="1"/>
          <p:nvPr>
            <p:ph type="title"/>
          </p:nvPr>
        </p:nvSpPr>
        <p:spPr>
          <a:xfrm>
            <a:off x="433550" y="541825"/>
            <a:ext cx="83163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Today’s Agenda</a:t>
            </a:r>
            <a:endParaRPr/>
          </a:p>
        </p:txBody>
      </p:sp>
      <p:sp>
        <p:nvSpPr>
          <p:cNvPr id="563" name="Google Shape;563;p46"/>
          <p:cNvSpPr/>
          <p:nvPr/>
        </p:nvSpPr>
        <p:spPr>
          <a:xfrm>
            <a:off x="537600" y="2649310"/>
            <a:ext cx="1618500" cy="2151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Check-in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9:25-9:35</a:t>
            </a:r>
            <a:endParaRPr sz="21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64" name="Google Shape;564;p46"/>
          <p:cNvSpPr/>
          <p:nvPr/>
        </p:nvSpPr>
        <p:spPr>
          <a:xfrm>
            <a:off x="2156251" y="2649310"/>
            <a:ext cx="1618500" cy="2151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Activity 1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latin typeface="Lexend"/>
                <a:ea typeface="Lexend"/>
                <a:cs typeface="Lexend"/>
                <a:sym typeface="Lexend"/>
              </a:rPr>
              <a:t>9:35-10:10</a:t>
            </a:r>
            <a:endParaRPr sz="1300">
              <a:latin typeface="Lexend"/>
              <a:ea typeface="Lexend"/>
              <a:cs typeface="Lexend"/>
              <a:sym typeface="Lexen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65" name="Google Shape;565;p46"/>
          <p:cNvSpPr/>
          <p:nvPr/>
        </p:nvSpPr>
        <p:spPr>
          <a:xfrm>
            <a:off x="3774902" y="2649310"/>
            <a:ext cx="1618500" cy="2151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Brain Break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10:10-10:15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66" name="Google Shape;566;p46"/>
          <p:cNvSpPr/>
          <p:nvPr/>
        </p:nvSpPr>
        <p:spPr>
          <a:xfrm>
            <a:off x="2156241" y="2111400"/>
            <a:ext cx="431400" cy="5379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2</a:t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67" name="Google Shape;567;p46"/>
          <p:cNvSpPr/>
          <p:nvPr/>
        </p:nvSpPr>
        <p:spPr>
          <a:xfrm>
            <a:off x="537600" y="2111400"/>
            <a:ext cx="431400" cy="537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lang="en" sz="2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1</a:t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68" name="Google Shape;568;p46"/>
          <p:cNvSpPr/>
          <p:nvPr/>
        </p:nvSpPr>
        <p:spPr>
          <a:xfrm>
            <a:off x="3775063" y="2111400"/>
            <a:ext cx="431400" cy="537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3</a:t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69" name="Google Shape;569;p46"/>
          <p:cNvSpPr/>
          <p:nvPr/>
        </p:nvSpPr>
        <p:spPr>
          <a:xfrm>
            <a:off x="5393613" y="2111400"/>
            <a:ext cx="431400" cy="5379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4</a:t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  <p:sp>
        <p:nvSpPr>
          <p:cNvPr id="570" name="Google Shape;570;p46"/>
          <p:cNvSpPr/>
          <p:nvPr/>
        </p:nvSpPr>
        <p:spPr>
          <a:xfrm>
            <a:off x="5393874" y="2649310"/>
            <a:ext cx="1618500" cy="2151300"/>
          </a:xfrm>
          <a:prstGeom prst="rect">
            <a:avLst/>
          </a:prstGeom>
          <a:solidFill>
            <a:schemeClr val="accent2"/>
          </a:solidFill>
          <a:ln cap="flat" cmpd="sng" w="19050">
            <a:solidFill>
              <a:schemeClr val="accen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Activity 2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10:15-10:45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1" name="Google Shape;571;p46"/>
          <p:cNvSpPr/>
          <p:nvPr/>
        </p:nvSpPr>
        <p:spPr>
          <a:xfrm>
            <a:off x="6975302" y="2649310"/>
            <a:ext cx="1618500" cy="21513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182875" lIns="182875" spcFirstLastPara="1" rIns="182875" wrap="square" tIns="1828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exend Light"/>
                <a:ea typeface="Lexend Light"/>
                <a:cs typeface="Lexend Light"/>
                <a:sym typeface="Lexend Light"/>
              </a:rPr>
              <a:t>Check-out</a:t>
            </a:r>
            <a:endParaRPr sz="18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Lexend"/>
                <a:ea typeface="Lexend"/>
                <a:cs typeface="Lexend"/>
                <a:sym typeface="Lexend"/>
              </a:rPr>
              <a:t>10:45-10:55</a:t>
            </a:r>
            <a:endParaRPr sz="13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  <p:sp>
        <p:nvSpPr>
          <p:cNvPr id="572" name="Google Shape;572;p46"/>
          <p:cNvSpPr/>
          <p:nvPr/>
        </p:nvSpPr>
        <p:spPr>
          <a:xfrm>
            <a:off x="6975463" y="2111400"/>
            <a:ext cx="431400" cy="537900"/>
          </a:xfrm>
          <a:prstGeom prst="rect">
            <a:avLst/>
          </a:prstGeom>
          <a:solidFill>
            <a:schemeClr val="accent1"/>
          </a:solidFill>
          <a:ln cap="flat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solidFill>
                  <a:schemeClr val="dk1"/>
                </a:solidFill>
                <a:latin typeface="Spline Sans"/>
                <a:ea typeface="Spline Sans"/>
                <a:cs typeface="Spline Sans"/>
                <a:sym typeface="Spline Sans"/>
              </a:rPr>
              <a:t>5</a:t>
            </a:r>
            <a:endParaRPr b="1" sz="2400">
              <a:solidFill>
                <a:schemeClr val="dk1"/>
              </a:solidFill>
              <a:latin typeface="Spline Sans"/>
              <a:ea typeface="Spline Sans"/>
              <a:cs typeface="Spline Sans"/>
              <a:sym typeface="Spline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47"/>
          <p:cNvSpPr txBox="1"/>
          <p:nvPr>
            <p:ph idx="3" type="body"/>
          </p:nvPr>
        </p:nvSpPr>
        <p:spPr>
          <a:xfrm>
            <a:off x="442225" y="2029825"/>
            <a:ext cx="8068500" cy="226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 Light"/>
                <a:ea typeface="Barlow Light"/>
                <a:cs typeface="Barlow Light"/>
                <a:sym typeface="Barlow Light"/>
              </a:rPr>
              <a:t>Please complete the survey!</a:t>
            </a:r>
            <a:endParaRPr sz="1800">
              <a:latin typeface="Barlow Light"/>
              <a:ea typeface="Barlow Light"/>
              <a:cs typeface="Barlow Light"/>
              <a:sym typeface="Barlow Light"/>
            </a:endParaRPr>
          </a:p>
        </p:txBody>
      </p:sp>
      <p:sp>
        <p:nvSpPr>
          <p:cNvPr id="578" name="Google Shape;578;p47"/>
          <p:cNvSpPr txBox="1"/>
          <p:nvPr>
            <p:ph idx="4" type="body"/>
          </p:nvPr>
        </p:nvSpPr>
        <p:spPr>
          <a:xfrm>
            <a:off x="1181100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Spline Sans"/>
                <a:ea typeface="Spline Sans"/>
                <a:cs typeface="Spline Sans"/>
                <a:sym typeface="Spline Sans"/>
              </a:rPr>
              <a:t>Check-in</a:t>
            </a:r>
            <a:endParaRPr b="1" sz="2400">
              <a:latin typeface="Spline Sans"/>
              <a:ea typeface="Spline Sans"/>
              <a:cs typeface="Spline Sans"/>
              <a:sym typeface="Spline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79" name="Google Shape;579;p47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3" name="Shape 5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4" name="Google Shape;584;p48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1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9:35–10:10</a:t>
            </a:r>
            <a:endParaRPr b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49"/>
          <p:cNvSpPr txBox="1"/>
          <p:nvPr>
            <p:ph idx="4" type="body"/>
          </p:nvPr>
        </p:nvSpPr>
        <p:spPr>
          <a:xfrm>
            <a:off x="1181100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pline Sans"/>
                <a:ea typeface="Spline Sans"/>
                <a:cs typeface="Spline Sans"/>
                <a:sym typeface="Spline Sans"/>
              </a:rPr>
              <a:t>Brain break</a:t>
            </a:r>
            <a:endParaRPr b="1" sz="2400">
              <a:latin typeface="Spline Sans"/>
              <a:ea typeface="Spline Sans"/>
              <a:cs typeface="Spline Sans"/>
              <a:sym typeface="Spline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9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sp>
        <p:nvSpPr>
          <p:cNvPr id="591" name="Google Shape;591;p49"/>
          <p:cNvSpPr txBox="1"/>
          <p:nvPr/>
        </p:nvSpPr>
        <p:spPr>
          <a:xfrm>
            <a:off x="399025" y="1871400"/>
            <a:ext cx="7002300" cy="24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Text-to-draw telephone: 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a collaborative drawing game.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Group goes in a circle.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First person chooses a word/phrase, </a:t>
            </a:r>
            <a:r>
              <a:rPr i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only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 seen by the very next (2nd) person, who will draw it.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next (3rd) person will only see the 2nd person’s drawing, and describe it in a word or phrase. </a:t>
            </a:r>
            <a:endParaRPr sz="1600">
              <a:solidFill>
                <a:schemeClr val="dk1"/>
              </a:solidFill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Barlow"/>
              <a:buChar char="●"/>
            </a:pP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The 4th player will only see </a:t>
            </a:r>
            <a:r>
              <a:rPr i="1"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that </a:t>
            </a:r>
            <a:r>
              <a:rPr lang="en" sz="1600">
                <a:solidFill>
                  <a:schemeClr val="dk1"/>
                </a:solidFill>
                <a:latin typeface="Barlow"/>
                <a:ea typeface="Barlow"/>
                <a:cs typeface="Barlow"/>
                <a:sym typeface="Barlow"/>
              </a:rPr>
              <a:t>word/phrase and try to draw it.</a:t>
            </a:r>
            <a:endParaRPr sz="2300">
              <a:solidFill>
                <a:schemeClr val="dk1"/>
              </a:solidFill>
              <a:latin typeface="Barlow Light"/>
              <a:ea typeface="Barlow Light"/>
              <a:cs typeface="Barlow Light"/>
              <a:sym typeface="Barlow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>
              <a:solidFill>
                <a:schemeClr val="dk1"/>
              </a:solidFill>
              <a:latin typeface="Lexend Light"/>
              <a:ea typeface="Lexend Light"/>
              <a:cs typeface="Lexend Light"/>
              <a:sym typeface="Lexend Ligh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50"/>
          <p:cNvSpPr txBox="1"/>
          <p:nvPr>
            <p:ph type="title"/>
          </p:nvPr>
        </p:nvSpPr>
        <p:spPr>
          <a:xfrm>
            <a:off x="1241550" y="2010150"/>
            <a:ext cx="6660900" cy="112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Activity 2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/>
              <a:t>10:15–10:45</a:t>
            </a:r>
            <a:endParaRPr b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51"/>
          <p:cNvSpPr txBox="1"/>
          <p:nvPr>
            <p:ph idx="4" type="body"/>
          </p:nvPr>
        </p:nvSpPr>
        <p:spPr>
          <a:xfrm>
            <a:off x="1379075" y="689575"/>
            <a:ext cx="6934200" cy="1079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>
                <a:latin typeface="Spline Sans"/>
                <a:ea typeface="Spline Sans"/>
                <a:cs typeface="Spline Sans"/>
                <a:sym typeface="Spline Sans"/>
              </a:rPr>
              <a:t>Check-out</a:t>
            </a:r>
            <a:endParaRPr b="1" sz="2400">
              <a:latin typeface="Spline Sans"/>
              <a:ea typeface="Spline Sans"/>
              <a:cs typeface="Spline Sans"/>
              <a:sym typeface="Spline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p51"/>
          <p:cNvSpPr txBox="1"/>
          <p:nvPr>
            <p:ph idx="5" type="subTitle"/>
          </p:nvPr>
        </p:nvSpPr>
        <p:spPr>
          <a:xfrm>
            <a:off x="532075" y="679900"/>
            <a:ext cx="548700" cy="55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</a:t>
            </a:r>
            <a:endParaRPr/>
          </a:p>
        </p:txBody>
      </p:sp>
      <p:sp>
        <p:nvSpPr>
          <p:cNvPr id="603" name="Google Shape;603;p51"/>
          <p:cNvSpPr txBox="1"/>
          <p:nvPr>
            <p:ph idx="3" type="body"/>
          </p:nvPr>
        </p:nvSpPr>
        <p:spPr>
          <a:xfrm>
            <a:off x="433550" y="2395075"/>
            <a:ext cx="8240400" cy="17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Plus/Delta reflection on today’s session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○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The “+ ” symbol signifies  positive things that we liked about the meeting/activity and things that went well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The “Δ“ symbol signifies things that we would like to change for next time.</a:t>
            </a:r>
            <a:endParaRPr sz="1600">
              <a:latin typeface="Barlow"/>
              <a:ea typeface="Barlow"/>
              <a:cs typeface="Barlow"/>
              <a:sym typeface="Barlow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SzPts val="1600"/>
              <a:buFont typeface="Barlow"/>
              <a:buChar char="●"/>
            </a:pPr>
            <a:r>
              <a:rPr lang="en" sz="1600">
                <a:latin typeface="Barlow"/>
                <a:ea typeface="Barlow"/>
                <a:cs typeface="Barlow"/>
                <a:sym typeface="Barlow"/>
              </a:rPr>
              <a:t>What is one research tool you’re excited to use?</a:t>
            </a:r>
            <a:endParaRPr sz="22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ssignment #2">
  <a:themeElements>
    <a:clrScheme name="Simple Light">
      <a:dk1>
        <a:srgbClr val="000000"/>
      </a:dk1>
      <a:lt1>
        <a:srgbClr val="FCF9F6"/>
      </a:lt1>
      <a:dk2>
        <a:srgbClr val="DE7E5D"/>
      </a:dk2>
      <a:lt2>
        <a:srgbClr val="FFB185"/>
      </a:lt2>
      <a:accent1>
        <a:srgbClr val="FFE5D6"/>
      </a:accent1>
      <a:accent2>
        <a:srgbClr val="FFCCAF"/>
      </a:accent2>
      <a:accent3>
        <a:srgbClr val="CAF0F8"/>
      </a:accent3>
      <a:accent4>
        <a:srgbClr val="00B4D8"/>
      </a:accent4>
      <a:accent5>
        <a:srgbClr val="0077B6"/>
      </a:accent5>
      <a:accent6>
        <a:srgbClr val="03045E"/>
      </a:accent6>
      <a:hlink>
        <a:srgbClr val="001D3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