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4d2d4ce780_1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4d2d4ce78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4a64c50b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4a64c50b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4a64c50b7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4a64c50b7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4a64c50b7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4a64c50b7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6f73a04f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6f73a04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4d2d4ce780_1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4d2d4ce780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name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Sayre &amp; Penn Researchers 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Who is your group?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Who are the individuals in your group?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is the project?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are you doing?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Why are you doing the project?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are the goals?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did you: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Plan your project?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Collect your data?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Analyze your data?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Put together your final report/product?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&amp; results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were the key findings from your research?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data supports these findings?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Was there anything surprising?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recommendations do you have for decision makers based on your findings? Peers?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Who can do something to make sure these things happen?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What will your team do after this presentation?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What are other people in the community/organization planning to do with your research? (Or what do you hope they’ll do?)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What lessons did you learn throughout this process?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This is the most important takeaway that everyone has to remember.</a:t>
            </a:r>
            <a:endParaRPr sz="4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Acknowledgements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Who supported you throughout this process?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How was this project funded?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Who made it possible for you to do this work?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