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V8TUcWoIDnsD7R39ZKO6BXiW5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regular.fnt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86" name="Google Shape;86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89" name="Google Shape;89;p1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"/>
          <p:cNvSpPr txBox="1"/>
          <p:nvPr>
            <p:ph type="ctrTitle"/>
          </p:nvPr>
        </p:nvSpPr>
        <p:spPr>
          <a:xfrm>
            <a:off x="789708" y="666351"/>
            <a:ext cx="10558405" cy="3044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b="0" i="0" lang="en-US" sz="4800" u="none" strike="noStrike">
                <a:solidFill>
                  <a:schemeClr val="lt1"/>
                </a:solidFill>
              </a:rPr>
              <a:t>Climate &amp; high school partner topics</a:t>
            </a:r>
            <a:br>
              <a:rPr lang="en-US" sz="4800">
                <a:solidFill>
                  <a:schemeClr val="lt1"/>
                </a:solidFill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789708" y="3866064"/>
            <a:ext cx="10558405" cy="223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Jan 31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Break</a:t>
            </a:r>
            <a:endParaRPr/>
          </a:p>
        </p:txBody>
      </p:sp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04" name="Google Shape;104;p2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07" name="Google Shape;107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0" name="Google Shape;110;p2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"/>
          <p:cNvSpPr txBox="1"/>
          <p:nvPr>
            <p:ph type="title"/>
          </p:nvPr>
        </p:nvSpPr>
        <p:spPr>
          <a:xfrm>
            <a:off x="1014984" y="891712"/>
            <a:ext cx="5309616" cy="516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Short word or phrase from this week’s readings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6412302" y="891713"/>
            <a:ext cx="4584882" cy="5160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26" name="Google Shape;126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29" name="Google Shape;129;p3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3"/>
          <p:cNvSpPr txBox="1"/>
          <p:nvPr>
            <p:ph type="title"/>
          </p:nvPr>
        </p:nvSpPr>
        <p:spPr>
          <a:xfrm>
            <a:off x="786385" y="841248"/>
            <a:ext cx="5129600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Objective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6464410" y="841247"/>
            <a:ext cx="5070882" cy="5340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Practice deliberation for facilitating team decision-making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 out what issues to consider when choosing between options as a team  </a:t>
            </a:r>
            <a:endParaRPr>
              <a:solidFill>
                <a:schemeClr val="dk2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>
                <a:solidFill>
                  <a:schemeClr val="dk2"/>
                </a:solidFill>
              </a:rPr>
              <a:t>Time needed: 45 minutes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44" name="Google Shape;144;p4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47" name="Google Shape;147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0" name="Google Shape;150;p4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4"/>
          <p:cNvSpPr txBox="1"/>
          <p:nvPr>
            <p:ph type="title"/>
          </p:nvPr>
        </p:nvSpPr>
        <p:spPr>
          <a:xfrm>
            <a:off x="1014984" y="908263"/>
            <a:ext cx="10158984" cy="67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Friendly Debate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1014984" y="1796068"/>
            <a:ext cx="10158984" cy="425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Should YPAR climate projects prioritize action research on an immediate local concern OR address broader interconnected social issues at larger scale?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Team A: </a:t>
            </a: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Advocates for local focus on a specific concern (classroom, school, neighborhood)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Team B: </a:t>
            </a:r>
            <a:r>
              <a:rPr lang="en-U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Advocates for systemic level focus on multiple interconnected concerns (citywide, state 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65" name="Google Shape;165;p5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5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68" name="Google Shape;168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1" name="Google Shape;171;p5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5"/>
          <p:cNvSpPr txBox="1"/>
          <p:nvPr>
            <p:ph type="title"/>
          </p:nvPr>
        </p:nvSpPr>
        <p:spPr>
          <a:xfrm>
            <a:off x="1014984" y="908263"/>
            <a:ext cx="10158984" cy="87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Format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014984" y="1778750"/>
            <a:ext cx="10158984" cy="427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10 min: Team pre-debate prep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3 min: Team A opening statements by 1 member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3 min: Team B opening statements by 1member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6 min: Quick-fire rebuttals – each team has 3 minutes max (any member can speak)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 min: Team B closing arguments by a different member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2 min: Team A closing arguments by a different member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6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86" name="Google Shape;186;p6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89" name="Google Shape;189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2" name="Google Shape;192;p6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6"/>
          <p:cNvSpPr txBox="1"/>
          <p:nvPr>
            <p:ph type="title"/>
          </p:nvPr>
        </p:nvSpPr>
        <p:spPr>
          <a:xfrm>
            <a:off x="1014984" y="908263"/>
            <a:ext cx="10158984" cy="1033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Basic rules</a:t>
            </a:r>
            <a:endParaRPr/>
          </a:p>
        </p:txBody>
      </p:sp>
      <p:sp>
        <p:nvSpPr>
          <p:cNvPr id="200" name="Google Shape;200;p6"/>
          <p:cNvSpPr txBox="1"/>
          <p:nvPr>
            <p:ph idx="1" type="body"/>
          </p:nvPr>
        </p:nvSpPr>
        <p:spPr>
          <a:xfrm>
            <a:off x="1014984" y="2252030"/>
            <a:ext cx="8847473" cy="379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Keep it collegial - we're exploring ideas together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One speaker at a time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Team members take turns to speak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Stay within time limits - moderator will give 1-minute signals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Support claims with evidence from readings &amp; team’s own synthesis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No interrupting other team's presentations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7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07" name="Google Shape;207;p7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10" name="Google Shape;210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3" name="Google Shape;213;p7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7"/>
          <p:cNvSpPr txBox="1"/>
          <p:nvPr>
            <p:ph type="title"/>
          </p:nvPr>
        </p:nvSpPr>
        <p:spPr>
          <a:xfrm>
            <a:off x="1014984" y="908263"/>
            <a:ext cx="10158984" cy="1033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800">
                <a:solidFill>
                  <a:srgbClr val="FFFFFF"/>
                </a:solidFill>
              </a:rPr>
              <a:t>Suggested considerations for team prep &amp; rebuttal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1014984" y="2377009"/>
            <a:ext cx="4569387" cy="367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Preparation 10 mins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YPAR and positive youth development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Restorative practices &amp; principles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Alignment with theory, local/global evidence, &amp; solutions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Implementation, capacity, sustainability, &amp; impact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Real-world application to Sayre context and beyond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Prepare rebuttal points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5733607" y="2416218"/>
            <a:ext cx="4569387" cy="367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Rebuttal 3 mins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Counterpoints to the other team’s arguments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Potential risks, challenges,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Rationale for your own team’s arguments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E.g., strategies you will use to improve the benefits, mitigate risks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8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29" name="Google Shape;229;p8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2" name="Google Shape;232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5" name="Google Shape;235;p8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8"/>
          <p:cNvSpPr txBox="1"/>
          <p:nvPr>
            <p:ph type="title"/>
          </p:nvPr>
        </p:nvSpPr>
        <p:spPr>
          <a:xfrm>
            <a:off x="1014984" y="908263"/>
            <a:ext cx="10158984" cy="870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Debrief</a:t>
            </a:r>
            <a:endParaRPr/>
          </a:p>
        </p:txBody>
      </p:sp>
      <p:sp>
        <p:nvSpPr>
          <p:cNvPr id="243" name="Google Shape;243;p8"/>
          <p:cNvSpPr txBox="1"/>
          <p:nvPr>
            <p:ph idx="1" type="body"/>
          </p:nvPr>
        </p:nvSpPr>
        <p:spPr>
          <a:xfrm>
            <a:off x="1014984" y="1942026"/>
            <a:ext cx="10158984" cy="4107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would we frame the range of approaches when engaging with youth? Can both approaches be combined?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do broader patterns inform local interventions &amp; vice versa?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What do we anticipate are the practical challenges of implementing either approach?</a:t>
            </a:r>
            <a:endParaRPr sz="24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would centering youth voices help us collectively to bridge the decision?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How do we balance youth empowerment with institutional constraints?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lang="en-US" sz="2400">
                <a:solidFill>
                  <a:schemeClr val="lt1"/>
                </a:solidFill>
              </a:rPr>
              <a:t>What metrics would we use to evaluate the success of both our process and the outcome?</a:t>
            </a:r>
            <a:endParaRPr sz="2400">
              <a:solidFill>
                <a:schemeClr val="lt1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9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50" name="Google Shape;250;p9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9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53" name="Google Shape;253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9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6" name="Google Shape;256;p9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9"/>
          <p:cNvSpPr txBox="1"/>
          <p:nvPr>
            <p:ph type="title"/>
          </p:nvPr>
        </p:nvSpPr>
        <p:spPr>
          <a:xfrm>
            <a:off x="1014984" y="891712"/>
            <a:ext cx="5309616" cy="516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Plus/Delta</a:t>
            </a:r>
            <a:endParaRPr/>
          </a:p>
        </p:txBody>
      </p:sp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6412302" y="891713"/>
            <a:ext cx="4584882" cy="5160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Plus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Delta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2025-01-30T01:15:51Z</dcterms:created>
  <dc:creator>Tan, Andy SL</dc:creator>
</cp:coreProperties>
</file>