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Staatliches"/>
      <p:regular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Archivo Medium"/>
      <p:regular r:id="rId25"/>
      <p:bold r:id="rId26"/>
      <p:italic r:id="rId27"/>
      <p:boldItalic r:id="rId28"/>
    </p:embeddedFont>
    <p:embeddedFont>
      <p:font typeface="Archivo"/>
      <p:regular r:id="rId29"/>
      <p:bold r:id="rId30"/>
      <p:italic r:id="rId31"/>
      <p:boldItalic r:id="rId32"/>
    </p:embeddedFont>
    <p:embeddedFont>
      <p:font typeface="Archivo SemiBold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taatliches-regular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chivoMedium-bold.fntdata"/><Relationship Id="rId25" Type="http://schemas.openxmlformats.org/officeDocument/2006/relationships/font" Target="fonts/ArchivoMedium-regular.fntdata"/><Relationship Id="rId28" Type="http://schemas.openxmlformats.org/officeDocument/2006/relationships/font" Target="fonts/ArchivoMedium-boldItalic.fntdata"/><Relationship Id="rId27" Type="http://schemas.openxmlformats.org/officeDocument/2006/relationships/font" Target="fonts/Archivo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chiv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chivo-italic.fntdata"/><Relationship Id="rId30" Type="http://schemas.openxmlformats.org/officeDocument/2006/relationships/font" Target="fonts/Archivo-bold.fntdata"/><Relationship Id="rId11" Type="http://schemas.openxmlformats.org/officeDocument/2006/relationships/slide" Target="slides/slide6.xml"/><Relationship Id="rId33" Type="http://schemas.openxmlformats.org/officeDocument/2006/relationships/font" Target="fonts/ArchivoSemiBold-regular.fntdata"/><Relationship Id="rId10" Type="http://schemas.openxmlformats.org/officeDocument/2006/relationships/slide" Target="slides/slide5.xml"/><Relationship Id="rId32" Type="http://schemas.openxmlformats.org/officeDocument/2006/relationships/font" Target="fonts/Archivo-boldItalic.fntdata"/><Relationship Id="rId13" Type="http://schemas.openxmlformats.org/officeDocument/2006/relationships/slide" Target="slides/slide8.xml"/><Relationship Id="rId35" Type="http://schemas.openxmlformats.org/officeDocument/2006/relationships/font" Target="fonts/ArchivoSemiBold-italic.fntdata"/><Relationship Id="rId12" Type="http://schemas.openxmlformats.org/officeDocument/2006/relationships/slide" Target="slides/slide7.xml"/><Relationship Id="rId34" Type="http://schemas.openxmlformats.org/officeDocument/2006/relationships/font" Target="fonts/ArchivoSemiBo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ArchivoSemiBold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478436a2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478436a2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478436a20b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478436a20b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478436a20b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478436a20b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478436a20b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478436a20b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478436a20b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478436a20b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478436a20b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478436a20b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478436a2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478436a2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478436a20b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478436a20b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478436a20b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478436a20b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478436a20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478436a20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478436a20b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478436a20b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478436a20b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478436a20b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478436a20b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478436a20b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478436a20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478436a20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78450" y="407875"/>
            <a:ext cx="6862175" cy="4880700"/>
          </a:xfrm>
          <a:custGeom>
            <a:rect b="b" l="l" r="r" t="t"/>
            <a:pathLst>
              <a:path extrusionOk="0" h="195228" w="274487">
                <a:moveTo>
                  <a:pt x="105679" y="0"/>
                </a:moveTo>
                <a:lnTo>
                  <a:pt x="0" y="107348"/>
                </a:lnTo>
                <a:lnTo>
                  <a:pt x="0" y="195228"/>
                </a:lnTo>
                <a:lnTo>
                  <a:pt x="244730" y="195228"/>
                </a:lnTo>
                <a:lnTo>
                  <a:pt x="274487" y="1685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2459800" y="407525"/>
            <a:ext cx="4224300" cy="422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536250" y="483800"/>
            <a:ext cx="4071600" cy="4071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620025" y="567700"/>
            <a:ext cx="3903900" cy="390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786850" y="734600"/>
            <a:ext cx="3570000" cy="357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861875" y="809625"/>
            <a:ext cx="3420000" cy="34200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2939900" y="887600"/>
            <a:ext cx="3264000" cy="326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3020750" y="1646800"/>
            <a:ext cx="3102600" cy="14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3020750" y="2954970"/>
            <a:ext cx="31026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SECTION_HEADER_1_1_1_1"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47800" y="391333"/>
            <a:ext cx="82437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78" name="Google Shape;78;p11"/>
          <p:cNvSpPr txBox="1"/>
          <p:nvPr>
            <p:ph idx="1" type="subTitle"/>
          </p:nvPr>
        </p:nvSpPr>
        <p:spPr>
          <a:xfrm>
            <a:off x="328350" y="1423725"/>
            <a:ext cx="2715600" cy="748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2" type="body"/>
          </p:nvPr>
        </p:nvSpPr>
        <p:spPr>
          <a:xfrm>
            <a:off x="328425" y="3652575"/>
            <a:ext cx="27156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1"/>
          <p:cNvSpPr/>
          <p:nvPr>
            <p:ph idx="3" type="pic"/>
          </p:nvPr>
        </p:nvSpPr>
        <p:spPr>
          <a:xfrm>
            <a:off x="328275" y="2172225"/>
            <a:ext cx="2715600" cy="14646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1"/>
          <p:cNvSpPr txBox="1"/>
          <p:nvPr>
            <p:ph idx="4" type="subTitle"/>
          </p:nvPr>
        </p:nvSpPr>
        <p:spPr>
          <a:xfrm>
            <a:off x="3200050" y="1423725"/>
            <a:ext cx="2715600" cy="748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5" type="body"/>
          </p:nvPr>
        </p:nvSpPr>
        <p:spPr>
          <a:xfrm>
            <a:off x="3200125" y="3652575"/>
            <a:ext cx="27156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1"/>
          <p:cNvSpPr/>
          <p:nvPr>
            <p:ph idx="6" type="pic"/>
          </p:nvPr>
        </p:nvSpPr>
        <p:spPr>
          <a:xfrm>
            <a:off x="3199975" y="2172225"/>
            <a:ext cx="2715600" cy="14646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1"/>
          <p:cNvSpPr txBox="1"/>
          <p:nvPr>
            <p:ph idx="7" type="subTitle"/>
          </p:nvPr>
        </p:nvSpPr>
        <p:spPr>
          <a:xfrm>
            <a:off x="6071900" y="1423725"/>
            <a:ext cx="2715600" cy="748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8" type="body"/>
          </p:nvPr>
        </p:nvSpPr>
        <p:spPr>
          <a:xfrm>
            <a:off x="6071975" y="3652575"/>
            <a:ext cx="27156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1"/>
          <p:cNvSpPr/>
          <p:nvPr>
            <p:ph idx="9" type="pic"/>
          </p:nvPr>
        </p:nvSpPr>
        <p:spPr>
          <a:xfrm>
            <a:off x="6071825" y="2172225"/>
            <a:ext cx="2715600" cy="1464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SECTION_HEADER_1_1_1_1_1">
    <p:bg>
      <p:bgPr>
        <a:solidFill>
          <a:schemeClr val="accen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>
            <a:off x="447800" y="391333"/>
            <a:ext cx="82437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" type="subTitle"/>
          </p:nvPr>
        </p:nvSpPr>
        <p:spPr>
          <a:xfrm>
            <a:off x="1048484" y="1423725"/>
            <a:ext cx="3062100" cy="748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2" type="body"/>
          </p:nvPr>
        </p:nvSpPr>
        <p:spPr>
          <a:xfrm>
            <a:off x="1048569" y="3652575"/>
            <a:ext cx="30621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●"/>
              <a:defRPr>
                <a:solidFill>
                  <a:schemeClr val="accent3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○"/>
              <a:defRPr>
                <a:solidFill>
                  <a:schemeClr val="accent3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accent3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●"/>
              <a:defRPr>
                <a:solidFill>
                  <a:schemeClr val="accent3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○"/>
              <a:defRPr>
                <a:solidFill>
                  <a:schemeClr val="accent3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accent3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●"/>
              <a:defRPr>
                <a:solidFill>
                  <a:schemeClr val="accent3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○"/>
              <a:defRPr>
                <a:solidFill>
                  <a:schemeClr val="accent3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1" name="Google Shape;91;p12"/>
          <p:cNvSpPr/>
          <p:nvPr>
            <p:ph idx="3" type="pic"/>
          </p:nvPr>
        </p:nvSpPr>
        <p:spPr>
          <a:xfrm>
            <a:off x="1048399" y="2172225"/>
            <a:ext cx="3062100" cy="14646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12"/>
          <p:cNvSpPr txBox="1"/>
          <p:nvPr>
            <p:ph idx="4" type="subTitle"/>
          </p:nvPr>
        </p:nvSpPr>
        <p:spPr>
          <a:xfrm>
            <a:off x="5033560" y="1423725"/>
            <a:ext cx="3061800" cy="748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5" type="body"/>
          </p:nvPr>
        </p:nvSpPr>
        <p:spPr>
          <a:xfrm>
            <a:off x="5033644" y="3652575"/>
            <a:ext cx="30618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●"/>
              <a:defRPr>
                <a:solidFill>
                  <a:schemeClr val="accent3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○"/>
              <a:defRPr>
                <a:solidFill>
                  <a:schemeClr val="accent3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accent3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●"/>
              <a:defRPr>
                <a:solidFill>
                  <a:schemeClr val="accent3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○"/>
              <a:defRPr>
                <a:solidFill>
                  <a:schemeClr val="accent3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accent3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●"/>
              <a:defRPr>
                <a:solidFill>
                  <a:schemeClr val="accent3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○"/>
              <a:defRPr>
                <a:solidFill>
                  <a:schemeClr val="accent3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4" name="Google Shape;94;p12"/>
          <p:cNvSpPr/>
          <p:nvPr>
            <p:ph idx="6" type="pic"/>
          </p:nvPr>
        </p:nvSpPr>
        <p:spPr>
          <a:xfrm>
            <a:off x="5033475" y="2172225"/>
            <a:ext cx="3061800" cy="1464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at Does It Do?" type="tx">
  <p:cSld name="TITLE_AND_BODY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>
            <p:ph idx="2" type="pic"/>
          </p:nvPr>
        </p:nvSpPr>
        <p:spPr>
          <a:xfrm>
            <a:off x="5154300" y="0"/>
            <a:ext cx="3989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3"/>
          <p:cNvSpPr/>
          <p:nvPr/>
        </p:nvSpPr>
        <p:spPr>
          <a:xfrm>
            <a:off x="245600" y="205150"/>
            <a:ext cx="4662600" cy="4715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328850" y="279550"/>
            <a:ext cx="4496100" cy="4566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447800" y="391325"/>
            <a:ext cx="4250100" cy="20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" type="subTitle"/>
          </p:nvPr>
        </p:nvSpPr>
        <p:spPr>
          <a:xfrm>
            <a:off x="450150" y="2405400"/>
            <a:ext cx="4250100" cy="23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TITLE_AND_BODY_3">
    <p:bg>
      <p:bgPr>
        <a:solidFill>
          <a:schemeClr val="accent4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/>
          <p:nvPr/>
        </p:nvSpPr>
        <p:spPr>
          <a:xfrm>
            <a:off x="245600" y="205150"/>
            <a:ext cx="3483900" cy="4715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328850" y="279550"/>
            <a:ext cx="3317400" cy="4566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4"/>
          <p:cNvSpPr txBox="1"/>
          <p:nvPr>
            <p:ph type="title"/>
          </p:nvPr>
        </p:nvSpPr>
        <p:spPr>
          <a:xfrm>
            <a:off x="447800" y="391325"/>
            <a:ext cx="3071400" cy="20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5" name="Google Shape;105;p14"/>
          <p:cNvSpPr/>
          <p:nvPr>
            <p:ph idx="2" type="pic"/>
          </p:nvPr>
        </p:nvSpPr>
        <p:spPr>
          <a:xfrm>
            <a:off x="7425556" y="0"/>
            <a:ext cx="1718400" cy="17184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4"/>
          <p:cNvSpPr/>
          <p:nvPr>
            <p:ph idx="3" type="pic"/>
          </p:nvPr>
        </p:nvSpPr>
        <p:spPr>
          <a:xfrm>
            <a:off x="7425556" y="1716137"/>
            <a:ext cx="1718400" cy="17184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4"/>
          <p:cNvSpPr/>
          <p:nvPr>
            <p:ph idx="4" type="pic"/>
          </p:nvPr>
        </p:nvSpPr>
        <p:spPr>
          <a:xfrm>
            <a:off x="7425556" y="3425052"/>
            <a:ext cx="1718400" cy="1718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4"/>
          <p:cNvSpPr/>
          <p:nvPr>
            <p:ph idx="5" type="pic"/>
          </p:nvPr>
        </p:nvSpPr>
        <p:spPr>
          <a:xfrm>
            <a:off x="5714789" y="25"/>
            <a:ext cx="1718400" cy="1718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14"/>
          <p:cNvSpPr/>
          <p:nvPr>
            <p:ph idx="6" type="pic"/>
          </p:nvPr>
        </p:nvSpPr>
        <p:spPr>
          <a:xfrm>
            <a:off x="5714789" y="1716162"/>
            <a:ext cx="1718400" cy="17184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14"/>
          <p:cNvSpPr/>
          <p:nvPr>
            <p:ph idx="7" type="pic"/>
          </p:nvPr>
        </p:nvSpPr>
        <p:spPr>
          <a:xfrm>
            <a:off x="5714789" y="3425077"/>
            <a:ext cx="1718400" cy="17184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4"/>
          <p:cNvSpPr/>
          <p:nvPr>
            <p:ph idx="8" type="pic"/>
          </p:nvPr>
        </p:nvSpPr>
        <p:spPr>
          <a:xfrm>
            <a:off x="3996389" y="25"/>
            <a:ext cx="1718400" cy="17184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14"/>
          <p:cNvSpPr/>
          <p:nvPr>
            <p:ph idx="9" type="pic"/>
          </p:nvPr>
        </p:nvSpPr>
        <p:spPr>
          <a:xfrm>
            <a:off x="3996389" y="1716162"/>
            <a:ext cx="1718400" cy="17184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4"/>
          <p:cNvSpPr/>
          <p:nvPr>
            <p:ph idx="13" type="pic"/>
          </p:nvPr>
        </p:nvSpPr>
        <p:spPr>
          <a:xfrm>
            <a:off x="3996389" y="3425077"/>
            <a:ext cx="1718400" cy="1718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_AND_BODY_2">
    <p:bg>
      <p:bgPr>
        <a:solidFill>
          <a:schemeClr val="accen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/>
          <p:nvPr>
            <p:ph idx="2" type="pic"/>
          </p:nvPr>
        </p:nvSpPr>
        <p:spPr>
          <a:xfrm>
            <a:off x="5154300" y="0"/>
            <a:ext cx="3989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5"/>
          <p:cNvSpPr/>
          <p:nvPr/>
        </p:nvSpPr>
        <p:spPr>
          <a:xfrm>
            <a:off x="245600" y="205150"/>
            <a:ext cx="4662600" cy="4715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328850" y="279550"/>
            <a:ext cx="4496100" cy="4566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5"/>
          <p:cNvSpPr txBox="1"/>
          <p:nvPr>
            <p:ph type="title"/>
          </p:nvPr>
        </p:nvSpPr>
        <p:spPr>
          <a:xfrm>
            <a:off x="447800" y="391325"/>
            <a:ext cx="4250100" cy="20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465075" y="2802900"/>
            <a:ext cx="42327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●"/>
              <a:defRPr>
                <a:solidFill>
                  <a:schemeClr val="accent3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○"/>
              <a:defRPr>
                <a:solidFill>
                  <a:schemeClr val="accent3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accent3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●"/>
              <a:defRPr>
                <a:solidFill>
                  <a:schemeClr val="accent3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○"/>
              <a:defRPr>
                <a:solidFill>
                  <a:schemeClr val="accent3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accent3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●"/>
              <a:defRPr>
                <a:solidFill>
                  <a:schemeClr val="accent3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○"/>
              <a:defRPr>
                <a:solidFill>
                  <a:schemeClr val="accent3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AND_BODY_1">
    <p:bg>
      <p:bgPr>
        <a:solidFill>
          <a:schemeClr val="dk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>
            <p:ph idx="2" type="pic"/>
          </p:nvPr>
        </p:nvSpPr>
        <p:spPr>
          <a:xfrm>
            <a:off x="5154300" y="0"/>
            <a:ext cx="3989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6"/>
          <p:cNvSpPr/>
          <p:nvPr/>
        </p:nvSpPr>
        <p:spPr>
          <a:xfrm>
            <a:off x="245600" y="205150"/>
            <a:ext cx="4662600" cy="4715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328850" y="279550"/>
            <a:ext cx="4496100" cy="4566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6"/>
          <p:cNvSpPr txBox="1"/>
          <p:nvPr>
            <p:ph type="title"/>
          </p:nvPr>
        </p:nvSpPr>
        <p:spPr>
          <a:xfrm>
            <a:off x="447800" y="391325"/>
            <a:ext cx="4250100" cy="20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TITLE_AND_TWO_COLUMNS_1_1">
    <p:bg>
      <p:bgPr>
        <a:solidFill>
          <a:schemeClr val="accent4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>
            <a:off x="4572000" y="286475"/>
            <a:ext cx="4243800" cy="4566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245600" y="205147"/>
            <a:ext cx="8648100" cy="47151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323600" y="282875"/>
            <a:ext cx="8492100" cy="45663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7"/>
          <p:cNvSpPr/>
          <p:nvPr/>
        </p:nvSpPr>
        <p:spPr>
          <a:xfrm rot="518252">
            <a:off x="4911085" y="1325858"/>
            <a:ext cx="1600047" cy="1600047"/>
          </a:xfrm>
          <a:prstGeom prst="rect">
            <a:avLst/>
          </a:prstGeom>
          <a:solidFill>
            <a:schemeClr val="accent6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7"/>
          <p:cNvSpPr/>
          <p:nvPr/>
        </p:nvSpPr>
        <p:spPr>
          <a:xfrm rot="-851243">
            <a:off x="7166099" y="3641831"/>
            <a:ext cx="1599795" cy="1599795"/>
          </a:xfrm>
          <a:prstGeom prst="rect">
            <a:avLst/>
          </a:prstGeom>
          <a:solidFill>
            <a:schemeClr val="accent6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6657033" y="1291522"/>
            <a:ext cx="1599900" cy="1599900"/>
          </a:xfrm>
          <a:prstGeom prst="rect">
            <a:avLst/>
          </a:prstGeom>
          <a:solidFill>
            <a:schemeClr val="accent6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7"/>
          <p:cNvSpPr/>
          <p:nvPr/>
        </p:nvSpPr>
        <p:spPr>
          <a:xfrm rot="-916438">
            <a:off x="4414850" y="3361472"/>
            <a:ext cx="1600017" cy="1600017"/>
          </a:xfrm>
          <a:prstGeom prst="rect">
            <a:avLst/>
          </a:prstGeom>
          <a:solidFill>
            <a:schemeClr val="accent6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7598375" y="3851350"/>
            <a:ext cx="6459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17"/>
          <p:cNvSpPr txBox="1"/>
          <p:nvPr>
            <p:ph type="title"/>
          </p:nvPr>
        </p:nvSpPr>
        <p:spPr>
          <a:xfrm>
            <a:off x="447800" y="391325"/>
            <a:ext cx="4250100" cy="20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35" name="Google Shape;135;p17"/>
          <p:cNvSpPr txBox="1"/>
          <p:nvPr>
            <p:ph idx="1" type="subTitle"/>
          </p:nvPr>
        </p:nvSpPr>
        <p:spPr>
          <a:xfrm>
            <a:off x="450150" y="2405400"/>
            <a:ext cx="4250100" cy="23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26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ONLY_1_2">
    <p:bg>
      <p:bgPr>
        <a:solidFill>
          <a:schemeClr val="accent6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245600" y="205147"/>
            <a:ext cx="8648100" cy="47151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323600" y="282875"/>
            <a:ext cx="8492100" cy="45663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5063775" y="1289756"/>
            <a:ext cx="3199800" cy="31998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8498350" y="4497850"/>
            <a:ext cx="645900" cy="64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chemeClr val="accent5"/>
                </a:solidFill>
              </a:defRPr>
            </a:lvl1pPr>
            <a:lvl2pPr lvl="1" rtl="0">
              <a:buNone/>
              <a:defRPr sz="2000">
                <a:solidFill>
                  <a:schemeClr val="accent5"/>
                </a:solidFill>
              </a:defRPr>
            </a:lvl2pPr>
            <a:lvl3pPr lvl="2" rtl="0">
              <a:buNone/>
              <a:defRPr sz="2000">
                <a:solidFill>
                  <a:schemeClr val="accent5"/>
                </a:solidFill>
              </a:defRPr>
            </a:lvl3pPr>
            <a:lvl4pPr lvl="3" rtl="0">
              <a:buNone/>
              <a:defRPr sz="2000">
                <a:solidFill>
                  <a:schemeClr val="accent5"/>
                </a:solidFill>
              </a:defRPr>
            </a:lvl4pPr>
            <a:lvl5pPr lvl="4" rtl="0">
              <a:buNone/>
              <a:defRPr sz="2000">
                <a:solidFill>
                  <a:schemeClr val="accent5"/>
                </a:solidFill>
              </a:defRPr>
            </a:lvl5pPr>
            <a:lvl6pPr lvl="5" rtl="0">
              <a:buNone/>
              <a:defRPr sz="2000">
                <a:solidFill>
                  <a:schemeClr val="accent5"/>
                </a:solidFill>
              </a:defRPr>
            </a:lvl6pPr>
            <a:lvl7pPr lvl="6" rtl="0">
              <a:buNone/>
              <a:defRPr sz="2000">
                <a:solidFill>
                  <a:schemeClr val="accent5"/>
                </a:solidFill>
              </a:defRPr>
            </a:lvl7pPr>
            <a:lvl8pPr lvl="7" rtl="0">
              <a:buNone/>
              <a:defRPr sz="2000">
                <a:solidFill>
                  <a:schemeClr val="accent5"/>
                </a:solidFill>
              </a:defRPr>
            </a:lvl8pPr>
            <a:lvl9pPr lvl="8" rtl="0">
              <a:buNone/>
              <a:defRPr sz="2000">
                <a:solidFill>
                  <a:schemeClr val="accent5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18"/>
          <p:cNvSpPr txBox="1"/>
          <p:nvPr>
            <p:ph idx="1" type="subTitle"/>
          </p:nvPr>
        </p:nvSpPr>
        <p:spPr>
          <a:xfrm>
            <a:off x="464850" y="432024"/>
            <a:ext cx="4209900" cy="150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2" type="body"/>
          </p:nvPr>
        </p:nvSpPr>
        <p:spPr>
          <a:xfrm>
            <a:off x="464850" y="1918250"/>
            <a:ext cx="3841500" cy="25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  <a:defRPr sz="1700">
                <a:solidFill>
                  <a:schemeClr val="accent5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○"/>
              <a:defRPr sz="1700">
                <a:solidFill>
                  <a:schemeClr val="accent5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■"/>
              <a:defRPr sz="1700">
                <a:solidFill>
                  <a:schemeClr val="accent5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  <a:defRPr sz="1700">
                <a:solidFill>
                  <a:schemeClr val="accent5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○"/>
              <a:defRPr sz="1700">
                <a:solidFill>
                  <a:schemeClr val="accent5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■"/>
              <a:defRPr sz="1700">
                <a:solidFill>
                  <a:schemeClr val="accent5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  <a:defRPr sz="1700">
                <a:solidFill>
                  <a:schemeClr val="accent5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○"/>
              <a:defRPr sz="1700">
                <a:solidFill>
                  <a:schemeClr val="accent5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■"/>
              <a:defRPr sz="17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ONLY_1_1_1">
    <p:bg>
      <p:bgPr>
        <a:solidFill>
          <a:schemeClr val="accent6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>
            <a:off x="245600" y="205147"/>
            <a:ext cx="8648100" cy="47151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323600" y="282875"/>
            <a:ext cx="8492100" cy="45663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5063775" y="2889644"/>
            <a:ext cx="1599900" cy="15999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5063775" y="1289744"/>
            <a:ext cx="1599900" cy="15999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6663675" y="2889494"/>
            <a:ext cx="1599900" cy="15999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663675" y="1289594"/>
            <a:ext cx="1599900" cy="15999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8498350" y="4497850"/>
            <a:ext cx="645900" cy="64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chemeClr val="accent5"/>
                </a:solidFill>
              </a:defRPr>
            </a:lvl1pPr>
            <a:lvl2pPr lvl="1" rtl="0">
              <a:buNone/>
              <a:defRPr sz="2000">
                <a:solidFill>
                  <a:schemeClr val="accent5"/>
                </a:solidFill>
              </a:defRPr>
            </a:lvl2pPr>
            <a:lvl3pPr lvl="2" rtl="0">
              <a:buNone/>
              <a:defRPr sz="2000">
                <a:solidFill>
                  <a:schemeClr val="accent5"/>
                </a:solidFill>
              </a:defRPr>
            </a:lvl3pPr>
            <a:lvl4pPr lvl="3" rtl="0">
              <a:buNone/>
              <a:defRPr sz="2000">
                <a:solidFill>
                  <a:schemeClr val="accent5"/>
                </a:solidFill>
              </a:defRPr>
            </a:lvl4pPr>
            <a:lvl5pPr lvl="4" rtl="0">
              <a:buNone/>
              <a:defRPr sz="2000">
                <a:solidFill>
                  <a:schemeClr val="accent5"/>
                </a:solidFill>
              </a:defRPr>
            </a:lvl5pPr>
            <a:lvl6pPr lvl="5" rtl="0">
              <a:buNone/>
              <a:defRPr sz="2000">
                <a:solidFill>
                  <a:schemeClr val="accent5"/>
                </a:solidFill>
              </a:defRPr>
            </a:lvl6pPr>
            <a:lvl7pPr lvl="6" rtl="0">
              <a:buNone/>
              <a:defRPr sz="2000">
                <a:solidFill>
                  <a:schemeClr val="accent5"/>
                </a:solidFill>
              </a:defRPr>
            </a:lvl7pPr>
            <a:lvl8pPr lvl="7" rtl="0">
              <a:buNone/>
              <a:defRPr sz="2000">
                <a:solidFill>
                  <a:schemeClr val="accent5"/>
                </a:solidFill>
              </a:defRPr>
            </a:lvl8pPr>
            <a:lvl9pPr lvl="8" rtl="0">
              <a:buNone/>
              <a:defRPr sz="2000">
                <a:solidFill>
                  <a:schemeClr val="accent5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19"/>
          <p:cNvSpPr txBox="1"/>
          <p:nvPr>
            <p:ph idx="1" type="subTitle"/>
          </p:nvPr>
        </p:nvSpPr>
        <p:spPr>
          <a:xfrm>
            <a:off x="464850" y="432024"/>
            <a:ext cx="4209900" cy="150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2" type="body"/>
          </p:nvPr>
        </p:nvSpPr>
        <p:spPr>
          <a:xfrm>
            <a:off x="464850" y="1918250"/>
            <a:ext cx="3841500" cy="25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  <a:defRPr sz="1700">
                <a:solidFill>
                  <a:schemeClr val="accent5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○"/>
              <a:defRPr sz="1700">
                <a:solidFill>
                  <a:schemeClr val="accent5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■"/>
              <a:defRPr sz="1700">
                <a:solidFill>
                  <a:schemeClr val="accent5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  <a:defRPr sz="1700">
                <a:solidFill>
                  <a:schemeClr val="accent5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○"/>
              <a:defRPr sz="1700">
                <a:solidFill>
                  <a:schemeClr val="accent5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■"/>
              <a:defRPr sz="1700">
                <a:solidFill>
                  <a:schemeClr val="accent5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  <a:defRPr sz="1700">
                <a:solidFill>
                  <a:schemeClr val="accent5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○"/>
              <a:defRPr sz="1700">
                <a:solidFill>
                  <a:schemeClr val="accent5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■"/>
              <a:defRPr sz="17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ONE_COLUMN_TEXT_1">
    <p:bg>
      <p:bgPr>
        <a:solidFill>
          <a:schemeClr val="accen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 rot="899980">
            <a:off x="2243753" y="243674"/>
            <a:ext cx="4656251" cy="46562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0"/>
          <p:cNvSpPr/>
          <p:nvPr/>
        </p:nvSpPr>
        <p:spPr>
          <a:xfrm rot="900079">
            <a:off x="2386001" y="385904"/>
            <a:ext cx="4371791" cy="4371791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0"/>
          <p:cNvSpPr/>
          <p:nvPr/>
        </p:nvSpPr>
        <p:spPr>
          <a:xfrm rot="899951">
            <a:off x="2513416" y="513084"/>
            <a:ext cx="4117381" cy="4117381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0"/>
          <p:cNvSpPr/>
          <p:nvPr/>
        </p:nvSpPr>
        <p:spPr>
          <a:xfrm rot="899898">
            <a:off x="2634988" y="634535"/>
            <a:ext cx="3874180" cy="387418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0"/>
          <p:cNvSpPr txBox="1"/>
          <p:nvPr>
            <p:ph type="title"/>
          </p:nvPr>
        </p:nvSpPr>
        <p:spPr>
          <a:xfrm>
            <a:off x="2446825" y="1524800"/>
            <a:ext cx="4250100" cy="20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ONE_COLUMN_TEXT_1_1">
    <p:bg>
      <p:bgPr>
        <a:solidFill>
          <a:schemeClr val="dk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245600" y="205147"/>
            <a:ext cx="8648100" cy="4715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323600" y="282875"/>
            <a:ext cx="8492100" cy="4566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>
            <p:ph type="title"/>
          </p:nvPr>
        </p:nvSpPr>
        <p:spPr>
          <a:xfrm>
            <a:off x="2446825" y="1524800"/>
            <a:ext cx="4250100" cy="20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ONE_COLUMN_TEXT_1_1_1">
    <p:bg>
      <p:bgPr>
        <a:solidFill>
          <a:schemeClr val="accent4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/>
          <p:nvPr/>
        </p:nvSpPr>
        <p:spPr>
          <a:xfrm>
            <a:off x="245600" y="205147"/>
            <a:ext cx="8648100" cy="47151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323600" y="282875"/>
            <a:ext cx="8492100" cy="456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464850" y="1272850"/>
            <a:ext cx="8205000" cy="25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Char char="●"/>
              <a:defRPr sz="2800">
                <a:solidFill>
                  <a:schemeClr val="accent4"/>
                </a:solidFill>
              </a:defRPr>
            </a:lvl1pPr>
            <a:lvl2pPr indent="-406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Char char="○"/>
              <a:defRPr sz="2800">
                <a:solidFill>
                  <a:schemeClr val="accent4"/>
                </a:solidFill>
              </a:defRPr>
            </a:lvl2pPr>
            <a:lvl3pPr indent="-406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Char char="■"/>
              <a:defRPr sz="2800">
                <a:solidFill>
                  <a:schemeClr val="accent4"/>
                </a:solidFill>
              </a:defRPr>
            </a:lvl3pPr>
            <a:lvl4pPr indent="-406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Char char="●"/>
              <a:defRPr sz="2800">
                <a:solidFill>
                  <a:schemeClr val="accent4"/>
                </a:solidFill>
              </a:defRPr>
            </a:lvl4pPr>
            <a:lvl5pPr indent="-406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Char char="○"/>
              <a:defRPr sz="2800">
                <a:solidFill>
                  <a:schemeClr val="accent4"/>
                </a:solidFill>
              </a:defRPr>
            </a:lvl5pPr>
            <a:lvl6pPr indent="-406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Char char="■"/>
              <a:defRPr sz="2800">
                <a:solidFill>
                  <a:schemeClr val="accent4"/>
                </a:solidFill>
              </a:defRPr>
            </a:lvl6pPr>
            <a:lvl7pPr indent="-406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Char char="●"/>
              <a:defRPr sz="2800">
                <a:solidFill>
                  <a:schemeClr val="accent4"/>
                </a:solidFill>
              </a:defRPr>
            </a:lvl7pPr>
            <a:lvl8pPr indent="-406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Char char="○"/>
              <a:defRPr sz="2800">
                <a:solidFill>
                  <a:schemeClr val="accent4"/>
                </a:solidFill>
              </a:defRPr>
            </a:lvl8pPr>
            <a:lvl9pPr indent="-406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Char char="■"/>
              <a:defRPr sz="2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ONE_COLUMN_TEXT_1_1_1_1">
    <p:bg>
      <p:bgPr>
        <a:solidFill>
          <a:schemeClr val="accent3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/>
          <p:nvPr/>
        </p:nvSpPr>
        <p:spPr>
          <a:xfrm>
            <a:off x="5063775" y="2889644"/>
            <a:ext cx="1599900" cy="15999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5063775" y="1289744"/>
            <a:ext cx="1599900" cy="15999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6663675" y="2889494"/>
            <a:ext cx="1599900" cy="15999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6663675" y="1289594"/>
            <a:ext cx="1599900" cy="15999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245600" y="205147"/>
            <a:ext cx="8648100" cy="4715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323600" y="282875"/>
            <a:ext cx="8492100" cy="4566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8498350" y="4497850"/>
            <a:ext cx="645900" cy="6465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chemeClr val="accent2"/>
                </a:solidFill>
              </a:defRPr>
            </a:lvl1pPr>
            <a:lvl2pPr lvl="1" rtl="0">
              <a:buNone/>
              <a:defRPr sz="2000">
                <a:solidFill>
                  <a:schemeClr val="accent2"/>
                </a:solidFill>
              </a:defRPr>
            </a:lvl2pPr>
            <a:lvl3pPr lvl="2" rtl="0">
              <a:buNone/>
              <a:defRPr sz="2000">
                <a:solidFill>
                  <a:schemeClr val="accent2"/>
                </a:solidFill>
              </a:defRPr>
            </a:lvl3pPr>
            <a:lvl4pPr lvl="3" rtl="0">
              <a:buNone/>
              <a:defRPr sz="2000">
                <a:solidFill>
                  <a:schemeClr val="accent2"/>
                </a:solidFill>
              </a:defRPr>
            </a:lvl4pPr>
            <a:lvl5pPr lvl="4" rtl="0">
              <a:buNone/>
              <a:defRPr sz="2000">
                <a:solidFill>
                  <a:schemeClr val="accent2"/>
                </a:solidFill>
              </a:defRPr>
            </a:lvl5pPr>
            <a:lvl6pPr lvl="5" rtl="0">
              <a:buNone/>
              <a:defRPr sz="2000">
                <a:solidFill>
                  <a:schemeClr val="accent2"/>
                </a:solidFill>
              </a:defRPr>
            </a:lvl6pPr>
            <a:lvl7pPr lvl="6" rtl="0">
              <a:buNone/>
              <a:defRPr sz="2000">
                <a:solidFill>
                  <a:schemeClr val="accent2"/>
                </a:solidFill>
              </a:defRPr>
            </a:lvl7pPr>
            <a:lvl8pPr lvl="7" rtl="0">
              <a:buNone/>
              <a:defRPr sz="2000">
                <a:solidFill>
                  <a:schemeClr val="accent2"/>
                </a:solidFill>
              </a:defRPr>
            </a:lvl8pPr>
            <a:lvl9pPr lvl="8" rtl="0">
              <a:buNone/>
              <a:defRPr sz="2000">
                <a:solidFill>
                  <a:schemeClr val="accent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23"/>
          <p:cNvSpPr txBox="1"/>
          <p:nvPr>
            <p:ph idx="1" type="subTitle"/>
          </p:nvPr>
        </p:nvSpPr>
        <p:spPr>
          <a:xfrm>
            <a:off x="464850" y="432024"/>
            <a:ext cx="4209900" cy="150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6" name="Google Shape;176;p23"/>
          <p:cNvSpPr txBox="1"/>
          <p:nvPr>
            <p:ph idx="2" type="body"/>
          </p:nvPr>
        </p:nvSpPr>
        <p:spPr>
          <a:xfrm>
            <a:off x="464850" y="1918250"/>
            <a:ext cx="3833400" cy="25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 sz="1700">
                <a:solidFill>
                  <a:schemeClr val="accent2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○"/>
              <a:defRPr sz="1700">
                <a:solidFill>
                  <a:schemeClr val="accent2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■"/>
              <a:defRPr sz="1700">
                <a:solidFill>
                  <a:schemeClr val="accent2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 sz="1700">
                <a:solidFill>
                  <a:schemeClr val="accent2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○"/>
              <a:defRPr sz="1700">
                <a:solidFill>
                  <a:schemeClr val="accent2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■"/>
              <a:defRPr sz="1700">
                <a:solidFill>
                  <a:schemeClr val="accent2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 sz="1700">
                <a:solidFill>
                  <a:schemeClr val="accent2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○"/>
              <a:defRPr sz="1700">
                <a:solidFill>
                  <a:schemeClr val="accent2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■"/>
              <a:defRPr sz="17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ONE_COLUMN_TEXT_1_1_1_1_1">
    <p:bg>
      <p:bgPr>
        <a:solidFill>
          <a:schemeClr val="accent3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/>
          <p:nvPr/>
        </p:nvSpPr>
        <p:spPr>
          <a:xfrm>
            <a:off x="245600" y="205147"/>
            <a:ext cx="8648100" cy="4715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4"/>
          <p:cNvSpPr/>
          <p:nvPr>
            <p:ph idx="2" type="pic"/>
          </p:nvPr>
        </p:nvSpPr>
        <p:spPr>
          <a:xfrm>
            <a:off x="351175" y="307450"/>
            <a:ext cx="8445600" cy="45135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24"/>
          <p:cNvSpPr txBox="1"/>
          <p:nvPr>
            <p:ph idx="12" type="sldNum"/>
          </p:nvPr>
        </p:nvSpPr>
        <p:spPr>
          <a:xfrm>
            <a:off x="8498350" y="4497850"/>
            <a:ext cx="645900" cy="6465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chemeClr val="accent2"/>
                </a:solidFill>
              </a:defRPr>
            </a:lvl1pPr>
            <a:lvl2pPr lvl="1" rtl="0">
              <a:buNone/>
              <a:defRPr sz="2000">
                <a:solidFill>
                  <a:schemeClr val="accent2"/>
                </a:solidFill>
              </a:defRPr>
            </a:lvl2pPr>
            <a:lvl3pPr lvl="2" rtl="0">
              <a:buNone/>
              <a:defRPr sz="2000">
                <a:solidFill>
                  <a:schemeClr val="accent2"/>
                </a:solidFill>
              </a:defRPr>
            </a:lvl3pPr>
            <a:lvl4pPr lvl="3" rtl="0">
              <a:buNone/>
              <a:defRPr sz="2000">
                <a:solidFill>
                  <a:schemeClr val="accent2"/>
                </a:solidFill>
              </a:defRPr>
            </a:lvl4pPr>
            <a:lvl5pPr lvl="4" rtl="0">
              <a:buNone/>
              <a:defRPr sz="2000">
                <a:solidFill>
                  <a:schemeClr val="accent2"/>
                </a:solidFill>
              </a:defRPr>
            </a:lvl5pPr>
            <a:lvl6pPr lvl="5" rtl="0">
              <a:buNone/>
              <a:defRPr sz="2000">
                <a:solidFill>
                  <a:schemeClr val="accent2"/>
                </a:solidFill>
              </a:defRPr>
            </a:lvl6pPr>
            <a:lvl7pPr lvl="6" rtl="0">
              <a:buNone/>
              <a:defRPr sz="2000">
                <a:solidFill>
                  <a:schemeClr val="accent2"/>
                </a:solidFill>
              </a:defRPr>
            </a:lvl7pPr>
            <a:lvl8pPr lvl="7" rtl="0">
              <a:buNone/>
              <a:defRPr sz="2000">
                <a:solidFill>
                  <a:schemeClr val="accent2"/>
                </a:solidFill>
              </a:defRPr>
            </a:lvl8pPr>
            <a:lvl9pPr lvl="8" rtl="0">
              <a:buNone/>
              <a:defRPr sz="2000">
                <a:solidFill>
                  <a:schemeClr val="accent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CUSTOM_7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/>
          <p:nvPr/>
        </p:nvSpPr>
        <p:spPr>
          <a:xfrm>
            <a:off x="6080450" y="1890000"/>
            <a:ext cx="3063300" cy="325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3044700" y="1890000"/>
            <a:ext cx="3045000" cy="325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0" y="0"/>
            <a:ext cx="9144000" cy="189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6335500" y="2145155"/>
            <a:ext cx="2553300" cy="2781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6413500" y="2217769"/>
            <a:ext cx="2397300" cy="2638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3295350" y="2145155"/>
            <a:ext cx="2553300" cy="27819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3373350" y="2217769"/>
            <a:ext cx="2397300" cy="2638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245600" y="2138075"/>
            <a:ext cx="2553300" cy="278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323600" y="2210650"/>
            <a:ext cx="2397300" cy="263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5"/>
          <p:cNvSpPr txBox="1"/>
          <p:nvPr>
            <p:ph idx="1" type="subTitle"/>
          </p:nvPr>
        </p:nvSpPr>
        <p:spPr>
          <a:xfrm>
            <a:off x="450150" y="1036475"/>
            <a:ext cx="82437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2" name="Google Shape;192;p25"/>
          <p:cNvSpPr txBox="1"/>
          <p:nvPr>
            <p:ph type="title"/>
          </p:nvPr>
        </p:nvSpPr>
        <p:spPr>
          <a:xfrm>
            <a:off x="447800" y="391333"/>
            <a:ext cx="82437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3" name="Google Shape;193;p25"/>
          <p:cNvSpPr txBox="1"/>
          <p:nvPr>
            <p:ph idx="2" type="subTitle"/>
          </p:nvPr>
        </p:nvSpPr>
        <p:spPr>
          <a:xfrm>
            <a:off x="525100" y="2390475"/>
            <a:ext cx="592500" cy="592500"/>
          </a:xfrm>
          <a:prstGeom prst="rect">
            <a:avLst/>
          </a:prstGeom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4" name="Google Shape;194;p25"/>
          <p:cNvSpPr txBox="1"/>
          <p:nvPr>
            <p:ph idx="3" type="subTitle"/>
          </p:nvPr>
        </p:nvSpPr>
        <p:spPr>
          <a:xfrm>
            <a:off x="3583975" y="2390125"/>
            <a:ext cx="592500" cy="592500"/>
          </a:xfrm>
          <a:prstGeom prst="rect">
            <a:avLst/>
          </a:prstGeom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95" name="Google Shape;195;p25"/>
          <p:cNvSpPr txBox="1"/>
          <p:nvPr>
            <p:ph idx="4" type="subTitle"/>
          </p:nvPr>
        </p:nvSpPr>
        <p:spPr>
          <a:xfrm>
            <a:off x="6595775" y="2390125"/>
            <a:ext cx="592500" cy="592500"/>
          </a:xfrm>
          <a:prstGeom prst="rect">
            <a:avLst/>
          </a:prstGeom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96" name="Google Shape;196;p25"/>
          <p:cNvSpPr txBox="1"/>
          <p:nvPr>
            <p:ph idx="5" type="body"/>
          </p:nvPr>
        </p:nvSpPr>
        <p:spPr>
          <a:xfrm>
            <a:off x="6494200" y="3026475"/>
            <a:ext cx="22404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  <a:defRPr>
                <a:solidFill>
                  <a:schemeClr val="accen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○"/>
              <a:defRPr>
                <a:solidFill>
                  <a:schemeClr val="accen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>
                <a:solidFill>
                  <a:schemeClr val="accen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  <a:defRPr>
                <a:solidFill>
                  <a:schemeClr val="accen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○"/>
              <a:defRPr>
                <a:solidFill>
                  <a:schemeClr val="accen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>
                <a:solidFill>
                  <a:schemeClr val="accen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  <a:defRPr>
                <a:solidFill>
                  <a:schemeClr val="accen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○"/>
              <a:defRPr>
                <a:solidFill>
                  <a:schemeClr val="accen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97" name="Google Shape;197;p25"/>
          <p:cNvSpPr txBox="1"/>
          <p:nvPr>
            <p:ph idx="12" type="sldNum"/>
          </p:nvPr>
        </p:nvSpPr>
        <p:spPr>
          <a:xfrm>
            <a:off x="8498350" y="4497850"/>
            <a:ext cx="645900" cy="6465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chemeClr val="accent2"/>
                </a:solidFill>
              </a:defRPr>
            </a:lvl1pPr>
            <a:lvl2pPr lvl="1" rtl="0">
              <a:buNone/>
              <a:defRPr sz="2000">
                <a:solidFill>
                  <a:schemeClr val="accent2"/>
                </a:solidFill>
              </a:defRPr>
            </a:lvl2pPr>
            <a:lvl3pPr lvl="2" rtl="0">
              <a:buNone/>
              <a:defRPr sz="2000">
                <a:solidFill>
                  <a:schemeClr val="accent2"/>
                </a:solidFill>
              </a:defRPr>
            </a:lvl3pPr>
            <a:lvl4pPr lvl="3" rtl="0">
              <a:buNone/>
              <a:defRPr sz="2000">
                <a:solidFill>
                  <a:schemeClr val="accent2"/>
                </a:solidFill>
              </a:defRPr>
            </a:lvl4pPr>
            <a:lvl5pPr lvl="4" rtl="0">
              <a:buNone/>
              <a:defRPr sz="2000">
                <a:solidFill>
                  <a:schemeClr val="accent2"/>
                </a:solidFill>
              </a:defRPr>
            </a:lvl5pPr>
            <a:lvl6pPr lvl="5" rtl="0">
              <a:buNone/>
              <a:defRPr sz="2000">
                <a:solidFill>
                  <a:schemeClr val="accent2"/>
                </a:solidFill>
              </a:defRPr>
            </a:lvl6pPr>
            <a:lvl7pPr lvl="6" rtl="0">
              <a:buNone/>
              <a:defRPr sz="2000">
                <a:solidFill>
                  <a:schemeClr val="accent2"/>
                </a:solidFill>
              </a:defRPr>
            </a:lvl7pPr>
            <a:lvl8pPr lvl="7" rtl="0">
              <a:buNone/>
              <a:defRPr sz="2000">
                <a:solidFill>
                  <a:schemeClr val="accent2"/>
                </a:solidFill>
              </a:defRPr>
            </a:lvl8pPr>
            <a:lvl9pPr lvl="8" rtl="0">
              <a:buNone/>
              <a:defRPr sz="2000">
                <a:solidFill>
                  <a:schemeClr val="accent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25"/>
          <p:cNvSpPr txBox="1"/>
          <p:nvPr>
            <p:ph idx="6" type="body"/>
          </p:nvPr>
        </p:nvSpPr>
        <p:spPr>
          <a:xfrm>
            <a:off x="399800" y="3026475"/>
            <a:ext cx="22404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9" name="Google Shape;199;p25"/>
          <p:cNvSpPr txBox="1"/>
          <p:nvPr>
            <p:ph idx="7" type="body"/>
          </p:nvPr>
        </p:nvSpPr>
        <p:spPr>
          <a:xfrm>
            <a:off x="3451800" y="3026475"/>
            <a:ext cx="22404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●"/>
              <a:defRPr>
                <a:solidFill>
                  <a:schemeClr val="accent5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  <a:defRPr>
                <a:solidFill>
                  <a:schemeClr val="accent5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■"/>
              <a:defRPr>
                <a:solidFill>
                  <a:schemeClr val="accent5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●"/>
              <a:defRPr>
                <a:solidFill>
                  <a:schemeClr val="accent5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  <a:defRPr>
                <a:solidFill>
                  <a:schemeClr val="accent5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■"/>
              <a:defRPr>
                <a:solidFill>
                  <a:schemeClr val="accent5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●"/>
              <a:defRPr>
                <a:solidFill>
                  <a:schemeClr val="accent5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  <a:defRPr>
                <a:solidFill>
                  <a:schemeClr val="accent5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■"/>
              <a:defRPr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7_2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/>
          <p:nvPr/>
        </p:nvSpPr>
        <p:spPr>
          <a:xfrm>
            <a:off x="6882100" y="1890000"/>
            <a:ext cx="2286000" cy="325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7132750" y="2145150"/>
            <a:ext cx="1787400" cy="2781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6"/>
          <p:cNvSpPr/>
          <p:nvPr/>
        </p:nvSpPr>
        <p:spPr>
          <a:xfrm>
            <a:off x="7210750" y="2217775"/>
            <a:ext cx="1631400" cy="2638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6"/>
          <p:cNvSpPr txBox="1"/>
          <p:nvPr>
            <p:ph idx="1" type="subTitle"/>
          </p:nvPr>
        </p:nvSpPr>
        <p:spPr>
          <a:xfrm>
            <a:off x="7409469" y="2390125"/>
            <a:ext cx="592500" cy="592500"/>
          </a:xfrm>
          <a:prstGeom prst="rect">
            <a:avLst/>
          </a:prstGeom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5" name="Google Shape;205;p26"/>
          <p:cNvSpPr txBox="1"/>
          <p:nvPr>
            <p:ph idx="2" type="body"/>
          </p:nvPr>
        </p:nvSpPr>
        <p:spPr>
          <a:xfrm>
            <a:off x="7289200" y="3026475"/>
            <a:ext cx="14817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  <a:defRPr>
                <a:solidFill>
                  <a:schemeClr val="accen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○"/>
              <a:defRPr>
                <a:solidFill>
                  <a:schemeClr val="accen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>
                <a:solidFill>
                  <a:schemeClr val="accen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  <a:defRPr>
                <a:solidFill>
                  <a:schemeClr val="accen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○"/>
              <a:defRPr>
                <a:solidFill>
                  <a:schemeClr val="accen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>
                <a:solidFill>
                  <a:schemeClr val="accen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  <a:defRPr>
                <a:solidFill>
                  <a:schemeClr val="accen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○"/>
              <a:defRPr>
                <a:solidFill>
                  <a:schemeClr val="accen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6" name="Google Shape;206;p26"/>
          <p:cNvSpPr/>
          <p:nvPr/>
        </p:nvSpPr>
        <p:spPr>
          <a:xfrm>
            <a:off x="0" y="1890000"/>
            <a:ext cx="2286000" cy="325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6"/>
          <p:cNvSpPr/>
          <p:nvPr/>
        </p:nvSpPr>
        <p:spPr>
          <a:xfrm>
            <a:off x="0" y="0"/>
            <a:ext cx="9144000" cy="189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6"/>
          <p:cNvSpPr/>
          <p:nvPr/>
        </p:nvSpPr>
        <p:spPr>
          <a:xfrm>
            <a:off x="250650" y="2145150"/>
            <a:ext cx="1787400" cy="2781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6"/>
          <p:cNvSpPr/>
          <p:nvPr/>
        </p:nvSpPr>
        <p:spPr>
          <a:xfrm>
            <a:off x="328650" y="2217775"/>
            <a:ext cx="1631400" cy="2638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6"/>
          <p:cNvSpPr txBox="1"/>
          <p:nvPr>
            <p:ph type="title"/>
          </p:nvPr>
        </p:nvSpPr>
        <p:spPr>
          <a:xfrm>
            <a:off x="447800" y="391333"/>
            <a:ext cx="82437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11" name="Google Shape;211;p26"/>
          <p:cNvSpPr txBox="1"/>
          <p:nvPr>
            <p:ph idx="3" type="subTitle"/>
          </p:nvPr>
        </p:nvSpPr>
        <p:spPr>
          <a:xfrm>
            <a:off x="527369" y="2390125"/>
            <a:ext cx="592500" cy="592500"/>
          </a:xfrm>
          <a:prstGeom prst="rect">
            <a:avLst/>
          </a:prstGeom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2" name="Google Shape;212;p26"/>
          <p:cNvSpPr txBox="1"/>
          <p:nvPr>
            <p:ph idx="12" type="sldNum"/>
          </p:nvPr>
        </p:nvSpPr>
        <p:spPr>
          <a:xfrm>
            <a:off x="8498350" y="4497850"/>
            <a:ext cx="645900" cy="6465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chemeClr val="accent2"/>
                </a:solidFill>
              </a:defRPr>
            </a:lvl1pPr>
            <a:lvl2pPr lvl="1" rtl="0">
              <a:buNone/>
              <a:defRPr sz="2000">
                <a:solidFill>
                  <a:schemeClr val="accent2"/>
                </a:solidFill>
              </a:defRPr>
            </a:lvl2pPr>
            <a:lvl3pPr lvl="2" rtl="0">
              <a:buNone/>
              <a:defRPr sz="2000">
                <a:solidFill>
                  <a:schemeClr val="accent2"/>
                </a:solidFill>
              </a:defRPr>
            </a:lvl3pPr>
            <a:lvl4pPr lvl="3" rtl="0">
              <a:buNone/>
              <a:defRPr sz="2000">
                <a:solidFill>
                  <a:schemeClr val="accent2"/>
                </a:solidFill>
              </a:defRPr>
            </a:lvl4pPr>
            <a:lvl5pPr lvl="4" rtl="0">
              <a:buNone/>
              <a:defRPr sz="2000">
                <a:solidFill>
                  <a:schemeClr val="accent2"/>
                </a:solidFill>
              </a:defRPr>
            </a:lvl5pPr>
            <a:lvl6pPr lvl="5" rtl="0">
              <a:buNone/>
              <a:defRPr sz="2000">
                <a:solidFill>
                  <a:schemeClr val="accent2"/>
                </a:solidFill>
              </a:defRPr>
            </a:lvl6pPr>
            <a:lvl7pPr lvl="6" rtl="0">
              <a:buNone/>
              <a:defRPr sz="2000">
                <a:solidFill>
                  <a:schemeClr val="accent2"/>
                </a:solidFill>
              </a:defRPr>
            </a:lvl7pPr>
            <a:lvl8pPr lvl="7" rtl="0">
              <a:buNone/>
              <a:defRPr sz="2000">
                <a:solidFill>
                  <a:schemeClr val="accent2"/>
                </a:solidFill>
              </a:defRPr>
            </a:lvl8pPr>
            <a:lvl9pPr lvl="8" rtl="0">
              <a:buNone/>
              <a:defRPr sz="2000">
                <a:solidFill>
                  <a:schemeClr val="accent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26"/>
          <p:cNvSpPr txBox="1"/>
          <p:nvPr>
            <p:ph idx="4" type="body"/>
          </p:nvPr>
        </p:nvSpPr>
        <p:spPr>
          <a:xfrm>
            <a:off x="407100" y="3026475"/>
            <a:ext cx="14817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  <a:defRPr>
                <a:solidFill>
                  <a:schemeClr val="accen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○"/>
              <a:defRPr>
                <a:solidFill>
                  <a:schemeClr val="accen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>
                <a:solidFill>
                  <a:schemeClr val="accen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  <a:defRPr>
                <a:solidFill>
                  <a:schemeClr val="accen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○"/>
              <a:defRPr>
                <a:solidFill>
                  <a:schemeClr val="accen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>
                <a:solidFill>
                  <a:schemeClr val="accen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  <a:defRPr>
                <a:solidFill>
                  <a:schemeClr val="accen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○"/>
              <a:defRPr>
                <a:solidFill>
                  <a:schemeClr val="accen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4" name="Google Shape;214;p26"/>
          <p:cNvSpPr/>
          <p:nvPr/>
        </p:nvSpPr>
        <p:spPr>
          <a:xfrm>
            <a:off x="2296700" y="1890000"/>
            <a:ext cx="2286000" cy="325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6"/>
          <p:cNvSpPr/>
          <p:nvPr/>
        </p:nvSpPr>
        <p:spPr>
          <a:xfrm>
            <a:off x="2547350" y="2145150"/>
            <a:ext cx="1787400" cy="278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6"/>
          <p:cNvSpPr/>
          <p:nvPr/>
        </p:nvSpPr>
        <p:spPr>
          <a:xfrm>
            <a:off x="2625350" y="2217775"/>
            <a:ext cx="1631400" cy="2638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6"/>
          <p:cNvSpPr txBox="1"/>
          <p:nvPr>
            <p:ph idx="5" type="subTitle"/>
          </p:nvPr>
        </p:nvSpPr>
        <p:spPr>
          <a:xfrm>
            <a:off x="2824069" y="2390125"/>
            <a:ext cx="592500" cy="592500"/>
          </a:xfrm>
          <a:prstGeom prst="rect">
            <a:avLst/>
          </a:prstGeom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18" name="Google Shape;218;p26"/>
          <p:cNvSpPr txBox="1"/>
          <p:nvPr>
            <p:ph idx="6" type="body"/>
          </p:nvPr>
        </p:nvSpPr>
        <p:spPr>
          <a:xfrm>
            <a:off x="2703800" y="3026475"/>
            <a:ext cx="14817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19" name="Google Shape;219;p26"/>
          <p:cNvSpPr/>
          <p:nvPr/>
        </p:nvSpPr>
        <p:spPr>
          <a:xfrm>
            <a:off x="4596100" y="1890000"/>
            <a:ext cx="2286000" cy="325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6"/>
          <p:cNvSpPr/>
          <p:nvPr/>
        </p:nvSpPr>
        <p:spPr>
          <a:xfrm>
            <a:off x="4846750" y="2145150"/>
            <a:ext cx="1787400" cy="27819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6"/>
          <p:cNvSpPr/>
          <p:nvPr/>
        </p:nvSpPr>
        <p:spPr>
          <a:xfrm>
            <a:off x="4924750" y="2217775"/>
            <a:ext cx="1631400" cy="2638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6"/>
          <p:cNvSpPr txBox="1"/>
          <p:nvPr>
            <p:ph idx="7" type="subTitle"/>
          </p:nvPr>
        </p:nvSpPr>
        <p:spPr>
          <a:xfrm>
            <a:off x="5123469" y="2390125"/>
            <a:ext cx="592500" cy="592500"/>
          </a:xfrm>
          <a:prstGeom prst="rect">
            <a:avLst/>
          </a:prstGeom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23" name="Google Shape;223;p26"/>
          <p:cNvSpPr txBox="1"/>
          <p:nvPr>
            <p:ph idx="8" type="body"/>
          </p:nvPr>
        </p:nvSpPr>
        <p:spPr>
          <a:xfrm>
            <a:off x="5003200" y="3026475"/>
            <a:ext cx="14817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●"/>
              <a:defRPr>
                <a:solidFill>
                  <a:schemeClr val="accent5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  <a:defRPr>
                <a:solidFill>
                  <a:schemeClr val="accent5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■"/>
              <a:defRPr>
                <a:solidFill>
                  <a:schemeClr val="accent5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●"/>
              <a:defRPr>
                <a:solidFill>
                  <a:schemeClr val="accent5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  <a:defRPr>
                <a:solidFill>
                  <a:schemeClr val="accent5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■"/>
              <a:defRPr>
                <a:solidFill>
                  <a:schemeClr val="accent5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●"/>
              <a:defRPr>
                <a:solidFill>
                  <a:schemeClr val="accent5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  <a:defRPr>
                <a:solidFill>
                  <a:schemeClr val="accent5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■"/>
              <a:defRPr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7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/>
          <p:nvPr/>
        </p:nvSpPr>
        <p:spPr>
          <a:xfrm>
            <a:off x="6080450" y="1890000"/>
            <a:ext cx="3063300" cy="325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7"/>
          <p:cNvSpPr/>
          <p:nvPr/>
        </p:nvSpPr>
        <p:spPr>
          <a:xfrm>
            <a:off x="3044700" y="1890000"/>
            <a:ext cx="3045000" cy="325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7"/>
          <p:cNvSpPr/>
          <p:nvPr/>
        </p:nvSpPr>
        <p:spPr>
          <a:xfrm>
            <a:off x="0" y="0"/>
            <a:ext cx="9144000" cy="189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6335500" y="2145155"/>
            <a:ext cx="2553300" cy="2781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7"/>
          <p:cNvSpPr/>
          <p:nvPr/>
        </p:nvSpPr>
        <p:spPr>
          <a:xfrm>
            <a:off x="6413500" y="2217769"/>
            <a:ext cx="2397300" cy="2638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7"/>
          <p:cNvSpPr/>
          <p:nvPr/>
        </p:nvSpPr>
        <p:spPr>
          <a:xfrm>
            <a:off x="3295350" y="2145155"/>
            <a:ext cx="2553300" cy="27819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3373350" y="2217769"/>
            <a:ext cx="2397300" cy="2638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245600" y="2138075"/>
            <a:ext cx="2553300" cy="278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7"/>
          <p:cNvSpPr/>
          <p:nvPr/>
        </p:nvSpPr>
        <p:spPr>
          <a:xfrm>
            <a:off x="323600" y="2210650"/>
            <a:ext cx="2397300" cy="263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27"/>
          <p:cNvSpPr txBox="1"/>
          <p:nvPr>
            <p:ph type="title"/>
          </p:nvPr>
        </p:nvSpPr>
        <p:spPr>
          <a:xfrm>
            <a:off x="447800" y="391333"/>
            <a:ext cx="82437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p27"/>
          <p:cNvSpPr txBox="1"/>
          <p:nvPr>
            <p:ph idx="1" type="subTitle"/>
          </p:nvPr>
        </p:nvSpPr>
        <p:spPr>
          <a:xfrm>
            <a:off x="525100" y="2390475"/>
            <a:ext cx="592500" cy="592500"/>
          </a:xfrm>
          <a:prstGeom prst="rect">
            <a:avLst/>
          </a:prstGeom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6" name="Google Shape;236;p27"/>
          <p:cNvSpPr txBox="1"/>
          <p:nvPr>
            <p:ph idx="2" type="subTitle"/>
          </p:nvPr>
        </p:nvSpPr>
        <p:spPr>
          <a:xfrm>
            <a:off x="3583975" y="2390125"/>
            <a:ext cx="592500" cy="592500"/>
          </a:xfrm>
          <a:prstGeom prst="rect">
            <a:avLst/>
          </a:prstGeom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37" name="Google Shape;237;p27"/>
          <p:cNvSpPr txBox="1"/>
          <p:nvPr>
            <p:ph idx="3" type="subTitle"/>
          </p:nvPr>
        </p:nvSpPr>
        <p:spPr>
          <a:xfrm>
            <a:off x="6595775" y="2390125"/>
            <a:ext cx="592500" cy="592500"/>
          </a:xfrm>
          <a:prstGeom prst="rect">
            <a:avLst/>
          </a:prstGeom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8" name="Google Shape;238;p27"/>
          <p:cNvSpPr txBox="1"/>
          <p:nvPr>
            <p:ph idx="4" type="body"/>
          </p:nvPr>
        </p:nvSpPr>
        <p:spPr>
          <a:xfrm>
            <a:off x="6494200" y="3026475"/>
            <a:ext cx="22404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  <a:defRPr>
                <a:solidFill>
                  <a:schemeClr val="accen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○"/>
              <a:defRPr>
                <a:solidFill>
                  <a:schemeClr val="accen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>
                <a:solidFill>
                  <a:schemeClr val="accen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  <a:defRPr>
                <a:solidFill>
                  <a:schemeClr val="accen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○"/>
              <a:defRPr>
                <a:solidFill>
                  <a:schemeClr val="accen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>
                <a:solidFill>
                  <a:schemeClr val="accen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  <a:defRPr>
                <a:solidFill>
                  <a:schemeClr val="accen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○"/>
              <a:defRPr>
                <a:solidFill>
                  <a:schemeClr val="accen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9" name="Google Shape;239;p27"/>
          <p:cNvSpPr txBox="1"/>
          <p:nvPr>
            <p:ph idx="12" type="sldNum"/>
          </p:nvPr>
        </p:nvSpPr>
        <p:spPr>
          <a:xfrm>
            <a:off x="8498350" y="4497850"/>
            <a:ext cx="645900" cy="6465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chemeClr val="accent2"/>
                </a:solidFill>
              </a:defRPr>
            </a:lvl1pPr>
            <a:lvl2pPr lvl="1" rtl="0">
              <a:buNone/>
              <a:defRPr sz="2000">
                <a:solidFill>
                  <a:schemeClr val="accent2"/>
                </a:solidFill>
              </a:defRPr>
            </a:lvl2pPr>
            <a:lvl3pPr lvl="2" rtl="0">
              <a:buNone/>
              <a:defRPr sz="2000">
                <a:solidFill>
                  <a:schemeClr val="accent2"/>
                </a:solidFill>
              </a:defRPr>
            </a:lvl3pPr>
            <a:lvl4pPr lvl="3" rtl="0">
              <a:buNone/>
              <a:defRPr sz="2000">
                <a:solidFill>
                  <a:schemeClr val="accent2"/>
                </a:solidFill>
              </a:defRPr>
            </a:lvl4pPr>
            <a:lvl5pPr lvl="4" rtl="0">
              <a:buNone/>
              <a:defRPr sz="2000">
                <a:solidFill>
                  <a:schemeClr val="accent2"/>
                </a:solidFill>
              </a:defRPr>
            </a:lvl5pPr>
            <a:lvl6pPr lvl="5" rtl="0">
              <a:buNone/>
              <a:defRPr sz="2000">
                <a:solidFill>
                  <a:schemeClr val="accent2"/>
                </a:solidFill>
              </a:defRPr>
            </a:lvl6pPr>
            <a:lvl7pPr lvl="6" rtl="0">
              <a:buNone/>
              <a:defRPr sz="2000">
                <a:solidFill>
                  <a:schemeClr val="accent2"/>
                </a:solidFill>
              </a:defRPr>
            </a:lvl7pPr>
            <a:lvl8pPr lvl="7" rtl="0">
              <a:buNone/>
              <a:defRPr sz="2000">
                <a:solidFill>
                  <a:schemeClr val="accent2"/>
                </a:solidFill>
              </a:defRPr>
            </a:lvl8pPr>
            <a:lvl9pPr lvl="8" rtl="0">
              <a:buNone/>
              <a:defRPr sz="2000">
                <a:solidFill>
                  <a:schemeClr val="accent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27"/>
          <p:cNvSpPr txBox="1"/>
          <p:nvPr>
            <p:ph idx="5" type="body"/>
          </p:nvPr>
        </p:nvSpPr>
        <p:spPr>
          <a:xfrm>
            <a:off x="399800" y="3026475"/>
            <a:ext cx="22404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41" name="Google Shape;241;p27"/>
          <p:cNvSpPr txBox="1"/>
          <p:nvPr>
            <p:ph idx="6" type="body"/>
          </p:nvPr>
        </p:nvSpPr>
        <p:spPr>
          <a:xfrm>
            <a:off x="3451800" y="3026475"/>
            <a:ext cx="22404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●"/>
              <a:defRPr>
                <a:solidFill>
                  <a:schemeClr val="accent5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  <a:defRPr>
                <a:solidFill>
                  <a:schemeClr val="accent5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■"/>
              <a:defRPr>
                <a:solidFill>
                  <a:schemeClr val="accent5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●"/>
              <a:defRPr>
                <a:solidFill>
                  <a:schemeClr val="accent5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  <a:defRPr>
                <a:solidFill>
                  <a:schemeClr val="accent5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■"/>
              <a:defRPr>
                <a:solidFill>
                  <a:schemeClr val="accent5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●"/>
              <a:defRPr>
                <a:solidFill>
                  <a:schemeClr val="accent5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  <a:defRPr>
                <a:solidFill>
                  <a:schemeClr val="accent5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■"/>
              <a:defRPr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7_1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/>
          <p:nvPr/>
        </p:nvSpPr>
        <p:spPr>
          <a:xfrm>
            <a:off x="4559150" y="1890000"/>
            <a:ext cx="4572000" cy="325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8"/>
          <p:cNvSpPr/>
          <p:nvPr/>
        </p:nvSpPr>
        <p:spPr>
          <a:xfrm>
            <a:off x="0" y="0"/>
            <a:ext cx="9144000" cy="189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8"/>
          <p:cNvSpPr/>
          <p:nvPr/>
        </p:nvSpPr>
        <p:spPr>
          <a:xfrm>
            <a:off x="4809800" y="2145150"/>
            <a:ext cx="4080300" cy="27819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8"/>
          <p:cNvSpPr/>
          <p:nvPr/>
        </p:nvSpPr>
        <p:spPr>
          <a:xfrm>
            <a:off x="4887800" y="2217775"/>
            <a:ext cx="3924300" cy="2638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245600" y="2138075"/>
            <a:ext cx="4080300" cy="278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323600" y="2210650"/>
            <a:ext cx="3924300" cy="263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8"/>
          <p:cNvSpPr txBox="1"/>
          <p:nvPr>
            <p:ph type="title"/>
          </p:nvPr>
        </p:nvSpPr>
        <p:spPr>
          <a:xfrm>
            <a:off x="447800" y="391333"/>
            <a:ext cx="82437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0" name="Google Shape;250;p28"/>
          <p:cNvSpPr txBox="1"/>
          <p:nvPr>
            <p:ph idx="1" type="subTitle"/>
          </p:nvPr>
        </p:nvSpPr>
        <p:spPr>
          <a:xfrm>
            <a:off x="525100" y="2390475"/>
            <a:ext cx="592500" cy="592500"/>
          </a:xfrm>
          <a:prstGeom prst="rect">
            <a:avLst/>
          </a:prstGeom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1" name="Google Shape;251;p28"/>
          <p:cNvSpPr txBox="1"/>
          <p:nvPr>
            <p:ph idx="2" type="subTitle"/>
          </p:nvPr>
        </p:nvSpPr>
        <p:spPr>
          <a:xfrm>
            <a:off x="5098425" y="2390125"/>
            <a:ext cx="592500" cy="592500"/>
          </a:xfrm>
          <a:prstGeom prst="rect">
            <a:avLst/>
          </a:prstGeom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52" name="Google Shape;252;p28"/>
          <p:cNvSpPr txBox="1"/>
          <p:nvPr>
            <p:ph idx="3" type="body"/>
          </p:nvPr>
        </p:nvSpPr>
        <p:spPr>
          <a:xfrm>
            <a:off x="399800" y="3026475"/>
            <a:ext cx="22404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3" name="Google Shape;253;p28"/>
          <p:cNvSpPr txBox="1"/>
          <p:nvPr>
            <p:ph idx="4" type="body"/>
          </p:nvPr>
        </p:nvSpPr>
        <p:spPr>
          <a:xfrm>
            <a:off x="4966250" y="3026475"/>
            <a:ext cx="37794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●"/>
              <a:defRPr>
                <a:solidFill>
                  <a:schemeClr val="accent5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  <a:defRPr>
                <a:solidFill>
                  <a:schemeClr val="accent5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■"/>
              <a:defRPr>
                <a:solidFill>
                  <a:schemeClr val="accent5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●"/>
              <a:defRPr>
                <a:solidFill>
                  <a:schemeClr val="accent5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  <a:defRPr>
                <a:solidFill>
                  <a:schemeClr val="accent5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■"/>
              <a:defRPr>
                <a:solidFill>
                  <a:schemeClr val="accent5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●"/>
              <a:defRPr>
                <a:solidFill>
                  <a:schemeClr val="accent5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  <a:defRPr>
                <a:solidFill>
                  <a:schemeClr val="accent5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■"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54" name="Google Shape;254;p28"/>
          <p:cNvSpPr txBox="1"/>
          <p:nvPr>
            <p:ph idx="12" type="sldNum"/>
          </p:nvPr>
        </p:nvSpPr>
        <p:spPr>
          <a:xfrm>
            <a:off x="8498350" y="4497850"/>
            <a:ext cx="645900" cy="64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chemeClr val="accent5"/>
                </a:solidFill>
              </a:defRPr>
            </a:lvl1pPr>
            <a:lvl2pPr lvl="1" rtl="0">
              <a:buNone/>
              <a:defRPr sz="2000">
                <a:solidFill>
                  <a:schemeClr val="accent5"/>
                </a:solidFill>
              </a:defRPr>
            </a:lvl2pPr>
            <a:lvl3pPr lvl="2" rtl="0">
              <a:buNone/>
              <a:defRPr sz="2000">
                <a:solidFill>
                  <a:schemeClr val="accent5"/>
                </a:solidFill>
              </a:defRPr>
            </a:lvl3pPr>
            <a:lvl4pPr lvl="3" rtl="0">
              <a:buNone/>
              <a:defRPr sz="2000">
                <a:solidFill>
                  <a:schemeClr val="accent5"/>
                </a:solidFill>
              </a:defRPr>
            </a:lvl4pPr>
            <a:lvl5pPr lvl="4" rtl="0">
              <a:buNone/>
              <a:defRPr sz="2000">
                <a:solidFill>
                  <a:schemeClr val="accent5"/>
                </a:solidFill>
              </a:defRPr>
            </a:lvl5pPr>
            <a:lvl6pPr lvl="5" rtl="0">
              <a:buNone/>
              <a:defRPr sz="2000">
                <a:solidFill>
                  <a:schemeClr val="accent5"/>
                </a:solidFill>
              </a:defRPr>
            </a:lvl6pPr>
            <a:lvl7pPr lvl="6" rtl="0">
              <a:buNone/>
              <a:defRPr sz="2000">
                <a:solidFill>
                  <a:schemeClr val="accent5"/>
                </a:solidFill>
              </a:defRPr>
            </a:lvl7pPr>
            <a:lvl8pPr lvl="7" rtl="0">
              <a:buNone/>
              <a:defRPr sz="2000">
                <a:solidFill>
                  <a:schemeClr val="accent5"/>
                </a:solidFill>
              </a:defRPr>
            </a:lvl8pPr>
            <a:lvl9pPr lvl="8" rtl="0">
              <a:buNone/>
              <a:defRPr sz="2000">
                <a:solidFill>
                  <a:schemeClr val="accent5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CUSTOM_5_1">
    <p:bg>
      <p:bgPr>
        <a:solidFill>
          <a:schemeClr val="accent3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/>
          <p:nvPr/>
        </p:nvSpPr>
        <p:spPr>
          <a:xfrm>
            <a:off x="-178450" y="407875"/>
            <a:ext cx="6862175" cy="4880700"/>
          </a:xfrm>
          <a:custGeom>
            <a:rect b="b" l="l" r="r" t="t"/>
            <a:pathLst>
              <a:path extrusionOk="0" h="195228" w="274487">
                <a:moveTo>
                  <a:pt x="105679" y="0"/>
                </a:moveTo>
                <a:lnTo>
                  <a:pt x="0" y="107348"/>
                </a:lnTo>
                <a:lnTo>
                  <a:pt x="0" y="195228"/>
                </a:lnTo>
                <a:lnTo>
                  <a:pt x="244730" y="195228"/>
                </a:lnTo>
                <a:lnTo>
                  <a:pt x="274487" y="16853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257" name="Google Shape;257;p29"/>
          <p:cNvSpPr/>
          <p:nvPr/>
        </p:nvSpPr>
        <p:spPr>
          <a:xfrm>
            <a:off x="2459800" y="407525"/>
            <a:ext cx="4224300" cy="4224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29"/>
          <p:cNvSpPr/>
          <p:nvPr/>
        </p:nvSpPr>
        <p:spPr>
          <a:xfrm>
            <a:off x="2536250" y="483800"/>
            <a:ext cx="4071600" cy="4071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9"/>
          <p:cNvSpPr/>
          <p:nvPr/>
        </p:nvSpPr>
        <p:spPr>
          <a:xfrm>
            <a:off x="2620025" y="567700"/>
            <a:ext cx="3903900" cy="390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2786850" y="734600"/>
            <a:ext cx="3570000" cy="357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9"/>
          <p:cNvSpPr/>
          <p:nvPr/>
        </p:nvSpPr>
        <p:spPr>
          <a:xfrm>
            <a:off x="2861875" y="809625"/>
            <a:ext cx="3420000" cy="3420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29"/>
          <p:cNvSpPr/>
          <p:nvPr/>
        </p:nvSpPr>
        <p:spPr>
          <a:xfrm>
            <a:off x="2939900" y="887600"/>
            <a:ext cx="3264000" cy="32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29"/>
          <p:cNvSpPr txBox="1"/>
          <p:nvPr>
            <p:ph type="title"/>
          </p:nvPr>
        </p:nvSpPr>
        <p:spPr>
          <a:xfrm>
            <a:off x="3020750" y="1646800"/>
            <a:ext cx="3102600" cy="14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4" name="Google Shape;264;p29"/>
          <p:cNvSpPr txBox="1"/>
          <p:nvPr>
            <p:ph idx="1" type="subTitle"/>
          </p:nvPr>
        </p:nvSpPr>
        <p:spPr>
          <a:xfrm>
            <a:off x="3020750" y="2954970"/>
            <a:ext cx="31026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5_1_1">
    <p:bg>
      <p:bgPr>
        <a:solidFill>
          <a:schemeClr val="l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/>
          <p:nvPr/>
        </p:nvSpPr>
        <p:spPr>
          <a:xfrm>
            <a:off x="404750" y="407525"/>
            <a:ext cx="4224300" cy="422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30"/>
          <p:cNvSpPr/>
          <p:nvPr/>
        </p:nvSpPr>
        <p:spPr>
          <a:xfrm>
            <a:off x="481200" y="483800"/>
            <a:ext cx="4071600" cy="4071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30"/>
          <p:cNvSpPr/>
          <p:nvPr/>
        </p:nvSpPr>
        <p:spPr>
          <a:xfrm>
            <a:off x="564975" y="567700"/>
            <a:ext cx="3903900" cy="390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30"/>
          <p:cNvSpPr/>
          <p:nvPr/>
        </p:nvSpPr>
        <p:spPr>
          <a:xfrm>
            <a:off x="731800" y="734600"/>
            <a:ext cx="3570000" cy="357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30"/>
          <p:cNvSpPr/>
          <p:nvPr/>
        </p:nvSpPr>
        <p:spPr>
          <a:xfrm>
            <a:off x="806825" y="809625"/>
            <a:ext cx="3420000" cy="34200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30"/>
          <p:cNvSpPr/>
          <p:nvPr/>
        </p:nvSpPr>
        <p:spPr>
          <a:xfrm>
            <a:off x="884850" y="887600"/>
            <a:ext cx="3264000" cy="32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30"/>
          <p:cNvSpPr txBox="1"/>
          <p:nvPr>
            <p:ph type="title"/>
          </p:nvPr>
        </p:nvSpPr>
        <p:spPr>
          <a:xfrm>
            <a:off x="965700" y="1825950"/>
            <a:ext cx="3102600" cy="14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3" name="Google Shape;273;p30"/>
          <p:cNvSpPr txBox="1"/>
          <p:nvPr>
            <p:ph idx="1" type="body"/>
          </p:nvPr>
        </p:nvSpPr>
        <p:spPr>
          <a:xfrm>
            <a:off x="4809206" y="1281900"/>
            <a:ext cx="3833400" cy="25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2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3">
    <p:bg>
      <p:bgPr>
        <a:solidFill>
          <a:schemeClr val="accent6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31"/>
          <p:cNvSpPr/>
          <p:nvPr/>
        </p:nvSpPr>
        <p:spPr>
          <a:xfrm rot="899980">
            <a:off x="2243753" y="243674"/>
            <a:ext cx="4656251" cy="465625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31"/>
          <p:cNvSpPr/>
          <p:nvPr/>
        </p:nvSpPr>
        <p:spPr>
          <a:xfrm rot="900079">
            <a:off x="2386001" y="385904"/>
            <a:ext cx="4371791" cy="4371791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31"/>
          <p:cNvSpPr/>
          <p:nvPr/>
        </p:nvSpPr>
        <p:spPr>
          <a:xfrm rot="899951">
            <a:off x="2513416" y="513084"/>
            <a:ext cx="4117381" cy="4117381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31"/>
          <p:cNvSpPr/>
          <p:nvPr/>
        </p:nvSpPr>
        <p:spPr>
          <a:xfrm rot="899898">
            <a:off x="2634988" y="634535"/>
            <a:ext cx="3874180" cy="387418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31"/>
          <p:cNvSpPr txBox="1"/>
          <p:nvPr>
            <p:ph idx="1" type="subTitle"/>
          </p:nvPr>
        </p:nvSpPr>
        <p:spPr>
          <a:xfrm>
            <a:off x="2139625" y="1728800"/>
            <a:ext cx="4864500" cy="16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3_1">
    <p:bg>
      <p:bgPr>
        <a:solidFill>
          <a:schemeClr val="accent6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32"/>
          <p:cNvSpPr/>
          <p:nvPr/>
        </p:nvSpPr>
        <p:spPr>
          <a:xfrm rot="899980">
            <a:off x="2243753" y="243674"/>
            <a:ext cx="4656251" cy="465625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32"/>
          <p:cNvSpPr/>
          <p:nvPr/>
        </p:nvSpPr>
        <p:spPr>
          <a:xfrm rot="900079">
            <a:off x="2386001" y="385904"/>
            <a:ext cx="4371791" cy="4371791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32"/>
          <p:cNvSpPr/>
          <p:nvPr/>
        </p:nvSpPr>
        <p:spPr>
          <a:xfrm rot="899951">
            <a:off x="2513416" y="513084"/>
            <a:ext cx="4117381" cy="4117381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2"/>
          <p:cNvSpPr/>
          <p:nvPr/>
        </p:nvSpPr>
        <p:spPr>
          <a:xfrm rot="899898">
            <a:off x="2634988" y="634535"/>
            <a:ext cx="3874180" cy="387418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32"/>
          <p:cNvSpPr txBox="1"/>
          <p:nvPr>
            <p:ph type="title"/>
          </p:nvPr>
        </p:nvSpPr>
        <p:spPr>
          <a:xfrm>
            <a:off x="2446825" y="1524800"/>
            <a:ext cx="4250100" cy="20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2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SECTION_HEADER_1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245600" y="205147"/>
            <a:ext cx="8648100" cy="471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7"/>
          <p:cNvSpPr/>
          <p:nvPr/>
        </p:nvSpPr>
        <p:spPr>
          <a:xfrm>
            <a:off x="323600" y="282875"/>
            <a:ext cx="8492100" cy="4566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98350" y="4497850"/>
            <a:ext cx="645900" cy="646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chemeClr val="dk2"/>
                </a:solidFill>
              </a:defRPr>
            </a:lvl1pPr>
            <a:lvl2pPr lvl="1" rtl="0">
              <a:buNone/>
              <a:defRPr sz="2000">
                <a:solidFill>
                  <a:schemeClr val="dk2"/>
                </a:solidFill>
              </a:defRPr>
            </a:lvl2pPr>
            <a:lvl3pPr lvl="2" rtl="0">
              <a:buNone/>
              <a:defRPr sz="2000">
                <a:solidFill>
                  <a:schemeClr val="dk2"/>
                </a:solidFill>
              </a:defRPr>
            </a:lvl3pPr>
            <a:lvl4pPr lvl="3" rtl="0">
              <a:buNone/>
              <a:defRPr sz="2000">
                <a:solidFill>
                  <a:schemeClr val="dk2"/>
                </a:solidFill>
              </a:defRPr>
            </a:lvl4pPr>
            <a:lvl5pPr lvl="4" rtl="0">
              <a:buNone/>
              <a:defRPr sz="2000">
                <a:solidFill>
                  <a:schemeClr val="dk2"/>
                </a:solidFill>
              </a:defRPr>
            </a:lvl5pPr>
            <a:lvl6pPr lvl="5" rtl="0">
              <a:buNone/>
              <a:defRPr sz="2000">
                <a:solidFill>
                  <a:schemeClr val="dk2"/>
                </a:solidFill>
              </a:defRPr>
            </a:lvl6pPr>
            <a:lvl7pPr lvl="6" rtl="0">
              <a:buNone/>
              <a:defRPr sz="2000">
                <a:solidFill>
                  <a:schemeClr val="dk2"/>
                </a:solidFill>
              </a:defRPr>
            </a:lvl7pPr>
            <a:lvl8pPr lvl="7" rtl="0">
              <a:buNone/>
              <a:defRPr sz="2000">
                <a:solidFill>
                  <a:schemeClr val="dk2"/>
                </a:solidFill>
              </a:defRPr>
            </a:lvl8pPr>
            <a:lvl9pPr lvl="8" rtl="0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450150" y="1036475"/>
            <a:ext cx="82437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65075" y="2802900"/>
            <a:ext cx="25383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3003375" y="2802900"/>
            <a:ext cx="25383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447800" y="391333"/>
            <a:ext cx="82437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SECTION_HEADER_1_2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245600" y="205147"/>
            <a:ext cx="8648100" cy="47151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44;p8"/>
          <p:cNvSpPr/>
          <p:nvPr/>
        </p:nvSpPr>
        <p:spPr>
          <a:xfrm>
            <a:off x="323600" y="282875"/>
            <a:ext cx="8492100" cy="45663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98350" y="4497850"/>
            <a:ext cx="645900" cy="64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chemeClr val="accent4"/>
                </a:solidFill>
              </a:defRPr>
            </a:lvl1pPr>
            <a:lvl2pPr lvl="1" rtl="0">
              <a:buNone/>
              <a:defRPr sz="2000">
                <a:solidFill>
                  <a:schemeClr val="accent4"/>
                </a:solidFill>
              </a:defRPr>
            </a:lvl2pPr>
            <a:lvl3pPr lvl="2" rtl="0">
              <a:buNone/>
              <a:defRPr sz="2000">
                <a:solidFill>
                  <a:schemeClr val="accent4"/>
                </a:solidFill>
              </a:defRPr>
            </a:lvl3pPr>
            <a:lvl4pPr lvl="3" rtl="0">
              <a:buNone/>
              <a:defRPr sz="2000">
                <a:solidFill>
                  <a:schemeClr val="accent4"/>
                </a:solidFill>
              </a:defRPr>
            </a:lvl4pPr>
            <a:lvl5pPr lvl="4" rtl="0">
              <a:buNone/>
              <a:defRPr sz="2000">
                <a:solidFill>
                  <a:schemeClr val="accent4"/>
                </a:solidFill>
              </a:defRPr>
            </a:lvl5pPr>
            <a:lvl6pPr lvl="5" rtl="0">
              <a:buNone/>
              <a:defRPr sz="2000">
                <a:solidFill>
                  <a:schemeClr val="accent4"/>
                </a:solidFill>
              </a:defRPr>
            </a:lvl6pPr>
            <a:lvl7pPr lvl="6" rtl="0">
              <a:buNone/>
              <a:defRPr sz="2000">
                <a:solidFill>
                  <a:schemeClr val="accent4"/>
                </a:solidFill>
              </a:defRPr>
            </a:lvl7pPr>
            <a:lvl8pPr lvl="7" rtl="0">
              <a:buNone/>
              <a:defRPr sz="2000">
                <a:solidFill>
                  <a:schemeClr val="accent4"/>
                </a:solidFill>
              </a:defRPr>
            </a:lvl8pPr>
            <a:lvl9pPr lvl="8" rtl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 txBox="1"/>
          <p:nvPr>
            <p:ph idx="1" type="subTitle"/>
          </p:nvPr>
        </p:nvSpPr>
        <p:spPr>
          <a:xfrm>
            <a:off x="450150" y="1036475"/>
            <a:ext cx="82437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465075" y="2802900"/>
            <a:ext cx="52401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chivo Medium"/>
              <a:buChar char="●"/>
              <a:defRPr sz="1400">
                <a:solidFill>
                  <a:schemeClr val="accent5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chivo Medium"/>
              <a:buChar char="○"/>
              <a:defRPr sz="1400">
                <a:solidFill>
                  <a:schemeClr val="accent5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chivo Medium"/>
              <a:buChar char="■"/>
              <a:defRPr sz="1400">
                <a:solidFill>
                  <a:schemeClr val="accent5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chivo Medium"/>
              <a:buChar char="●"/>
              <a:defRPr sz="1400">
                <a:solidFill>
                  <a:schemeClr val="accent5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chivo Medium"/>
              <a:buChar char="○"/>
              <a:defRPr sz="1400">
                <a:solidFill>
                  <a:schemeClr val="accent5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chivo Medium"/>
              <a:buChar char="■"/>
              <a:defRPr sz="1400">
                <a:solidFill>
                  <a:schemeClr val="accent5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chivo Medium"/>
              <a:buChar char="●"/>
              <a:defRPr sz="1400">
                <a:solidFill>
                  <a:schemeClr val="accent5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chivo Medium"/>
              <a:buChar char="○"/>
              <a:defRPr sz="1400">
                <a:solidFill>
                  <a:schemeClr val="accent5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chivo Medium"/>
              <a:buChar char="■"/>
              <a:defRPr sz="1400">
                <a:solidFill>
                  <a:schemeClr val="accent5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447800" y="391333"/>
            <a:ext cx="82437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400"/>
              <a:buNone/>
              <a:defRPr sz="5400">
                <a:solidFill>
                  <a:schemeClr val="accent4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400"/>
              <a:buNone/>
              <a:defRPr sz="5400">
                <a:solidFill>
                  <a:schemeClr val="accent4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400"/>
              <a:buNone/>
              <a:defRPr sz="5400">
                <a:solidFill>
                  <a:schemeClr val="accent4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400"/>
              <a:buNone/>
              <a:defRPr sz="5400">
                <a:solidFill>
                  <a:schemeClr val="accent4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400"/>
              <a:buNone/>
              <a:defRPr sz="5400">
                <a:solidFill>
                  <a:schemeClr val="accent4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400"/>
              <a:buNone/>
              <a:defRPr sz="5400">
                <a:solidFill>
                  <a:schemeClr val="accent4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400"/>
              <a:buNone/>
              <a:defRPr sz="5400">
                <a:solidFill>
                  <a:schemeClr val="accent4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400"/>
              <a:buNone/>
              <a:defRPr sz="5400">
                <a:solidFill>
                  <a:schemeClr val="accent4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400"/>
              <a:buNone/>
              <a:defRPr sz="54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SECTION_HEADER_1_1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245600" y="205147"/>
            <a:ext cx="8648100" cy="471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9"/>
          <p:cNvSpPr/>
          <p:nvPr/>
        </p:nvSpPr>
        <p:spPr>
          <a:xfrm>
            <a:off x="323600" y="282875"/>
            <a:ext cx="8492100" cy="4566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98350" y="4497850"/>
            <a:ext cx="645900" cy="646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chemeClr val="dk2"/>
                </a:solidFill>
              </a:defRPr>
            </a:lvl1pPr>
            <a:lvl2pPr lvl="1" rtl="0">
              <a:buNone/>
              <a:defRPr sz="2000">
                <a:solidFill>
                  <a:schemeClr val="dk2"/>
                </a:solidFill>
              </a:defRPr>
            </a:lvl2pPr>
            <a:lvl3pPr lvl="2" rtl="0">
              <a:buNone/>
              <a:defRPr sz="2000">
                <a:solidFill>
                  <a:schemeClr val="dk2"/>
                </a:solidFill>
              </a:defRPr>
            </a:lvl3pPr>
            <a:lvl4pPr lvl="3" rtl="0">
              <a:buNone/>
              <a:defRPr sz="2000">
                <a:solidFill>
                  <a:schemeClr val="dk2"/>
                </a:solidFill>
              </a:defRPr>
            </a:lvl4pPr>
            <a:lvl5pPr lvl="4" rtl="0">
              <a:buNone/>
              <a:defRPr sz="2000">
                <a:solidFill>
                  <a:schemeClr val="dk2"/>
                </a:solidFill>
              </a:defRPr>
            </a:lvl5pPr>
            <a:lvl6pPr lvl="5" rtl="0">
              <a:buNone/>
              <a:defRPr sz="2000">
                <a:solidFill>
                  <a:schemeClr val="dk2"/>
                </a:solidFill>
              </a:defRPr>
            </a:lvl6pPr>
            <a:lvl7pPr lvl="6" rtl="0">
              <a:buNone/>
              <a:defRPr sz="2000">
                <a:solidFill>
                  <a:schemeClr val="dk2"/>
                </a:solidFill>
              </a:defRPr>
            </a:lvl7pPr>
            <a:lvl8pPr lvl="7" rtl="0">
              <a:buNone/>
              <a:defRPr sz="2000">
                <a:solidFill>
                  <a:schemeClr val="dk2"/>
                </a:solidFill>
              </a:defRPr>
            </a:lvl8pPr>
            <a:lvl9pPr lvl="8" rtl="0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465075" y="2802900"/>
            <a:ext cx="25383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3003375" y="2802900"/>
            <a:ext cx="25383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447800" y="391333"/>
            <a:ext cx="82437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SECTION_HEADER_1_1_1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447800" y="391333"/>
            <a:ext cx="82437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8" name="Google Shape;58;p10"/>
          <p:cNvSpPr/>
          <p:nvPr/>
        </p:nvSpPr>
        <p:spPr>
          <a:xfrm>
            <a:off x="250425" y="1433825"/>
            <a:ext cx="2871600" cy="1608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/>
          <p:nvPr/>
        </p:nvSpPr>
        <p:spPr>
          <a:xfrm>
            <a:off x="328425" y="1506450"/>
            <a:ext cx="2715600" cy="1464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0"/>
          <p:cNvSpPr txBox="1"/>
          <p:nvPr>
            <p:ph idx="1" type="subTitle"/>
          </p:nvPr>
        </p:nvSpPr>
        <p:spPr>
          <a:xfrm>
            <a:off x="372675" y="1546175"/>
            <a:ext cx="2627100" cy="138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" name="Google Shape;61;p10"/>
          <p:cNvSpPr/>
          <p:nvPr/>
        </p:nvSpPr>
        <p:spPr>
          <a:xfrm>
            <a:off x="250400" y="3041900"/>
            <a:ext cx="2871600" cy="1608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0"/>
          <p:cNvSpPr/>
          <p:nvPr/>
        </p:nvSpPr>
        <p:spPr>
          <a:xfrm>
            <a:off x="328400" y="3114500"/>
            <a:ext cx="2715600" cy="1464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0"/>
          <p:cNvSpPr txBox="1"/>
          <p:nvPr>
            <p:ph idx="2" type="subTitle"/>
          </p:nvPr>
        </p:nvSpPr>
        <p:spPr>
          <a:xfrm>
            <a:off x="370848" y="3154250"/>
            <a:ext cx="2627100" cy="138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>
            <a:off x="3122025" y="1433825"/>
            <a:ext cx="2871600" cy="1608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3200025" y="1506450"/>
            <a:ext cx="2715600" cy="1464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0"/>
          <p:cNvSpPr txBox="1"/>
          <p:nvPr>
            <p:ph idx="3" type="subTitle"/>
          </p:nvPr>
        </p:nvSpPr>
        <p:spPr>
          <a:xfrm>
            <a:off x="3244275" y="1546175"/>
            <a:ext cx="2627100" cy="138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7" name="Google Shape;67;p10"/>
          <p:cNvSpPr/>
          <p:nvPr/>
        </p:nvSpPr>
        <p:spPr>
          <a:xfrm>
            <a:off x="3122000" y="3041900"/>
            <a:ext cx="2871600" cy="1608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3200000" y="3114500"/>
            <a:ext cx="2715600" cy="1464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0"/>
          <p:cNvSpPr txBox="1"/>
          <p:nvPr>
            <p:ph idx="4" type="subTitle"/>
          </p:nvPr>
        </p:nvSpPr>
        <p:spPr>
          <a:xfrm>
            <a:off x="3242448" y="3154250"/>
            <a:ext cx="2627100" cy="138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0" name="Google Shape;70;p10"/>
          <p:cNvSpPr/>
          <p:nvPr/>
        </p:nvSpPr>
        <p:spPr>
          <a:xfrm>
            <a:off x="5993675" y="1433825"/>
            <a:ext cx="2871600" cy="1608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0"/>
          <p:cNvSpPr/>
          <p:nvPr/>
        </p:nvSpPr>
        <p:spPr>
          <a:xfrm>
            <a:off x="6071675" y="1506450"/>
            <a:ext cx="2715600" cy="1464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0"/>
          <p:cNvSpPr txBox="1"/>
          <p:nvPr>
            <p:ph idx="5" type="subTitle"/>
          </p:nvPr>
        </p:nvSpPr>
        <p:spPr>
          <a:xfrm>
            <a:off x="6115925" y="1546175"/>
            <a:ext cx="2627100" cy="138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3" name="Google Shape;73;p10"/>
          <p:cNvSpPr/>
          <p:nvPr/>
        </p:nvSpPr>
        <p:spPr>
          <a:xfrm>
            <a:off x="5993650" y="3041900"/>
            <a:ext cx="2871600" cy="1608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6071650" y="3114500"/>
            <a:ext cx="2715600" cy="1464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0"/>
          <p:cNvSpPr txBox="1"/>
          <p:nvPr>
            <p:ph idx="6" type="subTitle"/>
          </p:nvPr>
        </p:nvSpPr>
        <p:spPr>
          <a:xfrm>
            <a:off x="6114098" y="3154250"/>
            <a:ext cx="2627100" cy="138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9050" y="178475"/>
            <a:ext cx="86859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taatliches"/>
              <a:buNone/>
              <a:defRPr sz="60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taatliches"/>
              <a:buNone/>
              <a:defRPr sz="60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taatliches"/>
              <a:buNone/>
              <a:defRPr sz="60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taatliches"/>
              <a:buNone/>
              <a:defRPr sz="60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taatliches"/>
              <a:buNone/>
              <a:defRPr sz="60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taatliches"/>
              <a:buNone/>
              <a:defRPr sz="60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taatliches"/>
              <a:buNone/>
              <a:defRPr sz="60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taatliches"/>
              <a:buNone/>
              <a:defRPr sz="60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taatliches"/>
              <a:buNone/>
              <a:defRPr sz="60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80800" y="2705300"/>
            <a:ext cx="39069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 SemiBold"/>
              <a:buChar char="●"/>
              <a:defRPr sz="1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 SemiBold"/>
              <a:buChar char="○"/>
              <a:defRPr sz="1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 SemiBold"/>
              <a:buChar char="■"/>
              <a:defRPr sz="1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 SemiBold"/>
              <a:buChar char="●"/>
              <a:defRPr sz="1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 SemiBold"/>
              <a:buChar char="○"/>
              <a:defRPr sz="1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 SemiBold"/>
              <a:buChar char="■"/>
              <a:defRPr sz="1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 SemiBold"/>
              <a:buChar char="●"/>
              <a:defRPr sz="1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 SemiBold"/>
              <a:buChar char="○"/>
              <a:defRPr sz="1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 SemiBold"/>
              <a:buChar char="■"/>
              <a:defRPr sz="1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b="1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buNone/>
              <a:defRPr b="1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buNone/>
              <a:defRPr b="1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buNone/>
              <a:defRPr b="1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buNone/>
              <a:defRPr b="1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buNone/>
              <a:defRPr b="1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buNone/>
              <a:defRPr b="1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buNone/>
              <a:defRPr b="1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buNone/>
              <a:defRPr b="1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9">
          <p15:clr>
            <a:srgbClr val="E46962"/>
          </p15:clr>
        </p15:guide>
        <p15:guide id="2" pos="158">
          <p15:clr>
            <a:srgbClr val="E46962"/>
          </p15:clr>
        </p15:guide>
        <p15:guide id="3" orient="horz" pos="79">
          <p15:clr>
            <a:srgbClr val="E46962"/>
          </p15:clr>
        </p15:guide>
        <p15:guide id="4" pos="581">
          <p15:clr>
            <a:srgbClr val="E46962"/>
          </p15:clr>
        </p15:guide>
        <p15:guide id="5" pos="660">
          <p15:clr>
            <a:srgbClr val="E46962"/>
          </p15:clr>
        </p15:guide>
        <p15:guide id="6" pos="1083">
          <p15:clr>
            <a:srgbClr val="E46962"/>
          </p15:clr>
        </p15:guide>
        <p15:guide id="7" pos="1163">
          <p15:clr>
            <a:srgbClr val="E46962"/>
          </p15:clr>
        </p15:guide>
        <p15:guide id="8" pos="1585">
          <p15:clr>
            <a:srgbClr val="E46962"/>
          </p15:clr>
        </p15:guide>
        <p15:guide id="9" pos="1665">
          <p15:clr>
            <a:srgbClr val="E46962"/>
          </p15:clr>
        </p15:guide>
        <p15:guide id="10" pos="2088">
          <p15:clr>
            <a:srgbClr val="E46962"/>
          </p15:clr>
        </p15:guide>
        <p15:guide id="11" pos="2167">
          <p15:clr>
            <a:srgbClr val="E46962"/>
          </p15:clr>
        </p15:guide>
        <p15:guide id="12" pos="2590">
          <p15:clr>
            <a:srgbClr val="E46962"/>
          </p15:clr>
        </p15:guide>
        <p15:guide id="13" pos="2669">
          <p15:clr>
            <a:srgbClr val="E46962"/>
          </p15:clr>
        </p15:guide>
        <p15:guide id="14" pos="3092">
          <p15:clr>
            <a:srgbClr val="E46962"/>
          </p15:clr>
        </p15:guide>
        <p15:guide id="15" pos="3171">
          <p15:clr>
            <a:srgbClr val="E46962"/>
          </p15:clr>
        </p15:guide>
        <p15:guide id="16" pos="3594">
          <p15:clr>
            <a:srgbClr val="E46962"/>
          </p15:clr>
        </p15:guide>
        <p15:guide id="17" pos="3673">
          <p15:clr>
            <a:srgbClr val="E46962"/>
          </p15:clr>
        </p15:guide>
        <p15:guide id="18" pos="4096">
          <p15:clr>
            <a:srgbClr val="E46962"/>
          </p15:clr>
        </p15:guide>
        <p15:guide id="19" pos="4175">
          <p15:clr>
            <a:srgbClr val="E46962"/>
          </p15:clr>
        </p15:guide>
        <p15:guide id="20" pos="4598">
          <p15:clr>
            <a:srgbClr val="E46962"/>
          </p15:clr>
        </p15:guide>
        <p15:guide id="21" pos="4677">
          <p15:clr>
            <a:srgbClr val="E46962"/>
          </p15:clr>
        </p15:guide>
        <p15:guide id="22" pos="5100">
          <p15:clr>
            <a:srgbClr val="E46962"/>
          </p15:clr>
        </p15:guide>
        <p15:guide id="23" pos="5179">
          <p15:clr>
            <a:srgbClr val="E46962"/>
          </p15:clr>
        </p15:guide>
        <p15:guide id="24" pos="5602">
          <p15:clr>
            <a:srgbClr val="E46962"/>
          </p15:clr>
        </p15:guide>
        <p15:guide id="25" pos="5681">
          <p15:clr>
            <a:srgbClr val="E46962"/>
          </p15:clr>
        </p15:guide>
        <p15:guide id="26" orient="horz" pos="2961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 txBox="1"/>
          <p:nvPr>
            <p:ph type="title"/>
          </p:nvPr>
        </p:nvSpPr>
        <p:spPr>
          <a:xfrm>
            <a:off x="3020750" y="1161975"/>
            <a:ext cx="31026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Climate Communication &amp; Action</a:t>
            </a:r>
            <a:endParaRPr sz="4200"/>
          </a:p>
        </p:txBody>
      </p:sp>
      <p:sp>
        <p:nvSpPr>
          <p:cNvPr id="293" name="Google Shape;293;p33"/>
          <p:cNvSpPr txBox="1"/>
          <p:nvPr>
            <p:ph idx="1" type="subTitle"/>
          </p:nvPr>
        </p:nvSpPr>
        <p:spPr>
          <a:xfrm>
            <a:off x="3020750" y="2954970"/>
            <a:ext cx="31026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3,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"/>
          <p:cNvSpPr txBox="1"/>
          <p:nvPr>
            <p:ph idx="12" type="sldNum"/>
          </p:nvPr>
        </p:nvSpPr>
        <p:spPr>
          <a:xfrm>
            <a:off x="8498350" y="4497850"/>
            <a:ext cx="6459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42"/>
          <p:cNvSpPr txBox="1"/>
          <p:nvPr>
            <p:ph idx="1" type="subTitle"/>
          </p:nvPr>
        </p:nvSpPr>
        <p:spPr>
          <a:xfrm>
            <a:off x="450150" y="1369675"/>
            <a:ext cx="82437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 to discuss any questions/concerns about the final paper and outline!</a:t>
            </a:r>
            <a:endParaRPr/>
          </a:p>
        </p:txBody>
      </p:sp>
      <p:sp>
        <p:nvSpPr>
          <p:cNvPr id="363" name="Google Shape;363;p42"/>
          <p:cNvSpPr txBox="1"/>
          <p:nvPr>
            <p:ph idx="3" type="body"/>
          </p:nvPr>
        </p:nvSpPr>
        <p:spPr>
          <a:xfrm>
            <a:off x="3003375" y="2802900"/>
            <a:ext cx="25383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2"/>
          <p:cNvSpPr txBox="1"/>
          <p:nvPr>
            <p:ph type="title"/>
          </p:nvPr>
        </p:nvSpPr>
        <p:spPr>
          <a:xfrm>
            <a:off x="447800" y="391333"/>
            <a:ext cx="82437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paper check-in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3"/>
          <p:cNvSpPr txBox="1"/>
          <p:nvPr>
            <p:ph type="title"/>
          </p:nvPr>
        </p:nvSpPr>
        <p:spPr>
          <a:xfrm>
            <a:off x="2446825" y="1524800"/>
            <a:ext cx="4250100" cy="20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session planning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4"/>
          <p:cNvSpPr txBox="1"/>
          <p:nvPr>
            <p:ph idx="12" type="sldNum"/>
          </p:nvPr>
        </p:nvSpPr>
        <p:spPr>
          <a:xfrm>
            <a:off x="8498350" y="4497850"/>
            <a:ext cx="6459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44"/>
          <p:cNvSpPr txBox="1"/>
          <p:nvPr>
            <p:ph idx="1" type="subTitle"/>
          </p:nvPr>
        </p:nvSpPr>
        <p:spPr>
          <a:xfrm>
            <a:off x="450150" y="1369675"/>
            <a:ext cx="82437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AutoNum type="arabicPeriod"/>
            </a:pPr>
            <a:r>
              <a:rPr lang="en">
                <a:solidFill>
                  <a:schemeClr val="accent2"/>
                </a:solidFill>
              </a:rPr>
              <a:t>April 9</a:t>
            </a:r>
            <a:endParaRPr>
              <a:solidFill>
                <a:schemeClr val="accen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AutoNum type="arabicPeriod"/>
            </a:pPr>
            <a:r>
              <a:rPr lang="en">
                <a:solidFill>
                  <a:schemeClr val="accent2"/>
                </a:solidFill>
              </a:rPr>
              <a:t>April 21 (make-up day)</a:t>
            </a:r>
            <a:endParaRPr>
              <a:solidFill>
                <a:schemeClr val="accen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AutoNum type="arabicPeriod"/>
            </a:pPr>
            <a:r>
              <a:rPr lang="en">
                <a:solidFill>
                  <a:schemeClr val="accent2"/>
                </a:solidFill>
              </a:rPr>
              <a:t>April 23</a:t>
            </a:r>
            <a:endParaRPr>
              <a:solidFill>
                <a:schemeClr val="accen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AutoNum type="arabicPeriod"/>
            </a:pPr>
            <a:r>
              <a:rPr lang="en">
                <a:solidFill>
                  <a:schemeClr val="accent2"/>
                </a:solidFill>
              </a:rPr>
              <a:t>April 30 (presentation day)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76" name="Google Shape;376;p44"/>
          <p:cNvSpPr txBox="1"/>
          <p:nvPr>
            <p:ph idx="3" type="body"/>
          </p:nvPr>
        </p:nvSpPr>
        <p:spPr>
          <a:xfrm>
            <a:off x="3003375" y="2802900"/>
            <a:ext cx="25383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4"/>
          <p:cNvSpPr txBox="1"/>
          <p:nvPr>
            <p:ph type="title"/>
          </p:nvPr>
        </p:nvSpPr>
        <p:spPr>
          <a:xfrm>
            <a:off x="447800" y="391333"/>
            <a:ext cx="82437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Remaining engagement sessions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5"/>
          <p:cNvSpPr txBox="1"/>
          <p:nvPr>
            <p:ph idx="12" type="sldNum"/>
          </p:nvPr>
        </p:nvSpPr>
        <p:spPr>
          <a:xfrm>
            <a:off x="8498350" y="4497850"/>
            <a:ext cx="6459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45"/>
          <p:cNvSpPr txBox="1"/>
          <p:nvPr>
            <p:ph idx="1" type="subTitle"/>
          </p:nvPr>
        </p:nvSpPr>
        <p:spPr>
          <a:xfrm>
            <a:off x="450150" y="1369675"/>
            <a:ext cx="82437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AutoNum type="arabicPeriod"/>
            </a:pPr>
            <a:r>
              <a:rPr lang="en">
                <a:solidFill>
                  <a:schemeClr val="accent2"/>
                </a:solidFill>
              </a:rPr>
              <a:t>Plus/delta on yesterday’s session</a:t>
            </a:r>
            <a:endParaRPr>
              <a:solidFill>
                <a:schemeClr val="accen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AutoNum type="arabicPeriod"/>
            </a:pPr>
            <a:r>
              <a:rPr lang="en">
                <a:solidFill>
                  <a:schemeClr val="accent2"/>
                </a:solidFill>
              </a:rPr>
              <a:t>What are our end goals for the project this </a:t>
            </a:r>
            <a:r>
              <a:rPr lang="en">
                <a:solidFill>
                  <a:schemeClr val="accent2"/>
                </a:solidFill>
              </a:rPr>
              <a:t>semester?</a:t>
            </a:r>
            <a:endParaRPr>
              <a:solidFill>
                <a:schemeClr val="accent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AutoNum type="alphaLcPeriod"/>
            </a:pPr>
            <a:r>
              <a:rPr lang="en">
                <a:solidFill>
                  <a:schemeClr val="accent2"/>
                </a:solidFill>
              </a:rPr>
              <a:t>Research goals? Action goals? Products?</a:t>
            </a:r>
            <a:endParaRPr>
              <a:solidFill>
                <a:schemeClr val="accen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AutoNum type="arabicPeriod"/>
            </a:pPr>
            <a:r>
              <a:rPr lang="en">
                <a:solidFill>
                  <a:schemeClr val="accent2"/>
                </a:solidFill>
              </a:rPr>
              <a:t>What do we need to do in order to be ready for the presentation on April 30?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84" name="Google Shape;384;p45"/>
          <p:cNvSpPr txBox="1"/>
          <p:nvPr>
            <p:ph idx="3" type="body"/>
          </p:nvPr>
        </p:nvSpPr>
        <p:spPr>
          <a:xfrm>
            <a:off x="3003375" y="2802900"/>
            <a:ext cx="25383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5"/>
          <p:cNvSpPr txBox="1"/>
          <p:nvPr>
            <p:ph type="title"/>
          </p:nvPr>
        </p:nvSpPr>
        <p:spPr>
          <a:xfrm>
            <a:off x="447800" y="391333"/>
            <a:ext cx="82437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Questions for project groups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6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46"/>
          <p:cNvSpPr txBox="1"/>
          <p:nvPr>
            <p:ph idx="1" type="subTitle"/>
          </p:nvPr>
        </p:nvSpPr>
        <p:spPr>
          <a:xfrm>
            <a:off x="2139625" y="1728800"/>
            <a:ext cx="4864500" cy="16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Thank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You!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 txBox="1"/>
          <p:nvPr>
            <p:ph idx="12" type="sldNum"/>
          </p:nvPr>
        </p:nvSpPr>
        <p:spPr>
          <a:xfrm>
            <a:off x="8498350" y="4497850"/>
            <a:ext cx="6459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4"/>
          <p:cNvSpPr txBox="1"/>
          <p:nvPr>
            <p:ph idx="1" type="subTitle"/>
          </p:nvPr>
        </p:nvSpPr>
        <p:spPr>
          <a:xfrm>
            <a:off x="450150" y="1369675"/>
            <a:ext cx="82437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your favorite way to stay cool in the summer? (e.g., places to go, activities, cold treats)</a:t>
            </a:r>
            <a:endParaRPr/>
          </a:p>
        </p:txBody>
      </p:sp>
      <p:sp>
        <p:nvSpPr>
          <p:cNvPr id="300" name="Google Shape;300;p34"/>
          <p:cNvSpPr txBox="1"/>
          <p:nvPr>
            <p:ph idx="3" type="body"/>
          </p:nvPr>
        </p:nvSpPr>
        <p:spPr>
          <a:xfrm>
            <a:off x="3003375" y="2802900"/>
            <a:ext cx="25383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4"/>
          <p:cNvSpPr txBox="1"/>
          <p:nvPr>
            <p:ph type="title"/>
          </p:nvPr>
        </p:nvSpPr>
        <p:spPr>
          <a:xfrm>
            <a:off x="447800" y="391333"/>
            <a:ext cx="82437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Check-in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/>
          <p:nvPr>
            <p:ph idx="12" type="sldNum"/>
          </p:nvPr>
        </p:nvSpPr>
        <p:spPr>
          <a:xfrm>
            <a:off x="8498350" y="4497850"/>
            <a:ext cx="6459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35"/>
          <p:cNvSpPr txBox="1"/>
          <p:nvPr>
            <p:ph idx="1" type="subTitle"/>
          </p:nvPr>
        </p:nvSpPr>
        <p:spPr>
          <a:xfrm>
            <a:off x="450150" y="1369675"/>
            <a:ext cx="82437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AutoNum type="arabicPeriod"/>
            </a:pPr>
            <a:r>
              <a:rPr lang="en">
                <a:solidFill>
                  <a:schemeClr val="accent2"/>
                </a:solidFill>
              </a:rPr>
              <a:t>Check-in (9:30–9:35)</a:t>
            </a:r>
            <a:endParaRPr>
              <a:solidFill>
                <a:schemeClr val="accen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AutoNum type="arabicPeriod"/>
            </a:pPr>
            <a:r>
              <a:rPr lang="en">
                <a:solidFill>
                  <a:schemeClr val="accent2"/>
                </a:solidFill>
              </a:rPr>
              <a:t>Discussion of readings (9:35–9:55)</a:t>
            </a:r>
            <a:endParaRPr>
              <a:solidFill>
                <a:schemeClr val="accen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AutoNum type="arabicPeriod"/>
            </a:pPr>
            <a:r>
              <a:rPr lang="en">
                <a:solidFill>
                  <a:schemeClr val="accent2"/>
                </a:solidFill>
              </a:rPr>
              <a:t>Reflection activity (9:55–10:35)</a:t>
            </a:r>
            <a:endParaRPr>
              <a:solidFill>
                <a:schemeClr val="accen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AutoNum type="arabicPeriod"/>
            </a:pPr>
            <a:r>
              <a:rPr lang="en">
                <a:solidFill>
                  <a:schemeClr val="accent2"/>
                </a:solidFill>
              </a:rPr>
              <a:t>Break (10:35–10:40)</a:t>
            </a:r>
            <a:endParaRPr>
              <a:solidFill>
                <a:schemeClr val="accen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AutoNum type="arabicPeriod"/>
            </a:pPr>
            <a:r>
              <a:rPr lang="en">
                <a:solidFill>
                  <a:schemeClr val="accent2"/>
                </a:solidFill>
              </a:rPr>
              <a:t>Remaining questions/logistics for final paper (10:40–10:45)</a:t>
            </a:r>
            <a:endParaRPr>
              <a:solidFill>
                <a:schemeClr val="accen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AutoNum type="arabicPeriod"/>
            </a:pPr>
            <a:r>
              <a:rPr lang="en">
                <a:solidFill>
                  <a:schemeClr val="accent2"/>
                </a:solidFill>
              </a:rPr>
              <a:t>Planning for next week’s engagement session (10:45–11:30)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08" name="Google Shape;308;p35"/>
          <p:cNvSpPr txBox="1"/>
          <p:nvPr>
            <p:ph idx="3" type="body"/>
          </p:nvPr>
        </p:nvSpPr>
        <p:spPr>
          <a:xfrm>
            <a:off x="3003375" y="2802900"/>
            <a:ext cx="25383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5"/>
          <p:cNvSpPr txBox="1"/>
          <p:nvPr>
            <p:ph type="title"/>
          </p:nvPr>
        </p:nvSpPr>
        <p:spPr>
          <a:xfrm>
            <a:off x="447800" y="391333"/>
            <a:ext cx="82437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Today’s Agenda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/>
          <p:nvPr>
            <p:ph idx="12" type="sldNum"/>
          </p:nvPr>
        </p:nvSpPr>
        <p:spPr>
          <a:xfrm>
            <a:off x="8498350" y="4497850"/>
            <a:ext cx="6459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36"/>
          <p:cNvSpPr txBox="1"/>
          <p:nvPr>
            <p:ph idx="1" type="subTitle"/>
          </p:nvPr>
        </p:nvSpPr>
        <p:spPr>
          <a:xfrm>
            <a:off x="450150" y="988675"/>
            <a:ext cx="82437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takeaways?</a:t>
            </a:r>
            <a:endParaRPr/>
          </a:p>
        </p:txBody>
      </p:sp>
      <p:sp>
        <p:nvSpPr>
          <p:cNvPr id="316" name="Google Shape;316;p36"/>
          <p:cNvSpPr txBox="1"/>
          <p:nvPr>
            <p:ph idx="3" type="body"/>
          </p:nvPr>
        </p:nvSpPr>
        <p:spPr>
          <a:xfrm>
            <a:off x="3003375" y="2802900"/>
            <a:ext cx="25383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6"/>
          <p:cNvSpPr txBox="1"/>
          <p:nvPr>
            <p:ph type="title"/>
          </p:nvPr>
        </p:nvSpPr>
        <p:spPr>
          <a:xfrm>
            <a:off x="450150" y="289158"/>
            <a:ext cx="82437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Readings</a:t>
            </a:r>
            <a:endParaRPr/>
          </a:p>
        </p:txBody>
      </p:sp>
      <p:sp>
        <p:nvSpPr>
          <p:cNvPr id="318" name="Google Shape;318;p36"/>
          <p:cNvSpPr txBox="1"/>
          <p:nvPr>
            <p:ph idx="1" type="subTitle"/>
          </p:nvPr>
        </p:nvSpPr>
        <p:spPr>
          <a:xfrm>
            <a:off x="450150" y="1424400"/>
            <a:ext cx="82437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mechanisms or behavior change constructs are our interventions/research projects currently targeting?</a:t>
            </a:r>
            <a:endParaRPr/>
          </a:p>
        </p:txBody>
      </p:sp>
      <p:sp>
        <p:nvSpPr>
          <p:cNvPr id="319" name="Google Shape;319;p36"/>
          <p:cNvSpPr txBox="1"/>
          <p:nvPr>
            <p:ph idx="1" type="subTitle"/>
          </p:nvPr>
        </p:nvSpPr>
        <p:spPr>
          <a:xfrm>
            <a:off x="447800" y="2193300"/>
            <a:ext cx="82437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role of trusted </a:t>
            </a:r>
            <a:r>
              <a:rPr lang="en"/>
              <a:t>messengers in delivering communication interventions?</a:t>
            </a:r>
            <a:endParaRPr/>
          </a:p>
        </p:txBody>
      </p:sp>
      <p:sp>
        <p:nvSpPr>
          <p:cNvPr id="320" name="Google Shape;320;p36"/>
          <p:cNvSpPr txBox="1"/>
          <p:nvPr>
            <p:ph idx="1" type="subTitle"/>
          </p:nvPr>
        </p:nvSpPr>
        <p:spPr>
          <a:xfrm>
            <a:off x="450150" y="3800400"/>
            <a:ext cx="82437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ensure that trusted messengers are a part of our interventions or dissemination plans?</a:t>
            </a:r>
            <a:endParaRPr/>
          </a:p>
        </p:txBody>
      </p:sp>
      <p:sp>
        <p:nvSpPr>
          <p:cNvPr id="321" name="Google Shape;321;p36"/>
          <p:cNvSpPr txBox="1"/>
          <p:nvPr>
            <p:ph idx="1" type="subTitle"/>
          </p:nvPr>
        </p:nvSpPr>
        <p:spPr>
          <a:xfrm>
            <a:off x="447800" y="2961125"/>
            <a:ext cx="82437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there any special considerations when addressing young people? What about for climate communication in particular?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"/>
          <p:cNvSpPr txBox="1"/>
          <p:nvPr>
            <p:ph type="title"/>
          </p:nvPr>
        </p:nvSpPr>
        <p:spPr>
          <a:xfrm>
            <a:off x="2446825" y="1524800"/>
            <a:ext cx="4250100" cy="20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Mid-semester Reflection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"/>
          <p:cNvSpPr txBox="1"/>
          <p:nvPr>
            <p:ph idx="12" type="sldNum"/>
          </p:nvPr>
        </p:nvSpPr>
        <p:spPr>
          <a:xfrm>
            <a:off x="8498350" y="4497850"/>
            <a:ext cx="6459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38"/>
          <p:cNvSpPr txBox="1"/>
          <p:nvPr>
            <p:ph idx="1" type="subTitle"/>
          </p:nvPr>
        </p:nvSpPr>
        <p:spPr>
          <a:xfrm>
            <a:off x="450150" y="1141075"/>
            <a:ext cx="82437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Take 10 minutes to reflect on some of the following questions in writing: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AutoNum type="arabicPeriod"/>
            </a:pPr>
            <a:r>
              <a:rPr lang="en" sz="1600">
                <a:solidFill>
                  <a:schemeClr val="accent2"/>
                </a:solidFill>
              </a:rPr>
              <a:t>How do you personally define "success" in this YPAR project? Has your definition changed since the beginning?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AutoNum type="arabicPeriod"/>
            </a:pPr>
            <a:r>
              <a:rPr lang="en" sz="1600">
                <a:solidFill>
                  <a:schemeClr val="accent2"/>
                </a:solidFill>
              </a:rPr>
              <a:t>What tensions or challenges have emerged in this process that you did</a:t>
            </a:r>
            <a:r>
              <a:rPr lang="en" sz="1600">
                <a:solidFill>
                  <a:schemeClr val="accent2"/>
                </a:solidFill>
              </a:rPr>
              <a:t>n'</a:t>
            </a:r>
            <a:r>
              <a:rPr lang="en" sz="1600">
                <a:solidFill>
                  <a:schemeClr val="accent2"/>
                </a:solidFill>
              </a:rPr>
              <a:t>t anticipate at the start of this project?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AutoNum type="arabicPeriod"/>
            </a:pPr>
            <a:r>
              <a:rPr lang="en" sz="1600">
                <a:solidFill>
                  <a:schemeClr val="accent2"/>
                </a:solidFill>
              </a:rPr>
              <a:t>What has been your most meaningful learning moment or success story </a:t>
            </a:r>
            <a:r>
              <a:rPr lang="en" sz="1600">
                <a:solidFill>
                  <a:schemeClr val="accent2"/>
                </a:solidFill>
              </a:rPr>
              <a:t>in this process </a:t>
            </a:r>
            <a:r>
              <a:rPr lang="en" sz="1600">
                <a:solidFill>
                  <a:schemeClr val="accent2"/>
                </a:solidFill>
              </a:rPr>
              <a:t>so far?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AutoNum type="arabicPeriod"/>
            </a:pPr>
            <a:r>
              <a:rPr lang="en" sz="1600">
                <a:solidFill>
                  <a:schemeClr val="accent2"/>
                </a:solidFill>
              </a:rPr>
              <a:t>How have you navigated power dynamics within your group?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AutoNum type="arabicPeriod"/>
            </a:pPr>
            <a:r>
              <a:rPr lang="en" sz="1600">
                <a:solidFill>
                  <a:schemeClr val="accent2"/>
                </a:solidFill>
              </a:rPr>
              <a:t>How have you adapted your approach to working with our youth partners throughout the semester?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AutoNum type="arabicPeriod"/>
            </a:pPr>
            <a:r>
              <a:rPr lang="en" sz="1600">
                <a:solidFill>
                  <a:schemeClr val="accent2"/>
                </a:solidFill>
              </a:rPr>
              <a:t>Looking ahead, are there any aspects of your facilitation that you want to change or improve between now and the end of the semester?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333" name="Google Shape;333;p38"/>
          <p:cNvSpPr txBox="1"/>
          <p:nvPr>
            <p:ph idx="3" type="body"/>
          </p:nvPr>
        </p:nvSpPr>
        <p:spPr>
          <a:xfrm>
            <a:off x="3003375" y="2802900"/>
            <a:ext cx="25383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8"/>
          <p:cNvSpPr txBox="1"/>
          <p:nvPr>
            <p:ph type="title"/>
          </p:nvPr>
        </p:nvSpPr>
        <p:spPr>
          <a:xfrm>
            <a:off x="447800" y="391333"/>
            <a:ext cx="82437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Part 1: INdividual reflection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"/>
          <p:cNvSpPr txBox="1"/>
          <p:nvPr>
            <p:ph idx="12" type="sldNum"/>
          </p:nvPr>
        </p:nvSpPr>
        <p:spPr>
          <a:xfrm>
            <a:off x="8498350" y="4497850"/>
            <a:ext cx="6459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39"/>
          <p:cNvSpPr txBox="1"/>
          <p:nvPr>
            <p:ph idx="1" type="subTitle"/>
          </p:nvPr>
        </p:nvSpPr>
        <p:spPr>
          <a:xfrm>
            <a:off x="450150" y="1141075"/>
            <a:ext cx="82437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Take 15 minutes to reflect and discuss in your project group: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AutoNum type="arabicPeriod"/>
            </a:pPr>
            <a:r>
              <a:rPr lang="en">
                <a:solidFill>
                  <a:schemeClr val="accent2"/>
                </a:solidFill>
              </a:rPr>
              <a:t>Go around and each share one or two key insights from your individual reflections.</a:t>
            </a:r>
            <a:endParaRPr>
              <a:solidFill>
                <a:schemeClr val="accen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AutoNum type="arabicPeriod"/>
            </a:pPr>
            <a:r>
              <a:rPr lang="en">
                <a:solidFill>
                  <a:schemeClr val="accent2"/>
                </a:solidFill>
              </a:rPr>
              <a:t>Discuss the learning moments/successes thus far.</a:t>
            </a:r>
            <a:endParaRPr>
              <a:solidFill>
                <a:schemeClr val="accen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AutoNum type="arabicPeriod"/>
            </a:pPr>
            <a:r>
              <a:rPr lang="en">
                <a:solidFill>
                  <a:schemeClr val="accent2"/>
                </a:solidFill>
              </a:rPr>
              <a:t>Discuss any common challenges the group may be experiencing.</a:t>
            </a:r>
            <a:endParaRPr>
              <a:solidFill>
                <a:schemeClr val="accen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AutoNum type="arabicPeriod"/>
            </a:pPr>
            <a:r>
              <a:rPr lang="en">
                <a:solidFill>
                  <a:schemeClr val="accent2"/>
                </a:solidFill>
              </a:rPr>
              <a:t>Discuss any strategies or adaptations that have been working for your group.</a:t>
            </a:r>
            <a:endParaRPr>
              <a:solidFill>
                <a:schemeClr val="accen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AutoNum type="arabicPeriod"/>
            </a:pPr>
            <a:r>
              <a:rPr lang="en">
                <a:solidFill>
                  <a:schemeClr val="accent2"/>
                </a:solidFill>
              </a:rPr>
              <a:t>Discuss possible strategies for </a:t>
            </a:r>
            <a:r>
              <a:rPr lang="en">
                <a:solidFill>
                  <a:schemeClr val="accent2"/>
                </a:solidFill>
              </a:rPr>
              <a:t>addressing</a:t>
            </a:r>
            <a:r>
              <a:rPr lang="en">
                <a:solidFill>
                  <a:schemeClr val="accent2"/>
                </a:solidFill>
              </a:rPr>
              <a:t> remaining challenges.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41" name="Google Shape;341;p39"/>
          <p:cNvSpPr txBox="1"/>
          <p:nvPr>
            <p:ph idx="3" type="body"/>
          </p:nvPr>
        </p:nvSpPr>
        <p:spPr>
          <a:xfrm>
            <a:off x="3003375" y="2802900"/>
            <a:ext cx="25383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9"/>
          <p:cNvSpPr txBox="1"/>
          <p:nvPr>
            <p:ph type="title"/>
          </p:nvPr>
        </p:nvSpPr>
        <p:spPr>
          <a:xfrm>
            <a:off x="447800" y="391333"/>
            <a:ext cx="82437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Part 1I: Group reflection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0"/>
          <p:cNvSpPr txBox="1"/>
          <p:nvPr>
            <p:ph idx="12" type="sldNum"/>
          </p:nvPr>
        </p:nvSpPr>
        <p:spPr>
          <a:xfrm>
            <a:off x="8498350" y="4497850"/>
            <a:ext cx="6459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40"/>
          <p:cNvSpPr txBox="1"/>
          <p:nvPr>
            <p:ph idx="1" type="subTitle"/>
          </p:nvPr>
        </p:nvSpPr>
        <p:spPr>
          <a:xfrm>
            <a:off x="450150" y="1141075"/>
            <a:ext cx="82437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Let’s take another 15 minutes to discuss and reflect as a class</a:t>
            </a:r>
            <a:r>
              <a:rPr lang="en">
                <a:solidFill>
                  <a:schemeClr val="accent2"/>
                </a:solidFill>
              </a:rPr>
              <a:t>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AutoNum type="arabicPeriod"/>
            </a:pPr>
            <a:r>
              <a:rPr lang="en">
                <a:solidFill>
                  <a:schemeClr val="accent2"/>
                </a:solidFill>
              </a:rPr>
              <a:t>Each project group shares one or two key takeaways or strategies.</a:t>
            </a:r>
            <a:endParaRPr>
              <a:solidFill>
                <a:schemeClr val="accent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AutoNum type="arabicPeriod"/>
            </a:pPr>
            <a:r>
              <a:rPr lang="en">
                <a:solidFill>
                  <a:schemeClr val="accent2"/>
                </a:solidFill>
              </a:rPr>
              <a:t>Identify patterns or ideas that might guide the remainder of the semester.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49" name="Google Shape;349;p40"/>
          <p:cNvSpPr txBox="1"/>
          <p:nvPr>
            <p:ph idx="3" type="body"/>
          </p:nvPr>
        </p:nvSpPr>
        <p:spPr>
          <a:xfrm>
            <a:off x="3003375" y="2802900"/>
            <a:ext cx="25383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0"/>
          <p:cNvSpPr txBox="1"/>
          <p:nvPr>
            <p:ph type="title"/>
          </p:nvPr>
        </p:nvSpPr>
        <p:spPr>
          <a:xfrm>
            <a:off x="447800" y="391333"/>
            <a:ext cx="82437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Part 1II: Class reflection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1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6" name="Google Shape;356;p41"/>
          <p:cNvSpPr txBox="1"/>
          <p:nvPr>
            <p:ph idx="1" type="subTitle"/>
          </p:nvPr>
        </p:nvSpPr>
        <p:spPr>
          <a:xfrm>
            <a:off x="2139625" y="1728800"/>
            <a:ext cx="4864500" cy="16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Break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ssignment #1">
  <a:themeElements>
    <a:clrScheme name="Simple Light">
      <a:dk1>
        <a:srgbClr val="590D22"/>
      </a:dk1>
      <a:lt1>
        <a:srgbClr val="FFF0F3"/>
      </a:lt1>
      <a:dk2>
        <a:srgbClr val="E9395D"/>
      </a:dk2>
      <a:lt2>
        <a:srgbClr val="590D22"/>
      </a:lt2>
      <a:accent1>
        <a:srgbClr val="23869E"/>
      </a:accent1>
      <a:accent2>
        <a:srgbClr val="0D4B59"/>
      </a:accent2>
      <a:accent3>
        <a:srgbClr val="F0FBFF"/>
      </a:accent3>
      <a:accent4>
        <a:srgbClr val="A67C27"/>
      </a:accent4>
      <a:accent5>
        <a:srgbClr val="2D2107"/>
      </a:accent5>
      <a:accent6>
        <a:srgbClr val="FFFBF0"/>
      </a:accent6>
      <a:hlink>
        <a:srgbClr val="590D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