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Work Sans Medium"/>
      <p:regular r:id="rId21"/>
      <p:bold r:id="rId22"/>
      <p:italic r:id="rId23"/>
      <p:boldItalic r:id="rId24"/>
    </p:embeddedFont>
    <p:embeddedFont>
      <p:font typeface="Work Sans"/>
      <p:regular r:id="rId25"/>
      <p:bold r:id="rId26"/>
      <p:italic r:id="rId27"/>
      <p:boldItalic r:id="rId28"/>
    </p:embeddedFont>
    <p:embeddedFont>
      <p:font typeface="Unbounde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Unbounded-bold.fntdata"/><Relationship Id="rId20" Type="http://schemas.openxmlformats.org/officeDocument/2006/relationships/font" Target="fonts/Roboto-boldItalic.fntdata"/><Relationship Id="rId22" Type="http://schemas.openxmlformats.org/officeDocument/2006/relationships/font" Target="fonts/WorkSansMedium-bold.fntdata"/><Relationship Id="rId21" Type="http://schemas.openxmlformats.org/officeDocument/2006/relationships/font" Target="fonts/WorkSansMedium-regular.fntdata"/><Relationship Id="rId24" Type="http://schemas.openxmlformats.org/officeDocument/2006/relationships/font" Target="fonts/WorkSansMedium-boldItalic.fntdata"/><Relationship Id="rId23" Type="http://schemas.openxmlformats.org/officeDocument/2006/relationships/font" Target="fonts/WorkSansMedium-italic.fntdata"/><Relationship Id="rId26" Type="http://schemas.openxmlformats.org/officeDocument/2006/relationships/font" Target="fonts/WorkSans-bold.fntdata"/><Relationship Id="rId25" Type="http://schemas.openxmlformats.org/officeDocument/2006/relationships/font" Target="fonts/WorkSans-regular.fntdata"/><Relationship Id="rId28" Type="http://schemas.openxmlformats.org/officeDocument/2006/relationships/font" Target="fonts/WorkSans-boldItalic.fntdata"/><Relationship Id="rId27" Type="http://schemas.openxmlformats.org/officeDocument/2006/relationships/font" Target="fonts/WorkSans-italic.fntdata"/><Relationship Id="rId29" Type="http://schemas.openxmlformats.org/officeDocument/2006/relationships/font" Target="fonts/Unbounde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33a3da5024a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33a3da5024a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33a3da5024a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33a3da5024a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33a3da5024a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33a3da5024a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33a3da5024a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33a3da5024a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33a3da5024a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33a3da5024a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Role of theory in YPACR - balance of using theory to inform our interactions with youth as well as the projects we develop with them </a:t>
            </a:r>
            <a:endParaRPr/>
          </a:p>
          <a:p>
            <a:pPr indent="0" lvl="0" marL="0" rtl="0" algn="l">
              <a:spcBef>
                <a:spcPts val="0"/>
              </a:spcBef>
              <a:spcAft>
                <a:spcPts val="0"/>
              </a:spcAft>
              <a:buNone/>
            </a:pPr>
            <a:r>
              <a:rPr lang="en"/>
              <a:t>Involving and Introducing theory to youth - </a:t>
            </a:r>
            <a:r>
              <a:rPr lang="en"/>
              <a:t>accessibility</a:t>
            </a:r>
            <a:r>
              <a:rPr lang="en"/>
              <a:t> </a:t>
            </a:r>
            <a:endParaRPr/>
          </a:p>
          <a:p>
            <a:pPr indent="0" lvl="0" marL="0" rtl="0" algn="l">
              <a:spcBef>
                <a:spcPts val="0"/>
              </a:spcBef>
              <a:spcAft>
                <a:spcPts val="0"/>
              </a:spcAft>
              <a:buNone/>
            </a:pPr>
            <a:r>
              <a:rPr lang="en"/>
              <a:t>Limitations of theory - lack of </a:t>
            </a:r>
            <a:r>
              <a:rPr lang="en"/>
              <a:t>consensus</a:t>
            </a:r>
            <a:r>
              <a:rPr lang="en"/>
              <a:t> on strong, effective messaging, articles from 2006</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33a3da5024a_0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33a3da5024a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Continuous reflection, check-in about how we’re feeling and where we are in the process </a:t>
            </a:r>
            <a:endParaRPr/>
          </a:p>
          <a:p>
            <a:pPr indent="0" lvl="0" marL="0" rtl="0" algn="l">
              <a:spcBef>
                <a:spcPts val="0"/>
              </a:spcBef>
              <a:spcAft>
                <a:spcPts val="0"/>
              </a:spcAft>
              <a:buNone/>
            </a:pPr>
            <a:r>
              <a:rPr lang="en"/>
              <a:t>Where We Are Now: Where are we now in terms of youth engagement? Give some evidence.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Where We Aspire to Be: How do we grow and strengthen youth engagement in our organization or community over the next year? Include some specifics.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Habits and Challenges: What is a pattern or ongoing challenge that might make this difficult? How could we lovingly interrupt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We Will Practice in this Cycle of YPAR: How do we want to use this project to develop and cultivate youth engagement in our organization or community? What can we consciously do to support that?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33a3da5024a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33a3da5024a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33a3da5024a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33a3da5024a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Behavior change model </a:t>
            </a:r>
            <a:endParaRPr/>
          </a:p>
          <a:p>
            <a:pPr indent="0" lvl="0" marL="0" rtl="0" algn="l">
              <a:spcBef>
                <a:spcPts val="0"/>
              </a:spcBef>
              <a:spcAft>
                <a:spcPts val="0"/>
              </a:spcAft>
              <a:buNone/>
            </a:pPr>
            <a:r>
              <a:rPr lang="en"/>
              <a:t>Can you tell us what this is showing us? Kid-appropriate language. (write it down) What stood out to you from this model? Where do you see opportunities for youth input in this model? Where might our expertise and skill be needed? </a:t>
            </a:r>
            <a:endParaRPr/>
          </a:p>
          <a:p>
            <a:pPr indent="0" lvl="0" marL="0" rtl="0" algn="l">
              <a:spcBef>
                <a:spcPts val="0"/>
              </a:spcBef>
              <a:spcAft>
                <a:spcPts val="0"/>
              </a:spcAft>
              <a:buNone/>
            </a:pPr>
            <a:r>
              <a:rPr lang="en"/>
              <a:t>Formative research to capture youth perspectives on youth behavior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33a3da5024a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33a3da5024a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Can you tell us what this is showing us? Kid-appropriate language. (write it down) What stood out to you from this model? Where do you see opportunities for youth input in this model? Where might our expertise and skill be needed?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Formative research to capture youth perspectives on youth behavior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33a3da5024a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33a3da5024a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Already captured data on underlying beliefs shaping a specific behavior and </a:t>
            </a:r>
            <a:r>
              <a:rPr lang="en"/>
              <a:t>determined</a:t>
            </a:r>
            <a:r>
              <a:rPr lang="en"/>
              <a:t> attention </a:t>
            </a:r>
            <a:endParaRPr/>
          </a:p>
          <a:p>
            <a:pPr indent="0" lvl="0" marL="0" rtl="0" algn="l">
              <a:spcBef>
                <a:spcPts val="0"/>
              </a:spcBef>
              <a:spcAft>
                <a:spcPts val="0"/>
              </a:spcAft>
              <a:buNone/>
            </a:pPr>
            <a:r>
              <a:rPr lang="en"/>
              <a:t>Yes: improve skills - </a:t>
            </a:r>
            <a:endParaRPr/>
          </a:p>
          <a:p>
            <a:pPr indent="0" lvl="0" marL="0" rtl="0" algn="l">
              <a:spcBef>
                <a:spcPts val="0"/>
              </a:spcBef>
              <a:spcAft>
                <a:spcPts val="0"/>
              </a:spcAft>
              <a:buNone/>
            </a:pPr>
            <a:r>
              <a:rPr lang="en"/>
              <a:t>Reduce environmental barriers - </a:t>
            </a:r>
            <a:endParaRPr/>
          </a:p>
          <a:p>
            <a:pPr indent="0" lvl="0" marL="0" rtl="0" algn="l">
              <a:spcBef>
                <a:spcPts val="0"/>
              </a:spcBef>
              <a:spcAft>
                <a:spcPts val="0"/>
              </a:spcAft>
              <a:buNone/>
            </a:pPr>
            <a:r>
              <a:rPr lang="en"/>
              <a:t>the action (getting), the target (a mammogram), and the context (at the Women’s Clinic). Clearly, a change in any one of these elements changes the behavior under consideration.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Similarly, one can determine, for the population under consideration, whether the intention to get a colonoscopy is influenced primarily by attitudes, norms, or self-efficacy. Finally, one can identify the specific beliefs (be they behavioral, normative, or control beliefs) that discriminate between those who do and those who do not (intend to) perform the behavior.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Once it has been demonstrated that one can predict attitudes, norms, and self-efficacy from these salient beliefs, one can search for differences in these beliefs among those who do and do not intend to perform the behavior in question. Such an analysis not only provides information concerning the factors influencing a person’s decision to perform or not perform the behavior in question </a:t>
            </a:r>
            <a:r>
              <a:rPr b="1" lang="en"/>
              <a:t>but also identifies those beliefs that would have to be changed to produce a change in attitudes, perceived norms, or self-efficacy.</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sz="1350">
                <a:solidFill>
                  <a:srgbClr val="001D35"/>
                </a:solidFill>
                <a:highlight>
                  <a:srgbClr val="D3E3FD"/>
                </a:highlight>
                <a:latin typeface="Roboto"/>
                <a:ea typeface="Roboto"/>
                <a:cs typeface="Roboto"/>
                <a:sym typeface="Roboto"/>
              </a:rPr>
              <a:t>tailored messaging, narrative-based communication, patient education materials, interactive workshops, community outreach programs, social media campaigns, video demonstrations, role-playing exercises, health literacy training, peer-to-peer counseling, and interventions focused on specific communication skills like active listening or motivational interviewing</a:t>
            </a:r>
            <a:endParaRPr sz="1350">
              <a:solidFill>
                <a:srgbClr val="001D35"/>
              </a:solidFill>
              <a:highlight>
                <a:srgbClr val="D3E3FD"/>
              </a:highlight>
              <a:latin typeface="Roboto"/>
              <a:ea typeface="Roboto"/>
              <a:cs typeface="Roboto"/>
              <a:sym typeface="Roboto"/>
            </a:endParaRPr>
          </a:p>
          <a:p>
            <a:pPr indent="0" lvl="0" marL="0" rtl="0" algn="l">
              <a:spcBef>
                <a:spcPts val="0"/>
              </a:spcBef>
              <a:spcAft>
                <a:spcPts val="0"/>
              </a:spcAft>
              <a:buNone/>
            </a:pPr>
            <a:r>
              <a:t/>
            </a:r>
            <a:endParaRPr sz="1350">
              <a:solidFill>
                <a:srgbClr val="001D35"/>
              </a:solidFill>
              <a:highlight>
                <a:srgbClr val="D3E3FD"/>
              </a:highlight>
              <a:latin typeface="Roboto"/>
              <a:ea typeface="Roboto"/>
              <a:cs typeface="Roboto"/>
              <a:sym typeface="Roboto"/>
            </a:endParaRPr>
          </a:p>
          <a:p>
            <a:pPr indent="0" lvl="0" marL="0" rtl="0" algn="l">
              <a:lnSpc>
                <a:spcPct val="115000"/>
              </a:lnSpc>
              <a:spcBef>
                <a:spcPts val="1400"/>
              </a:spcBef>
              <a:spcAft>
                <a:spcPts val="0"/>
              </a:spcAft>
              <a:buNone/>
            </a:pPr>
            <a:r>
              <a:rPr b="1" lang="en" sz="1300">
                <a:solidFill>
                  <a:schemeClr val="dk1"/>
                </a:solidFill>
              </a:rPr>
              <a:t>1. Health Campaigns:</a:t>
            </a:r>
            <a:endParaRPr b="1" sz="1300">
              <a:solidFill>
                <a:schemeClr val="dk1"/>
              </a:solidFill>
            </a:endParaRPr>
          </a:p>
          <a:p>
            <a:pPr indent="0" lvl="0" marL="0" rtl="0" algn="l">
              <a:lnSpc>
                <a:spcPct val="115000"/>
              </a:lnSpc>
              <a:spcBef>
                <a:spcPts val="1400"/>
              </a:spcBef>
              <a:spcAft>
                <a:spcPts val="0"/>
              </a:spcAft>
              <a:buNone/>
            </a:pPr>
            <a:r>
              <a:rPr b="1" lang="en">
                <a:solidFill>
                  <a:schemeClr val="dk1"/>
                </a:solidFill>
              </a:rPr>
              <a:t>Digital Media Literacy Programs</a:t>
            </a:r>
            <a:endParaRPr b="1">
              <a:solidFill>
                <a:schemeClr val="dk1"/>
              </a:solidFill>
            </a:endParaRPr>
          </a:p>
          <a:p>
            <a:pPr indent="0" lvl="0" marL="0" rtl="0" algn="l">
              <a:lnSpc>
                <a:spcPct val="115000"/>
              </a:lnSpc>
              <a:spcBef>
                <a:spcPts val="1400"/>
              </a:spcBef>
              <a:spcAft>
                <a:spcPts val="0"/>
              </a:spcAft>
              <a:buNone/>
            </a:pPr>
            <a:r>
              <a:rPr b="1" lang="en" sz="1300">
                <a:solidFill>
                  <a:schemeClr val="dk1"/>
                </a:solidFill>
              </a:rPr>
              <a:t>3. Educational Interventions:</a:t>
            </a:r>
            <a:endParaRPr b="1" sz="1300">
              <a:solidFill>
                <a:schemeClr val="dk1"/>
              </a:solidFill>
            </a:endParaRPr>
          </a:p>
          <a:p>
            <a:pPr indent="0" lvl="0" marL="0" rtl="0" algn="l">
              <a:lnSpc>
                <a:spcPct val="115000"/>
              </a:lnSpc>
              <a:spcBef>
                <a:spcPts val="1400"/>
              </a:spcBef>
              <a:spcAft>
                <a:spcPts val="0"/>
              </a:spcAft>
              <a:buNone/>
            </a:pPr>
            <a:r>
              <a:rPr b="1" lang="en" sz="1300">
                <a:solidFill>
                  <a:schemeClr val="dk1"/>
                </a:solidFill>
              </a:rPr>
              <a:t>Organizational Communication</a:t>
            </a:r>
            <a:endParaRPr b="1" sz="1300">
              <a:solidFill>
                <a:schemeClr val="dk1"/>
              </a:solidFill>
            </a:endParaRPr>
          </a:p>
          <a:p>
            <a:pPr indent="0" lvl="0" marL="0" rtl="0" algn="l">
              <a:lnSpc>
                <a:spcPct val="115000"/>
              </a:lnSpc>
              <a:spcBef>
                <a:spcPts val="1400"/>
              </a:spcBef>
              <a:spcAft>
                <a:spcPts val="0"/>
              </a:spcAft>
              <a:buNone/>
            </a:pPr>
            <a:r>
              <a:rPr b="1" lang="en" sz="1300">
                <a:solidFill>
                  <a:schemeClr val="dk1"/>
                </a:solidFill>
              </a:rPr>
              <a:t>Public Opinion Shaping</a:t>
            </a:r>
            <a:endParaRPr b="1" sz="1300">
              <a:solidFill>
                <a:schemeClr val="dk1"/>
              </a:solidFill>
            </a:endParaRPr>
          </a:p>
          <a:p>
            <a:pPr indent="0" lvl="0" marL="0" rtl="0" algn="l">
              <a:lnSpc>
                <a:spcPct val="115000"/>
              </a:lnSpc>
              <a:spcBef>
                <a:spcPts val="1400"/>
              </a:spcBef>
              <a:spcAft>
                <a:spcPts val="0"/>
              </a:spcAft>
              <a:buNone/>
            </a:pPr>
            <a:r>
              <a:rPr b="1" lang="en" sz="1300">
                <a:solidFill>
                  <a:schemeClr val="dk1"/>
                </a:solidFill>
              </a:rPr>
              <a:t>Conflict Resolution and Mediation</a:t>
            </a:r>
            <a:endParaRPr b="1" sz="1300">
              <a:solidFill>
                <a:schemeClr val="dk1"/>
              </a:solidFill>
            </a:endParaRPr>
          </a:p>
          <a:p>
            <a:pPr indent="0" lvl="0" marL="0" rtl="0" algn="l">
              <a:lnSpc>
                <a:spcPct val="115000"/>
              </a:lnSpc>
              <a:spcBef>
                <a:spcPts val="1400"/>
              </a:spcBef>
              <a:spcAft>
                <a:spcPts val="0"/>
              </a:spcAft>
              <a:buNone/>
            </a:pPr>
            <a:r>
              <a:rPr b="1" lang="en" sz="1300">
                <a:solidFill>
                  <a:schemeClr val="dk1"/>
                </a:solidFill>
              </a:rPr>
              <a:t>Marketing and Advertising</a:t>
            </a:r>
            <a:endParaRPr b="1" sz="1300">
              <a:solidFill>
                <a:schemeClr val="dk1"/>
              </a:solidFill>
            </a:endParaRPr>
          </a:p>
          <a:p>
            <a:pPr indent="0" lvl="0" marL="0" rtl="0" algn="l">
              <a:spcBef>
                <a:spcPts val="400"/>
              </a:spcBef>
              <a:spcAft>
                <a:spcPts val="0"/>
              </a:spcAft>
              <a:buNone/>
            </a:pPr>
            <a:r>
              <a:t/>
            </a:r>
            <a:endParaRPr sz="1350">
              <a:solidFill>
                <a:srgbClr val="001D35"/>
              </a:solidFill>
              <a:highlight>
                <a:srgbClr val="D3E3FD"/>
              </a:highlight>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33a3da5024a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33a3da5024a_0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a:t>
            </a:r>
            <a:r>
              <a:rPr lang="en"/>
              <a:t> the population </a:t>
            </a:r>
            <a:endParaRPr/>
          </a:p>
          <a:p>
            <a:pPr indent="0" lvl="0" marL="0" rtl="0" algn="l">
              <a:spcBef>
                <a:spcPts val="0"/>
              </a:spcBef>
              <a:spcAft>
                <a:spcPts val="0"/>
              </a:spcAft>
              <a:buNone/>
            </a:pPr>
            <a:r>
              <a:rPr lang="en"/>
              <a:t>Clearly, to understand why people do or do not hold a given intention (or perform a given behavior), it is important to first determine the degree to which that intention (or behavior) is under attitudinal, normative, or self-efficacy control in the population in question. </a:t>
            </a:r>
            <a:endParaRPr/>
          </a:p>
          <a:p>
            <a:pPr indent="0" lvl="0" marL="0" rtl="0" algn="l">
              <a:spcBef>
                <a:spcPts val="0"/>
              </a:spcBef>
              <a:spcAft>
                <a:spcPts val="0"/>
              </a:spcAft>
              <a:buNone/>
            </a:pPr>
            <a:r>
              <a:rPr lang="en"/>
              <a:t>Technically a reverse but view it as a thought experiment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CUSTOM_1">
    <p:bg>
      <p:bgPr>
        <a:solidFill>
          <a:schemeClr val="accent1"/>
        </a:solidFill>
      </p:bgPr>
    </p:bg>
    <p:spTree>
      <p:nvGrpSpPr>
        <p:cNvPr id="9" name="Shape 9"/>
        <p:cNvGrpSpPr/>
        <p:nvPr/>
      </p:nvGrpSpPr>
      <p:grpSpPr>
        <a:xfrm>
          <a:off x="0" y="0"/>
          <a:ext cx="0" cy="0"/>
          <a:chOff x="0" y="0"/>
          <a:chExt cx="0" cy="0"/>
        </a:xfrm>
      </p:grpSpPr>
      <p:grpSp>
        <p:nvGrpSpPr>
          <p:cNvPr id="10" name="Google Shape;10;p2"/>
          <p:cNvGrpSpPr/>
          <p:nvPr/>
        </p:nvGrpSpPr>
        <p:grpSpPr>
          <a:xfrm>
            <a:off x="4999086" y="314238"/>
            <a:ext cx="3867278" cy="5117184"/>
            <a:chOff x="4999086" y="314238"/>
            <a:chExt cx="3867278" cy="5117184"/>
          </a:xfrm>
        </p:grpSpPr>
        <p:sp>
          <p:nvSpPr>
            <p:cNvPr id="11" name="Google Shape;11;p2"/>
            <p:cNvSpPr/>
            <p:nvPr/>
          </p:nvSpPr>
          <p:spPr>
            <a:xfrm rot="-2279872">
              <a:off x="5390488" y="3101850"/>
              <a:ext cx="1938496" cy="1938444"/>
            </a:xfrm>
            <a:prstGeom prst="star4">
              <a:avLst>
                <a:gd fmla="val 2731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2" name="Google Shape;12;p2"/>
            <p:cNvSpPr/>
            <p:nvPr/>
          </p:nvSpPr>
          <p:spPr>
            <a:xfrm rot="-9001516">
              <a:off x="6992089" y="433587"/>
              <a:ext cx="1242950" cy="2861501"/>
            </a:xfrm>
            <a:prstGeom prst="trapezoid">
              <a:avLst>
                <a:gd fmla="val 16489"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sp>
        <p:nvSpPr>
          <p:cNvPr id="13" name="Google Shape;13;p2"/>
          <p:cNvSpPr txBox="1"/>
          <p:nvPr>
            <p:ph type="title"/>
          </p:nvPr>
        </p:nvSpPr>
        <p:spPr>
          <a:xfrm>
            <a:off x="328350" y="991800"/>
            <a:ext cx="8487300" cy="3159900"/>
          </a:xfrm>
          <a:prstGeom prst="rect">
            <a:avLst/>
          </a:prstGeom>
        </p:spPr>
        <p:txBody>
          <a:bodyPr anchorCtr="0" anchor="ctr" bIns="91425" lIns="91425" spcFirstLastPara="1" rIns="91425" wrap="square" tIns="91425">
            <a:noAutofit/>
          </a:bodyPr>
          <a:lstStyle>
            <a:lvl1pPr lvl="0" algn="ctr">
              <a:spcBef>
                <a:spcPts val="0"/>
              </a:spcBef>
              <a:spcAft>
                <a:spcPts val="0"/>
              </a:spcAft>
              <a:buSzPts val="5600"/>
              <a:buNone/>
              <a:defRPr/>
            </a:lvl1pPr>
            <a:lvl2pPr lvl="1" algn="ctr">
              <a:spcBef>
                <a:spcPts val="0"/>
              </a:spcBef>
              <a:spcAft>
                <a:spcPts val="0"/>
              </a:spcAft>
              <a:buSzPts val="5600"/>
              <a:buNone/>
              <a:defRPr/>
            </a:lvl2pPr>
            <a:lvl3pPr lvl="2" algn="ctr">
              <a:spcBef>
                <a:spcPts val="0"/>
              </a:spcBef>
              <a:spcAft>
                <a:spcPts val="0"/>
              </a:spcAft>
              <a:buSzPts val="5600"/>
              <a:buNone/>
              <a:defRPr/>
            </a:lvl3pPr>
            <a:lvl4pPr lvl="3" algn="ctr">
              <a:spcBef>
                <a:spcPts val="0"/>
              </a:spcBef>
              <a:spcAft>
                <a:spcPts val="0"/>
              </a:spcAft>
              <a:buSzPts val="5600"/>
              <a:buNone/>
              <a:defRPr/>
            </a:lvl4pPr>
            <a:lvl5pPr lvl="4" algn="ctr">
              <a:spcBef>
                <a:spcPts val="0"/>
              </a:spcBef>
              <a:spcAft>
                <a:spcPts val="0"/>
              </a:spcAft>
              <a:buSzPts val="5600"/>
              <a:buNone/>
              <a:defRPr/>
            </a:lvl5pPr>
            <a:lvl6pPr lvl="5" algn="ctr">
              <a:spcBef>
                <a:spcPts val="0"/>
              </a:spcBef>
              <a:spcAft>
                <a:spcPts val="0"/>
              </a:spcAft>
              <a:buSzPts val="5600"/>
              <a:buNone/>
              <a:defRPr/>
            </a:lvl6pPr>
            <a:lvl7pPr lvl="6" algn="ctr">
              <a:spcBef>
                <a:spcPts val="0"/>
              </a:spcBef>
              <a:spcAft>
                <a:spcPts val="0"/>
              </a:spcAft>
              <a:buSzPts val="5600"/>
              <a:buNone/>
              <a:defRPr/>
            </a:lvl7pPr>
            <a:lvl8pPr lvl="7" algn="ctr">
              <a:spcBef>
                <a:spcPts val="0"/>
              </a:spcBef>
              <a:spcAft>
                <a:spcPts val="0"/>
              </a:spcAft>
              <a:buSzPts val="5600"/>
              <a:buNone/>
              <a:defRPr/>
            </a:lvl8pPr>
            <a:lvl9pPr lvl="8" algn="ctr">
              <a:spcBef>
                <a:spcPts val="0"/>
              </a:spcBef>
              <a:spcAft>
                <a:spcPts val="0"/>
              </a:spcAft>
              <a:buSzPts val="5600"/>
              <a:buNone/>
              <a:defRPr/>
            </a:lvl9pPr>
          </a:lstStyle>
          <a:p/>
        </p:txBody>
      </p:sp>
      <p:sp>
        <p:nvSpPr>
          <p:cNvPr id="14" name="Google Shape;14;p2"/>
          <p:cNvSpPr txBox="1"/>
          <p:nvPr>
            <p:ph idx="1" type="subTitle"/>
          </p:nvPr>
        </p:nvSpPr>
        <p:spPr>
          <a:xfrm>
            <a:off x="1568850" y="3519600"/>
            <a:ext cx="6006300" cy="5031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Font typeface="Work Sans"/>
              <a:buNone/>
              <a:defRPr sz="28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txBox="1"/>
          <p:nvPr>
            <p:ph idx="2"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17" name="Google Shape;17;p2"/>
          <p:cNvSpPr txBox="1"/>
          <p:nvPr>
            <p:ph idx="3"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18" name="Google Shape;18;p2"/>
          <p:cNvSpPr txBox="1"/>
          <p:nvPr>
            <p:ph idx="4"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ee structure">
  <p:cSld name="CUSTOM_4">
    <p:spTree>
      <p:nvGrpSpPr>
        <p:cNvPr id="155" name="Shape 155"/>
        <p:cNvGrpSpPr/>
        <p:nvPr/>
      </p:nvGrpSpPr>
      <p:grpSpPr>
        <a:xfrm>
          <a:off x="0" y="0"/>
          <a:ext cx="0" cy="0"/>
          <a:chOff x="0" y="0"/>
          <a:chExt cx="0" cy="0"/>
        </a:xfrm>
      </p:grpSpPr>
      <p:sp>
        <p:nvSpPr>
          <p:cNvPr id="156" name="Google Shape;156;p11"/>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txBox="1"/>
          <p:nvPr>
            <p:ph idx="1"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158" name="Google Shape;158;p11"/>
          <p:cNvSpPr txBox="1"/>
          <p:nvPr>
            <p:ph idx="2"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159" name="Google Shape;159;p11"/>
          <p:cNvSpPr txBox="1"/>
          <p:nvPr>
            <p:ph idx="3"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amp; text 1">
  <p:cSld name="CUSTOM_13">
    <p:spTree>
      <p:nvGrpSpPr>
        <p:cNvPr id="160" name="Shape 160"/>
        <p:cNvGrpSpPr/>
        <p:nvPr/>
      </p:nvGrpSpPr>
      <p:grpSpPr>
        <a:xfrm>
          <a:off x="0" y="0"/>
          <a:ext cx="0" cy="0"/>
          <a:chOff x="0" y="0"/>
          <a:chExt cx="0" cy="0"/>
        </a:xfrm>
      </p:grpSpPr>
      <p:sp>
        <p:nvSpPr>
          <p:cNvPr id="161" name="Google Shape;161;p12"/>
          <p:cNvSpPr/>
          <p:nvPr/>
        </p:nvSpPr>
        <p:spPr>
          <a:xfrm>
            <a:off x="343100" y="0"/>
            <a:ext cx="4296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2"/>
              </a:highlight>
            </a:endParaRPr>
          </a:p>
        </p:txBody>
      </p:sp>
      <p:sp>
        <p:nvSpPr>
          <p:cNvPr id="162" name="Google Shape;162;p12"/>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2"/>
          <p:cNvSpPr txBox="1"/>
          <p:nvPr>
            <p:ph idx="1"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164" name="Google Shape;164;p12"/>
          <p:cNvSpPr txBox="1"/>
          <p:nvPr>
            <p:ph idx="2"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165" name="Google Shape;165;p12"/>
          <p:cNvSpPr txBox="1"/>
          <p:nvPr>
            <p:ph idx="3"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166" name="Google Shape;166;p12"/>
          <p:cNvSpPr/>
          <p:nvPr>
            <p:ph idx="4" type="pic"/>
          </p:nvPr>
        </p:nvSpPr>
        <p:spPr>
          <a:xfrm>
            <a:off x="4977650" y="386948"/>
            <a:ext cx="3824100" cy="2096100"/>
          </a:xfrm>
          <a:prstGeom prst="trapezoid">
            <a:avLst>
              <a:gd fmla="val 25000" name="adj"/>
            </a:avLst>
          </a:prstGeom>
          <a:noFill/>
          <a:ln>
            <a:noFill/>
          </a:ln>
        </p:spPr>
      </p:sp>
      <p:sp>
        <p:nvSpPr>
          <p:cNvPr id="167" name="Google Shape;167;p12"/>
          <p:cNvSpPr/>
          <p:nvPr>
            <p:ph idx="5" type="pic"/>
          </p:nvPr>
        </p:nvSpPr>
        <p:spPr>
          <a:xfrm>
            <a:off x="784550" y="326525"/>
            <a:ext cx="3413100" cy="2198100"/>
          </a:xfrm>
          <a:prstGeom prst="ellipse">
            <a:avLst/>
          </a:prstGeom>
          <a:noFill/>
          <a:ln>
            <a:noFill/>
          </a:ln>
        </p:spPr>
      </p:sp>
      <p:sp>
        <p:nvSpPr>
          <p:cNvPr id="168" name="Google Shape;168;p12"/>
          <p:cNvSpPr txBox="1"/>
          <p:nvPr>
            <p:ph idx="6" type="subTitle"/>
          </p:nvPr>
        </p:nvSpPr>
        <p:spPr>
          <a:xfrm>
            <a:off x="784550" y="2700975"/>
            <a:ext cx="3135600" cy="546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69" name="Google Shape;169;p12"/>
          <p:cNvSpPr txBox="1"/>
          <p:nvPr>
            <p:ph idx="7" type="subTitle"/>
          </p:nvPr>
        </p:nvSpPr>
        <p:spPr>
          <a:xfrm>
            <a:off x="4977650" y="2700975"/>
            <a:ext cx="3135600" cy="546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70" name="Google Shape;170;p12"/>
          <p:cNvSpPr txBox="1"/>
          <p:nvPr>
            <p:ph idx="8" type="body"/>
          </p:nvPr>
        </p:nvSpPr>
        <p:spPr>
          <a:xfrm>
            <a:off x="784425" y="3247575"/>
            <a:ext cx="3135600" cy="1710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71" name="Google Shape;171;p12"/>
          <p:cNvSpPr txBox="1"/>
          <p:nvPr>
            <p:ph idx="9" type="body"/>
          </p:nvPr>
        </p:nvSpPr>
        <p:spPr>
          <a:xfrm>
            <a:off x="4977650" y="3247575"/>
            <a:ext cx="3135600" cy="1710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amp; text 2">
  <p:cSld name="CUSTOM_13_1">
    <p:spTree>
      <p:nvGrpSpPr>
        <p:cNvPr id="172" name="Shape 172"/>
        <p:cNvGrpSpPr/>
        <p:nvPr/>
      </p:nvGrpSpPr>
      <p:grpSpPr>
        <a:xfrm>
          <a:off x="0" y="0"/>
          <a:ext cx="0" cy="0"/>
          <a:chOff x="0" y="0"/>
          <a:chExt cx="0" cy="0"/>
        </a:xfrm>
      </p:grpSpPr>
      <p:sp>
        <p:nvSpPr>
          <p:cNvPr id="173" name="Google Shape;173;p13"/>
          <p:cNvSpPr/>
          <p:nvPr/>
        </p:nvSpPr>
        <p:spPr>
          <a:xfrm>
            <a:off x="343100" y="0"/>
            <a:ext cx="4296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2"/>
              </a:highlight>
            </a:endParaRPr>
          </a:p>
        </p:txBody>
      </p:sp>
      <p:sp>
        <p:nvSpPr>
          <p:cNvPr id="174" name="Google Shape;174;p13"/>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txBox="1"/>
          <p:nvPr>
            <p:ph idx="1"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176" name="Google Shape;176;p13"/>
          <p:cNvSpPr txBox="1"/>
          <p:nvPr>
            <p:ph idx="2"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177" name="Google Shape;177;p13"/>
          <p:cNvSpPr txBox="1"/>
          <p:nvPr>
            <p:ph idx="3"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178" name="Google Shape;178;p13"/>
          <p:cNvSpPr/>
          <p:nvPr>
            <p:ph idx="4" type="pic"/>
          </p:nvPr>
        </p:nvSpPr>
        <p:spPr>
          <a:xfrm>
            <a:off x="4977650" y="386948"/>
            <a:ext cx="3824100" cy="2096100"/>
          </a:xfrm>
          <a:prstGeom prst="trapezoid">
            <a:avLst>
              <a:gd fmla="val 25000" name="adj"/>
            </a:avLst>
          </a:prstGeom>
          <a:noFill/>
          <a:ln>
            <a:noFill/>
          </a:ln>
        </p:spPr>
      </p:sp>
      <p:sp>
        <p:nvSpPr>
          <p:cNvPr id="179" name="Google Shape;179;p13"/>
          <p:cNvSpPr/>
          <p:nvPr>
            <p:ph idx="5" type="pic"/>
          </p:nvPr>
        </p:nvSpPr>
        <p:spPr>
          <a:xfrm>
            <a:off x="784550" y="326525"/>
            <a:ext cx="3413100" cy="2198100"/>
          </a:xfrm>
          <a:prstGeom prst="ellipse">
            <a:avLst/>
          </a:prstGeom>
          <a:noFill/>
          <a:ln>
            <a:noFill/>
          </a:ln>
        </p:spPr>
      </p:sp>
      <p:sp>
        <p:nvSpPr>
          <p:cNvPr id="180" name="Google Shape;180;p13"/>
          <p:cNvSpPr txBox="1"/>
          <p:nvPr>
            <p:ph idx="6" type="subTitle"/>
          </p:nvPr>
        </p:nvSpPr>
        <p:spPr>
          <a:xfrm>
            <a:off x="784550" y="2700975"/>
            <a:ext cx="3135600" cy="546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81" name="Google Shape;181;p13"/>
          <p:cNvSpPr txBox="1"/>
          <p:nvPr>
            <p:ph idx="7" type="subTitle"/>
          </p:nvPr>
        </p:nvSpPr>
        <p:spPr>
          <a:xfrm>
            <a:off x="4977650" y="2700975"/>
            <a:ext cx="3135600" cy="546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82" name="Google Shape;182;p13"/>
          <p:cNvSpPr txBox="1"/>
          <p:nvPr>
            <p:ph idx="8" type="body"/>
          </p:nvPr>
        </p:nvSpPr>
        <p:spPr>
          <a:xfrm>
            <a:off x="784425" y="3247575"/>
            <a:ext cx="3135600" cy="1710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83" name="Google Shape;183;p13"/>
          <p:cNvSpPr txBox="1"/>
          <p:nvPr>
            <p:ph idx="9" type="body"/>
          </p:nvPr>
        </p:nvSpPr>
        <p:spPr>
          <a:xfrm>
            <a:off x="4977650" y="3247575"/>
            <a:ext cx="3135600" cy="1710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amp; text 3">
  <p:cSld name="CUSTOM_13_1_1">
    <p:spTree>
      <p:nvGrpSpPr>
        <p:cNvPr id="184" name="Shape 184"/>
        <p:cNvGrpSpPr/>
        <p:nvPr/>
      </p:nvGrpSpPr>
      <p:grpSpPr>
        <a:xfrm>
          <a:off x="0" y="0"/>
          <a:ext cx="0" cy="0"/>
          <a:chOff x="0" y="0"/>
          <a:chExt cx="0" cy="0"/>
        </a:xfrm>
      </p:grpSpPr>
      <p:sp>
        <p:nvSpPr>
          <p:cNvPr id="185" name="Google Shape;185;p14"/>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
          <p:cNvSpPr txBox="1"/>
          <p:nvPr>
            <p:ph idx="1"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187" name="Google Shape;187;p14"/>
          <p:cNvSpPr txBox="1"/>
          <p:nvPr>
            <p:ph idx="2"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188" name="Google Shape;188;p14"/>
          <p:cNvSpPr txBox="1"/>
          <p:nvPr>
            <p:ph idx="3"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189" name="Google Shape;189;p14"/>
          <p:cNvSpPr/>
          <p:nvPr>
            <p:ph idx="4" type="pic"/>
          </p:nvPr>
        </p:nvSpPr>
        <p:spPr>
          <a:xfrm>
            <a:off x="4977650" y="386948"/>
            <a:ext cx="3824100" cy="2096100"/>
          </a:xfrm>
          <a:prstGeom prst="trapezoid">
            <a:avLst>
              <a:gd fmla="val 25000" name="adj"/>
            </a:avLst>
          </a:prstGeom>
          <a:noFill/>
          <a:ln>
            <a:noFill/>
          </a:ln>
        </p:spPr>
      </p:sp>
      <p:sp>
        <p:nvSpPr>
          <p:cNvPr id="190" name="Google Shape;190;p14"/>
          <p:cNvSpPr/>
          <p:nvPr>
            <p:ph idx="5" type="pic"/>
          </p:nvPr>
        </p:nvSpPr>
        <p:spPr>
          <a:xfrm>
            <a:off x="784550" y="326525"/>
            <a:ext cx="3413100" cy="2198100"/>
          </a:xfrm>
          <a:prstGeom prst="ellipse">
            <a:avLst/>
          </a:prstGeom>
          <a:noFill/>
          <a:ln>
            <a:noFill/>
          </a:ln>
        </p:spPr>
      </p:sp>
      <p:sp>
        <p:nvSpPr>
          <p:cNvPr id="191" name="Google Shape;191;p14"/>
          <p:cNvSpPr txBox="1"/>
          <p:nvPr>
            <p:ph idx="6" type="subTitle"/>
          </p:nvPr>
        </p:nvSpPr>
        <p:spPr>
          <a:xfrm>
            <a:off x="784550" y="2700975"/>
            <a:ext cx="3135600" cy="546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92" name="Google Shape;192;p14"/>
          <p:cNvSpPr txBox="1"/>
          <p:nvPr>
            <p:ph idx="7" type="subTitle"/>
          </p:nvPr>
        </p:nvSpPr>
        <p:spPr>
          <a:xfrm>
            <a:off x="4977650" y="2700975"/>
            <a:ext cx="3135600" cy="546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93" name="Google Shape;193;p14"/>
          <p:cNvSpPr txBox="1"/>
          <p:nvPr>
            <p:ph idx="8" type="body"/>
          </p:nvPr>
        </p:nvSpPr>
        <p:spPr>
          <a:xfrm>
            <a:off x="784425" y="3247575"/>
            <a:ext cx="3135600" cy="1710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94" name="Google Shape;194;p14"/>
          <p:cNvSpPr txBox="1"/>
          <p:nvPr>
            <p:ph idx="9" type="body"/>
          </p:nvPr>
        </p:nvSpPr>
        <p:spPr>
          <a:xfrm>
            <a:off x="4977650" y="3247575"/>
            <a:ext cx="3135600" cy="1710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get audience 1">
  <p:cSld name="CUSTOM_2_2_1">
    <p:spTree>
      <p:nvGrpSpPr>
        <p:cNvPr id="195" name="Shape 195"/>
        <p:cNvGrpSpPr/>
        <p:nvPr/>
      </p:nvGrpSpPr>
      <p:grpSpPr>
        <a:xfrm>
          <a:off x="0" y="0"/>
          <a:ext cx="0" cy="0"/>
          <a:chOff x="0" y="0"/>
          <a:chExt cx="0" cy="0"/>
        </a:xfrm>
      </p:grpSpPr>
      <p:sp>
        <p:nvSpPr>
          <p:cNvPr id="196" name="Google Shape;196;p15"/>
          <p:cNvSpPr/>
          <p:nvPr/>
        </p:nvSpPr>
        <p:spPr>
          <a:xfrm>
            <a:off x="3697825" y="277950"/>
            <a:ext cx="5103900" cy="3148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 name="Google Shape;197;p15"/>
          <p:cNvSpPr/>
          <p:nvPr/>
        </p:nvSpPr>
        <p:spPr>
          <a:xfrm>
            <a:off x="644900" y="1702275"/>
            <a:ext cx="5103900" cy="3148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8" name="Google Shape;198;p15"/>
          <p:cNvSpPr/>
          <p:nvPr/>
        </p:nvSpPr>
        <p:spPr>
          <a:xfrm>
            <a:off x="3699350" y="1702275"/>
            <a:ext cx="2049300" cy="172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Unbounded"/>
              <a:ea typeface="Unbounded"/>
              <a:cs typeface="Unbounded"/>
              <a:sym typeface="Unbounded"/>
            </a:endParaRPr>
          </a:p>
        </p:txBody>
      </p:sp>
      <p:sp>
        <p:nvSpPr>
          <p:cNvPr id="199" name="Google Shape;199;p15"/>
          <p:cNvSpPr txBox="1"/>
          <p:nvPr>
            <p:ph idx="1" type="subTitle"/>
          </p:nvPr>
        </p:nvSpPr>
        <p:spPr>
          <a:xfrm>
            <a:off x="3711750" y="1720500"/>
            <a:ext cx="2049300" cy="1723500"/>
          </a:xfrm>
          <a:prstGeom prst="rect">
            <a:avLst/>
          </a:prstGeom>
        </p:spPr>
        <p:txBody>
          <a:bodyPr anchorCtr="0" anchor="ctr" bIns="91425" lIns="91425" spcFirstLastPara="1" rIns="91425" wrap="square" tIns="91425">
            <a:noAutofit/>
          </a:bodyPr>
          <a:lstStyle>
            <a:lvl1pPr lvl="0" algn="ctr">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0" name="Google Shape;200;p15"/>
          <p:cNvSpPr txBox="1"/>
          <p:nvPr>
            <p:ph idx="2" type="body"/>
          </p:nvPr>
        </p:nvSpPr>
        <p:spPr>
          <a:xfrm>
            <a:off x="794750" y="2127975"/>
            <a:ext cx="2759700" cy="22968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01" name="Google Shape;201;p15"/>
          <p:cNvSpPr txBox="1"/>
          <p:nvPr>
            <p:ph idx="3" type="body"/>
          </p:nvPr>
        </p:nvSpPr>
        <p:spPr>
          <a:xfrm>
            <a:off x="5893550" y="703650"/>
            <a:ext cx="2759700" cy="22968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02" name="Google Shape;202;p15"/>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
          <p:cNvSpPr txBox="1"/>
          <p:nvPr>
            <p:ph idx="4"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204" name="Google Shape;204;p15"/>
          <p:cNvSpPr txBox="1"/>
          <p:nvPr>
            <p:ph idx="5"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205" name="Google Shape;205;p15"/>
          <p:cNvSpPr txBox="1"/>
          <p:nvPr>
            <p:ph idx="6"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get audience 2">
  <p:cSld name="CUSTOM_2_2_1_1">
    <p:bg>
      <p:bgPr>
        <a:solidFill>
          <a:schemeClr val="dk1"/>
        </a:solidFill>
      </p:bgPr>
    </p:bg>
    <p:spTree>
      <p:nvGrpSpPr>
        <p:cNvPr id="206" name="Shape 206"/>
        <p:cNvGrpSpPr/>
        <p:nvPr/>
      </p:nvGrpSpPr>
      <p:grpSpPr>
        <a:xfrm>
          <a:off x="0" y="0"/>
          <a:ext cx="0" cy="0"/>
          <a:chOff x="0" y="0"/>
          <a:chExt cx="0" cy="0"/>
        </a:xfrm>
      </p:grpSpPr>
      <p:sp>
        <p:nvSpPr>
          <p:cNvPr id="207" name="Google Shape;207;p16"/>
          <p:cNvSpPr/>
          <p:nvPr/>
        </p:nvSpPr>
        <p:spPr>
          <a:xfrm>
            <a:off x="3697825" y="277950"/>
            <a:ext cx="5103900" cy="3148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8" name="Google Shape;208;p16"/>
          <p:cNvSpPr/>
          <p:nvPr/>
        </p:nvSpPr>
        <p:spPr>
          <a:xfrm>
            <a:off x="644900" y="1702275"/>
            <a:ext cx="5103900" cy="3148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9" name="Google Shape;209;p16"/>
          <p:cNvSpPr/>
          <p:nvPr/>
        </p:nvSpPr>
        <p:spPr>
          <a:xfrm>
            <a:off x="3699350" y="1702275"/>
            <a:ext cx="2049300" cy="172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Unbounded"/>
              <a:ea typeface="Unbounded"/>
              <a:cs typeface="Unbounded"/>
              <a:sym typeface="Unbounded"/>
            </a:endParaRPr>
          </a:p>
        </p:txBody>
      </p:sp>
      <p:sp>
        <p:nvSpPr>
          <p:cNvPr id="210" name="Google Shape;210;p16"/>
          <p:cNvSpPr txBox="1"/>
          <p:nvPr>
            <p:ph idx="1" type="subTitle"/>
          </p:nvPr>
        </p:nvSpPr>
        <p:spPr>
          <a:xfrm>
            <a:off x="3711750" y="1720500"/>
            <a:ext cx="2049300" cy="1723500"/>
          </a:xfrm>
          <a:prstGeom prst="rect">
            <a:avLst/>
          </a:prstGeom>
        </p:spPr>
        <p:txBody>
          <a:bodyPr anchorCtr="0" anchor="ctr" bIns="91425" lIns="91425" spcFirstLastPara="1" rIns="91425" wrap="square" tIns="91425">
            <a:noAutofit/>
          </a:bodyPr>
          <a:lstStyle>
            <a:lvl1pPr lvl="0" algn="ctr">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1" name="Google Shape;211;p16"/>
          <p:cNvSpPr txBox="1"/>
          <p:nvPr>
            <p:ph idx="2" type="body"/>
          </p:nvPr>
        </p:nvSpPr>
        <p:spPr>
          <a:xfrm>
            <a:off x="794750" y="2127975"/>
            <a:ext cx="2759700" cy="22968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12" name="Google Shape;212;p16"/>
          <p:cNvSpPr txBox="1"/>
          <p:nvPr>
            <p:ph idx="3" type="body"/>
          </p:nvPr>
        </p:nvSpPr>
        <p:spPr>
          <a:xfrm>
            <a:off x="5893550" y="703650"/>
            <a:ext cx="2759700" cy="22968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13" name="Google Shape;213;p16"/>
          <p:cNvSpPr/>
          <p:nvPr/>
        </p:nvSpPr>
        <p:spPr>
          <a:xfrm>
            <a:off x="100" y="0"/>
            <a:ext cx="3474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p:cNvSpPr txBox="1"/>
          <p:nvPr>
            <p:ph idx="4"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215" name="Google Shape;215;p16"/>
          <p:cNvSpPr txBox="1"/>
          <p:nvPr>
            <p:ph idx="5"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216" name="Google Shape;216;p16"/>
          <p:cNvSpPr txBox="1"/>
          <p:nvPr>
            <p:ph idx="6"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out groups 1">
  <p:cSld name="CUSTOM_6">
    <p:bg>
      <p:bgPr>
        <a:solidFill>
          <a:schemeClr val="accent1"/>
        </a:solidFill>
      </p:bgPr>
    </p:bg>
    <p:spTree>
      <p:nvGrpSpPr>
        <p:cNvPr id="217" name="Shape 217"/>
        <p:cNvGrpSpPr/>
        <p:nvPr/>
      </p:nvGrpSpPr>
      <p:grpSpPr>
        <a:xfrm>
          <a:off x="0" y="0"/>
          <a:ext cx="0" cy="0"/>
          <a:chOff x="0" y="0"/>
          <a:chExt cx="0" cy="0"/>
        </a:xfrm>
      </p:grpSpPr>
      <p:sp>
        <p:nvSpPr>
          <p:cNvPr id="218" name="Google Shape;218;p17"/>
          <p:cNvSpPr/>
          <p:nvPr/>
        </p:nvSpPr>
        <p:spPr>
          <a:xfrm>
            <a:off x="346850" y="0"/>
            <a:ext cx="29337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2"/>
              </a:highlight>
            </a:endParaRPr>
          </a:p>
        </p:txBody>
      </p:sp>
      <p:sp>
        <p:nvSpPr>
          <p:cNvPr id="219" name="Google Shape;219;p17"/>
          <p:cNvSpPr/>
          <p:nvPr/>
        </p:nvSpPr>
        <p:spPr>
          <a:xfrm>
            <a:off x="100" y="0"/>
            <a:ext cx="3474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
          <p:cNvSpPr txBox="1"/>
          <p:nvPr>
            <p:ph idx="1"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221" name="Google Shape;221;p17"/>
          <p:cNvSpPr txBox="1"/>
          <p:nvPr>
            <p:ph idx="2"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222" name="Google Shape;222;p17"/>
          <p:cNvSpPr txBox="1"/>
          <p:nvPr>
            <p:ph idx="3"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223" name="Google Shape;223;p17"/>
          <p:cNvSpPr txBox="1"/>
          <p:nvPr>
            <p:ph idx="4" type="subTitle"/>
          </p:nvPr>
        </p:nvSpPr>
        <p:spPr>
          <a:xfrm>
            <a:off x="549500" y="236750"/>
            <a:ext cx="1673100" cy="5739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 name="Google Shape;224;p17"/>
          <p:cNvSpPr/>
          <p:nvPr/>
        </p:nvSpPr>
        <p:spPr>
          <a:xfrm>
            <a:off x="3280550" y="0"/>
            <a:ext cx="293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2"/>
              </a:highlight>
            </a:endParaRPr>
          </a:p>
        </p:txBody>
      </p:sp>
      <p:sp>
        <p:nvSpPr>
          <p:cNvPr id="225" name="Google Shape;225;p17"/>
          <p:cNvSpPr txBox="1"/>
          <p:nvPr>
            <p:ph idx="5" type="subTitle"/>
          </p:nvPr>
        </p:nvSpPr>
        <p:spPr>
          <a:xfrm>
            <a:off x="3483200" y="236750"/>
            <a:ext cx="1673100" cy="5739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17"/>
          <p:cNvSpPr/>
          <p:nvPr/>
        </p:nvSpPr>
        <p:spPr>
          <a:xfrm>
            <a:off x="6214250" y="0"/>
            <a:ext cx="29337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2"/>
              </a:highlight>
            </a:endParaRPr>
          </a:p>
        </p:txBody>
      </p:sp>
      <p:sp>
        <p:nvSpPr>
          <p:cNvPr id="227" name="Google Shape;227;p17"/>
          <p:cNvSpPr txBox="1"/>
          <p:nvPr>
            <p:ph idx="6" type="subTitle"/>
          </p:nvPr>
        </p:nvSpPr>
        <p:spPr>
          <a:xfrm>
            <a:off x="6416900" y="236750"/>
            <a:ext cx="1673100" cy="5739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8" name="Google Shape;228;p17"/>
          <p:cNvSpPr/>
          <p:nvPr>
            <p:ph idx="7" type="pic"/>
          </p:nvPr>
        </p:nvSpPr>
        <p:spPr>
          <a:xfrm>
            <a:off x="626397" y="1905927"/>
            <a:ext cx="865800" cy="865800"/>
          </a:xfrm>
          <a:prstGeom prst="teardrop">
            <a:avLst>
              <a:gd fmla="val 100000" name="adj"/>
            </a:avLst>
          </a:prstGeom>
          <a:noFill/>
          <a:ln>
            <a:noFill/>
          </a:ln>
        </p:spPr>
      </p:sp>
      <p:sp>
        <p:nvSpPr>
          <p:cNvPr id="229" name="Google Shape;229;p17"/>
          <p:cNvSpPr/>
          <p:nvPr>
            <p:ph idx="8" type="pic"/>
          </p:nvPr>
        </p:nvSpPr>
        <p:spPr>
          <a:xfrm>
            <a:off x="2041233" y="986175"/>
            <a:ext cx="1054800" cy="1054800"/>
          </a:xfrm>
          <a:prstGeom prst="diamond">
            <a:avLst/>
          </a:prstGeom>
          <a:noFill/>
          <a:ln>
            <a:noFill/>
          </a:ln>
        </p:spPr>
      </p:sp>
      <p:sp>
        <p:nvSpPr>
          <p:cNvPr id="230" name="Google Shape;230;p17"/>
          <p:cNvSpPr/>
          <p:nvPr>
            <p:ph idx="9" type="pic"/>
          </p:nvPr>
        </p:nvSpPr>
        <p:spPr>
          <a:xfrm>
            <a:off x="626397" y="3256649"/>
            <a:ext cx="865800" cy="865800"/>
          </a:xfrm>
          <a:prstGeom prst="octagon">
            <a:avLst>
              <a:gd fmla="val 29289" name="adj"/>
            </a:avLst>
          </a:prstGeom>
          <a:noFill/>
          <a:ln>
            <a:noFill/>
          </a:ln>
        </p:spPr>
      </p:sp>
      <p:sp>
        <p:nvSpPr>
          <p:cNvPr id="231" name="Google Shape;231;p17"/>
          <p:cNvSpPr/>
          <p:nvPr>
            <p:ph idx="13" type="pic"/>
          </p:nvPr>
        </p:nvSpPr>
        <p:spPr>
          <a:xfrm>
            <a:off x="2016263" y="2431449"/>
            <a:ext cx="1104900" cy="865800"/>
          </a:xfrm>
          <a:prstGeom prst="parallelogram">
            <a:avLst>
              <a:gd fmla="val 25000" name="adj"/>
            </a:avLst>
          </a:prstGeom>
          <a:noFill/>
          <a:ln>
            <a:noFill/>
          </a:ln>
        </p:spPr>
      </p:sp>
      <p:sp>
        <p:nvSpPr>
          <p:cNvPr id="232" name="Google Shape;232;p17"/>
          <p:cNvSpPr/>
          <p:nvPr>
            <p:ph idx="14" type="pic"/>
          </p:nvPr>
        </p:nvSpPr>
        <p:spPr>
          <a:xfrm>
            <a:off x="2031976" y="3738145"/>
            <a:ext cx="1054800" cy="865800"/>
          </a:xfrm>
          <a:prstGeom prst="trapezoid">
            <a:avLst>
              <a:gd fmla="val 12350" name="adj"/>
            </a:avLst>
          </a:prstGeom>
          <a:noFill/>
          <a:ln>
            <a:noFill/>
          </a:ln>
        </p:spPr>
      </p:sp>
      <p:sp>
        <p:nvSpPr>
          <p:cNvPr id="233" name="Google Shape;233;p17"/>
          <p:cNvSpPr txBox="1"/>
          <p:nvPr>
            <p:ph idx="15" type="subTitle"/>
          </p:nvPr>
        </p:nvSpPr>
        <p:spPr>
          <a:xfrm>
            <a:off x="506875" y="2812604"/>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p:txBody>
      </p:sp>
      <p:sp>
        <p:nvSpPr>
          <p:cNvPr id="234" name="Google Shape;234;p17"/>
          <p:cNvSpPr txBox="1"/>
          <p:nvPr>
            <p:ph idx="16" type="subTitle"/>
          </p:nvPr>
        </p:nvSpPr>
        <p:spPr>
          <a:xfrm>
            <a:off x="2016261" y="1987404"/>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p:txBody>
      </p:sp>
      <p:sp>
        <p:nvSpPr>
          <p:cNvPr id="235" name="Google Shape;235;p17"/>
          <p:cNvSpPr txBox="1"/>
          <p:nvPr>
            <p:ph idx="17" type="subTitle"/>
          </p:nvPr>
        </p:nvSpPr>
        <p:spPr>
          <a:xfrm>
            <a:off x="506875" y="4149613"/>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p:txBody>
      </p:sp>
      <p:sp>
        <p:nvSpPr>
          <p:cNvPr id="236" name="Google Shape;236;p17"/>
          <p:cNvSpPr txBox="1"/>
          <p:nvPr>
            <p:ph idx="18" type="subTitle"/>
          </p:nvPr>
        </p:nvSpPr>
        <p:spPr>
          <a:xfrm>
            <a:off x="2016261" y="3324413"/>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p:txBody>
      </p:sp>
      <p:sp>
        <p:nvSpPr>
          <p:cNvPr id="237" name="Google Shape;237;p17"/>
          <p:cNvSpPr txBox="1"/>
          <p:nvPr>
            <p:ph idx="19" type="subTitle"/>
          </p:nvPr>
        </p:nvSpPr>
        <p:spPr>
          <a:xfrm>
            <a:off x="2016261" y="4627263"/>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p:txBody>
      </p:sp>
      <p:sp>
        <p:nvSpPr>
          <p:cNvPr id="238" name="Google Shape;238;p17"/>
          <p:cNvSpPr/>
          <p:nvPr>
            <p:ph idx="20" type="pic"/>
          </p:nvPr>
        </p:nvSpPr>
        <p:spPr>
          <a:xfrm>
            <a:off x="3559772" y="1911802"/>
            <a:ext cx="865800" cy="865800"/>
          </a:xfrm>
          <a:prstGeom prst="teardrop">
            <a:avLst>
              <a:gd fmla="val 100000" name="adj"/>
            </a:avLst>
          </a:prstGeom>
          <a:noFill/>
          <a:ln>
            <a:noFill/>
          </a:ln>
        </p:spPr>
      </p:sp>
      <p:sp>
        <p:nvSpPr>
          <p:cNvPr id="239" name="Google Shape;239;p17"/>
          <p:cNvSpPr/>
          <p:nvPr>
            <p:ph idx="21" type="pic"/>
          </p:nvPr>
        </p:nvSpPr>
        <p:spPr>
          <a:xfrm>
            <a:off x="4974608" y="992050"/>
            <a:ext cx="1054800" cy="1054800"/>
          </a:xfrm>
          <a:prstGeom prst="diamond">
            <a:avLst/>
          </a:prstGeom>
          <a:noFill/>
          <a:ln>
            <a:noFill/>
          </a:ln>
        </p:spPr>
      </p:sp>
      <p:sp>
        <p:nvSpPr>
          <p:cNvPr id="240" name="Google Shape;240;p17"/>
          <p:cNvSpPr/>
          <p:nvPr>
            <p:ph idx="22" type="pic"/>
          </p:nvPr>
        </p:nvSpPr>
        <p:spPr>
          <a:xfrm>
            <a:off x="3559772" y="3262524"/>
            <a:ext cx="865800" cy="865800"/>
          </a:xfrm>
          <a:prstGeom prst="octagon">
            <a:avLst>
              <a:gd fmla="val 29289" name="adj"/>
            </a:avLst>
          </a:prstGeom>
          <a:noFill/>
          <a:ln>
            <a:noFill/>
          </a:ln>
        </p:spPr>
      </p:sp>
      <p:sp>
        <p:nvSpPr>
          <p:cNvPr id="241" name="Google Shape;241;p17"/>
          <p:cNvSpPr/>
          <p:nvPr>
            <p:ph idx="23" type="pic"/>
          </p:nvPr>
        </p:nvSpPr>
        <p:spPr>
          <a:xfrm>
            <a:off x="4949638" y="2437324"/>
            <a:ext cx="1104900" cy="865800"/>
          </a:xfrm>
          <a:prstGeom prst="parallelogram">
            <a:avLst>
              <a:gd fmla="val 25000" name="adj"/>
            </a:avLst>
          </a:prstGeom>
          <a:noFill/>
          <a:ln>
            <a:noFill/>
          </a:ln>
        </p:spPr>
      </p:sp>
      <p:sp>
        <p:nvSpPr>
          <p:cNvPr id="242" name="Google Shape;242;p17"/>
          <p:cNvSpPr/>
          <p:nvPr>
            <p:ph idx="24" type="pic"/>
          </p:nvPr>
        </p:nvSpPr>
        <p:spPr>
          <a:xfrm>
            <a:off x="4965351" y="3744020"/>
            <a:ext cx="1054800" cy="865800"/>
          </a:xfrm>
          <a:prstGeom prst="trapezoid">
            <a:avLst>
              <a:gd fmla="val 12350" name="adj"/>
            </a:avLst>
          </a:prstGeom>
          <a:noFill/>
          <a:ln>
            <a:noFill/>
          </a:ln>
        </p:spPr>
      </p:sp>
      <p:sp>
        <p:nvSpPr>
          <p:cNvPr id="243" name="Google Shape;243;p17"/>
          <p:cNvSpPr txBox="1"/>
          <p:nvPr>
            <p:ph idx="25" type="subTitle"/>
          </p:nvPr>
        </p:nvSpPr>
        <p:spPr>
          <a:xfrm>
            <a:off x="3440250" y="2818479"/>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p:txBody>
      </p:sp>
      <p:sp>
        <p:nvSpPr>
          <p:cNvPr id="244" name="Google Shape;244;p17"/>
          <p:cNvSpPr txBox="1"/>
          <p:nvPr>
            <p:ph idx="26" type="subTitle"/>
          </p:nvPr>
        </p:nvSpPr>
        <p:spPr>
          <a:xfrm>
            <a:off x="4949636" y="1993279"/>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p:txBody>
      </p:sp>
      <p:sp>
        <p:nvSpPr>
          <p:cNvPr id="245" name="Google Shape;245;p17"/>
          <p:cNvSpPr txBox="1"/>
          <p:nvPr>
            <p:ph idx="27" type="subTitle"/>
          </p:nvPr>
        </p:nvSpPr>
        <p:spPr>
          <a:xfrm>
            <a:off x="3440250" y="4155488"/>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p:txBody>
      </p:sp>
      <p:sp>
        <p:nvSpPr>
          <p:cNvPr id="246" name="Google Shape;246;p17"/>
          <p:cNvSpPr txBox="1"/>
          <p:nvPr>
            <p:ph idx="28" type="subTitle"/>
          </p:nvPr>
        </p:nvSpPr>
        <p:spPr>
          <a:xfrm>
            <a:off x="4949636" y="3330288"/>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p:txBody>
      </p:sp>
      <p:sp>
        <p:nvSpPr>
          <p:cNvPr id="247" name="Google Shape;247;p17"/>
          <p:cNvSpPr txBox="1"/>
          <p:nvPr>
            <p:ph idx="29" type="subTitle"/>
          </p:nvPr>
        </p:nvSpPr>
        <p:spPr>
          <a:xfrm>
            <a:off x="4949636" y="4633138"/>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p:txBody>
      </p:sp>
      <p:sp>
        <p:nvSpPr>
          <p:cNvPr id="248" name="Google Shape;248;p17"/>
          <p:cNvSpPr/>
          <p:nvPr>
            <p:ph idx="30" type="pic"/>
          </p:nvPr>
        </p:nvSpPr>
        <p:spPr>
          <a:xfrm>
            <a:off x="6493147" y="1905927"/>
            <a:ext cx="865800" cy="865800"/>
          </a:xfrm>
          <a:prstGeom prst="teardrop">
            <a:avLst>
              <a:gd fmla="val 100000" name="adj"/>
            </a:avLst>
          </a:prstGeom>
          <a:noFill/>
          <a:ln>
            <a:noFill/>
          </a:ln>
        </p:spPr>
      </p:sp>
      <p:sp>
        <p:nvSpPr>
          <p:cNvPr id="249" name="Google Shape;249;p17"/>
          <p:cNvSpPr/>
          <p:nvPr>
            <p:ph idx="31" type="pic"/>
          </p:nvPr>
        </p:nvSpPr>
        <p:spPr>
          <a:xfrm>
            <a:off x="7907983" y="986175"/>
            <a:ext cx="1054800" cy="1054800"/>
          </a:xfrm>
          <a:prstGeom prst="diamond">
            <a:avLst/>
          </a:prstGeom>
          <a:noFill/>
          <a:ln>
            <a:noFill/>
          </a:ln>
        </p:spPr>
      </p:sp>
      <p:sp>
        <p:nvSpPr>
          <p:cNvPr id="250" name="Google Shape;250;p17"/>
          <p:cNvSpPr/>
          <p:nvPr>
            <p:ph idx="32" type="pic"/>
          </p:nvPr>
        </p:nvSpPr>
        <p:spPr>
          <a:xfrm>
            <a:off x="6493147" y="3256649"/>
            <a:ext cx="865800" cy="865800"/>
          </a:xfrm>
          <a:prstGeom prst="octagon">
            <a:avLst>
              <a:gd fmla="val 29289" name="adj"/>
            </a:avLst>
          </a:prstGeom>
          <a:noFill/>
          <a:ln>
            <a:noFill/>
          </a:ln>
        </p:spPr>
      </p:sp>
      <p:sp>
        <p:nvSpPr>
          <p:cNvPr id="251" name="Google Shape;251;p17"/>
          <p:cNvSpPr/>
          <p:nvPr>
            <p:ph idx="33" type="pic"/>
          </p:nvPr>
        </p:nvSpPr>
        <p:spPr>
          <a:xfrm>
            <a:off x="7883013" y="2431449"/>
            <a:ext cx="1104900" cy="865800"/>
          </a:xfrm>
          <a:prstGeom prst="parallelogram">
            <a:avLst>
              <a:gd fmla="val 25000" name="adj"/>
            </a:avLst>
          </a:prstGeom>
          <a:noFill/>
          <a:ln>
            <a:noFill/>
          </a:ln>
        </p:spPr>
      </p:sp>
      <p:sp>
        <p:nvSpPr>
          <p:cNvPr id="252" name="Google Shape;252;p17"/>
          <p:cNvSpPr/>
          <p:nvPr>
            <p:ph idx="34" type="pic"/>
          </p:nvPr>
        </p:nvSpPr>
        <p:spPr>
          <a:xfrm>
            <a:off x="7898726" y="3738145"/>
            <a:ext cx="1054800" cy="865800"/>
          </a:xfrm>
          <a:prstGeom prst="trapezoid">
            <a:avLst>
              <a:gd fmla="val 12350" name="adj"/>
            </a:avLst>
          </a:prstGeom>
          <a:noFill/>
          <a:ln>
            <a:noFill/>
          </a:ln>
        </p:spPr>
      </p:sp>
      <p:sp>
        <p:nvSpPr>
          <p:cNvPr id="253" name="Google Shape;253;p17"/>
          <p:cNvSpPr txBox="1"/>
          <p:nvPr>
            <p:ph idx="35" type="subTitle"/>
          </p:nvPr>
        </p:nvSpPr>
        <p:spPr>
          <a:xfrm>
            <a:off x="6373625" y="2812604"/>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p:txBody>
      </p:sp>
      <p:sp>
        <p:nvSpPr>
          <p:cNvPr id="254" name="Google Shape;254;p17"/>
          <p:cNvSpPr txBox="1"/>
          <p:nvPr>
            <p:ph idx="36" type="subTitle"/>
          </p:nvPr>
        </p:nvSpPr>
        <p:spPr>
          <a:xfrm>
            <a:off x="7883011" y="1987404"/>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p:txBody>
      </p:sp>
      <p:sp>
        <p:nvSpPr>
          <p:cNvPr id="255" name="Google Shape;255;p17"/>
          <p:cNvSpPr txBox="1"/>
          <p:nvPr>
            <p:ph idx="37" type="subTitle"/>
          </p:nvPr>
        </p:nvSpPr>
        <p:spPr>
          <a:xfrm>
            <a:off x="6373625" y="4149613"/>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p:txBody>
      </p:sp>
      <p:sp>
        <p:nvSpPr>
          <p:cNvPr id="256" name="Google Shape;256;p17"/>
          <p:cNvSpPr txBox="1"/>
          <p:nvPr>
            <p:ph idx="38" type="subTitle"/>
          </p:nvPr>
        </p:nvSpPr>
        <p:spPr>
          <a:xfrm>
            <a:off x="7883011" y="3324413"/>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p:txBody>
      </p:sp>
      <p:sp>
        <p:nvSpPr>
          <p:cNvPr id="257" name="Google Shape;257;p17"/>
          <p:cNvSpPr txBox="1"/>
          <p:nvPr>
            <p:ph idx="39" type="subTitle"/>
          </p:nvPr>
        </p:nvSpPr>
        <p:spPr>
          <a:xfrm>
            <a:off x="7883011" y="4627263"/>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out groups 2">
  <p:cSld name="CUSTOM_2_1_1_1_1_1_1_1_1">
    <p:spTree>
      <p:nvGrpSpPr>
        <p:cNvPr id="258" name="Shape 258"/>
        <p:cNvGrpSpPr/>
        <p:nvPr/>
      </p:nvGrpSpPr>
      <p:grpSpPr>
        <a:xfrm>
          <a:off x="0" y="0"/>
          <a:ext cx="0" cy="0"/>
          <a:chOff x="0" y="0"/>
          <a:chExt cx="0" cy="0"/>
        </a:xfrm>
      </p:grpSpPr>
      <p:sp>
        <p:nvSpPr>
          <p:cNvPr id="259" name="Google Shape;259;p18"/>
          <p:cNvSpPr/>
          <p:nvPr/>
        </p:nvSpPr>
        <p:spPr>
          <a:xfrm>
            <a:off x="0" y="2571750"/>
            <a:ext cx="4572000" cy="2580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260" name="Google Shape;260;p18"/>
          <p:cNvSpPr/>
          <p:nvPr/>
        </p:nvSpPr>
        <p:spPr>
          <a:xfrm>
            <a:off x="4572000" y="0"/>
            <a:ext cx="4572000" cy="2580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261" name="Google Shape;261;p18"/>
          <p:cNvSpPr txBox="1"/>
          <p:nvPr>
            <p:ph idx="1" type="subTitle"/>
          </p:nvPr>
        </p:nvSpPr>
        <p:spPr>
          <a:xfrm>
            <a:off x="5391900" y="1038750"/>
            <a:ext cx="2932200" cy="5031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1400"/>
              <a:buFont typeface="Work Sans Medium"/>
              <a:buNone/>
              <a:defRPr>
                <a:latin typeface="Work Sans Medium"/>
                <a:ea typeface="Work Sans Medium"/>
                <a:cs typeface="Work Sans Medium"/>
                <a:sym typeface="Work Sans Medium"/>
              </a:defRPr>
            </a:lvl2pPr>
            <a:lvl3pPr lvl="2">
              <a:spcBef>
                <a:spcPts val="0"/>
              </a:spcBef>
              <a:spcAft>
                <a:spcPts val="0"/>
              </a:spcAft>
              <a:buSzPts val="1400"/>
              <a:buFont typeface="Work Sans Medium"/>
              <a:buNone/>
              <a:defRPr>
                <a:latin typeface="Work Sans Medium"/>
                <a:ea typeface="Work Sans Medium"/>
                <a:cs typeface="Work Sans Medium"/>
                <a:sym typeface="Work Sans Medium"/>
              </a:defRPr>
            </a:lvl3pPr>
            <a:lvl4pPr lvl="3">
              <a:spcBef>
                <a:spcPts val="0"/>
              </a:spcBef>
              <a:spcAft>
                <a:spcPts val="0"/>
              </a:spcAft>
              <a:buSzPts val="1400"/>
              <a:buFont typeface="Work Sans Medium"/>
              <a:buNone/>
              <a:defRPr>
                <a:latin typeface="Work Sans Medium"/>
                <a:ea typeface="Work Sans Medium"/>
                <a:cs typeface="Work Sans Medium"/>
                <a:sym typeface="Work Sans Medium"/>
              </a:defRPr>
            </a:lvl4pPr>
            <a:lvl5pPr lvl="4">
              <a:spcBef>
                <a:spcPts val="0"/>
              </a:spcBef>
              <a:spcAft>
                <a:spcPts val="0"/>
              </a:spcAft>
              <a:buSzPts val="1400"/>
              <a:buFont typeface="Work Sans Medium"/>
              <a:buNone/>
              <a:defRPr>
                <a:latin typeface="Work Sans Medium"/>
                <a:ea typeface="Work Sans Medium"/>
                <a:cs typeface="Work Sans Medium"/>
                <a:sym typeface="Work Sans Medium"/>
              </a:defRPr>
            </a:lvl5pPr>
            <a:lvl6pPr lvl="5">
              <a:spcBef>
                <a:spcPts val="0"/>
              </a:spcBef>
              <a:spcAft>
                <a:spcPts val="0"/>
              </a:spcAft>
              <a:buSzPts val="1400"/>
              <a:buFont typeface="Work Sans Medium"/>
              <a:buNone/>
              <a:defRPr>
                <a:latin typeface="Work Sans Medium"/>
                <a:ea typeface="Work Sans Medium"/>
                <a:cs typeface="Work Sans Medium"/>
                <a:sym typeface="Work Sans Medium"/>
              </a:defRPr>
            </a:lvl6pPr>
            <a:lvl7pPr lvl="6">
              <a:spcBef>
                <a:spcPts val="0"/>
              </a:spcBef>
              <a:spcAft>
                <a:spcPts val="0"/>
              </a:spcAft>
              <a:buSzPts val="1400"/>
              <a:buFont typeface="Work Sans Medium"/>
              <a:buNone/>
              <a:defRPr>
                <a:latin typeface="Work Sans Medium"/>
                <a:ea typeface="Work Sans Medium"/>
                <a:cs typeface="Work Sans Medium"/>
                <a:sym typeface="Work Sans Medium"/>
              </a:defRPr>
            </a:lvl7pPr>
            <a:lvl8pPr lvl="7">
              <a:spcBef>
                <a:spcPts val="0"/>
              </a:spcBef>
              <a:spcAft>
                <a:spcPts val="0"/>
              </a:spcAft>
              <a:buSzPts val="1400"/>
              <a:buFont typeface="Work Sans Medium"/>
              <a:buNone/>
              <a:defRPr>
                <a:latin typeface="Work Sans Medium"/>
                <a:ea typeface="Work Sans Medium"/>
                <a:cs typeface="Work Sans Medium"/>
                <a:sym typeface="Work Sans Medium"/>
              </a:defRPr>
            </a:lvl8pPr>
            <a:lvl9pPr lvl="8">
              <a:spcBef>
                <a:spcPts val="0"/>
              </a:spcBef>
              <a:spcAft>
                <a:spcPts val="0"/>
              </a:spcAft>
              <a:buSzPts val="1400"/>
              <a:buFont typeface="Work Sans Medium"/>
              <a:buNone/>
              <a:defRPr>
                <a:latin typeface="Work Sans Medium"/>
                <a:ea typeface="Work Sans Medium"/>
                <a:cs typeface="Work Sans Medium"/>
                <a:sym typeface="Work Sans Medium"/>
              </a:defRPr>
            </a:lvl9pPr>
          </a:lstStyle>
          <a:p/>
        </p:txBody>
      </p:sp>
      <p:sp>
        <p:nvSpPr>
          <p:cNvPr id="262" name="Google Shape;262;p18"/>
          <p:cNvSpPr txBox="1"/>
          <p:nvPr>
            <p:ph idx="2" type="subTitle"/>
          </p:nvPr>
        </p:nvSpPr>
        <p:spPr>
          <a:xfrm>
            <a:off x="1025000" y="3597525"/>
            <a:ext cx="2932200" cy="5031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1400"/>
              <a:buFont typeface="Work Sans Medium"/>
              <a:buNone/>
              <a:defRPr>
                <a:latin typeface="Work Sans Medium"/>
                <a:ea typeface="Work Sans Medium"/>
                <a:cs typeface="Work Sans Medium"/>
                <a:sym typeface="Work Sans Medium"/>
              </a:defRPr>
            </a:lvl2pPr>
            <a:lvl3pPr lvl="2">
              <a:spcBef>
                <a:spcPts val="0"/>
              </a:spcBef>
              <a:spcAft>
                <a:spcPts val="0"/>
              </a:spcAft>
              <a:buSzPts val="1400"/>
              <a:buFont typeface="Work Sans Medium"/>
              <a:buNone/>
              <a:defRPr>
                <a:latin typeface="Work Sans Medium"/>
                <a:ea typeface="Work Sans Medium"/>
                <a:cs typeface="Work Sans Medium"/>
                <a:sym typeface="Work Sans Medium"/>
              </a:defRPr>
            </a:lvl3pPr>
            <a:lvl4pPr lvl="3">
              <a:spcBef>
                <a:spcPts val="0"/>
              </a:spcBef>
              <a:spcAft>
                <a:spcPts val="0"/>
              </a:spcAft>
              <a:buSzPts val="1400"/>
              <a:buFont typeface="Work Sans Medium"/>
              <a:buNone/>
              <a:defRPr>
                <a:latin typeface="Work Sans Medium"/>
                <a:ea typeface="Work Sans Medium"/>
                <a:cs typeface="Work Sans Medium"/>
                <a:sym typeface="Work Sans Medium"/>
              </a:defRPr>
            </a:lvl4pPr>
            <a:lvl5pPr lvl="4">
              <a:spcBef>
                <a:spcPts val="0"/>
              </a:spcBef>
              <a:spcAft>
                <a:spcPts val="0"/>
              </a:spcAft>
              <a:buSzPts val="1400"/>
              <a:buFont typeface="Work Sans Medium"/>
              <a:buNone/>
              <a:defRPr>
                <a:latin typeface="Work Sans Medium"/>
                <a:ea typeface="Work Sans Medium"/>
                <a:cs typeface="Work Sans Medium"/>
                <a:sym typeface="Work Sans Medium"/>
              </a:defRPr>
            </a:lvl5pPr>
            <a:lvl6pPr lvl="5">
              <a:spcBef>
                <a:spcPts val="0"/>
              </a:spcBef>
              <a:spcAft>
                <a:spcPts val="0"/>
              </a:spcAft>
              <a:buSzPts val="1400"/>
              <a:buFont typeface="Work Sans Medium"/>
              <a:buNone/>
              <a:defRPr>
                <a:latin typeface="Work Sans Medium"/>
                <a:ea typeface="Work Sans Medium"/>
                <a:cs typeface="Work Sans Medium"/>
                <a:sym typeface="Work Sans Medium"/>
              </a:defRPr>
            </a:lvl6pPr>
            <a:lvl7pPr lvl="6">
              <a:spcBef>
                <a:spcPts val="0"/>
              </a:spcBef>
              <a:spcAft>
                <a:spcPts val="0"/>
              </a:spcAft>
              <a:buSzPts val="1400"/>
              <a:buFont typeface="Work Sans Medium"/>
              <a:buNone/>
              <a:defRPr>
                <a:latin typeface="Work Sans Medium"/>
                <a:ea typeface="Work Sans Medium"/>
                <a:cs typeface="Work Sans Medium"/>
                <a:sym typeface="Work Sans Medium"/>
              </a:defRPr>
            </a:lvl7pPr>
            <a:lvl8pPr lvl="7">
              <a:spcBef>
                <a:spcPts val="0"/>
              </a:spcBef>
              <a:spcAft>
                <a:spcPts val="0"/>
              </a:spcAft>
              <a:buSzPts val="1400"/>
              <a:buFont typeface="Work Sans Medium"/>
              <a:buNone/>
              <a:defRPr>
                <a:latin typeface="Work Sans Medium"/>
                <a:ea typeface="Work Sans Medium"/>
                <a:cs typeface="Work Sans Medium"/>
                <a:sym typeface="Work Sans Medium"/>
              </a:defRPr>
            </a:lvl8pPr>
            <a:lvl9pPr lvl="8">
              <a:spcBef>
                <a:spcPts val="0"/>
              </a:spcBef>
              <a:spcAft>
                <a:spcPts val="0"/>
              </a:spcAft>
              <a:buSzPts val="1400"/>
              <a:buFont typeface="Work Sans Medium"/>
              <a:buNone/>
              <a:defRPr>
                <a:latin typeface="Work Sans Medium"/>
                <a:ea typeface="Work Sans Medium"/>
                <a:cs typeface="Work Sans Medium"/>
                <a:sym typeface="Work Sans Medium"/>
              </a:defRPr>
            </a:lvl9pPr>
          </a:lstStyle>
          <a:p/>
        </p:txBody>
      </p:sp>
      <p:sp>
        <p:nvSpPr>
          <p:cNvPr id="263" name="Google Shape;263;p18"/>
          <p:cNvSpPr txBox="1"/>
          <p:nvPr>
            <p:ph idx="3" type="subTitle"/>
          </p:nvPr>
        </p:nvSpPr>
        <p:spPr>
          <a:xfrm>
            <a:off x="1025000" y="1038750"/>
            <a:ext cx="2932200" cy="5031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1400"/>
              <a:buFont typeface="Work Sans Medium"/>
              <a:buNone/>
              <a:defRPr>
                <a:latin typeface="Work Sans Medium"/>
                <a:ea typeface="Work Sans Medium"/>
                <a:cs typeface="Work Sans Medium"/>
                <a:sym typeface="Work Sans Medium"/>
              </a:defRPr>
            </a:lvl2pPr>
            <a:lvl3pPr lvl="2">
              <a:spcBef>
                <a:spcPts val="0"/>
              </a:spcBef>
              <a:spcAft>
                <a:spcPts val="0"/>
              </a:spcAft>
              <a:buSzPts val="1400"/>
              <a:buFont typeface="Work Sans Medium"/>
              <a:buNone/>
              <a:defRPr>
                <a:latin typeface="Work Sans Medium"/>
                <a:ea typeface="Work Sans Medium"/>
                <a:cs typeface="Work Sans Medium"/>
                <a:sym typeface="Work Sans Medium"/>
              </a:defRPr>
            </a:lvl3pPr>
            <a:lvl4pPr lvl="3">
              <a:spcBef>
                <a:spcPts val="0"/>
              </a:spcBef>
              <a:spcAft>
                <a:spcPts val="0"/>
              </a:spcAft>
              <a:buSzPts val="1400"/>
              <a:buFont typeface="Work Sans Medium"/>
              <a:buNone/>
              <a:defRPr>
                <a:latin typeface="Work Sans Medium"/>
                <a:ea typeface="Work Sans Medium"/>
                <a:cs typeface="Work Sans Medium"/>
                <a:sym typeface="Work Sans Medium"/>
              </a:defRPr>
            </a:lvl4pPr>
            <a:lvl5pPr lvl="4">
              <a:spcBef>
                <a:spcPts val="0"/>
              </a:spcBef>
              <a:spcAft>
                <a:spcPts val="0"/>
              </a:spcAft>
              <a:buSzPts val="1400"/>
              <a:buFont typeface="Work Sans Medium"/>
              <a:buNone/>
              <a:defRPr>
                <a:latin typeface="Work Sans Medium"/>
                <a:ea typeface="Work Sans Medium"/>
                <a:cs typeface="Work Sans Medium"/>
                <a:sym typeface="Work Sans Medium"/>
              </a:defRPr>
            </a:lvl5pPr>
            <a:lvl6pPr lvl="5">
              <a:spcBef>
                <a:spcPts val="0"/>
              </a:spcBef>
              <a:spcAft>
                <a:spcPts val="0"/>
              </a:spcAft>
              <a:buSzPts val="1400"/>
              <a:buFont typeface="Work Sans Medium"/>
              <a:buNone/>
              <a:defRPr>
                <a:latin typeface="Work Sans Medium"/>
                <a:ea typeface="Work Sans Medium"/>
                <a:cs typeface="Work Sans Medium"/>
                <a:sym typeface="Work Sans Medium"/>
              </a:defRPr>
            </a:lvl6pPr>
            <a:lvl7pPr lvl="6">
              <a:spcBef>
                <a:spcPts val="0"/>
              </a:spcBef>
              <a:spcAft>
                <a:spcPts val="0"/>
              </a:spcAft>
              <a:buSzPts val="1400"/>
              <a:buFont typeface="Work Sans Medium"/>
              <a:buNone/>
              <a:defRPr>
                <a:latin typeface="Work Sans Medium"/>
                <a:ea typeface="Work Sans Medium"/>
                <a:cs typeface="Work Sans Medium"/>
                <a:sym typeface="Work Sans Medium"/>
              </a:defRPr>
            </a:lvl7pPr>
            <a:lvl8pPr lvl="7">
              <a:spcBef>
                <a:spcPts val="0"/>
              </a:spcBef>
              <a:spcAft>
                <a:spcPts val="0"/>
              </a:spcAft>
              <a:buSzPts val="1400"/>
              <a:buFont typeface="Work Sans Medium"/>
              <a:buNone/>
              <a:defRPr>
                <a:latin typeface="Work Sans Medium"/>
                <a:ea typeface="Work Sans Medium"/>
                <a:cs typeface="Work Sans Medium"/>
                <a:sym typeface="Work Sans Medium"/>
              </a:defRPr>
            </a:lvl8pPr>
            <a:lvl9pPr lvl="8">
              <a:spcBef>
                <a:spcPts val="0"/>
              </a:spcBef>
              <a:spcAft>
                <a:spcPts val="0"/>
              </a:spcAft>
              <a:buSzPts val="1400"/>
              <a:buFont typeface="Work Sans Medium"/>
              <a:buNone/>
              <a:defRPr>
                <a:latin typeface="Work Sans Medium"/>
                <a:ea typeface="Work Sans Medium"/>
                <a:cs typeface="Work Sans Medium"/>
                <a:sym typeface="Work Sans Medium"/>
              </a:defRPr>
            </a:lvl9pPr>
          </a:lstStyle>
          <a:p/>
        </p:txBody>
      </p:sp>
      <p:sp>
        <p:nvSpPr>
          <p:cNvPr id="264" name="Google Shape;264;p18"/>
          <p:cNvSpPr txBox="1"/>
          <p:nvPr>
            <p:ph idx="4" type="subTitle"/>
          </p:nvPr>
        </p:nvSpPr>
        <p:spPr>
          <a:xfrm>
            <a:off x="5391900" y="3610500"/>
            <a:ext cx="2932200" cy="5031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1400"/>
              <a:buFont typeface="Work Sans Medium"/>
              <a:buNone/>
              <a:defRPr>
                <a:latin typeface="Work Sans Medium"/>
                <a:ea typeface="Work Sans Medium"/>
                <a:cs typeface="Work Sans Medium"/>
                <a:sym typeface="Work Sans Medium"/>
              </a:defRPr>
            </a:lvl2pPr>
            <a:lvl3pPr lvl="2">
              <a:spcBef>
                <a:spcPts val="0"/>
              </a:spcBef>
              <a:spcAft>
                <a:spcPts val="0"/>
              </a:spcAft>
              <a:buSzPts val="1400"/>
              <a:buFont typeface="Work Sans Medium"/>
              <a:buNone/>
              <a:defRPr>
                <a:latin typeface="Work Sans Medium"/>
                <a:ea typeface="Work Sans Medium"/>
                <a:cs typeface="Work Sans Medium"/>
                <a:sym typeface="Work Sans Medium"/>
              </a:defRPr>
            </a:lvl3pPr>
            <a:lvl4pPr lvl="3">
              <a:spcBef>
                <a:spcPts val="0"/>
              </a:spcBef>
              <a:spcAft>
                <a:spcPts val="0"/>
              </a:spcAft>
              <a:buSzPts val="1400"/>
              <a:buFont typeface="Work Sans Medium"/>
              <a:buNone/>
              <a:defRPr>
                <a:latin typeface="Work Sans Medium"/>
                <a:ea typeface="Work Sans Medium"/>
                <a:cs typeface="Work Sans Medium"/>
                <a:sym typeface="Work Sans Medium"/>
              </a:defRPr>
            </a:lvl4pPr>
            <a:lvl5pPr lvl="4">
              <a:spcBef>
                <a:spcPts val="0"/>
              </a:spcBef>
              <a:spcAft>
                <a:spcPts val="0"/>
              </a:spcAft>
              <a:buSzPts val="1400"/>
              <a:buFont typeface="Work Sans Medium"/>
              <a:buNone/>
              <a:defRPr>
                <a:latin typeface="Work Sans Medium"/>
                <a:ea typeface="Work Sans Medium"/>
                <a:cs typeface="Work Sans Medium"/>
                <a:sym typeface="Work Sans Medium"/>
              </a:defRPr>
            </a:lvl5pPr>
            <a:lvl6pPr lvl="5">
              <a:spcBef>
                <a:spcPts val="0"/>
              </a:spcBef>
              <a:spcAft>
                <a:spcPts val="0"/>
              </a:spcAft>
              <a:buSzPts val="1400"/>
              <a:buFont typeface="Work Sans Medium"/>
              <a:buNone/>
              <a:defRPr>
                <a:latin typeface="Work Sans Medium"/>
                <a:ea typeface="Work Sans Medium"/>
                <a:cs typeface="Work Sans Medium"/>
                <a:sym typeface="Work Sans Medium"/>
              </a:defRPr>
            </a:lvl6pPr>
            <a:lvl7pPr lvl="6">
              <a:spcBef>
                <a:spcPts val="0"/>
              </a:spcBef>
              <a:spcAft>
                <a:spcPts val="0"/>
              </a:spcAft>
              <a:buSzPts val="1400"/>
              <a:buFont typeface="Work Sans Medium"/>
              <a:buNone/>
              <a:defRPr>
                <a:latin typeface="Work Sans Medium"/>
                <a:ea typeface="Work Sans Medium"/>
                <a:cs typeface="Work Sans Medium"/>
                <a:sym typeface="Work Sans Medium"/>
              </a:defRPr>
            </a:lvl7pPr>
            <a:lvl8pPr lvl="7">
              <a:spcBef>
                <a:spcPts val="0"/>
              </a:spcBef>
              <a:spcAft>
                <a:spcPts val="0"/>
              </a:spcAft>
              <a:buSzPts val="1400"/>
              <a:buFont typeface="Work Sans Medium"/>
              <a:buNone/>
              <a:defRPr>
                <a:latin typeface="Work Sans Medium"/>
                <a:ea typeface="Work Sans Medium"/>
                <a:cs typeface="Work Sans Medium"/>
                <a:sym typeface="Work Sans Medium"/>
              </a:defRPr>
            </a:lvl8pPr>
            <a:lvl9pPr lvl="8">
              <a:spcBef>
                <a:spcPts val="0"/>
              </a:spcBef>
              <a:spcAft>
                <a:spcPts val="0"/>
              </a:spcAft>
              <a:buSzPts val="1400"/>
              <a:buFont typeface="Work Sans Medium"/>
              <a:buNone/>
              <a:defRPr>
                <a:latin typeface="Work Sans Medium"/>
                <a:ea typeface="Work Sans Medium"/>
                <a:cs typeface="Work Sans Medium"/>
                <a:sym typeface="Work Sans Medium"/>
              </a:defRPr>
            </a:lvl9pPr>
          </a:lstStyle>
          <a:p/>
        </p:txBody>
      </p:sp>
      <p:sp>
        <p:nvSpPr>
          <p:cNvPr id="265" name="Google Shape;265;p18"/>
          <p:cNvSpPr/>
          <p:nvPr>
            <p:ph idx="5" type="pic"/>
          </p:nvPr>
        </p:nvSpPr>
        <p:spPr>
          <a:xfrm>
            <a:off x="7281668" y="4104482"/>
            <a:ext cx="845100" cy="845100"/>
          </a:xfrm>
          <a:prstGeom prst="teardrop">
            <a:avLst>
              <a:gd fmla="val 100000" name="adj"/>
            </a:avLst>
          </a:prstGeom>
          <a:noFill/>
          <a:ln>
            <a:noFill/>
          </a:ln>
        </p:spPr>
      </p:sp>
      <p:sp>
        <p:nvSpPr>
          <p:cNvPr id="266" name="Google Shape;266;p18"/>
          <p:cNvSpPr/>
          <p:nvPr>
            <p:ph idx="6" type="pic"/>
          </p:nvPr>
        </p:nvSpPr>
        <p:spPr>
          <a:xfrm>
            <a:off x="2766425" y="82475"/>
            <a:ext cx="1033800" cy="1033800"/>
          </a:xfrm>
          <a:prstGeom prst="diamond">
            <a:avLst/>
          </a:prstGeom>
          <a:noFill/>
          <a:ln>
            <a:noFill/>
          </a:ln>
        </p:spPr>
      </p:sp>
      <p:sp>
        <p:nvSpPr>
          <p:cNvPr id="267" name="Google Shape;267;p18"/>
          <p:cNvSpPr/>
          <p:nvPr>
            <p:ph idx="7" type="pic"/>
          </p:nvPr>
        </p:nvSpPr>
        <p:spPr>
          <a:xfrm>
            <a:off x="1694350" y="1590164"/>
            <a:ext cx="1033800" cy="848400"/>
          </a:xfrm>
          <a:prstGeom prst="trapezoid">
            <a:avLst>
              <a:gd fmla="val 12350" name="adj"/>
            </a:avLst>
          </a:prstGeom>
          <a:noFill/>
          <a:ln>
            <a:noFill/>
          </a:ln>
        </p:spPr>
      </p:sp>
      <p:sp>
        <p:nvSpPr>
          <p:cNvPr id="268" name="Google Shape;268;p18"/>
          <p:cNvSpPr/>
          <p:nvPr>
            <p:ph idx="8" type="pic"/>
          </p:nvPr>
        </p:nvSpPr>
        <p:spPr>
          <a:xfrm>
            <a:off x="471375" y="943066"/>
            <a:ext cx="1033800" cy="810000"/>
          </a:xfrm>
          <a:prstGeom prst="parallelogram">
            <a:avLst>
              <a:gd fmla="val 25000" name="adj"/>
            </a:avLst>
          </a:prstGeom>
          <a:noFill/>
          <a:ln>
            <a:noFill/>
          </a:ln>
        </p:spPr>
      </p:sp>
      <p:sp>
        <p:nvSpPr>
          <p:cNvPr id="269" name="Google Shape;269;p18"/>
          <p:cNvSpPr/>
          <p:nvPr>
            <p:ph idx="9" type="pic"/>
          </p:nvPr>
        </p:nvSpPr>
        <p:spPr>
          <a:xfrm>
            <a:off x="7232328" y="208314"/>
            <a:ext cx="943800" cy="943800"/>
          </a:xfrm>
          <a:prstGeom prst="pentagon">
            <a:avLst>
              <a:gd fmla="val 105146" name="hf"/>
              <a:gd fmla="val 110557" name="vf"/>
            </a:avLst>
          </a:prstGeom>
          <a:noFill/>
          <a:ln>
            <a:noFill/>
          </a:ln>
        </p:spPr>
      </p:sp>
      <p:sp>
        <p:nvSpPr>
          <p:cNvPr id="270" name="Google Shape;270;p18"/>
          <p:cNvSpPr/>
          <p:nvPr>
            <p:ph idx="13" type="pic"/>
          </p:nvPr>
        </p:nvSpPr>
        <p:spPr>
          <a:xfrm>
            <a:off x="4926593" y="1453373"/>
            <a:ext cx="845100" cy="845100"/>
          </a:xfrm>
          <a:prstGeom prst="octagon">
            <a:avLst>
              <a:gd fmla="val 29289" name="adj"/>
            </a:avLst>
          </a:prstGeom>
          <a:noFill/>
          <a:ln>
            <a:noFill/>
          </a:ln>
        </p:spPr>
      </p:sp>
      <p:sp>
        <p:nvSpPr>
          <p:cNvPr id="271" name="Google Shape;271;p18"/>
          <p:cNvSpPr/>
          <p:nvPr>
            <p:ph idx="14" type="pic"/>
          </p:nvPr>
        </p:nvSpPr>
        <p:spPr>
          <a:xfrm>
            <a:off x="3337313" y="1453363"/>
            <a:ext cx="925800" cy="925800"/>
          </a:xfrm>
          <a:prstGeom prst="teardrop">
            <a:avLst>
              <a:gd fmla="val 100000" name="adj"/>
            </a:avLst>
          </a:prstGeom>
          <a:noFill/>
          <a:ln>
            <a:noFill/>
          </a:ln>
        </p:spPr>
      </p:sp>
      <p:sp>
        <p:nvSpPr>
          <p:cNvPr id="272" name="Google Shape;272;p18"/>
          <p:cNvSpPr/>
          <p:nvPr>
            <p:ph idx="15" type="pic"/>
          </p:nvPr>
        </p:nvSpPr>
        <p:spPr>
          <a:xfrm>
            <a:off x="5117041" y="2817273"/>
            <a:ext cx="1078500" cy="845100"/>
          </a:xfrm>
          <a:prstGeom prst="parallelogram">
            <a:avLst>
              <a:gd fmla="val 25000" name="adj"/>
            </a:avLst>
          </a:prstGeom>
          <a:noFill/>
          <a:ln>
            <a:noFill/>
          </a:ln>
        </p:spPr>
      </p:sp>
      <p:sp>
        <p:nvSpPr>
          <p:cNvPr id="273" name="Google Shape;273;p18"/>
          <p:cNvSpPr/>
          <p:nvPr>
            <p:ph idx="16" type="pic"/>
          </p:nvPr>
        </p:nvSpPr>
        <p:spPr>
          <a:xfrm>
            <a:off x="942143" y="2666705"/>
            <a:ext cx="943800" cy="943800"/>
          </a:xfrm>
          <a:prstGeom prst="pentagon">
            <a:avLst>
              <a:gd fmla="val 105146" name="hf"/>
              <a:gd fmla="val 110557" name="vf"/>
            </a:avLst>
          </a:prstGeom>
          <a:noFill/>
          <a:ln>
            <a:noFill/>
          </a:ln>
        </p:spPr>
      </p:sp>
      <p:sp>
        <p:nvSpPr>
          <p:cNvPr id="274" name="Google Shape;274;p18"/>
          <p:cNvSpPr/>
          <p:nvPr>
            <p:ph idx="17" type="pic"/>
          </p:nvPr>
        </p:nvSpPr>
        <p:spPr>
          <a:xfrm>
            <a:off x="3001785" y="2765398"/>
            <a:ext cx="1078500" cy="845100"/>
          </a:xfrm>
          <a:prstGeom prst="parallelogram">
            <a:avLst>
              <a:gd fmla="val 25000" name="adj"/>
            </a:avLst>
          </a:prstGeom>
          <a:noFill/>
          <a:ln>
            <a:noFill/>
          </a:ln>
        </p:spPr>
      </p:sp>
      <p:sp>
        <p:nvSpPr>
          <p:cNvPr id="275" name="Google Shape;275;p18"/>
          <p:cNvSpPr/>
          <p:nvPr>
            <p:ph idx="18" type="pic"/>
          </p:nvPr>
        </p:nvSpPr>
        <p:spPr>
          <a:xfrm>
            <a:off x="2733725" y="3996724"/>
            <a:ext cx="943800" cy="943800"/>
          </a:xfrm>
          <a:prstGeom prst="pentagon">
            <a:avLst>
              <a:gd fmla="val 105146" name="hf"/>
              <a:gd fmla="val 110557" name="vf"/>
            </a:avLst>
          </a:prstGeom>
          <a:noFill/>
          <a:ln>
            <a:noFill/>
          </a:ln>
        </p:spPr>
      </p:sp>
      <p:sp>
        <p:nvSpPr>
          <p:cNvPr id="276" name="Google Shape;276;p18"/>
          <p:cNvSpPr/>
          <p:nvPr>
            <p:ph idx="19" type="pic"/>
          </p:nvPr>
        </p:nvSpPr>
        <p:spPr>
          <a:xfrm>
            <a:off x="671603" y="4104479"/>
            <a:ext cx="1029600" cy="845100"/>
          </a:xfrm>
          <a:prstGeom prst="trapezoid">
            <a:avLst>
              <a:gd fmla="val 12350" name="adj"/>
            </a:avLst>
          </a:prstGeom>
          <a:noFill/>
          <a:ln>
            <a:noFill/>
          </a:ln>
        </p:spPr>
      </p:sp>
      <p:sp>
        <p:nvSpPr>
          <p:cNvPr id="277" name="Google Shape;277;p18"/>
          <p:cNvSpPr/>
          <p:nvPr>
            <p:ph idx="20" type="pic"/>
          </p:nvPr>
        </p:nvSpPr>
        <p:spPr>
          <a:xfrm>
            <a:off x="5117047" y="176817"/>
            <a:ext cx="1078500" cy="845100"/>
          </a:xfrm>
          <a:prstGeom prst="parallelogram">
            <a:avLst>
              <a:gd fmla="val 25000" name="adj"/>
            </a:avLst>
          </a:prstGeom>
          <a:noFill/>
          <a:ln>
            <a:noFill/>
          </a:ln>
        </p:spPr>
      </p:sp>
      <p:sp>
        <p:nvSpPr>
          <p:cNvPr id="278" name="Google Shape;278;p18"/>
          <p:cNvSpPr/>
          <p:nvPr>
            <p:ph idx="21" type="pic"/>
          </p:nvPr>
        </p:nvSpPr>
        <p:spPr>
          <a:xfrm>
            <a:off x="7589511" y="1493717"/>
            <a:ext cx="845100" cy="845100"/>
          </a:xfrm>
          <a:prstGeom prst="teardrop">
            <a:avLst>
              <a:gd fmla="val 100000" name="adj"/>
            </a:avLst>
          </a:prstGeom>
          <a:noFill/>
          <a:ln>
            <a:noFill/>
          </a:ln>
        </p:spPr>
      </p:sp>
      <p:sp>
        <p:nvSpPr>
          <p:cNvPr id="279" name="Google Shape;279;p18"/>
          <p:cNvSpPr/>
          <p:nvPr>
            <p:ph idx="22" type="pic"/>
          </p:nvPr>
        </p:nvSpPr>
        <p:spPr>
          <a:xfrm>
            <a:off x="7405007" y="2680430"/>
            <a:ext cx="1029600" cy="1029600"/>
          </a:xfrm>
          <a:prstGeom prst="diamond">
            <a:avLst/>
          </a:prstGeom>
          <a:noFill/>
          <a:ln>
            <a:noFill/>
          </a:ln>
        </p:spPr>
      </p:sp>
      <p:sp>
        <p:nvSpPr>
          <p:cNvPr id="280" name="Google Shape;280;p18"/>
          <p:cNvSpPr/>
          <p:nvPr>
            <p:ph idx="23" type="pic"/>
          </p:nvPr>
        </p:nvSpPr>
        <p:spPr>
          <a:xfrm>
            <a:off x="5391900" y="3996724"/>
            <a:ext cx="943800" cy="943800"/>
          </a:xfrm>
          <a:prstGeom prst="pentagon">
            <a:avLst>
              <a:gd fmla="val 105146" name="hf"/>
              <a:gd fmla="val 110557" name="vf"/>
            </a:avLst>
          </a:prstGeom>
          <a:noFill/>
          <a:ln>
            <a:noFill/>
          </a:ln>
        </p:spPr>
      </p:sp>
      <p:sp>
        <p:nvSpPr>
          <p:cNvPr id="281" name="Google Shape;281;p18"/>
          <p:cNvSpPr txBox="1"/>
          <p:nvPr>
            <p:ph type="title"/>
          </p:nvPr>
        </p:nvSpPr>
        <p:spPr>
          <a:xfrm>
            <a:off x="488375" y="208325"/>
            <a:ext cx="3591900" cy="7821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Clr>
                <a:schemeClr val="dk1"/>
              </a:buClr>
              <a:buSzPts val="5600"/>
              <a:buNone/>
              <a:defRPr>
                <a:solidFill>
                  <a:schemeClr val="dk1"/>
                </a:solidFill>
              </a:defRPr>
            </a:lvl2pPr>
            <a:lvl3pPr lvl="2" algn="ctr">
              <a:spcBef>
                <a:spcPts val="0"/>
              </a:spcBef>
              <a:spcAft>
                <a:spcPts val="0"/>
              </a:spcAft>
              <a:buClr>
                <a:schemeClr val="dk1"/>
              </a:buClr>
              <a:buSzPts val="5600"/>
              <a:buNone/>
              <a:defRPr>
                <a:solidFill>
                  <a:schemeClr val="dk1"/>
                </a:solidFill>
              </a:defRPr>
            </a:lvl3pPr>
            <a:lvl4pPr lvl="3" algn="ctr">
              <a:spcBef>
                <a:spcPts val="0"/>
              </a:spcBef>
              <a:spcAft>
                <a:spcPts val="0"/>
              </a:spcAft>
              <a:buClr>
                <a:schemeClr val="dk1"/>
              </a:buClr>
              <a:buSzPts val="5600"/>
              <a:buNone/>
              <a:defRPr>
                <a:solidFill>
                  <a:schemeClr val="dk1"/>
                </a:solidFill>
              </a:defRPr>
            </a:lvl4pPr>
            <a:lvl5pPr lvl="4" algn="ctr">
              <a:spcBef>
                <a:spcPts val="0"/>
              </a:spcBef>
              <a:spcAft>
                <a:spcPts val="0"/>
              </a:spcAft>
              <a:buClr>
                <a:schemeClr val="dk1"/>
              </a:buClr>
              <a:buSzPts val="5600"/>
              <a:buNone/>
              <a:defRPr>
                <a:solidFill>
                  <a:schemeClr val="dk1"/>
                </a:solidFill>
              </a:defRPr>
            </a:lvl5pPr>
            <a:lvl6pPr lvl="5" algn="ctr">
              <a:spcBef>
                <a:spcPts val="0"/>
              </a:spcBef>
              <a:spcAft>
                <a:spcPts val="0"/>
              </a:spcAft>
              <a:buClr>
                <a:schemeClr val="dk1"/>
              </a:buClr>
              <a:buSzPts val="5600"/>
              <a:buNone/>
              <a:defRPr>
                <a:solidFill>
                  <a:schemeClr val="dk1"/>
                </a:solidFill>
              </a:defRPr>
            </a:lvl6pPr>
            <a:lvl7pPr lvl="6" algn="ctr">
              <a:spcBef>
                <a:spcPts val="0"/>
              </a:spcBef>
              <a:spcAft>
                <a:spcPts val="0"/>
              </a:spcAft>
              <a:buClr>
                <a:schemeClr val="dk1"/>
              </a:buClr>
              <a:buSzPts val="5600"/>
              <a:buNone/>
              <a:defRPr>
                <a:solidFill>
                  <a:schemeClr val="dk1"/>
                </a:solidFill>
              </a:defRPr>
            </a:lvl7pPr>
            <a:lvl8pPr lvl="7" algn="ctr">
              <a:spcBef>
                <a:spcPts val="0"/>
              </a:spcBef>
              <a:spcAft>
                <a:spcPts val="0"/>
              </a:spcAft>
              <a:buClr>
                <a:schemeClr val="dk1"/>
              </a:buClr>
              <a:buSzPts val="5600"/>
              <a:buNone/>
              <a:defRPr>
                <a:solidFill>
                  <a:schemeClr val="dk1"/>
                </a:solidFill>
              </a:defRPr>
            </a:lvl8pPr>
            <a:lvl9pPr lvl="8" algn="ctr">
              <a:spcBef>
                <a:spcPts val="0"/>
              </a:spcBef>
              <a:spcAft>
                <a:spcPts val="0"/>
              </a:spcAft>
              <a:buClr>
                <a:schemeClr val="dk1"/>
              </a:buClr>
              <a:buSzPts val="5600"/>
              <a:buNone/>
              <a:defRPr>
                <a:solidFill>
                  <a:schemeClr val="dk1"/>
                </a:solidFill>
              </a:defRPr>
            </a:lvl9pPr>
          </a:lstStyle>
          <a:p/>
        </p:txBody>
      </p:sp>
      <p:sp>
        <p:nvSpPr>
          <p:cNvPr id="282" name="Google Shape;282;p18"/>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8"/>
          <p:cNvSpPr txBox="1"/>
          <p:nvPr>
            <p:ph idx="24"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284" name="Google Shape;284;p18"/>
          <p:cNvSpPr txBox="1"/>
          <p:nvPr>
            <p:ph idx="25"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285" name="Google Shape;285;p18"/>
          <p:cNvSpPr txBox="1"/>
          <p:nvPr>
            <p:ph idx="26"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extLst>
    <p:ext uri="{DCECCB84-F9BA-43D5-87BE-67443E8EF086}">
      <p15:sldGuideLst>
        <p15:guide id="1" pos="2880">
          <p15:clr>
            <a:srgbClr val="E46962"/>
          </p15:clr>
        </p15:guide>
        <p15:guide id="2" orient="horz" pos="1620">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centage">
  <p:cSld name="CUSTOM_2_1_1_1_1_1_2">
    <p:spTree>
      <p:nvGrpSpPr>
        <p:cNvPr id="286" name="Shape 286"/>
        <p:cNvGrpSpPr/>
        <p:nvPr/>
      </p:nvGrpSpPr>
      <p:grpSpPr>
        <a:xfrm>
          <a:off x="0" y="0"/>
          <a:ext cx="0" cy="0"/>
          <a:chOff x="0" y="0"/>
          <a:chExt cx="0" cy="0"/>
        </a:xfrm>
      </p:grpSpPr>
      <p:sp>
        <p:nvSpPr>
          <p:cNvPr id="287" name="Google Shape;287;p19"/>
          <p:cNvSpPr/>
          <p:nvPr/>
        </p:nvSpPr>
        <p:spPr>
          <a:xfrm>
            <a:off x="4572000" y="-100"/>
            <a:ext cx="4580700" cy="51435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288" name="Google Shape;288;p19"/>
          <p:cNvSpPr txBox="1"/>
          <p:nvPr>
            <p:ph type="title"/>
          </p:nvPr>
        </p:nvSpPr>
        <p:spPr>
          <a:xfrm>
            <a:off x="606176" y="209625"/>
            <a:ext cx="3202500" cy="1155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5600"/>
              <a:buNone/>
              <a:defRPr>
                <a:solidFill>
                  <a:schemeClr val="lt1"/>
                </a:solidFill>
              </a:defRPr>
            </a:lvl1pPr>
            <a:lvl2pPr lvl="1">
              <a:spcBef>
                <a:spcPts val="0"/>
              </a:spcBef>
              <a:spcAft>
                <a:spcPts val="0"/>
              </a:spcAft>
              <a:buClr>
                <a:schemeClr val="lt1"/>
              </a:buClr>
              <a:buSzPts val="5600"/>
              <a:buNone/>
              <a:defRPr>
                <a:solidFill>
                  <a:schemeClr val="lt1"/>
                </a:solidFill>
              </a:defRPr>
            </a:lvl2pPr>
            <a:lvl3pPr lvl="2">
              <a:spcBef>
                <a:spcPts val="0"/>
              </a:spcBef>
              <a:spcAft>
                <a:spcPts val="0"/>
              </a:spcAft>
              <a:buClr>
                <a:schemeClr val="lt1"/>
              </a:buClr>
              <a:buSzPts val="5600"/>
              <a:buNone/>
              <a:defRPr>
                <a:solidFill>
                  <a:schemeClr val="lt1"/>
                </a:solidFill>
              </a:defRPr>
            </a:lvl3pPr>
            <a:lvl4pPr lvl="3">
              <a:spcBef>
                <a:spcPts val="0"/>
              </a:spcBef>
              <a:spcAft>
                <a:spcPts val="0"/>
              </a:spcAft>
              <a:buClr>
                <a:schemeClr val="lt1"/>
              </a:buClr>
              <a:buSzPts val="5600"/>
              <a:buNone/>
              <a:defRPr>
                <a:solidFill>
                  <a:schemeClr val="lt1"/>
                </a:solidFill>
              </a:defRPr>
            </a:lvl4pPr>
            <a:lvl5pPr lvl="4">
              <a:spcBef>
                <a:spcPts val="0"/>
              </a:spcBef>
              <a:spcAft>
                <a:spcPts val="0"/>
              </a:spcAft>
              <a:buClr>
                <a:schemeClr val="lt1"/>
              </a:buClr>
              <a:buSzPts val="5600"/>
              <a:buNone/>
              <a:defRPr>
                <a:solidFill>
                  <a:schemeClr val="lt1"/>
                </a:solidFill>
              </a:defRPr>
            </a:lvl5pPr>
            <a:lvl6pPr lvl="5">
              <a:spcBef>
                <a:spcPts val="0"/>
              </a:spcBef>
              <a:spcAft>
                <a:spcPts val="0"/>
              </a:spcAft>
              <a:buClr>
                <a:schemeClr val="lt1"/>
              </a:buClr>
              <a:buSzPts val="5600"/>
              <a:buNone/>
              <a:defRPr>
                <a:solidFill>
                  <a:schemeClr val="lt1"/>
                </a:solidFill>
              </a:defRPr>
            </a:lvl6pPr>
            <a:lvl7pPr lvl="6">
              <a:spcBef>
                <a:spcPts val="0"/>
              </a:spcBef>
              <a:spcAft>
                <a:spcPts val="0"/>
              </a:spcAft>
              <a:buClr>
                <a:schemeClr val="lt1"/>
              </a:buClr>
              <a:buSzPts val="5600"/>
              <a:buNone/>
              <a:defRPr>
                <a:solidFill>
                  <a:schemeClr val="lt1"/>
                </a:solidFill>
              </a:defRPr>
            </a:lvl7pPr>
            <a:lvl8pPr lvl="7">
              <a:spcBef>
                <a:spcPts val="0"/>
              </a:spcBef>
              <a:spcAft>
                <a:spcPts val="0"/>
              </a:spcAft>
              <a:buClr>
                <a:schemeClr val="lt1"/>
              </a:buClr>
              <a:buSzPts val="5600"/>
              <a:buNone/>
              <a:defRPr>
                <a:solidFill>
                  <a:schemeClr val="lt1"/>
                </a:solidFill>
              </a:defRPr>
            </a:lvl8pPr>
            <a:lvl9pPr lvl="8">
              <a:spcBef>
                <a:spcPts val="0"/>
              </a:spcBef>
              <a:spcAft>
                <a:spcPts val="0"/>
              </a:spcAft>
              <a:buClr>
                <a:schemeClr val="lt1"/>
              </a:buClr>
              <a:buSzPts val="5600"/>
              <a:buNone/>
              <a:defRPr>
                <a:solidFill>
                  <a:schemeClr val="lt1"/>
                </a:solidFill>
              </a:defRPr>
            </a:lvl9pPr>
          </a:lstStyle>
          <a:p/>
        </p:txBody>
      </p:sp>
      <p:sp>
        <p:nvSpPr>
          <p:cNvPr id="289" name="Google Shape;289;p19"/>
          <p:cNvSpPr txBox="1"/>
          <p:nvPr>
            <p:ph idx="1" type="body"/>
          </p:nvPr>
        </p:nvSpPr>
        <p:spPr>
          <a:xfrm>
            <a:off x="637550" y="1316375"/>
            <a:ext cx="3202500" cy="2028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90" name="Google Shape;290;p19"/>
          <p:cNvSpPr txBox="1"/>
          <p:nvPr>
            <p:ph idx="2" type="title"/>
          </p:nvPr>
        </p:nvSpPr>
        <p:spPr>
          <a:xfrm>
            <a:off x="4903076" y="2401725"/>
            <a:ext cx="3202500" cy="1155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1"/>
              </a:buClr>
              <a:buSzPts val="5600"/>
              <a:buNone/>
              <a:defRPr/>
            </a:lvl1pPr>
            <a:lvl2pPr lvl="1">
              <a:spcBef>
                <a:spcPts val="0"/>
              </a:spcBef>
              <a:spcAft>
                <a:spcPts val="0"/>
              </a:spcAft>
              <a:buClr>
                <a:schemeClr val="dk1"/>
              </a:buClr>
              <a:buSzPts val="5600"/>
              <a:buNone/>
              <a:defRPr>
                <a:solidFill>
                  <a:schemeClr val="dk1"/>
                </a:solidFill>
              </a:defRPr>
            </a:lvl2pPr>
            <a:lvl3pPr lvl="2">
              <a:spcBef>
                <a:spcPts val="0"/>
              </a:spcBef>
              <a:spcAft>
                <a:spcPts val="0"/>
              </a:spcAft>
              <a:buClr>
                <a:schemeClr val="dk1"/>
              </a:buClr>
              <a:buSzPts val="5600"/>
              <a:buNone/>
              <a:defRPr>
                <a:solidFill>
                  <a:schemeClr val="dk1"/>
                </a:solidFill>
              </a:defRPr>
            </a:lvl3pPr>
            <a:lvl4pPr lvl="3">
              <a:spcBef>
                <a:spcPts val="0"/>
              </a:spcBef>
              <a:spcAft>
                <a:spcPts val="0"/>
              </a:spcAft>
              <a:buClr>
                <a:schemeClr val="dk1"/>
              </a:buClr>
              <a:buSzPts val="5600"/>
              <a:buNone/>
              <a:defRPr>
                <a:solidFill>
                  <a:schemeClr val="dk1"/>
                </a:solidFill>
              </a:defRPr>
            </a:lvl4pPr>
            <a:lvl5pPr lvl="4">
              <a:spcBef>
                <a:spcPts val="0"/>
              </a:spcBef>
              <a:spcAft>
                <a:spcPts val="0"/>
              </a:spcAft>
              <a:buClr>
                <a:schemeClr val="dk1"/>
              </a:buClr>
              <a:buSzPts val="5600"/>
              <a:buNone/>
              <a:defRPr>
                <a:solidFill>
                  <a:schemeClr val="dk1"/>
                </a:solidFill>
              </a:defRPr>
            </a:lvl5pPr>
            <a:lvl6pPr lvl="5">
              <a:spcBef>
                <a:spcPts val="0"/>
              </a:spcBef>
              <a:spcAft>
                <a:spcPts val="0"/>
              </a:spcAft>
              <a:buClr>
                <a:schemeClr val="dk1"/>
              </a:buClr>
              <a:buSzPts val="5600"/>
              <a:buNone/>
              <a:defRPr>
                <a:solidFill>
                  <a:schemeClr val="dk1"/>
                </a:solidFill>
              </a:defRPr>
            </a:lvl6pPr>
            <a:lvl7pPr lvl="6">
              <a:spcBef>
                <a:spcPts val="0"/>
              </a:spcBef>
              <a:spcAft>
                <a:spcPts val="0"/>
              </a:spcAft>
              <a:buClr>
                <a:schemeClr val="dk1"/>
              </a:buClr>
              <a:buSzPts val="5600"/>
              <a:buNone/>
              <a:defRPr>
                <a:solidFill>
                  <a:schemeClr val="dk1"/>
                </a:solidFill>
              </a:defRPr>
            </a:lvl7pPr>
            <a:lvl8pPr lvl="7">
              <a:spcBef>
                <a:spcPts val="0"/>
              </a:spcBef>
              <a:spcAft>
                <a:spcPts val="0"/>
              </a:spcAft>
              <a:buClr>
                <a:schemeClr val="dk1"/>
              </a:buClr>
              <a:buSzPts val="5600"/>
              <a:buNone/>
              <a:defRPr>
                <a:solidFill>
                  <a:schemeClr val="dk1"/>
                </a:solidFill>
              </a:defRPr>
            </a:lvl8pPr>
            <a:lvl9pPr lvl="8">
              <a:spcBef>
                <a:spcPts val="0"/>
              </a:spcBef>
              <a:spcAft>
                <a:spcPts val="0"/>
              </a:spcAft>
              <a:buClr>
                <a:schemeClr val="dk1"/>
              </a:buClr>
              <a:buSzPts val="5600"/>
              <a:buNone/>
              <a:defRPr>
                <a:solidFill>
                  <a:schemeClr val="dk1"/>
                </a:solidFill>
              </a:defRPr>
            </a:lvl9pPr>
          </a:lstStyle>
          <a:p/>
        </p:txBody>
      </p:sp>
      <p:sp>
        <p:nvSpPr>
          <p:cNvPr id="291" name="Google Shape;291;p19"/>
          <p:cNvSpPr txBox="1"/>
          <p:nvPr>
            <p:ph idx="3" type="body"/>
          </p:nvPr>
        </p:nvSpPr>
        <p:spPr>
          <a:xfrm>
            <a:off x="4934450" y="3508475"/>
            <a:ext cx="3202500" cy="13767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Char char="●"/>
              <a:defRPr/>
            </a:lvl1pPr>
            <a:lvl2pPr indent="-298450" lvl="1" marL="914400">
              <a:spcBef>
                <a:spcPts val="0"/>
              </a:spcBef>
              <a:spcAft>
                <a:spcPts val="0"/>
              </a:spcAft>
              <a:buClr>
                <a:schemeClr val="dk1"/>
              </a:buClr>
              <a:buSzPts val="1100"/>
              <a:buChar char="○"/>
              <a:defRPr/>
            </a:lvl2pPr>
            <a:lvl3pPr indent="-298450" lvl="2" marL="1371600">
              <a:spcBef>
                <a:spcPts val="0"/>
              </a:spcBef>
              <a:spcAft>
                <a:spcPts val="0"/>
              </a:spcAft>
              <a:buClr>
                <a:schemeClr val="dk1"/>
              </a:buClr>
              <a:buSzPts val="1100"/>
              <a:buChar char="■"/>
              <a:defRPr/>
            </a:lvl3pPr>
            <a:lvl4pPr indent="-298450" lvl="3" marL="1828800">
              <a:spcBef>
                <a:spcPts val="0"/>
              </a:spcBef>
              <a:spcAft>
                <a:spcPts val="0"/>
              </a:spcAft>
              <a:buClr>
                <a:schemeClr val="dk1"/>
              </a:buClr>
              <a:buSzPts val="1100"/>
              <a:buChar char="●"/>
              <a:defRPr/>
            </a:lvl4pPr>
            <a:lvl5pPr indent="-298450" lvl="4" marL="2286000">
              <a:spcBef>
                <a:spcPts val="0"/>
              </a:spcBef>
              <a:spcAft>
                <a:spcPts val="0"/>
              </a:spcAft>
              <a:buClr>
                <a:schemeClr val="dk1"/>
              </a:buClr>
              <a:buSzPts val="1100"/>
              <a:buChar char="○"/>
              <a:defRPr/>
            </a:lvl5pPr>
            <a:lvl6pPr indent="-298450" lvl="5" marL="2743200">
              <a:spcBef>
                <a:spcPts val="0"/>
              </a:spcBef>
              <a:spcAft>
                <a:spcPts val="0"/>
              </a:spcAft>
              <a:buClr>
                <a:schemeClr val="dk1"/>
              </a:buClr>
              <a:buSzPts val="1100"/>
              <a:buChar char="■"/>
              <a:defRPr/>
            </a:lvl6pPr>
            <a:lvl7pPr indent="-298450" lvl="6" marL="3200400">
              <a:spcBef>
                <a:spcPts val="0"/>
              </a:spcBef>
              <a:spcAft>
                <a:spcPts val="0"/>
              </a:spcAft>
              <a:buClr>
                <a:schemeClr val="dk1"/>
              </a:buClr>
              <a:buSzPts val="1100"/>
              <a:buChar char="●"/>
              <a:defRPr/>
            </a:lvl7pPr>
            <a:lvl8pPr indent="-298450" lvl="7" marL="3657600">
              <a:spcBef>
                <a:spcPts val="0"/>
              </a:spcBef>
              <a:spcAft>
                <a:spcPts val="0"/>
              </a:spcAft>
              <a:buClr>
                <a:schemeClr val="dk1"/>
              </a:buClr>
              <a:buSzPts val="1100"/>
              <a:buChar char="○"/>
              <a:defRPr/>
            </a:lvl8pPr>
            <a:lvl9pPr indent="-298450" lvl="8" marL="4114800">
              <a:spcBef>
                <a:spcPts val="0"/>
              </a:spcBef>
              <a:spcAft>
                <a:spcPts val="0"/>
              </a:spcAft>
              <a:buClr>
                <a:schemeClr val="dk1"/>
              </a:buClr>
              <a:buSzPts val="1100"/>
              <a:buChar char="■"/>
              <a:defRPr/>
            </a:lvl9pPr>
          </a:lstStyle>
          <a:p/>
        </p:txBody>
      </p:sp>
      <p:sp>
        <p:nvSpPr>
          <p:cNvPr id="292" name="Google Shape;292;p19"/>
          <p:cNvSpPr/>
          <p:nvPr/>
        </p:nvSpPr>
        <p:spPr>
          <a:xfrm>
            <a:off x="100" y="0"/>
            <a:ext cx="3474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9"/>
          <p:cNvSpPr txBox="1"/>
          <p:nvPr>
            <p:ph idx="4"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294" name="Google Shape;294;p19"/>
          <p:cNvSpPr txBox="1"/>
          <p:nvPr>
            <p:ph idx="5"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295" name="Google Shape;295;p19"/>
          <p:cNvSpPr txBox="1"/>
          <p:nvPr>
            <p:ph idx="6"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extLst>
    <p:ext uri="{DCECCB84-F9BA-43D5-87BE-67443E8EF086}">
      <p15:sldGuideLst>
        <p15:guide id="1" pos="2880">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2_1_1_1_1_1_2_1">
    <p:spTree>
      <p:nvGrpSpPr>
        <p:cNvPr id="296" name="Shape 296"/>
        <p:cNvGrpSpPr/>
        <p:nvPr/>
      </p:nvGrpSpPr>
      <p:grpSpPr>
        <a:xfrm>
          <a:off x="0" y="0"/>
          <a:ext cx="0" cy="0"/>
          <a:chOff x="0" y="0"/>
          <a:chExt cx="0" cy="0"/>
        </a:xfrm>
      </p:grpSpPr>
      <p:sp>
        <p:nvSpPr>
          <p:cNvPr id="297" name="Google Shape;297;p20"/>
          <p:cNvSpPr txBox="1"/>
          <p:nvPr/>
        </p:nvSpPr>
        <p:spPr>
          <a:xfrm>
            <a:off x="91634" y="-352519"/>
            <a:ext cx="3167400" cy="57258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en" sz="40000">
                <a:solidFill>
                  <a:schemeClr val="accent1"/>
                </a:solidFill>
                <a:latin typeface="Unbounded"/>
                <a:ea typeface="Unbounded"/>
                <a:cs typeface="Unbounded"/>
                <a:sym typeface="Unbounded"/>
              </a:rPr>
              <a:t>“</a:t>
            </a:r>
            <a:endParaRPr sz="40000">
              <a:solidFill>
                <a:schemeClr val="accent1"/>
              </a:solidFill>
              <a:latin typeface="Unbounded"/>
              <a:ea typeface="Unbounded"/>
              <a:cs typeface="Unbounded"/>
              <a:sym typeface="Unbounded"/>
            </a:endParaRPr>
          </a:p>
        </p:txBody>
      </p:sp>
      <p:sp>
        <p:nvSpPr>
          <p:cNvPr id="298" name="Google Shape;298;p20"/>
          <p:cNvSpPr txBox="1"/>
          <p:nvPr>
            <p:ph idx="1" type="subTitle"/>
          </p:nvPr>
        </p:nvSpPr>
        <p:spPr>
          <a:xfrm>
            <a:off x="698675" y="1292550"/>
            <a:ext cx="7746600" cy="25584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299" name="Google Shape;299;p20"/>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0"/>
          <p:cNvSpPr txBox="1"/>
          <p:nvPr>
            <p:ph idx="2"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301" name="Google Shape;301;p20"/>
          <p:cNvSpPr txBox="1"/>
          <p:nvPr>
            <p:ph idx="3"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302" name="Google Shape;302;p20"/>
          <p:cNvSpPr txBox="1"/>
          <p:nvPr>
            <p:ph idx="4"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extLst>
    <p:ext uri="{DCECCB84-F9BA-43D5-87BE-67443E8EF086}">
      <p15:sldGuideLst>
        <p15:guide id="1" pos="2880">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agenda">
  <p:cSld name="CUSTOM_2">
    <p:spTree>
      <p:nvGrpSpPr>
        <p:cNvPr id="19" name="Shape 19"/>
        <p:cNvGrpSpPr/>
        <p:nvPr/>
      </p:nvGrpSpPr>
      <p:grpSpPr>
        <a:xfrm>
          <a:off x="0" y="0"/>
          <a:ext cx="0" cy="0"/>
          <a:chOff x="0" y="0"/>
          <a:chExt cx="0" cy="0"/>
        </a:xfrm>
      </p:grpSpPr>
      <p:sp>
        <p:nvSpPr>
          <p:cNvPr id="20" name="Google Shape;20;p3"/>
          <p:cNvSpPr txBox="1"/>
          <p:nvPr>
            <p:ph type="title"/>
          </p:nvPr>
        </p:nvSpPr>
        <p:spPr>
          <a:xfrm>
            <a:off x="328350" y="340600"/>
            <a:ext cx="8487300" cy="4462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5600"/>
              <a:buNone/>
              <a:defRPr>
                <a:solidFill>
                  <a:schemeClr val="lt2"/>
                </a:solidFill>
              </a:defRPr>
            </a:lvl1pPr>
            <a:lvl2pPr lvl="1" algn="ctr">
              <a:spcBef>
                <a:spcPts val="0"/>
              </a:spcBef>
              <a:spcAft>
                <a:spcPts val="0"/>
              </a:spcAft>
              <a:buClr>
                <a:schemeClr val="lt2"/>
              </a:buClr>
              <a:buSzPts val="5600"/>
              <a:buNone/>
              <a:defRPr>
                <a:solidFill>
                  <a:schemeClr val="lt2"/>
                </a:solidFill>
              </a:defRPr>
            </a:lvl2pPr>
            <a:lvl3pPr lvl="2" algn="ctr">
              <a:spcBef>
                <a:spcPts val="0"/>
              </a:spcBef>
              <a:spcAft>
                <a:spcPts val="0"/>
              </a:spcAft>
              <a:buClr>
                <a:schemeClr val="lt2"/>
              </a:buClr>
              <a:buSzPts val="5600"/>
              <a:buNone/>
              <a:defRPr>
                <a:solidFill>
                  <a:schemeClr val="lt2"/>
                </a:solidFill>
              </a:defRPr>
            </a:lvl3pPr>
            <a:lvl4pPr lvl="3" algn="ctr">
              <a:spcBef>
                <a:spcPts val="0"/>
              </a:spcBef>
              <a:spcAft>
                <a:spcPts val="0"/>
              </a:spcAft>
              <a:buClr>
                <a:schemeClr val="lt2"/>
              </a:buClr>
              <a:buSzPts val="5600"/>
              <a:buNone/>
              <a:defRPr>
                <a:solidFill>
                  <a:schemeClr val="lt2"/>
                </a:solidFill>
              </a:defRPr>
            </a:lvl4pPr>
            <a:lvl5pPr lvl="4" algn="ctr">
              <a:spcBef>
                <a:spcPts val="0"/>
              </a:spcBef>
              <a:spcAft>
                <a:spcPts val="0"/>
              </a:spcAft>
              <a:buClr>
                <a:schemeClr val="lt2"/>
              </a:buClr>
              <a:buSzPts val="5600"/>
              <a:buNone/>
              <a:defRPr>
                <a:solidFill>
                  <a:schemeClr val="lt2"/>
                </a:solidFill>
              </a:defRPr>
            </a:lvl5pPr>
            <a:lvl6pPr lvl="5" algn="ctr">
              <a:spcBef>
                <a:spcPts val="0"/>
              </a:spcBef>
              <a:spcAft>
                <a:spcPts val="0"/>
              </a:spcAft>
              <a:buClr>
                <a:schemeClr val="lt2"/>
              </a:buClr>
              <a:buSzPts val="5600"/>
              <a:buNone/>
              <a:defRPr>
                <a:solidFill>
                  <a:schemeClr val="lt2"/>
                </a:solidFill>
              </a:defRPr>
            </a:lvl6pPr>
            <a:lvl7pPr lvl="6" algn="ctr">
              <a:spcBef>
                <a:spcPts val="0"/>
              </a:spcBef>
              <a:spcAft>
                <a:spcPts val="0"/>
              </a:spcAft>
              <a:buClr>
                <a:schemeClr val="lt2"/>
              </a:buClr>
              <a:buSzPts val="5600"/>
              <a:buNone/>
              <a:defRPr>
                <a:solidFill>
                  <a:schemeClr val="lt2"/>
                </a:solidFill>
              </a:defRPr>
            </a:lvl7pPr>
            <a:lvl8pPr lvl="7" algn="ctr">
              <a:spcBef>
                <a:spcPts val="0"/>
              </a:spcBef>
              <a:spcAft>
                <a:spcPts val="0"/>
              </a:spcAft>
              <a:buClr>
                <a:schemeClr val="lt2"/>
              </a:buClr>
              <a:buSzPts val="5600"/>
              <a:buNone/>
              <a:defRPr>
                <a:solidFill>
                  <a:schemeClr val="lt2"/>
                </a:solidFill>
              </a:defRPr>
            </a:lvl8pPr>
            <a:lvl9pPr lvl="8" algn="ctr">
              <a:spcBef>
                <a:spcPts val="0"/>
              </a:spcBef>
              <a:spcAft>
                <a:spcPts val="0"/>
              </a:spcAft>
              <a:buClr>
                <a:schemeClr val="lt2"/>
              </a:buClr>
              <a:buSzPts val="5600"/>
              <a:buNone/>
              <a:defRPr>
                <a:solidFill>
                  <a:schemeClr val="lt2"/>
                </a:solidFill>
              </a:defRPr>
            </a:lvl9pPr>
          </a:lstStyle>
          <a:p/>
        </p:txBody>
      </p:sp>
      <p:sp>
        <p:nvSpPr>
          <p:cNvPr id="21" name="Google Shape;21;p3"/>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txBox="1"/>
          <p:nvPr>
            <p:ph idx="1"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23" name="Google Shape;23;p3"/>
          <p:cNvSpPr txBox="1"/>
          <p:nvPr>
            <p:ph idx="2"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24" name="Google Shape;24;p3"/>
          <p:cNvSpPr txBox="1"/>
          <p:nvPr>
            <p:ph idx="3"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p:cSld name="CUSTOM_2_1_1_1_1_1_2_1_1">
    <p:spTree>
      <p:nvGrpSpPr>
        <p:cNvPr id="303" name="Shape 303"/>
        <p:cNvGrpSpPr/>
        <p:nvPr/>
      </p:nvGrpSpPr>
      <p:grpSpPr>
        <a:xfrm>
          <a:off x="0" y="0"/>
          <a:ext cx="0" cy="0"/>
          <a:chOff x="0" y="0"/>
          <a:chExt cx="0" cy="0"/>
        </a:xfrm>
      </p:grpSpPr>
      <p:sp>
        <p:nvSpPr>
          <p:cNvPr id="304" name="Google Shape;304;p21"/>
          <p:cNvSpPr/>
          <p:nvPr/>
        </p:nvSpPr>
        <p:spPr>
          <a:xfrm>
            <a:off x="565225" y="157000"/>
            <a:ext cx="8394600" cy="4218300"/>
          </a:xfrm>
          <a:prstGeom prst="wedgeRectCallout">
            <a:avLst>
              <a:gd fmla="val -33264" name="adj1"/>
              <a:gd fmla="val 63432"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5" name="Google Shape;305;p21"/>
          <p:cNvSpPr txBox="1"/>
          <p:nvPr/>
        </p:nvSpPr>
        <p:spPr>
          <a:xfrm>
            <a:off x="717625" y="78725"/>
            <a:ext cx="1926000" cy="4340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sz="30000">
                <a:solidFill>
                  <a:schemeClr val="lt1"/>
                </a:solidFill>
                <a:latin typeface="Unbounded"/>
                <a:ea typeface="Unbounded"/>
                <a:cs typeface="Unbounded"/>
                <a:sym typeface="Unbounded"/>
              </a:rPr>
              <a:t>“</a:t>
            </a:r>
            <a:endParaRPr sz="30000">
              <a:solidFill>
                <a:schemeClr val="lt1"/>
              </a:solidFill>
              <a:latin typeface="Unbounded"/>
              <a:ea typeface="Unbounded"/>
              <a:cs typeface="Unbounded"/>
              <a:sym typeface="Unbounded"/>
            </a:endParaRPr>
          </a:p>
        </p:txBody>
      </p:sp>
      <p:sp>
        <p:nvSpPr>
          <p:cNvPr id="306" name="Google Shape;306;p21"/>
          <p:cNvSpPr txBox="1"/>
          <p:nvPr>
            <p:ph idx="1" type="subTitle"/>
          </p:nvPr>
        </p:nvSpPr>
        <p:spPr>
          <a:xfrm>
            <a:off x="2643625" y="454150"/>
            <a:ext cx="6090000" cy="36420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Clr>
                <a:schemeClr val="dk1"/>
              </a:buClr>
              <a:buSzPts val="3600"/>
              <a:buNone/>
              <a:defRPr sz="3600"/>
            </a:lvl1pPr>
            <a:lvl2pPr lvl="1">
              <a:spcBef>
                <a:spcPts val="0"/>
              </a:spcBef>
              <a:spcAft>
                <a:spcPts val="0"/>
              </a:spcAft>
              <a:buClr>
                <a:schemeClr val="dk1"/>
              </a:buClr>
              <a:buSzPts val="3600"/>
              <a:buNone/>
              <a:defRPr sz="3600">
                <a:solidFill>
                  <a:schemeClr val="dk1"/>
                </a:solidFill>
              </a:defRPr>
            </a:lvl2pPr>
            <a:lvl3pPr lvl="2">
              <a:spcBef>
                <a:spcPts val="0"/>
              </a:spcBef>
              <a:spcAft>
                <a:spcPts val="0"/>
              </a:spcAft>
              <a:buClr>
                <a:schemeClr val="dk1"/>
              </a:buClr>
              <a:buSzPts val="3600"/>
              <a:buNone/>
              <a:defRPr sz="3600">
                <a:solidFill>
                  <a:schemeClr val="dk1"/>
                </a:solidFill>
              </a:defRPr>
            </a:lvl3pPr>
            <a:lvl4pPr lvl="3">
              <a:spcBef>
                <a:spcPts val="0"/>
              </a:spcBef>
              <a:spcAft>
                <a:spcPts val="0"/>
              </a:spcAft>
              <a:buClr>
                <a:schemeClr val="dk1"/>
              </a:buClr>
              <a:buSzPts val="3600"/>
              <a:buNone/>
              <a:defRPr sz="3600">
                <a:solidFill>
                  <a:schemeClr val="dk1"/>
                </a:solidFill>
              </a:defRPr>
            </a:lvl4pPr>
            <a:lvl5pPr lvl="4">
              <a:spcBef>
                <a:spcPts val="0"/>
              </a:spcBef>
              <a:spcAft>
                <a:spcPts val="0"/>
              </a:spcAft>
              <a:buClr>
                <a:schemeClr val="dk1"/>
              </a:buClr>
              <a:buSzPts val="3600"/>
              <a:buNone/>
              <a:defRPr sz="3600">
                <a:solidFill>
                  <a:schemeClr val="dk1"/>
                </a:solidFill>
              </a:defRPr>
            </a:lvl5pPr>
            <a:lvl6pPr lvl="5">
              <a:spcBef>
                <a:spcPts val="0"/>
              </a:spcBef>
              <a:spcAft>
                <a:spcPts val="0"/>
              </a:spcAft>
              <a:buClr>
                <a:schemeClr val="dk1"/>
              </a:buClr>
              <a:buSzPts val="3600"/>
              <a:buNone/>
              <a:defRPr sz="3600">
                <a:solidFill>
                  <a:schemeClr val="dk1"/>
                </a:solidFill>
              </a:defRPr>
            </a:lvl6pPr>
            <a:lvl7pPr lvl="6">
              <a:spcBef>
                <a:spcPts val="0"/>
              </a:spcBef>
              <a:spcAft>
                <a:spcPts val="0"/>
              </a:spcAft>
              <a:buClr>
                <a:schemeClr val="dk1"/>
              </a:buClr>
              <a:buSzPts val="3600"/>
              <a:buNone/>
              <a:defRPr sz="3600">
                <a:solidFill>
                  <a:schemeClr val="dk1"/>
                </a:solidFill>
              </a:defRPr>
            </a:lvl7pPr>
            <a:lvl8pPr lvl="7">
              <a:spcBef>
                <a:spcPts val="0"/>
              </a:spcBef>
              <a:spcAft>
                <a:spcPts val="0"/>
              </a:spcAft>
              <a:buClr>
                <a:schemeClr val="dk1"/>
              </a:buClr>
              <a:buSzPts val="3600"/>
              <a:buNone/>
              <a:defRPr sz="3600">
                <a:solidFill>
                  <a:schemeClr val="dk1"/>
                </a:solidFill>
              </a:defRPr>
            </a:lvl8pPr>
            <a:lvl9pPr lvl="8">
              <a:spcBef>
                <a:spcPts val="0"/>
              </a:spcBef>
              <a:spcAft>
                <a:spcPts val="0"/>
              </a:spcAft>
              <a:buClr>
                <a:schemeClr val="dk1"/>
              </a:buClr>
              <a:buSzPts val="3600"/>
              <a:buNone/>
              <a:defRPr sz="3600">
                <a:solidFill>
                  <a:schemeClr val="dk1"/>
                </a:solidFill>
              </a:defRPr>
            </a:lvl9pPr>
          </a:lstStyle>
          <a:p/>
        </p:txBody>
      </p:sp>
      <p:sp>
        <p:nvSpPr>
          <p:cNvPr id="307" name="Google Shape;307;p21"/>
          <p:cNvSpPr/>
          <p:nvPr/>
        </p:nvSpPr>
        <p:spPr>
          <a:xfrm>
            <a:off x="100" y="0"/>
            <a:ext cx="3474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1"/>
          <p:cNvSpPr txBox="1"/>
          <p:nvPr>
            <p:ph idx="2"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309" name="Google Shape;309;p21"/>
          <p:cNvSpPr txBox="1"/>
          <p:nvPr>
            <p:ph idx="3"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310" name="Google Shape;310;p21"/>
          <p:cNvSpPr txBox="1"/>
          <p:nvPr>
            <p:ph idx="4"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extLst>
    <p:ext uri="{DCECCB84-F9BA-43D5-87BE-67443E8EF086}">
      <p15:sldGuideLst>
        <p15:guide id="1" pos="2880">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3">
  <p:cSld name="CUSTOM_2_1_1_1_1_1_2_1_1_1">
    <p:bg>
      <p:bgPr>
        <a:solidFill>
          <a:schemeClr val="dk1"/>
        </a:solidFill>
      </p:bgPr>
    </p:bg>
    <p:spTree>
      <p:nvGrpSpPr>
        <p:cNvPr id="311" name="Shape 311"/>
        <p:cNvGrpSpPr/>
        <p:nvPr/>
      </p:nvGrpSpPr>
      <p:grpSpPr>
        <a:xfrm>
          <a:off x="0" y="0"/>
          <a:ext cx="0" cy="0"/>
          <a:chOff x="0" y="0"/>
          <a:chExt cx="0" cy="0"/>
        </a:xfrm>
      </p:grpSpPr>
      <p:sp>
        <p:nvSpPr>
          <p:cNvPr id="312" name="Google Shape;312;p22"/>
          <p:cNvSpPr/>
          <p:nvPr/>
        </p:nvSpPr>
        <p:spPr>
          <a:xfrm>
            <a:off x="565225" y="157000"/>
            <a:ext cx="8394600" cy="4218300"/>
          </a:xfrm>
          <a:prstGeom prst="wedgeRectCallout">
            <a:avLst>
              <a:gd fmla="val -33264" name="adj1"/>
              <a:gd fmla="val 63432"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3" name="Google Shape;313;p22"/>
          <p:cNvSpPr txBox="1"/>
          <p:nvPr/>
        </p:nvSpPr>
        <p:spPr>
          <a:xfrm>
            <a:off x="717625" y="78725"/>
            <a:ext cx="1926000" cy="4340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sz="30000">
                <a:solidFill>
                  <a:schemeClr val="lt1"/>
                </a:solidFill>
                <a:latin typeface="Unbounded"/>
                <a:ea typeface="Unbounded"/>
                <a:cs typeface="Unbounded"/>
                <a:sym typeface="Unbounded"/>
              </a:rPr>
              <a:t>“</a:t>
            </a:r>
            <a:endParaRPr sz="30000">
              <a:solidFill>
                <a:schemeClr val="lt1"/>
              </a:solidFill>
              <a:latin typeface="Unbounded"/>
              <a:ea typeface="Unbounded"/>
              <a:cs typeface="Unbounded"/>
              <a:sym typeface="Unbounded"/>
            </a:endParaRPr>
          </a:p>
        </p:txBody>
      </p:sp>
      <p:sp>
        <p:nvSpPr>
          <p:cNvPr id="314" name="Google Shape;314;p22"/>
          <p:cNvSpPr txBox="1"/>
          <p:nvPr>
            <p:ph idx="1" type="subTitle"/>
          </p:nvPr>
        </p:nvSpPr>
        <p:spPr>
          <a:xfrm>
            <a:off x="2643625" y="454150"/>
            <a:ext cx="6090000" cy="36420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Clr>
                <a:schemeClr val="dk1"/>
              </a:buClr>
              <a:buSzPts val="3600"/>
              <a:buNone/>
              <a:defRPr sz="3600"/>
            </a:lvl1pPr>
            <a:lvl2pPr lvl="1">
              <a:spcBef>
                <a:spcPts val="0"/>
              </a:spcBef>
              <a:spcAft>
                <a:spcPts val="0"/>
              </a:spcAft>
              <a:buClr>
                <a:schemeClr val="dk1"/>
              </a:buClr>
              <a:buSzPts val="3600"/>
              <a:buNone/>
              <a:defRPr sz="3600">
                <a:solidFill>
                  <a:schemeClr val="dk1"/>
                </a:solidFill>
              </a:defRPr>
            </a:lvl2pPr>
            <a:lvl3pPr lvl="2">
              <a:spcBef>
                <a:spcPts val="0"/>
              </a:spcBef>
              <a:spcAft>
                <a:spcPts val="0"/>
              </a:spcAft>
              <a:buClr>
                <a:schemeClr val="dk1"/>
              </a:buClr>
              <a:buSzPts val="3600"/>
              <a:buNone/>
              <a:defRPr sz="3600">
                <a:solidFill>
                  <a:schemeClr val="dk1"/>
                </a:solidFill>
              </a:defRPr>
            </a:lvl3pPr>
            <a:lvl4pPr lvl="3">
              <a:spcBef>
                <a:spcPts val="0"/>
              </a:spcBef>
              <a:spcAft>
                <a:spcPts val="0"/>
              </a:spcAft>
              <a:buClr>
                <a:schemeClr val="dk1"/>
              </a:buClr>
              <a:buSzPts val="3600"/>
              <a:buNone/>
              <a:defRPr sz="3600">
                <a:solidFill>
                  <a:schemeClr val="dk1"/>
                </a:solidFill>
              </a:defRPr>
            </a:lvl4pPr>
            <a:lvl5pPr lvl="4">
              <a:spcBef>
                <a:spcPts val="0"/>
              </a:spcBef>
              <a:spcAft>
                <a:spcPts val="0"/>
              </a:spcAft>
              <a:buClr>
                <a:schemeClr val="dk1"/>
              </a:buClr>
              <a:buSzPts val="3600"/>
              <a:buNone/>
              <a:defRPr sz="3600">
                <a:solidFill>
                  <a:schemeClr val="dk1"/>
                </a:solidFill>
              </a:defRPr>
            </a:lvl5pPr>
            <a:lvl6pPr lvl="5">
              <a:spcBef>
                <a:spcPts val="0"/>
              </a:spcBef>
              <a:spcAft>
                <a:spcPts val="0"/>
              </a:spcAft>
              <a:buClr>
                <a:schemeClr val="dk1"/>
              </a:buClr>
              <a:buSzPts val="3600"/>
              <a:buNone/>
              <a:defRPr sz="3600">
                <a:solidFill>
                  <a:schemeClr val="dk1"/>
                </a:solidFill>
              </a:defRPr>
            </a:lvl6pPr>
            <a:lvl7pPr lvl="6">
              <a:spcBef>
                <a:spcPts val="0"/>
              </a:spcBef>
              <a:spcAft>
                <a:spcPts val="0"/>
              </a:spcAft>
              <a:buClr>
                <a:schemeClr val="dk1"/>
              </a:buClr>
              <a:buSzPts val="3600"/>
              <a:buNone/>
              <a:defRPr sz="3600">
                <a:solidFill>
                  <a:schemeClr val="dk1"/>
                </a:solidFill>
              </a:defRPr>
            </a:lvl7pPr>
            <a:lvl8pPr lvl="7">
              <a:spcBef>
                <a:spcPts val="0"/>
              </a:spcBef>
              <a:spcAft>
                <a:spcPts val="0"/>
              </a:spcAft>
              <a:buClr>
                <a:schemeClr val="dk1"/>
              </a:buClr>
              <a:buSzPts val="3600"/>
              <a:buNone/>
              <a:defRPr sz="3600">
                <a:solidFill>
                  <a:schemeClr val="dk1"/>
                </a:solidFill>
              </a:defRPr>
            </a:lvl8pPr>
            <a:lvl9pPr lvl="8">
              <a:spcBef>
                <a:spcPts val="0"/>
              </a:spcBef>
              <a:spcAft>
                <a:spcPts val="0"/>
              </a:spcAft>
              <a:buClr>
                <a:schemeClr val="dk1"/>
              </a:buClr>
              <a:buSzPts val="3600"/>
              <a:buNone/>
              <a:defRPr sz="3600">
                <a:solidFill>
                  <a:schemeClr val="dk1"/>
                </a:solidFill>
              </a:defRPr>
            </a:lvl9pPr>
          </a:lstStyle>
          <a:p/>
        </p:txBody>
      </p:sp>
      <p:sp>
        <p:nvSpPr>
          <p:cNvPr id="315" name="Google Shape;315;p22"/>
          <p:cNvSpPr/>
          <p:nvPr/>
        </p:nvSpPr>
        <p:spPr>
          <a:xfrm>
            <a:off x="100" y="0"/>
            <a:ext cx="3474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2"/>
          <p:cNvSpPr txBox="1"/>
          <p:nvPr>
            <p:ph idx="2"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317" name="Google Shape;317;p22"/>
          <p:cNvSpPr txBox="1"/>
          <p:nvPr>
            <p:ph idx="3"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318" name="Google Shape;318;p22"/>
          <p:cNvSpPr txBox="1"/>
          <p:nvPr>
            <p:ph idx="4"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extLst>
    <p:ext uri="{DCECCB84-F9BA-43D5-87BE-67443E8EF086}">
      <p15:sldGuideLst>
        <p15:guide id="1" pos="2880">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sections">
  <p:cSld name="CUSTOM_2_1_1_1_1_1_2_1_2_1">
    <p:spTree>
      <p:nvGrpSpPr>
        <p:cNvPr id="319" name="Shape 319"/>
        <p:cNvGrpSpPr/>
        <p:nvPr/>
      </p:nvGrpSpPr>
      <p:grpSpPr>
        <a:xfrm>
          <a:off x="0" y="0"/>
          <a:ext cx="0" cy="0"/>
          <a:chOff x="0" y="0"/>
          <a:chExt cx="0" cy="0"/>
        </a:xfrm>
      </p:grpSpPr>
      <p:sp>
        <p:nvSpPr>
          <p:cNvPr id="320" name="Google Shape;320;p23"/>
          <p:cNvSpPr txBox="1"/>
          <p:nvPr>
            <p:ph idx="1" type="body"/>
          </p:nvPr>
        </p:nvSpPr>
        <p:spPr>
          <a:xfrm>
            <a:off x="1043825" y="3013059"/>
            <a:ext cx="2161800" cy="8472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21" name="Google Shape;321;p23"/>
          <p:cNvSpPr txBox="1"/>
          <p:nvPr>
            <p:ph type="title"/>
          </p:nvPr>
        </p:nvSpPr>
        <p:spPr>
          <a:xfrm>
            <a:off x="328350" y="160550"/>
            <a:ext cx="8487300" cy="1481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5600"/>
              <a:buNone/>
              <a:defRPr>
                <a:solidFill>
                  <a:schemeClr val="lt1"/>
                </a:solidFill>
              </a:defRPr>
            </a:lvl1pPr>
            <a:lvl2pPr lvl="1" algn="ctr">
              <a:spcBef>
                <a:spcPts val="0"/>
              </a:spcBef>
              <a:spcAft>
                <a:spcPts val="0"/>
              </a:spcAft>
              <a:buClr>
                <a:schemeClr val="lt1"/>
              </a:buClr>
              <a:buSzPts val="5600"/>
              <a:buNone/>
              <a:defRPr>
                <a:solidFill>
                  <a:schemeClr val="lt1"/>
                </a:solidFill>
              </a:defRPr>
            </a:lvl2pPr>
            <a:lvl3pPr lvl="2" algn="ctr">
              <a:spcBef>
                <a:spcPts val="0"/>
              </a:spcBef>
              <a:spcAft>
                <a:spcPts val="0"/>
              </a:spcAft>
              <a:buClr>
                <a:schemeClr val="lt1"/>
              </a:buClr>
              <a:buSzPts val="5600"/>
              <a:buNone/>
              <a:defRPr>
                <a:solidFill>
                  <a:schemeClr val="lt1"/>
                </a:solidFill>
              </a:defRPr>
            </a:lvl3pPr>
            <a:lvl4pPr lvl="3" algn="ctr">
              <a:spcBef>
                <a:spcPts val="0"/>
              </a:spcBef>
              <a:spcAft>
                <a:spcPts val="0"/>
              </a:spcAft>
              <a:buClr>
                <a:schemeClr val="lt1"/>
              </a:buClr>
              <a:buSzPts val="5600"/>
              <a:buNone/>
              <a:defRPr>
                <a:solidFill>
                  <a:schemeClr val="lt1"/>
                </a:solidFill>
              </a:defRPr>
            </a:lvl4pPr>
            <a:lvl5pPr lvl="4" algn="ctr">
              <a:spcBef>
                <a:spcPts val="0"/>
              </a:spcBef>
              <a:spcAft>
                <a:spcPts val="0"/>
              </a:spcAft>
              <a:buClr>
                <a:schemeClr val="lt1"/>
              </a:buClr>
              <a:buSzPts val="5600"/>
              <a:buNone/>
              <a:defRPr>
                <a:solidFill>
                  <a:schemeClr val="lt1"/>
                </a:solidFill>
              </a:defRPr>
            </a:lvl5pPr>
            <a:lvl6pPr lvl="5" algn="ctr">
              <a:spcBef>
                <a:spcPts val="0"/>
              </a:spcBef>
              <a:spcAft>
                <a:spcPts val="0"/>
              </a:spcAft>
              <a:buClr>
                <a:schemeClr val="lt1"/>
              </a:buClr>
              <a:buSzPts val="5600"/>
              <a:buNone/>
              <a:defRPr>
                <a:solidFill>
                  <a:schemeClr val="lt1"/>
                </a:solidFill>
              </a:defRPr>
            </a:lvl6pPr>
            <a:lvl7pPr lvl="6" algn="ctr">
              <a:spcBef>
                <a:spcPts val="0"/>
              </a:spcBef>
              <a:spcAft>
                <a:spcPts val="0"/>
              </a:spcAft>
              <a:buClr>
                <a:schemeClr val="lt1"/>
              </a:buClr>
              <a:buSzPts val="5600"/>
              <a:buNone/>
              <a:defRPr>
                <a:solidFill>
                  <a:schemeClr val="lt1"/>
                </a:solidFill>
              </a:defRPr>
            </a:lvl7pPr>
            <a:lvl8pPr lvl="7" algn="ctr">
              <a:spcBef>
                <a:spcPts val="0"/>
              </a:spcBef>
              <a:spcAft>
                <a:spcPts val="0"/>
              </a:spcAft>
              <a:buClr>
                <a:schemeClr val="lt1"/>
              </a:buClr>
              <a:buSzPts val="5600"/>
              <a:buNone/>
              <a:defRPr>
                <a:solidFill>
                  <a:schemeClr val="lt1"/>
                </a:solidFill>
              </a:defRPr>
            </a:lvl8pPr>
            <a:lvl9pPr lvl="8" algn="ctr">
              <a:spcBef>
                <a:spcPts val="0"/>
              </a:spcBef>
              <a:spcAft>
                <a:spcPts val="0"/>
              </a:spcAft>
              <a:buClr>
                <a:schemeClr val="lt1"/>
              </a:buClr>
              <a:buSzPts val="5600"/>
              <a:buNone/>
              <a:defRPr>
                <a:solidFill>
                  <a:schemeClr val="lt1"/>
                </a:solidFill>
              </a:defRPr>
            </a:lvl9pPr>
          </a:lstStyle>
          <a:p/>
        </p:txBody>
      </p:sp>
      <p:sp>
        <p:nvSpPr>
          <p:cNvPr id="322" name="Google Shape;322;p23"/>
          <p:cNvSpPr/>
          <p:nvPr/>
        </p:nvSpPr>
        <p:spPr>
          <a:xfrm>
            <a:off x="1842125" y="2085075"/>
            <a:ext cx="565200" cy="423900"/>
          </a:xfrm>
          <a:prstGeom prst="parallelogram">
            <a:avLst>
              <a:gd fmla="val 25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3" name="Google Shape;323;p23"/>
          <p:cNvSpPr/>
          <p:nvPr/>
        </p:nvSpPr>
        <p:spPr>
          <a:xfrm>
            <a:off x="4490425" y="2029575"/>
            <a:ext cx="534900" cy="534900"/>
          </a:xfrm>
          <a:prstGeom prst="diamond">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4" name="Google Shape;324;p23"/>
          <p:cNvSpPr/>
          <p:nvPr/>
        </p:nvSpPr>
        <p:spPr>
          <a:xfrm rot="2700000">
            <a:off x="7215267" y="2132761"/>
            <a:ext cx="379716" cy="459478"/>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5" name="Google Shape;325;p23"/>
          <p:cNvSpPr txBox="1"/>
          <p:nvPr>
            <p:ph idx="2" type="subTitle"/>
          </p:nvPr>
        </p:nvSpPr>
        <p:spPr>
          <a:xfrm>
            <a:off x="1043825" y="2547008"/>
            <a:ext cx="21618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326" name="Google Shape;326;p23"/>
          <p:cNvSpPr txBox="1"/>
          <p:nvPr>
            <p:ph idx="3" type="body"/>
          </p:nvPr>
        </p:nvSpPr>
        <p:spPr>
          <a:xfrm>
            <a:off x="3676975" y="3013059"/>
            <a:ext cx="2161800" cy="8472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27" name="Google Shape;327;p23"/>
          <p:cNvSpPr txBox="1"/>
          <p:nvPr>
            <p:ph idx="4" type="subTitle"/>
          </p:nvPr>
        </p:nvSpPr>
        <p:spPr>
          <a:xfrm>
            <a:off x="3676975" y="2547008"/>
            <a:ext cx="21618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328" name="Google Shape;328;p23"/>
          <p:cNvSpPr txBox="1"/>
          <p:nvPr>
            <p:ph idx="5" type="body"/>
          </p:nvPr>
        </p:nvSpPr>
        <p:spPr>
          <a:xfrm>
            <a:off x="6324225" y="3013059"/>
            <a:ext cx="2161800" cy="8472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29" name="Google Shape;329;p23"/>
          <p:cNvSpPr txBox="1"/>
          <p:nvPr>
            <p:ph idx="6" type="subTitle"/>
          </p:nvPr>
        </p:nvSpPr>
        <p:spPr>
          <a:xfrm>
            <a:off x="6324225" y="2547008"/>
            <a:ext cx="21618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330" name="Google Shape;330;p23"/>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3"/>
          <p:cNvSpPr txBox="1"/>
          <p:nvPr>
            <p:ph idx="7"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332" name="Google Shape;332;p23"/>
          <p:cNvSpPr txBox="1"/>
          <p:nvPr>
            <p:ph idx="8"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333" name="Google Shape;333;p23"/>
          <p:cNvSpPr txBox="1"/>
          <p:nvPr>
            <p:ph idx="9"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extLst>
    <p:ext uri="{DCECCB84-F9BA-43D5-87BE-67443E8EF086}">
      <p15:sldGuideLst>
        <p15:guide id="1" pos="2880">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gram">
  <p:cSld name="CUSTOM_2_1_1_1_1_1_2_1_2_1_1">
    <p:spTree>
      <p:nvGrpSpPr>
        <p:cNvPr id="334" name="Shape 334"/>
        <p:cNvGrpSpPr/>
        <p:nvPr/>
      </p:nvGrpSpPr>
      <p:grpSpPr>
        <a:xfrm>
          <a:off x="0" y="0"/>
          <a:ext cx="0" cy="0"/>
          <a:chOff x="0" y="0"/>
          <a:chExt cx="0" cy="0"/>
        </a:xfrm>
      </p:grpSpPr>
      <p:sp>
        <p:nvSpPr>
          <p:cNvPr id="335" name="Google Shape;335;p24"/>
          <p:cNvSpPr txBox="1"/>
          <p:nvPr>
            <p:ph type="title"/>
          </p:nvPr>
        </p:nvSpPr>
        <p:spPr>
          <a:xfrm>
            <a:off x="488375" y="208325"/>
            <a:ext cx="3591900" cy="782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lgn="ctr">
              <a:spcBef>
                <a:spcPts val="0"/>
              </a:spcBef>
              <a:spcAft>
                <a:spcPts val="0"/>
              </a:spcAft>
              <a:buClr>
                <a:schemeClr val="lt1"/>
              </a:buClr>
              <a:buSzPts val="5600"/>
              <a:buNone/>
              <a:defRPr>
                <a:solidFill>
                  <a:schemeClr val="lt1"/>
                </a:solidFill>
              </a:defRPr>
            </a:lvl2pPr>
            <a:lvl3pPr lvl="2" algn="ctr">
              <a:spcBef>
                <a:spcPts val="0"/>
              </a:spcBef>
              <a:spcAft>
                <a:spcPts val="0"/>
              </a:spcAft>
              <a:buClr>
                <a:schemeClr val="lt1"/>
              </a:buClr>
              <a:buSzPts val="5600"/>
              <a:buNone/>
              <a:defRPr>
                <a:solidFill>
                  <a:schemeClr val="lt1"/>
                </a:solidFill>
              </a:defRPr>
            </a:lvl3pPr>
            <a:lvl4pPr lvl="3" algn="ctr">
              <a:spcBef>
                <a:spcPts val="0"/>
              </a:spcBef>
              <a:spcAft>
                <a:spcPts val="0"/>
              </a:spcAft>
              <a:buClr>
                <a:schemeClr val="lt1"/>
              </a:buClr>
              <a:buSzPts val="5600"/>
              <a:buNone/>
              <a:defRPr>
                <a:solidFill>
                  <a:schemeClr val="lt1"/>
                </a:solidFill>
              </a:defRPr>
            </a:lvl4pPr>
            <a:lvl5pPr lvl="4" algn="ctr">
              <a:spcBef>
                <a:spcPts val="0"/>
              </a:spcBef>
              <a:spcAft>
                <a:spcPts val="0"/>
              </a:spcAft>
              <a:buClr>
                <a:schemeClr val="lt1"/>
              </a:buClr>
              <a:buSzPts val="5600"/>
              <a:buNone/>
              <a:defRPr>
                <a:solidFill>
                  <a:schemeClr val="lt1"/>
                </a:solidFill>
              </a:defRPr>
            </a:lvl5pPr>
            <a:lvl6pPr lvl="5" algn="ctr">
              <a:spcBef>
                <a:spcPts val="0"/>
              </a:spcBef>
              <a:spcAft>
                <a:spcPts val="0"/>
              </a:spcAft>
              <a:buClr>
                <a:schemeClr val="lt1"/>
              </a:buClr>
              <a:buSzPts val="5600"/>
              <a:buNone/>
              <a:defRPr>
                <a:solidFill>
                  <a:schemeClr val="lt1"/>
                </a:solidFill>
              </a:defRPr>
            </a:lvl6pPr>
            <a:lvl7pPr lvl="6" algn="ctr">
              <a:spcBef>
                <a:spcPts val="0"/>
              </a:spcBef>
              <a:spcAft>
                <a:spcPts val="0"/>
              </a:spcAft>
              <a:buClr>
                <a:schemeClr val="lt1"/>
              </a:buClr>
              <a:buSzPts val="5600"/>
              <a:buNone/>
              <a:defRPr>
                <a:solidFill>
                  <a:schemeClr val="lt1"/>
                </a:solidFill>
              </a:defRPr>
            </a:lvl7pPr>
            <a:lvl8pPr lvl="7" algn="ctr">
              <a:spcBef>
                <a:spcPts val="0"/>
              </a:spcBef>
              <a:spcAft>
                <a:spcPts val="0"/>
              </a:spcAft>
              <a:buClr>
                <a:schemeClr val="lt1"/>
              </a:buClr>
              <a:buSzPts val="5600"/>
              <a:buNone/>
              <a:defRPr>
                <a:solidFill>
                  <a:schemeClr val="lt1"/>
                </a:solidFill>
              </a:defRPr>
            </a:lvl8pPr>
            <a:lvl9pPr lvl="8" algn="ctr">
              <a:spcBef>
                <a:spcPts val="0"/>
              </a:spcBef>
              <a:spcAft>
                <a:spcPts val="0"/>
              </a:spcAft>
              <a:buClr>
                <a:schemeClr val="lt1"/>
              </a:buClr>
              <a:buSzPts val="5600"/>
              <a:buNone/>
              <a:defRPr>
                <a:solidFill>
                  <a:schemeClr val="lt1"/>
                </a:solidFill>
              </a:defRPr>
            </a:lvl9pPr>
          </a:lstStyle>
          <a:p/>
        </p:txBody>
      </p:sp>
      <p:cxnSp>
        <p:nvCxnSpPr>
          <p:cNvPr id="336" name="Google Shape;336;p24"/>
          <p:cNvCxnSpPr/>
          <p:nvPr/>
        </p:nvCxnSpPr>
        <p:spPr>
          <a:xfrm>
            <a:off x="4773100" y="761825"/>
            <a:ext cx="0" cy="3698100"/>
          </a:xfrm>
          <a:prstGeom prst="straightConnector1">
            <a:avLst/>
          </a:prstGeom>
          <a:noFill/>
          <a:ln cap="flat" cmpd="sng" w="9525">
            <a:solidFill>
              <a:schemeClr val="lt1"/>
            </a:solidFill>
            <a:prstDash val="solid"/>
            <a:round/>
            <a:headEnd len="med" w="med" type="triangle"/>
            <a:tailEnd len="med" w="med" type="triangle"/>
          </a:ln>
        </p:spPr>
      </p:cxnSp>
      <p:cxnSp>
        <p:nvCxnSpPr>
          <p:cNvPr id="337" name="Google Shape;337;p24"/>
          <p:cNvCxnSpPr/>
          <p:nvPr/>
        </p:nvCxnSpPr>
        <p:spPr>
          <a:xfrm>
            <a:off x="1009900" y="2470625"/>
            <a:ext cx="7526400" cy="0"/>
          </a:xfrm>
          <a:prstGeom prst="straightConnector1">
            <a:avLst/>
          </a:prstGeom>
          <a:noFill/>
          <a:ln cap="flat" cmpd="sng" w="9525">
            <a:solidFill>
              <a:schemeClr val="lt1"/>
            </a:solidFill>
            <a:prstDash val="solid"/>
            <a:round/>
            <a:headEnd len="med" w="med" type="triangle"/>
            <a:tailEnd len="med" w="med" type="triangle"/>
          </a:ln>
        </p:spPr>
      </p:cxnSp>
      <p:sp>
        <p:nvSpPr>
          <p:cNvPr id="338" name="Google Shape;338;p24"/>
          <p:cNvSpPr/>
          <p:nvPr>
            <p:ph idx="2" type="pic"/>
          </p:nvPr>
        </p:nvSpPr>
        <p:spPr>
          <a:xfrm>
            <a:off x="1976010" y="868478"/>
            <a:ext cx="515100" cy="515100"/>
          </a:xfrm>
          <a:prstGeom prst="teardrop">
            <a:avLst>
              <a:gd fmla="val 100000" name="adj"/>
            </a:avLst>
          </a:prstGeom>
          <a:noFill/>
          <a:ln>
            <a:noFill/>
          </a:ln>
        </p:spPr>
      </p:sp>
      <p:sp>
        <p:nvSpPr>
          <p:cNvPr id="339" name="Google Shape;339;p24"/>
          <p:cNvSpPr/>
          <p:nvPr>
            <p:ph idx="3" type="pic"/>
          </p:nvPr>
        </p:nvSpPr>
        <p:spPr>
          <a:xfrm>
            <a:off x="7293297" y="3715450"/>
            <a:ext cx="627900" cy="627900"/>
          </a:xfrm>
          <a:prstGeom prst="diamond">
            <a:avLst/>
          </a:prstGeom>
          <a:noFill/>
          <a:ln>
            <a:noFill/>
          </a:ln>
        </p:spPr>
      </p:sp>
      <p:sp>
        <p:nvSpPr>
          <p:cNvPr id="340" name="Google Shape;340;p24"/>
          <p:cNvSpPr/>
          <p:nvPr>
            <p:ph idx="4" type="pic"/>
          </p:nvPr>
        </p:nvSpPr>
        <p:spPr>
          <a:xfrm>
            <a:off x="3876878" y="1617353"/>
            <a:ext cx="627900" cy="515100"/>
          </a:xfrm>
          <a:prstGeom prst="trapezoid">
            <a:avLst>
              <a:gd fmla="val 12350" name="adj"/>
            </a:avLst>
          </a:prstGeom>
          <a:noFill/>
          <a:ln>
            <a:noFill/>
          </a:ln>
        </p:spPr>
      </p:sp>
      <p:sp>
        <p:nvSpPr>
          <p:cNvPr id="341" name="Google Shape;341;p24"/>
          <p:cNvSpPr/>
          <p:nvPr>
            <p:ph idx="5" type="pic"/>
          </p:nvPr>
        </p:nvSpPr>
        <p:spPr>
          <a:xfrm>
            <a:off x="5406064" y="868478"/>
            <a:ext cx="657600" cy="515100"/>
          </a:xfrm>
          <a:prstGeom prst="parallelogram">
            <a:avLst>
              <a:gd fmla="val 25000" name="adj"/>
            </a:avLst>
          </a:prstGeom>
          <a:noFill/>
          <a:ln>
            <a:noFill/>
          </a:ln>
        </p:spPr>
      </p:sp>
      <p:sp>
        <p:nvSpPr>
          <p:cNvPr id="342" name="Google Shape;342;p24"/>
          <p:cNvSpPr/>
          <p:nvPr>
            <p:ph idx="6" type="pic"/>
          </p:nvPr>
        </p:nvSpPr>
        <p:spPr>
          <a:xfrm>
            <a:off x="5061306" y="1656719"/>
            <a:ext cx="575700" cy="575700"/>
          </a:xfrm>
          <a:prstGeom prst="pentagon">
            <a:avLst>
              <a:gd fmla="val 105146" name="hf"/>
              <a:gd fmla="val 110557" name="vf"/>
            </a:avLst>
          </a:prstGeom>
          <a:noFill/>
          <a:ln>
            <a:noFill/>
          </a:ln>
        </p:spPr>
      </p:sp>
      <p:sp>
        <p:nvSpPr>
          <p:cNvPr id="343" name="Google Shape;343;p24"/>
          <p:cNvSpPr/>
          <p:nvPr>
            <p:ph idx="7" type="pic"/>
          </p:nvPr>
        </p:nvSpPr>
        <p:spPr>
          <a:xfrm>
            <a:off x="3140485" y="813462"/>
            <a:ext cx="515100" cy="515100"/>
          </a:xfrm>
          <a:prstGeom prst="octagon">
            <a:avLst>
              <a:gd fmla="val 29289" name="adj"/>
            </a:avLst>
          </a:prstGeom>
          <a:noFill/>
          <a:ln>
            <a:noFill/>
          </a:ln>
        </p:spPr>
      </p:sp>
      <p:sp>
        <p:nvSpPr>
          <p:cNvPr id="344" name="Google Shape;344;p24"/>
          <p:cNvSpPr/>
          <p:nvPr>
            <p:ph idx="8" type="pic"/>
          </p:nvPr>
        </p:nvSpPr>
        <p:spPr>
          <a:xfrm>
            <a:off x="3044407" y="3311287"/>
            <a:ext cx="515100" cy="515100"/>
          </a:xfrm>
          <a:prstGeom prst="teardrop">
            <a:avLst>
              <a:gd fmla="val 100000" name="adj"/>
            </a:avLst>
          </a:prstGeom>
          <a:noFill/>
          <a:ln>
            <a:noFill/>
          </a:ln>
        </p:spPr>
      </p:sp>
      <p:sp>
        <p:nvSpPr>
          <p:cNvPr id="345" name="Google Shape;345;p24"/>
          <p:cNvSpPr/>
          <p:nvPr>
            <p:ph idx="9" type="pic"/>
          </p:nvPr>
        </p:nvSpPr>
        <p:spPr>
          <a:xfrm>
            <a:off x="5235484" y="2756837"/>
            <a:ext cx="657600" cy="515100"/>
          </a:xfrm>
          <a:prstGeom prst="parallelogram">
            <a:avLst>
              <a:gd fmla="val 25000" name="adj"/>
            </a:avLst>
          </a:prstGeom>
          <a:noFill/>
          <a:ln>
            <a:noFill/>
          </a:ln>
        </p:spPr>
      </p:sp>
      <p:sp>
        <p:nvSpPr>
          <p:cNvPr id="346" name="Google Shape;346;p24"/>
          <p:cNvSpPr/>
          <p:nvPr>
            <p:ph idx="13" type="pic"/>
          </p:nvPr>
        </p:nvSpPr>
        <p:spPr>
          <a:xfrm>
            <a:off x="3735019" y="2611064"/>
            <a:ext cx="575700" cy="575700"/>
          </a:xfrm>
          <a:prstGeom prst="pentagon">
            <a:avLst>
              <a:gd fmla="val 105146" name="hf"/>
              <a:gd fmla="val 110557" name="vf"/>
            </a:avLst>
          </a:prstGeom>
          <a:noFill/>
          <a:ln>
            <a:noFill/>
          </a:ln>
        </p:spPr>
      </p:sp>
      <p:sp>
        <p:nvSpPr>
          <p:cNvPr id="347" name="Google Shape;347;p24"/>
          <p:cNvSpPr/>
          <p:nvPr>
            <p:ph idx="14" type="pic"/>
          </p:nvPr>
        </p:nvSpPr>
        <p:spPr>
          <a:xfrm>
            <a:off x="5986712" y="1687037"/>
            <a:ext cx="657600" cy="515100"/>
          </a:xfrm>
          <a:prstGeom prst="parallelogram">
            <a:avLst>
              <a:gd fmla="val 25000" name="adj"/>
            </a:avLst>
          </a:prstGeom>
          <a:noFill/>
          <a:ln>
            <a:noFill/>
          </a:ln>
        </p:spPr>
      </p:sp>
      <p:sp>
        <p:nvSpPr>
          <p:cNvPr id="348" name="Google Shape;348;p24"/>
          <p:cNvSpPr/>
          <p:nvPr>
            <p:ph idx="15" type="pic"/>
          </p:nvPr>
        </p:nvSpPr>
        <p:spPr>
          <a:xfrm>
            <a:off x="5986700" y="3473305"/>
            <a:ext cx="575700" cy="575700"/>
          </a:xfrm>
          <a:prstGeom prst="pentagon">
            <a:avLst>
              <a:gd fmla="val 105146" name="hf"/>
              <a:gd fmla="val 110557" name="vf"/>
            </a:avLst>
          </a:prstGeom>
          <a:noFill/>
          <a:ln>
            <a:noFill/>
          </a:ln>
        </p:spPr>
      </p:sp>
      <p:sp>
        <p:nvSpPr>
          <p:cNvPr id="349" name="Google Shape;349;p24"/>
          <p:cNvSpPr/>
          <p:nvPr>
            <p:ph idx="16" type="pic"/>
          </p:nvPr>
        </p:nvSpPr>
        <p:spPr>
          <a:xfrm>
            <a:off x="2182387" y="2641378"/>
            <a:ext cx="627900" cy="515100"/>
          </a:xfrm>
          <a:prstGeom prst="trapezoid">
            <a:avLst>
              <a:gd fmla="val 12350" name="adj"/>
            </a:avLst>
          </a:prstGeom>
          <a:noFill/>
          <a:ln>
            <a:noFill/>
          </a:ln>
        </p:spPr>
      </p:sp>
      <p:sp>
        <p:nvSpPr>
          <p:cNvPr id="350" name="Google Shape;350;p24"/>
          <p:cNvSpPr/>
          <p:nvPr>
            <p:ph idx="17" type="pic"/>
          </p:nvPr>
        </p:nvSpPr>
        <p:spPr>
          <a:xfrm>
            <a:off x="2571711" y="1675003"/>
            <a:ext cx="657600" cy="515100"/>
          </a:xfrm>
          <a:prstGeom prst="parallelogram">
            <a:avLst>
              <a:gd fmla="val 25000" name="adj"/>
            </a:avLst>
          </a:prstGeom>
          <a:noFill/>
          <a:ln>
            <a:noFill/>
          </a:ln>
        </p:spPr>
      </p:sp>
      <p:sp>
        <p:nvSpPr>
          <p:cNvPr id="351" name="Google Shape;351;p24"/>
          <p:cNvSpPr/>
          <p:nvPr>
            <p:ph idx="18" type="pic"/>
          </p:nvPr>
        </p:nvSpPr>
        <p:spPr>
          <a:xfrm>
            <a:off x="6778204" y="2796165"/>
            <a:ext cx="515100" cy="515100"/>
          </a:xfrm>
          <a:prstGeom prst="teardrop">
            <a:avLst>
              <a:gd fmla="val 100000" name="adj"/>
            </a:avLst>
          </a:prstGeom>
          <a:noFill/>
          <a:ln>
            <a:noFill/>
          </a:ln>
        </p:spPr>
      </p:sp>
      <p:sp>
        <p:nvSpPr>
          <p:cNvPr id="352" name="Google Shape;352;p24"/>
          <p:cNvSpPr/>
          <p:nvPr>
            <p:ph idx="19" type="pic"/>
          </p:nvPr>
        </p:nvSpPr>
        <p:spPr>
          <a:xfrm>
            <a:off x="4459150" y="3447212"/>
            <a:ext cx="627900" cy="627900"/>
          </a:xfrm>
          <a:prstGeom prst="diamond">
            <a:avLst/>
          </a:prstGeom>
          <a:noFill/>
          <a:ln>
            <a:noFill/>
          </a:ln>
        </p:spPr>
      </p:sp>
      <p:sp>
        <p:nvSpPr>
          <p:cNvPr id="353" name="Google Shape;353;p24"/>
          <p:cNvSpPr txBox="1"/>
          <p:nvPr>
            <p:ph idx="1" type="subTitle"/>
          </p:nvPr>
        </p:nvSpPr>
        <p:spPr>
          <a:xfrm>
            <a:off x="347550" y="2132450"/>
            <a:ext cx="1429200" cy="3252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Work Sans"/>
              <a:buNone/>
              <a:defRPr sz="11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354" name="Google Shape;354;p24"/>
          <p:cNvSpPr txBox="1"/>
          <p:nvPr>
            <p:ph idx="20" type="subTitle"/>
          </p:nvPr>
        </p:nvSpPr>
        <p:spPr>
          <a:xfrm>
            <a:off x="7714800" y="2132450"/>
            <a:ext cx="1429200" cy="3252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Work Sans"/>
              <a:buNone/>
              <a:defRPr sz="11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355" name="Google Shape;355;p24"/>
          <p:cNvSpPr txBox="1"/>
          <p:nvPr>
            <p:ph idx="21" type="subTitle"/>
          </p:nvPr>
        </p:nvSpPr>
        <p:spPr>
          <a:xfrm>
            <a:off x="4059250" y="4459925"/>
            <a:ext cx="1429200" cy="3252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Work Sans"/>
              <a:buNone/>
              <a:defRPr sz="11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356" name="Google Shape;356;p24"/>
          <p:cNvSpPr txBox="1"/>
          <p:nvPr>
            <p:ph idx="22" type="subTitle"/>
          </p:nvPr>
        </p:nvSpPr>
        <p:spPr>
          <a:xfrm>
            <a:off x="4059250" y="436775"/>
            <a:ext cx="1429200" cy="3252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Work Sans"/>
              <a:buNone/>
              <a:defRPr sz="11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357" name="Google Shape;357;p24"/>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4"/>
          <p:cNvSpPr txBox="1"/>
          <p:nvPr>
            <p:ph idx="23"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359" name="Google Shape;359;p24"/>
          <p:cNvSpPr txBox="1"/>
          <p:nvPr>
            <p:ph idx="24"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360" name="Google Shape;360;p24"/>
          <p:cNvSpPr txBox="1"/>
          <p:nvPr>
            <p:ph idx="25"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extLst>
    <p:ext uri="{DCECCB84-F9BA-43D5-87BE-67443E8EF086}">
      <p15:sldGuideLst>
        <p15:guide id="1" pos="2880">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CUSTOM_2_1_1_1_1_1_2_1_2_1_1_1">
    <p:spTree>
      <p:nvGrpSpPr>
        <p:cNvPr id="361" name="Shape 361"/>
        <p:cNvGrpSpPr/>
        <p:nvPr/>
      </p:nvGrpSpPr>
      <p:grpSpPr>
        <a:xfrm>
          <a:off x="0" y="0"/>
          <a:ext cx="0" cy="0"/>
          <a:chOff x="0" y="0"/>
          <a:chExt cx="0" cy="0"/>
        </a:xfrm>
      </p:grpSpPr>
      <p:sp>
        <p:nvSpPr>
          <p:cNvPr id="362" name="Google Shape;362;p25"/>
          <p:cNvSpPr txBox="1"/>
          <p:nvPr>
            <p:ph type="title"/>
          </p:nvPr>
        </p:nvSpPr>
        <p:spPr>
          <a:xfrm>
            <a:off x="488375" y="208325"/>
            <a:ext cx="3591900" cy="782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lgn="ctr">
              <a:spcBef>
                <a:spcPts val="0"/>
              </a:spcBef>
              <a:spcAft>
                <a:spcPts val="0"/>
              </a:spcAft>
              <a:buClr>
                <a:schemeClr val="lt1"/>
              </a:buClr>
              <a:buSzPts val="5600"/>
              <a:buNone/>
              <a:defRPr>
                <a:solidFill>
                  <a:schemeClr val="lt1"/>
                </a:solidFill>
              </a:defRPr>
            </a:lvl2pPr>
            <a:lvl3pPr lvl="2" algn="ctr">
              <a:spcBef>
                <a:spcPts val="0"/>
              </a:spcBef>
              <a:spcAft>
                <a:spcPts val="0"/>
              </a:spcAft>
              <a:buClr>
                <a:schemeClr val="lt1"/>
              </a:buClr>
              <a:buSzPts val="5600"/>
              <a:buNone/>
              <a:defRPr>
                <a:solidFill>
                  <a:schemeClr val="lt1"/>
                </a:solidFill>
              </a:defRPr>
            </a:lvl3pPr>
            <a:lvl4pPr lvl="3" algn="ctr">
              <a:spcBef>
                <a:spcPts val="0"/>
              </a:spcBef>
              <a:spcAft>
                <a:spcPts val="0"/>
              </a:spcAft>
              <a:buClr>
                <a:schemeClr val="lt1"/>
              </a:buClr>
              <a:buSzPts val="5600"/>
              <a:buNone/>
              <a:defRPr>
                <a:solidFill>
                  <a:schemeClr val="lt1"/>
                </a:solidFill>
              </a:defRPr>
            </a:lvl4pPr>
            <a:lvl5pPr lvl="4" algn="ctr">
              <a:spcBef>
                <a:spcPts val="0"/>
              </a:spcBef>
              <a:spcAft>
                <a:spcPts val="0"/>
              </a:spcAft>
              <a:buClr>
                <a:schemeClr val="lt1"/>
              </a:buClr>
              <a:buSzPts val="5600"/>
              <a:buNone/>
              <a:defRPr>
                <a:solidFill>
                  <a:schemeClr val="lt1"/>
                </a:solidFill>
              </a:defRPr>
            </a:lvl5pPr>
            <a:lvl6pPr lvl="5" algn="ctr">
              <a:spcBef>
                <a:spcPts val="0"/>
              </a:spcBef>
              <a:spcAft>
                <a:spcPts val="0"/>
              </a:spcAft>
              <a:buClr>
                <a:schemeClr val="lt1"/>
              </a:buClr>
              <a:buSzPts val="5600"/>
              <a:buNone/>
              <a:defRPr>
                <a:solidFill>
                  <a:schemeClr val="lt1"/>
                </a:solidFill>
              </a:defRPr>
            </a:lvl6pPr>
            <a:lvl7pPr lvl="6" algn="ctr">
              <a:spcBef>
                <a:spcPts val="0"/>
              </a:spcBef>
              <a:spcAft>
                <a:spcPts val="0"/>
              </a:spcAft>
              <a:buClr>
                <a:schemeClr val="lt1"/>
              </a:buClr>
              <a:buSzPts val="5600"/>
              <a:buNone/>
              <a:defRPr>
                <a:solidFill>
                  <a:schemeClr val="lt1"/>
                </a:solidFill>
              </a:defRPr>
            </a:lvl7pPr>
            <a:lvl8pPr lvl="7" algn="ctr">
              <a:spcBef>
                <a:spcPts val="0"/>
              </a:spcBef>
              <a:spcAft>
                <a:spcPts val="0"/>
              </a:spcAft>
              <a:buClr>
                <a:schemeClr val="lt1"/>
              </a:buClr>
              <a:buSzPts val="5600"/>
              <a:buNone/>
              <a:defRPr>
                <a:solidFill>
                  <a:schemeClr val="lt1"/>
                </a:solidFill>
              </a:defRPr>
            </a:lvl8pPr>
            <a:lvl9pPr lvl="8" algn="ctr">
              <a:spcBef>
                <a:spcPts val="0"/>
              </a:spcBef>
              <a:spcAft>
                <a:spcPts val="0"/>
              </a:spcAft>
              <a:buClr>
                <a:schemeClr val="lt1"/>
              </a:buClr>
              <a:buSzPts val="5600"/>
              <a:buNone/>
              <a:defRPr>
                <a:solidFill>
                  <a:schemeClr val="lt1"/>
                </a:solidFill>
              </a:defRPr>
            </a:lvl9pPr>
          </a:lstStyle>
          <a:p/>
        </p:txBody>
      </p:sp>
      <p:sp>
        <p:nvSpPr>
          <p:cNvPr id="363" name="Google Shape;363;p25"/>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5"/>
          <p:cNvSpPr txBox="1"/>
          <p:nvPr>
            <p:ph idx="1"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365" name="Google Shape;365;p25"/>
          <p:cNvSpPr txBox="1"/>
          <p:nvPr>
            <p:ph idx="2"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366" name="Google Shape;366;p25"/>
          <p:cNvSpPr txBox="1"/>
          <p:nvPr>
            <p:ph idx="3"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extLst>
    <p:ext uri="{DCECCB84-F9BA-43D5-87BE-67443E8EF086}">
      <p15:sldGuideLst>
        <p15:guide id="1" pos="2880">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photo 1">
  <p:cSld name="CUSTOM_2_1_1_1_1_1_2_1_2_1_1_1_1">
    <p:bg>
      <p:bgPr>
        <a:solidFill>
          <a:schemeClr val="lt1"/>
        </a:solidFill>
      </p:bgPr>
    </p:bg>
    <p:spTree>
      <p:nvGrpSpPr>
        <p:cNvPr id="367" name="Shape 367"/>
        <p:cNvGrpSpPr/>
        <p:nvPr/>
      </p:nvGrpSpPr>
      <p:grpSpPr>
        <a:xfrm>
          <a:off x="0" y="0"/>
          <a:ext cx="0" cy="0"/>
          <a:chOff x="0" y="0"/>
          <a:chExt cx="0" cy="0"/>
        </a:xfrm>
      </p:grpSpPr>
      <p:sp>
        <p:nvSpPr>
          <p:cNvPr id="368" name="Google Shape;368;p26"/>
          <p:cNvSpPr/>
          <p:nvPr>
            <p:ph idx="2" type="pic"/>
          </p:nvPr>
        </p:nvSpPr>
        <p:spPr>
          <a:xfrm>
            <a:off x="689875" y="185050"/>
            <a:ext cx="8111950" cy="4786950"/>
          </a:xfrm>
          <a:prstGeom prst="flowChartPreparation">
            <a:avLst/>
          </a:prstGeom>
          <a:noFill/>
          <a:ln>
            <a:noFill/>
          </a:ln>
        </p:spPr>
      </p:sp>
      <p:sp>
        <p:nvSpPr>
          <p:cNvPr id="369" name="Google Shape;369;p26"/>
          <p:cNvSpPr/>
          <p:nvPr/>
        </p:nvSpPr>
        <p:spPr>
          <a:xfrm>
            <a:off x="100" y="0"/>
            <a:ext cx="3474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6"/>
          <p:cNvSpPr txBox="1"/>
          <p:nvPr>
            <p:ph idx="1"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371" name="Google Shape;371;p26"/>
          <p:cNvSpPr txBox="1"/>
          <p:nvPr>
            <p:ph idx="3"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372" name="Google Shape;372;p26"/>
          <p:cNvSpPr txBox="1"/>
          <p:nvPr>
            <p:ph idx="4"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extLst>
    <p:ext uri="{DCECCB84-F9BA-43D5-87BE-67443E8EF086}">
      <p15:sldGuideLst>
        <p15:guide id="1" pos="2880">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photo 2">
  <p:cSld name="CUSTOM_11">
    <p:spTree>
      <p:nvGrpSpPr>
        <p:cNvPr id="373" name="Shape 373"/>
        <p:cNvGrpSpPr/>
        <p:nvPr/>
      </p:nvGrpSpPr>
      <p:grpSpPr>
        <a:xfrm>
          <a:off x="0" y="0"/>
          <a:ext cx="0" cy="0"/>
          <a:chOff x="0" y="0"/>
          <a:chExt cx="0" cy="0"/>
        </a:xfrm>
      </p:grpSpPr>
      <p:sp>
        <p:nvSpPr>
          <p:cNvPr id="374" name="Google Shape;374;p27"/>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7"/>
          <p:cNvSpPr txBox="1"/>
          <p:nvPr>
            <p:ph idx="1"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376" name="Google Shape;376;p27"/>
          <p:cNvSpPr txBox="1"/>
          <p:nvPr>
            <p:ph idx="2"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377" name="Google Shape;377;p27"/>
          <p:cNvSpPr txBox="1"/>
          <p:nvPr>
            <p:ph idx="3"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378" name="Google Shape;378;p27"/>
          <p:cNvSpPr/>
          <p:nvPr>
            <p:ph idx="4" type="pic"/>
          </p:nvPr>
        </p:nvSpPr>
        <p:spPr>
          <a:xfrm>
            <a:off x="843975" y="354000"/>
            <a:ext cx="7455900" cy="4449000"/>
          </a:xfrm>
          <a:prstGeom prst="trapezoid">
            <a:avLst>
              <a:gd fmla="val 25000" name="adj"/>
            </a:avLst>
          </a:prstGeom>
          <a:no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board &amp; stickers 1">
  <p:cSld name="CUSTOM_2_1_1_1_1_1_2_1_2_1_1_1_2">
    <p:spTree>
      <p:nvGrpSpPr>
        <p:cNvPr id="379" name="Shape 379"/>
        <p:cNvGrpSpPr/>
        <p:nvPr/>
      </p:nvGrpSpPr>
      <p:grpSpPr>
        <a:xfrm>
          <a:off x="0" y="0"/>
          <a:ext cx="0" cy="0"/>
          <a:chOff x="0" y="0"/>
          <a:chExt cx="0" cy="0"/>
        </a:xfrm>
      </p:grpSpPr>
      <p:sp>
        <p:nvSpPr>
          <p:cNvPr id="380" name="Google Shape;380;p28"/>
          <p:cNvSpPr txBox="1"/>
          <p:nvPr>
            <p:ph idx="1" type="subTitle"/>
          </p:nvPr>
        </p:nvSpPr>
        <p:spPr>
          <a:xfrm>
            <a:off x="698675" y="1292550"/>
            <a:ext cx="7746600" cy="25584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Clr>
                <a:schemeClr val="dk1"/>
              </a:buClr>
              <a:buSzPts val="5600"/>
              <a:buNone/>
              <a:defRPr sz="56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381" name="Google Shape;381;p28"/>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8"/>
          <p:cNvSpPr txBox="1"/>
          <p:nvPr>
            <p:ph idx="2"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383" name="Google Shape;383;p28"/>
          <p:cNvSpPr txBox="1"/>
          <p:nvPr>
            <p:ph idx="3"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384" name="Google Shape;384;p28"/>
          <p:cNvSpPr txBox="1"/>
          <p:nvPr>
            <p:ph idx="4"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extLst>
    <p:ext uri="{DCECCB84-F9BA-43D5-87BE-67443E8EF086}">
      <p15:sldGuideLst>
        <p15:guide id="1" pos="2880">
          <p15:clr>
            <a:srgbClr val="E46962"/>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board &amp; stickers 2">
  <p:cSld name="CUSTOM_2_1_1_1_1_1_2_1_2_1_1_1_2_1">
    <p:bg>
      <p:bgPr>
        <a:solidFill>
          <a:schemeClr val="dk1"/>
        </a:solidFill>
      </p:bgPr>
    </p:bg>
    <p:spTree>
      <p:nvGrpSpPr>
        <p:cNvPr id="385" name="Shape 385"/>
        <p:cNvGrpSpPr/>
        <p:nvPr/>
      </p:nvGrpSpPr>
      <p:grpSpPr>
        <a:xfrm>
          <a:off x="0" y="0"/>
          <a:ext cx="0" cy="0"/>
          <a:chOff x="0" y="0"/>
          <a:chExt cx="0" cy="0"/>
        </a:xfrm>
      </p:grpSpPr>
      <p:sp>
        <p:nvSpPr>
          <p:cNvPr id="386" name="Google Shape;386;p29"/>
          <p:cNvSpPr txBox="1"/>
          <p:nvPr>
            <p:ph idx="1" type="subTitle"/>
          </p:nvPr>
        </p:nvSpPr>
        <p:spPr>
          <a:xfrm>
            <a:off x="698675" y="1292550"/>
            <a:ext cx="7746600" cy="25584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387" name="Google Shape;387;p29"/>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9"/>
          <p:cNvSpPr txBox="1"/>
          <p:nvPr>
            <p:ph idx="2"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389" name="Google Shape;389;p29"/>
          <p:cNvSpPr txBox="1"/>
          <p:nvPr>
            <p:ph idx="3"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390" name="Google Shape;390;p29"/>
          <p:cNvSpPr txBox="1"/>
          <p:nvPr>
            <p:ph idx="4"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extLst>
    <p:ext uri="{DCECCB84-F9BA-43D5-87BE-67443E8EF086}">
      <p15:sldGuideLst>
        <p15:guide id="1" pos="2880">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board &amp; stickers 3">
  <p:cSld name="CUSTOM_2_1_1_1_1_1_2_1_2_1_1_1_2_1_1">
    <p:bg>
      <p:bgPr>
        <a:solidFill>
          <a:schemeClr val="accent1"/>
        </a:solidFill>
      </p:bgPr>
    </p:bg>
    <p:spTree>
      <p:nvGrpSpPr>
        <p:cNvPr id="391" name="Shape 391"/>
        <p:cNvGrpSpPr/>
        <p:nvPr/>
      </p:nvGrpSpPr>
      <p:grpSpPr>
        <a:xfrm>
          <a:off x="0" y="0"/>
          <a:ext cx="0" cy="0"/>
          <a:chOff x="0" y="0"/>
          <a:chExt cx="0" cy="0"/>
        </a:xfrm>
      </p:grpSpPr>
      <p:sp>
        <p:nvSpPr>
          <p:cNvPr id="392" name="Google Shape;392;p30"/>
          <p:cNvSpPr txBox="1"/>
          <p:nvPr>
            <p:ph idx="1" type="subTitle"/>
          </p:nvPr>
        </p:nvSpPr>
        <p:spPr>
          <a:xfrm>
            <a:off x="698675" y="1292550"/>
            <a:ext cx="7746600" cy="25584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5600"/>
              <a:buNone/>
              <a:defRPr sz="56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393" name="Google Shape;393;p30"/>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0"/>
          <p:cNvSpPr txBox="1"/>
          <p:nvPr>
            <p:ph idx="2"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395" name="Google Shape;395;p30"/>
          <p:cNvSpPr txBox="1"/>
          <p:nvPr>
            <p:ph idx="3"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396" name="Google Shape;396;p30"/>
          <p:cNvSpPr txBox="1"/>
          <p:nvPr>
            <p:ph idx="4"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extLst>
    <p:ext uri="{DCECCB84-F9BA-43D5-87BE-67443E8EF086}">
      <p15:sldGuideLst>
        <p15:guide id="1" pos="2880">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CUSTOM_2_1">
    <p:spTree>
      <p:nvGrpSpPr>
        <p:cNvPr id="25" name="Shape 25"/>
        <p:cNvGrpSpPr/>
        <p:nvPr/>
      </p:nvGrpSpPr>
      <p:grpSpPr>
        <a:xfrm>
          <a:off x="0" y="0"/>
          <a:ext cx="0" cy="0"/>
          <a:chOff x="0" y="0"/>
          <a:chExt cx="0" cy="0"/>
        </a:xfrm>
      </p:grpSpPr>
      <p:sp>
        <p:nvSpPr>
          <p:cNvPr id="26" name="Google Shape;26;p4"/>
          <p:cNvSpPr txBox="1"/>
          <p:nvPr>
            <p:ph type="title"/>
          </p:nvPr>
        </p:nvSpPr>
        <p:spPr>
          <a:xfrm>
            <a:off x="497038" y="160550"/>
            <a:ext cx="8487300" cy="1481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5600"/>
              <a:buNone/>
              <a:defRPr>
                <a:solidFill>
                  <a:schemeClr val="lt1"/>
                </a:solidFill>
              </a:defRPr>
            </a:lvl1pPr>
            <a:lvl2pPr lvl="1" algn="ctr">
              <a:spcBef>
                <a:spcPts val="0"/>
              </a:spcBef>
              <a:spcAft>
                <a:spcPts val="0"/>
              </a:spcAft>
              <a:buClr>
                <a:schemeClr val="lt1"/>
              </a:buClr>
              <a:buSzPts val="5600"/>
              <a:buNone/>
              <a:defRPr>
                <a:solidFill>
                  <a:schemeClr val="lt1"/>
                </a:solidFill>
              </a:defRPr>
            </a:lvl2pPr>
            <a:lvl3pPr lvl="2" algn="ctr">
              <a:spcBef>
                <a:spcPts val="0"/>
              </a:spcBef>
              <a:spcAft>
                <a:spcPts val="0"/>
              </a:spcAft>
              <a:buClr>
                <a:schemeClr val="lt1"/>
              </a:buClr>
              <a:buSzPts val="5600"/>
              <a:buNone/>
              <a:defRPr>
                <a:solidFill>
                  <a:schemeClr val="lt1"/>
                </a:solidFill>
              </a:defRPr>
            </a:lvl3pPr>
            <a:lvl4pPr lvl="3" algn="ctr">
              <a:spcBef>
                <a:spcPts val="0"/>
              </a:spcBef>
              <a:spcAft>
                <a:spcPts val="0"/>
              </a:spcAft>
              <a:buClr>
                <a:schemeClr val="lt1"/>
              </a:buClr>
              <a:buSzPts val="5600"/>
              <a:buNone/>
              <a:defRPr>
                <a:solidFill>
                  <a:schemeClr val="lt1"/>
                </a:solidFill>
              </a:defRPr>
            </a:lvl4pPr>
            <a:lvl5pPr lvl="4" algn="ctr">
              <a:spcBef>
                <a:spcPts val="0"/>
              </a:spcBef>
              <a:spcAft>
                <a:spcPts val="0"/>
              </a:spcAft>
              <a:buClr>
                <a:schemeClr val="lt1"/>
              </a:buClr>
              <a:buSzPts val="5600"/>
              <a:buNone/>
              <a:defRPr>
                <a:solidFill>
                  <a:schemeClr val="lt1"/>
                </a:solidFill>
              </a:defRPr>
            </a:lvl5pPr>
            <a:lvl6pPr lvl="5" algn="ctr">
              <a:spcBef>
                <a:spcPts val="0"/>
              </a:spcBef>
              <a:spcAft>
                <a:spcPts val="0"/>
              </a:spcAft>
              <a:buClr>
                <a:schemeClr val="lt1"/>
              </a:buClr>
              <a:buSzPts val="5600"/>
              <a:buNone/>
              <a:defRPr>
                <a:solidFill>
                  <a:schemeClr val="lt1"/>
                </a:solidFill>
              </a:defRPr>
            </a:lvl6pPr>
            <a:lvl7pPr lvl="6" algn="ctr">
              <a:spcBef>
                <a:spcPts val="0"/>
              </a:spcBef>
              <a:spcAft>
                <a:spcPts val="0"/>
              </a:spcAft>
              <a:buClr>
                <a:schemeClr val="lt1"/>
              </a:buClr>
              <a:buSzPts val="5600"/>
              <a:buNone/>
              <a:defRPr>
                <a:solidFill>
                  <a:schemeClr val="lt1"/>
                </a:solidFill>
              </a:defRPr>
            </a:lvl7pPr>
            <a:lvl8pPr lvl="7" algn="ctr">
              <a:spcBef>
                <a:spcPts val="0"/>
              </a:spcBef>
              <a:spcAft>
                <a:spcPts val="0"/>
              </a:spcAft>
              <a:buClr>
                <a:schemeClr val="lt1"/>
              </a:buClr>
              <a:buSzPts val="5600"/>
              <a:buNone/>
              <a:defRPr>
                <a:solidFill>
                  <a:schemeClr val="lt1"/>
                </a:solidFill>
              </a:defRPr>
            </a:lvl8pPr>
            <a:lvl9pPr lvl="8" algn="ctr">
              <a:spcBef>
                <a:spcPts val="0"/>
              </a:spcBef>
              <a:spcAft>
                <a:spcPts val="0"/>
              </a:spcAft>
              <a:buClr>
                <a:schemeClr val="lt1"/>
              </a:buClr>
              <a:buSzPts val="5600"/>
              <a:buNone/>
              <a:defRPr>
                <a:solidFill>
                  <a:schemeClr val="lt1"/>
                </a:solidFill>
              </a:defRPr>
            </a:lvl9pPr>
          </a:lstStyle>
          <a:p/>
        </p:txBody>
      </p:sp>
      <p:sp>
        <p:nvSpPr>
          <p:cNvPr id="27" name="Google Shape;27;p4"/>
          <p:cNvSpPr txBox="1"/>
          <p:nvPr>
            <p:ph idx="1" type="body"/>
          </p:nvPr>
        </p:nvSpPr>
        <p:spPr>
          <a:xfrm>
            <a:off x="2299588" y="3698375"/>
            <a:ext cx="4882200" cy="11559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28" name="Google Shape;28;p4"/>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txBox="1"/>
          <p:nvPr>
            <p:ph idx="2"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30" name="Google Shape;30;p4"/>
          <p:cNvSpPr txBox="1"/>
          <p:nvPr>
            <p:ph idx="3"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31" name="Google Shape;31;p4"/>
          <p:cNvSpPr txBox="1"/>
          <p:nvPr>
            <p:ph idx="4"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grpSp>
        <p:nvGrpSpPr>
          <p:cNvPr id="32" name="Google Shape;32;p4"/>
          <p:cNvGrpSpPr/>
          <p:nvPr/>
        </p:nvGrpSpPr>
        <p:grpSpPr>
          <a:xfrm>
            <a:off x="998425" y="1025060"/>
            <a:ext cx="7835875" cy="2708700"/>
            <a:chOff x="998425" y="1025060"/>
            <a:chExt cx="7835875" cy="2708700"/>
          </a:xfrm>
        </p:grpSpPr>
        <p:sp>
          <p:nvSpPr>
            <p:cNvPr id="33" name="Google Shape;33;p4"/>
            <p:cNvSpPr/>
            <p:nvPr/>
          </p:nvSpPr>
          <p:spPr>
            <a:xfrm>
              <a:off x="998425" y="1439725"/>
              <a:ext cx="1892400" cy="189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34" name="Google Shape;34;p4"/>
            <p:cNvSpPr/>
            <p:nvPr/>
          </p:nvSpPr>
          <p:spPr>
            <a:xfrm rot="-1771916">
              <a:off x="2791669" y="1477356"/>
              <a:ext cx="2112562" cy="1796048"/>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35" name="Google Shape;35;p4"/>
            <p:cNvSpPr/>
            <p:nvPr/>
          </p:nvSpPr>
          <p:spPr>
            <a:xfrm rot="-2298668">
              <a:off x="4591386" y="1562390"/>
              <a:ext cx="2302028" cy="163404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36" name="Google Shape;36;p4"/>
            <p:cNvSpPr/>
            <p:nvPr/>
          </p:nvSpPr>
          <p:spPr>
            <a:xfrm rot="-2566413">
              <a:off x="6390986" y="1686931"/>
              <a:ext cx="2271528" cy="1394952"/>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idea">
  <p:cSld name="CUSTOM_7">
    <p:spTree>
      <p:nvGrpSpPr>
        <p:cNvPr id="397" name="Shape 397"/>
        <p:cNvGrpSpPr/>
        <p:nvPr/>
      </p:nvGrpSpPr>
      <p:grpSpPr>
        <a:xfrm>
          <a:off x="0" y="0"/>
          <a:ext cx="0" cy="0"/>
          <a:chOff x="0" y="0"/>
          <a:chExt cx="0" cy="0"/>
        </a:xfrm>
      </p:grpSpPr>
      <p:sp>
        <p:nvSpPr>
          <p:cNvPr id="398" name="Google Shape;398;p31"/>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1"/>
          <p:cNvSpPr txBox="1"/>
          <p:nvPr>
            <p:ph idx="1"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400" name="Google Shape;400;p31"/>
          <p:cNvSpPr txBox="1"/>
          <p:nvPr>
            <p:ph idx="2"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401" name="Google Shape;401;p31"/>
          <p:cNvSpPr txBox="1"/>
          <p:nvPr>
            <p:ph idx="3"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402" name="Google Shape;402;p31"/>
          <p:cNvSpPr txBox="1"/>
          <p:nvPr>
            <p:ph idx="4" type="subTitle"/>
          </p:nvPr>
        </p:nvSpPr>
        <p:spPr>
          <a:xfrm>
            <a:off x="942150" y="315025"/>
            <a:ext cx="2263500" cy="82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403" name="Google Shape;403;p31"/>
          <p:cNvSpPr txBox="1"/>
          <p:nvPr>
            <p:ph idx="5" type="body"/>
          </p:nvPr>
        </p:nvSpPr>
        <p:spPr>
          <a:xfrm>
            <a:off x="942150" y="883725"/>
            <a:ext cx="2263500" cy="1616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mp; photo">
  <p:cSld name="CUSTOM_8">
    <p:spTree>
      <p:nvGrpSpPr>
        <p:cNvPr id="404" name="Shape 404"/>
        <p:cNvGrpSpPr/>
        <p:nvPr/>
      </p:nvGrpSpPr>
      <p:grpSpPr>
        <a:xfrm>
          <a:off x="0" y="0"/>
          <a:ext cx="0" cy="0"/>
          <a:chOff x="0" y="0"/>
          <a:chExt cx="0" cy="0"/>
        </a:xfrm>
      </p:grpSpPr>
      <p:sp>
        <p:nvSpPr>
          <p:cNvPr id="405" name="Google Shape;405;p32"/>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2"/>
          <p:cNvSpPr txBox="1"/>
          <p:nvPr>
            <p:ph idx="1"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407" name="Google Shape;407;p32"/>
          <p:cNvSpPr txBox="1"/>
          <p:nvPr>
            <p:ph idx="2"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408" name="Google Shape;408;p32"/>
          <p:cNvSpPr txBox="1"/>
          <p:nvPr>
            <p:ph idx="3"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409" name="Google Shape;409;p32"/>
          <p:cNvSpPr txBox="1"/>
          <p:nvPr>
            <p:ph idx="4" type="subTitle"/>
          </p:nvPr>
        </p:nvSpPr>
        <p:spPr>
          <a:xfrm>
            <a:off x="942150" y="315025"/>
            <a:ext cx="2263500" cy="82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410" name="Google Shape;410;p32"/>
          <p:cNvSpPr txBox="1"/>
          <p:nvPr>
            <p:ph idx="5" type="body"/>
          </p:nvPr>
        </p:nvSpPr>
        <p:spPr>
          <a:xfrm>
            <a:off x="942150" y="883725"/>
            <a:ext cx="2263500" cy="1616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11" name="Google Shape;411;p32"/>
          <p:cNvSpPr/>
          <p:nvPr/>
        </p:nvSpPr>
        <p:spPr>
          <a:xfrm>
            <a:off x="1062075" y="2488750"/>
            <a:ext cx="2510100" cy="2447100"/>
          </a:xfrm>
          <a:prstGeom prst="heptagon">
            <a:avLst>
              <a:gd fmla="val 102572" name="hf"/>
              <a:gd fmla="val 105210" name="vf"/>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2" name="Google Shape;412;p32"/>
          <p:cNvSpPr/>
          <p:nvPr>
            <p:ph idx="6" type="pic"/>
          </p:nvPr>
        </p:nvSpPr>
        <p:spPr>
          <a:xfrm rot="150">
            <a:off x="3334012" y="-655978"/>
            <a:ext cx="6888300" cy="4695900"/>
          </a:xfrm>
          <a:prstGeom prst="ellipse">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xt steps">
  <p:cSld name="CUSTOM_9">
    <p:spTree>
      <p:nvGrpSpPr>
        <p:cNvPr id="413" name="Shape 413"/>
        <p:cNvGrpSpPr/>
        <p:nvPr/>
      </p:nvGrpSpPr>
      <p:grpSpPr>
        <a:xfrm>
          <a:off x="0" y="0"/>
          <a:ext cx="0" cy="0"/>
          <a:chOff x="0" y="0"/>
          <a:chExt cx="0" cy="0"/>
        </a:xfrm>
      </p:grpSpPr>
      <p:sp>
        <p:nvSpPr>
          <p:cNvPr id="414" name="Google Shape;414;p33"/>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3"/>
          <p:cNvSpPr txBox="1"/>
          <p:nvPr>
            <p:ph idx="1"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416" name="Google Shape;416;p33"/>
          <p:cNvSpPr txBox="1"/>
          <p:nvPr>
            <p:ph idx="2"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417" name="Google Shape;417;p33"/>
          <p:cNvSpPr txBox="1"/>
          <p:nvPr>
            <p:ph idx="3"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418" name="Google Shape;418;p33"/>
          <p:cNvSpPr txBox="1"/>
          <p:nvPr>
            <p:ph type="title"/>
          </p:nvPr>
        </p:nvSpPr>
        <p:spPr>
          <a:xfrm>
            <a:off x="942150" y="84350"/>
            <a:ext cx="7265100" cy="1814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600"/>
              <a:buNone/>
              <a:defRPr>
                <a:solidFill>
                  <a:schemeClr val="lt1"/>
                </a:solidFill>
              </a:defRPr>
            </a:lvl1pPr>
            <a:lvl2pPr lvl="1">
              <a:spcBef>
                <a:spcPts val="0"/>
              </a:spcBef>
              <a:spcAft>
                <a:spcPts val="0"/>
              </a:spcAft>
              <a:buClr>
                <a:schemeClr val="lt1"/>
              </a:buClr>
              <a:buSzPts val="5600"/>
              <a:buNone/>
              <a:defRPr>
                <a:solidFill>
                  <a:schemeClr val="lt1"/>
                </a:solidFill>
              </a:defRPr>
            </a:lvl2pPr>
            <a:lvl3pPr lvl="2">
              <a:spcBef>
                <a:spcPts val="0"/>
              </a:spcBef>
              <a:spcAft>
                <a:spcPts val="0"/>
              </a:spcAft>
              <a:buClr>
                <a:schemeClr val="lt1"/>
              </a:buClr>
              <a:buSzPts val="5600"/>
              <a:buNone/>
              <a:defRPr>
                <a:solidFill>
                  <a:schemeClr val="lt1"/>
                </a:solidFill>
              </a:defRPr>
            </a:lvl3pPr>
            <a:lvl4pPr lvl="3">
              <a:spcBef>
                <a:spcPts val="0"/>
              </a:spcBef>
              <a:spcAft>
                <a:spcPts val="0"/>
              </a:spcAft>
              <a:buClr>
                <a:schemeClr val="lt1"/>
              </a:buClr>
              <a:buSzPts val="5600"/>
              <a:buNone/>
              <a:defRPr>
                <a:solidFill>
                  <a:schemeClr val="lt1"/>
                </a:solidFill>
              </a:defRPr>
            </a:lvl4pPr>
            <a:lvl5pPr lvl="4">
              <a:spcBef>
                <a:spcPts val="0"/>
              </a:spcBef>
              <a:spcAft>
                <a:spcPts val="0"/>
              </a:spcAft>
              <a:buClr>
                <a:schemeClr val="lt1"/>
              </a:buClr>
              <a:buSzPts val="5600"/>
              <a:buNone/>
              <a:defRPr>
                <a:solidFill>
                  <a:schemeClr val="lt1"/>
                </a:solidFill>
              </a:defRPr>
            </a:lvl5pPr>
            <a:lvl6pPr lvl="5">
              <a:spcBef>
                <a:spcPts val="0"/>
              </a:spcBef>
              <a:spcAft>
                <a:spcPts val="0"/>
              </a:spcAft>
              <a:buClr>
                <a:schemeClr val="lt1"/>
              </a:buClr>
              <a:buSzPts val="5600"/>
              <a:buNone/>
              <a:defRPr>
                <a:solidFill>
                  <a:schemeClr val="lt1"/>
                </a:solidFill>
              </a:defRPr>
            </a:lvl6pPr>
            <a:lvl7pPr lvl="6">
              <a:spcBef>
                <a:spcPts val="0"/>
              </a:spcBef>
              <a:spcAft>
                <a:spcPts val="0"/>
              </a:spcAft>
              <a:buClr>
                <a:schemeClr val="lt1"/>
              </a:buClr>
              <a:buSzPts val="5600"/>
              <a:buNone/>
              <a:defRPr>
                <a:solidFill>
                  <a:schemeClr val="lt1"/>
                </a:solidFill>
              </a:defRPr>
            </a:lvl7pPr>
            <a:lvl8pPr lvl="7">
              <a:spcBef>
                <a:spcPts val="0"/>
              </a:spcBef>
              <a:spcAft>
                <a:spcPts val="0"/>
              </a:spcAft>
              <a:buClr>
                <a:schemeClr val="lt1"/>
              </a:buClr>
              <a:buSzPts val="5600"/>
              <a:buNone/>
              <a:defRPr>
                <a:solidFill>
                  <a:schemeClr val="lt1"/>
                </a:solidFill>
              </a:defRPr>
            </a:lvl8pPr>
            <a:lvl9pPr lvl="8">
              <a:spcBef>
                <a:spcPts val="0"/>
              </a:spcBef>
              <a:spcAft>
                <a:spcPts val="0"/>
              </a:spcAft>
              <a:buClr>
                <a:schemeClr val="lt1"/>
              </a:buClr>
              <a:buSzPts val="5600"/>
              <a:buNone/>
              <a:defRPr>
                <a:solidFill>
                  <a:schemeClr val="lt1"/>
                </a:solidFill>
              </a:defRPr>
            </a:lvl9pPr>
          </a:lstStyle>
          <a:p/>
        </p:txBody>
      </p:sp>
      <p:sp>
        <p:nvSpPr>
          <p:cNvPr id="419" name="Google Shape;419;p33"/>
          <p:cNvSpPr txBox="1"/>
          <p:nvPr>
            <p:ph idx="4" type="body"/>
          </p:nvPr>
        </p:nvSpPr>
        <p:spPr>
          <a:xfrm>
            <a:off x="942150" y="1604200"/>
            <a:ext cx="4407000" cy="3133200"/>
          </a:xfrm>
          <a:prstGeom prst="rect">
            <a:avLst/>
          </a:prstGeom>
        </p:spPr>
        <p:txBody>
          <a:bodyPr anchorCtr="0" anchor="b"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llery">
  <p:cSld name="CUSTOM_10">
    <p:spTree>
      <p:nvGrpSpPr>
        <p:cNvPr id="420" name="Shape 420"/>
        <p:cNvGrpSpPr/>
        <p:nvPr/>
      </p:nvGrpSpPr>
      <p:grpSpPr>
        <a:xfrm>
          <a:off x="0" y="0"/>
          <a:ext cx="0" cy="0"/>
          <a:chOff x="0" y="0"/>
          <a:chExt cx="0" cy="0"/>
        </a:xfrm>
      </p:grpSpPr>
      <p:sp>
        <p:nvSpPr>
          <p:cNvPr id="421" name="Google Shape;421;p34"/>
          <p:cNvSpPr/>
          <p:nvPr>
            <p:ph idx="2" type="pic"/>
          </p:nvPr>
        </p:nvSpPr>
        <p:spPr>
          <a:xfrm>
            <a:off x="580725" y="1856050"/>
            <a:ext cx="1321800" cy="1292400"/>
          </a:xfrm>
          <a:prstGeom prst="round1Rect">
            <a:avLst>
              <a:gd fmla="val 50000" name="adj"/>
            </a:avLst>
          </a:prstGeom>
          <a:noFill/>
          <a:ln>
            <a:noFill/>
          </a:ln>
        </p:spPr>
      </p:sp>
      <p:sp>
        <p:nvSpPr>
          <p:cNvPr id="422" name="Google Shape;422;p34"/>
          <p:cNvSpPr/>
          <p:nvPr>
            <p:ph idx="3" type="pic"/>
          </p:nvPr>
        </p:nvSpPr>
        <p:spPr>
          <a:xfrm>
            <a:off x="580725" y="3440225"/>
            <a:ext cx="1392900" cy="1292400"/>
          </a:xfrm>
          <a:prstGeom prst="chord">
            <a:avLst>
              <a:gd fmla="val 2700000" name="adj1"/>
              <a:gd fmla="val 20217993" name="adj2"/>
            </a:avLst>
          </a:prstGeom>
          <a:noFill/>
          <a:ln>
            <a:noFill/>
          </a:ln>
        </p:spPr>
      </p:sp>
      <p:sp>
        <p:nvSpPr>
          <p:cNvPr id="423" name="Google Shape;423;p34"/>
          <p:cNvSpPr/>
          <p:nvPr>
            <p:ph idx="4" type="pic"/>
          </p:nvPr>
        </p:nvSpPr>
        <p:spPr>
          <a:xfrm>
            <a:off x="7214900" y="3440300"/>
            <a:ext cx="1570200" cy="1292400"/>
          </a:xfrm>
          <a:prstGeom prst="roundRect">
            <a:avLst>
              <a:gd fmla="val 16667" name="adj"/>
            </a:avLst>
          </a:prstGeom>
          <a:noFill/>
          <a:ln>
            <a:noFill/>
          </a:ln>
        </p:spPr>
      </p:sp>
      <p:sp>
        <p:nvSpPr>
          <p:cNvPr id="424" name="Google Shape;424;p34"/>
          <p:cNvSpPr/>
          <p:nvPr>
            <p:ph idx="5" type="pic"/>
          </p:nvPr>
        </p:nvSpPr>
        <p:spPr>
          <a:xfrm>
            <a:off x="1937675" y="3433025"/>
            <a:ext cx="5030100" cy="1292400"/>
          </a:xfrm>
          <a:prstGeom prst="trapezoid">
            <a:avLst>
              <a:gd fmla="val 25000" name="adj"/>
            </a:avLst>
          </a:prstGeom>
          <a:noFill/>
          <a:ln>
            <a:noFill/>
          </a:ln>
        </p:spPr>
      </p:sp>
      <p:sp>
        <p:nvSpPr>
          <p:cNvPr id="425" name="Google Shape;425;p34"/>
          <p:cNvSpPr/>
          <p:nvPr>
            <p:ph idx="6" type="pic"/>
          </p:nvPr>
        </p:nvSpPr>
        <p:spPr>
          <a:xfrm>
            <a:off x="3858025" y="1856050"/>
            <a:ext cx="4927200" cy="1292400"/>
          </a:xfrm>
          <a:prstGeom prst="ellipse">
            <a:avLst/>
          </a:prstGeom>
          <a:noFill/>
          <a:ln>
            <a:noFill/>
          </a:ln>
        </p:spPr>
      </p:sp>
      <p:sp>
        <p:nvSpPr>
          <p:cNvPr id="426" name="Google Shape;426;p34"/>
          <p:cNvSpPr/>
          <p:nvPr>
            <p:ph idx="7" type="pic"/>
          </p:nvPr>
        </p:nvSpPr>
        <p:spPr>
          <a:xfrm>
            <a:off x="2165350" y="1856050"/>
            <a:ext cx="1430100" cy="1292400"/>
          </a:xfrm>
          <a:prstGeom prst="hexagon">
            <a:avLst>
              <a:gd fmla="val 25000" name="adj"/>
              <a:gd fmla="val 115470" name="vf"/>
            </a:avLst>
          </a:prstGeom>
          <a:noFill/>
          <a:ln>
            <a:noFill/>
          </a:ln>
        </p:spPr>
      </p:sp>
      <p:sp>
        <p:nvSpPr>
          <p:cNvPr id="427" name="Google Shape;427;p34"/>
          <p:cNvSpPr/>
          <p:nvPr>
            <p:ph idx="8" type="pic"/>
          </p:nvPr>
        </p:nvSpPr>
        <p:spPr>
          <a:xfrm>
            <a:off x="7492700" y="233225"/>
            <a:ext cx="1292400" cy="1292400"/>
          </a:xfrm>
          <a:prstGeom prst="teardrop">
            <a:avLst>
              <a:gd fmla="val 100000" name="adj"/>
            </a:avLst>
          </a:prstGeom>
          <a:noFill/>
          <a:ln>
            <a:noFill/>
          </a:ln>
        </p:spPr>
      </p:sp>
      <p:sp>
        <p:nvSpPr>
          <p:cNvPr id="428" name="Google Shape;428;p34"/>
          <p:cNvSpPr/>
          <p:nvPr>
            <p:ph idx="9" type="pic"/>
          </p:nvPr>
        </p:nvSpPr>
        <p:spPr>
          <a:xfrm>
            <a:off x="610250" y="271775"/>
            <a:ext cx="6838800" cy="1292400"/>
          </a:xfrm>
          <a:prstGeom prst="parallelogram">
            <a:avLst>
              <a:gd fmla="val 25000" name="adj"/>
            </a:avLst>
          </a:prstGeom>
          <a:noFill/>
          <a:ln>
            <a:noFill/>
          </a:ln>
        </p:spPr>
      </p:sp>
      <p:sp>
        <p:nvSpPr>
          <p:cNvPr id="429" name="Google Shape;429;p34"/>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4"/>
          <p:cNvSpPr txBox="1"/>
          <p:nvPr>
            <p:ph idx="1"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431" name="Google Shape;431;p34"/>
          <p:cNvSpPr txBox="1"/>
          <p:nvPr>
            <p:ph idx="13"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432" name="Google Shape;432;p34"/>
          <p:cNvSpPr txBox="1"/>
          <p:nvPr>
            <p:ph idx="14"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433" name="Google Shape;433;p34"/>
          <p:cNvSpPr txBox="1"/>
          <p:nvPr>
            <p:ph idx="15" type="body"/>
          </p:nvPr>
        </p:nvSpPr>
        <p:spPr>
          <a:xfrm>
            <a:off x="610250" y="1525625"/>
            <a:ext cx="6515100" cy="365100"/>
          </a:xfrm>
          <a:prstGeom prst="rect">
            <a:avLst/>
          </a:prstGeom>
        </p:spPr>
        <p:txBody>
          <a:bodyPr anchorCtr="0" anchor="t" bIns="91425" lIns="91425" spcFirstLastPara="1" rIns="91425" wrap="square" tIns="91425">
            <a:noAutofit/>
          </a:bodyPr>
          <a:lstStyle>
            <a:lvl1pPr indent="-285750" lvl="0" marL="457200" algn="ctr">
              <a:spcBef>
                <a:spcPts val="0"/>
              </a:spcBef>
              <a:spcAft>
                <a:spcPts val="0"/>
              </a:spcAft>
              <a:buSzPts val="900"/>
              <a:buFont typeface="Work Sans Medium"/>
              <a:buChar char="●"/>
              <a:defRPr sz="900">
                <a:latin typeface="Work Sans Medium"/>
                <a:ea typeface="Work Sans Medium"/>
                <a:cs typeface="Work Sans Medium"/>
                <a:sym typeface="Work Sans Medium"/>
              </a:defRPr>
            </a:lvl1pPr>
            <a:lvl2pPr indent="-285750" lvl="1" marL="914400" algn="ctr">
              <a:spcBef>
                <a:spcPts val="0"/>
              </a:spcBef>
              <a:spcAft>
                <a:spcPts val="0"/>
              </a:spcAft>
              <a:buSzPts val="900"/>
              <a:buFont typeface="Work Sans Medium"/>
              <a:buChar char="○"/>
              <a:defRPr sz="900">
                <a:latin typeface="Work Sans Medium"/>
                <a:ea typeface="Work Sans Medium"/>
                <a:cs typeface="Work Sans Medium"/>
                <a:sym typeface="Work Sans Medium"/>
              </a:defRPr>
            </a:lvl2pPr>
            <a:lvl3pPr indent="-285750" lvl="2" marL="1371600" algn="ctr">
              <a:spcBef>
                <a:spcPts val="0"/>
              </a:spcBef>
              <a:spcAft>
                <a:spcPts val="0"/>
              </a:spcAft>
              <a:buSzPts val="900"/>
              <a:buFont typeface="Work Sans Medium"/>
              <a:buChar char="■"/>
              <a:defRPr sz="900">
                <a:latin typeface="Work Sans Medium"/>
                <a:ea typeface="Work Sans Medium"/>
                <a:cs typeface="Work Sans Medium"/>
                <a:sym typeface="Work Sans Medium"/>
              </a:defRPr>
            </a:lvl3pPr>
            <a:lvl4pPr indent="-285750" lvl="3" marL="1828800" algn="ctr">
              <a:spcBef>
                <a:spcPts val="0"/>
              </a:spcBef>
              <a:spcAft>
                <a:spcPts val="0"/>
              </a:spcAft>
              <a:buSzPts val="900"/>
              <a:buFont typeface="Work Sans Medium"/>
              <a:buChar char="●"/>
              <a:defRPr sz="900">
                <a:latin typeface="Work Sans Medium"/>
                <a:ea typeface="Work Sans Medium"/>
                <a:cs typeface="Work Sans Medium"/>
                <a:sym typeface="Work Sans Medium"/>
              </a:defRPr>
            </a:lvl4pPr>
            <a:lvl5pPr indent="-285750" lvl="4" marL="2286000" algn="ctr">
              <a:spcBef>
                <a:spcPts val="0"/>
              </a:spcBef>
              <a:spcAft>
                <a:spcPts val="0"/>
              </a:spcAft>
              <a:buSzPts val="900"/>
              <a:buFont typeface="Work Sans Medium"/>
              <a:buChar char="○"/>
              <a:defRPr sz="900">
                <a:latin typeface="Work Sans Medium"/>
                <a:ea typeface="Work Sans Medium"/>
                <a:cs typeface="Work Sans Medium"/>
                <a:sym typeface="Work Sans Medium"/>
              </a:defRPr>
            </a:lvl5pPr>
            <a:lvl6pPr indent="-285750" lvl="5" marL="2743200" algn="ctr">
              <a:spcBef>
                <a:spcPts val="0"/>
              </a:spcBef>
              <a:spcAft>
                <a:spcPts val="0"/>
              </a:spcAft>
              <a:buSzPts val="900"/>
              <a:buFont typeface="Work Sans Medium"/>
              <a:buChar char="■"/>
              <a:defRPr sz="900">
                <a:latin typeface="Work Sans Medium"/>
                <a:ea typeface="Work Sans Medium"/>
                <a:cs typeface="Work Sans Medium"/>
                <a:sym typeface="Work Sans Medium"/>
              </a:defRPr>
            </a:lvl6pPr>
            <a:lvl7pPr indent="-285750" lvl="6" marL="3200400" algn="ctr">
              <a:spcBef>
                <a:spcPts val="0"/>
              </a:spcBef>
              <a:spcAft>
                <a:spcPts val="0"/>
              </a:spcAft>
              <a:buSzPts val="900"/>
              <a:buFont typeface="Work Sans Medium"/>
              <a:buChar char="●"/>
              <a:defRPr sz="900">
                <a:latin typeface="Work Sans Medium"/>
                <a:ea typeface="Work Sans Medium"/>
                <a:cs typeface="Work Sans Medium"/>
                <a:sym typeface="Work Sans Medium"/>
              </a:defRPr>
            </a:lvl7pPr>
            <a:lvl8pPr indent="-285750" lvl="7" marL="3657600" algn="ctr">
              <a:spcBef>
                <a:spcPts val="0"/>
              </a:spcBef>
              <a:spcAft>
                <a:spcPts val="0"/>
              </a:spcAft>
              <a:buSzPts val="900"/>
              <a:buFont typeface="Work Sans Medium"/>
              <a:buChar char="○"/>
              <a:defRPr sz="900">
                <a:latin typeface="Work Sans Medium"/>
                <a:ea typeface="Work Sans Medium"/>
                <a:cs typeface="Work Sans Medium"/>
                <a:sym typeface="Work Sans Medium"/>
              </a:defRPr>
            </a:lvl8pPr>
            <a:lvl9pPr indent="-285750" lvl="8" marL="4114800" algn="ctr">
              <a:spcBef>
                <a:spcPts val="0"/>
              </a:spcBef>
              <a:spcAft>
                <a:spcPts val="0"/>
              </a:spcAft>
              <a:buSzPts val="900"/>
              <a:buFont typeface="Work Sans Medium"/>
              <a:buChar char="■"/>
              <a:defRPr sz="900">
                <a:latin typeface="Work Sans Medium"/>
                <a:ea typeface="Work Sans Medium"/>
                <a:cs typeface="Work Sans Medium"/>
                <a:sym typeface="Work Sans Medium"/>
              </a:defRPr>
            </a:lvl9pPr>
          </a:lstStyle>
          <a:p/>
        </p:txBody>
      </p:sp>
      <p:sp>
        <p:nvSpPr>
          <p:cNvPr id="434" name="Google Shape;434;p34"/>
          <p:cNvSpPr txBox="1"/>
          <p:nvPr>
            <p:ph idx="16" type="body"/>
          </p:nvPr>
        </p:nvSpPr>
        <p:spPr>
          <a:xfrm>
            <a:off x="7509425" y="1525625"/>
            <a:ext cx="1292400" cy="365100"/>
          </a:xfrm>
          <a:prstGeom prst="rect">
            <a:avLst/>
          </a:prstGeom>
        </p:spPr>
        <p:txBody>
          <a:bodyPr anchorCtr="0" anchor="t" bIns="91425" lIns="91425" spcFirstLastPara="1" rIns="91425" wrap="square" tIns="91425">
            <a:noAutofit/>
          </a:bodyPr>
          <a:lstStyle>
            <a:lvl1pPr indent="-285750" lvl="0" marL="457200" algn="ctr">
              <a:spcBef>
                <a:spcPts val="0"/>
              </a:spcBef>
              <a:spcAft>
                <a:spcPts val="0"/>
              </a:spcAft>
              <a:buSzPts val="900"/>
              <a:buFont typeface="Work Sans Medium"/>
              <a:buChar char="●"/>
              <a:defRPr sz="900">
                <a:latin typeface="Work Sans Medium"/>
                <a:ea typeface="Work Sans Medium"/>
                <a:cs typeface="Work Sans Medium"/>
                <a:sym typeface="Work Sans Medium"/>
              </a:defRPr>
            </a:lvl1pPr>
            <a:lvl2pPr indent="-285750" lvl="1" marL="914400" algn="ctr">
              <a:spcBef>
                <a:spcPts val="0"/>
              </a:spcBef>
              <a:spcAft>
                <a:spcPts val="0"/>
              </a:spcAft>
              <a:buSzPts val="900"/>
              <a:buFont typeface="Work Sans Medium"/>
              <a:buChar char="○"/>
              <a:defRPr sz="900">
                <a:latin typeface="Work Sans Medium"/>
                <a:ea typeface="Work Sans Medium"/>
                <a:cs typeface="Work Sans Medium"/>
                <a:sym typeface="Work Sans Medium"/>
              </a:defRPr>
            </a:lvl2pPr>
            <a:lvl3pPr indent="-285750" lvl="2" marL="1371600" algn="ctr">
              <a:spcBef>
                <a:spcPts val="0"/>
              </a:spcBef>
              <a:spcAft>
                <a:spcPts val="0"/>
              </a:spcAft>
              <a:buSzPts val="900"/>
              <a:buFont typeface="Work Sans Medium"/>
              <a:buChar char="■"/>
              <a:defRPr sz="900">
                <a:latin typeface="Work Sans Medium"/>
                <a:ea typeface="Work Sans Medium"/>
                <a:cs typeface="Work Sans Medium"/>
                <a:sym typeface="Work Sans Medium"/>
              </a:defRPr>
            </a:lvl3pPr>
            <a:lvl4pPr indent="-285750" lvl="3" marL="1828800" algn="ctr">
              <a:spcBef>
                <a:spcPts val="0"/>
              </a:spcBef>
              <a:spcAft>
                <a:spcPts val="0"/>
              </a:spcAft>
              <a:buSzPts val="900"/>
              <a:buFont typeface="Work Sans Medium"/>
              <a:buChar char="●"/>
              <a:defRPr sz="900">
                <a:latin typeface="Work Sans Medium"/>
                <a:ea typeface="Work Sans Medium"/>
                <a:cs typeface="Work Sans Medium"/>
                <a:sym typeface="Work Sans Medium"/>
              </a:defRPr>
            </a:lvl4pPr>
            <a:lvl5pPr indent="-285750" lvl="4" marL="2286000" algn="ctr">
              <a:spcBef>
                <a:spcPts val="0"/>
              </a:spcBef>
              <a:spcAft>
                <a:spcPts val="0"/>
              </a:spcAft>
              <a:buSzPts val="900"/>
              <a:buFont typeface="Work Sans Medium"/>
              <a:buChar char="○"/>
              <a:defRPr sz="900">
                <a:latin typeface="Work Sans Medium"/>
                <a:ea typeface="Work Sans Medium"/>
                <a:cs typeface="Work Sans Medium"/>
                <a:sym typeface="Work Sans Medium"/>
              </a:defRPr>
            </a:lvl5pPr>
            <a:lvl6pPr indent="-285750" lvl="5" marL="2743200" algn="ctr">
              <a:spcBef>
                <a:spcPts val="0"/>
              </a:spcBef>
              <a:spcAft>
                <a:spcPts val="0"/>
              </a:spcAft>
              <a:buSzPts val="900"/>
              <a:buFont typeface="Work Sans Medium"/>
              <a:buChar char="■"/>
              <a:defRPr sz="900">
                <a:latin typeface="Work Sans Medium"/>
                <a:ea typeface="Work Sans Medium"/>
                <a:cs typeface="Work Sans Medium"/>
                <a:sym typeface="Work Sans Medium"/>
              </a:defRPr>
            </a:lvl6pPr>
            <a:lvl7pPr indent="-285750" lvl="6" marL="3200400" algn="ctr">
              <a:spcBef>
                <a:spcPts val="0"/>
              </a:spcBef>
              <a:spcAft>
                <a:spcPts val="0"/>
              </a:spcAft>
              <a:buSzPts val="900"/>
              <a:buFont typeface="Work Sans Medium"/>
              <a:buChar char="●"/>
              <a:defRPr sz="900">
                <a:latin typeface="Work Sans Medium"/>
                <a:ea typeface="Work Sans Medium"/>
                <a:cs typeface="Work Sans Medium"/>
                <a:sym typeface="Work Sans Medium"/>
              </a:defRPr>
            </a:lvl7pPr>
            <a:lvl8pPr indent="-285750" lvl="7" marL="3657600" algn="ctr">
              <a:spcBef>
                <a:spcPts val="0"/>
              </a:spcBef>
              <a:spcAft>
                <a:spcPts val="0"/>
              </a:spcAft>
              <a:buSzPts val="900"/>
              <a:buFont typeface="Work Sans Medium"/>
              <a:buChar char="○"/>
              <a:defRPr sz="900">
                <a:latin typeface="Work Sans Medium"/>
                <a:ea typeface="Work Sans Medium"/>
                <a:cs typeface="Work Sans Medium"/>
                <a:sym typeface="Work Sans Medium"/>
              </a:defRPr>
            </a:lvl8pPr>
            <a:lvl9pPr indent="-285750" lvl="8" marL="4114800" algn="ctr">
              <a:spcBef>
                <a:spcPts val="0"/>
              </a:spcBef>
              <a:spcAft>
                <a:spcPts val="0"/>
              </a:spcAft>
              <a:buSzPts val="900"/>
              <a:buFont typeface="Work Sans Medium"/>
              <a:buChar char="■"/>
              <a:defRPr sz="900">
                <a:latin typeface="Work Sans Medium"/>
                <a:ea typeface="Work Sans Medium"/>
                <a:cs typeface="Work Sans Medium"/>
                <a:sym typeface="Work Sans Medium"/>
              </a:defRPr>
            </a:lvl9pPr>
          </a:lstStyle>
          <a:p/>
        </p:txBody>
      </p:sp>
      <p:sp>
        <p:nvSpPr>
          <p:cNvPr id="435" name="Google Shape;435;p34"/>
          <p:cNvSpPr txBox="1"/>
          <p:nvPr>
            <p:ph idx="17" type="body"/>
          </p:nvPr>
        </p:nvSpPr>
        <p:spPr>
          <a:xfrm>
            <a:off x="580725" y="3148450"/>
            <a:ext cx="1292400" cy="365100"/>
          </a:xfrm>
          <a:prstGeom prst="rect">
            <a:avLst/>
          </a:prstGeom>
        </p:spPr>
        <p:txBody>
          <a:bodyPr anchorCtr="0" anchor="t" bIns="91425" lIns="91425" spcFirstLastPara="1" rIns="91425" wrap="square" tIns="91425">
            <a:noAutofit/>
          </a:bodyPr>
          <a:lstStyle>
            <a:lvl1pPr indent="-285750" lvl="0" marL="457200" algn="ctr">
              <a:spcBef>
                <a:spcPts val="0"/>
              </a:spcBef>
              <a:spcAft>
                <a:spcPts val="0"/>
              </a:spcAft>
              <a:buSzPts val="900"/>
              <a:buFont typeface="Work Sans Medium"/>
              <a:buChar char="●"/>
              <a:defRPr sz="900">
                <a:latin typeface="Work Sans Medium"/>
                <a:ea typeface="Work Sans Medium"/>
                <a:cs typeface="Work Sans Medium"/>
                <a:sym typeface="Work Sans Medium"/>
              </a:defRPr>
            </a:lvl1pPr>
            <a:lvl2pPr indent="-285750" lvl="1" marL="914400" algn="ctr">
              <a:spcBef>
                <a:spcPts val="0"/>
              </a:spcBef>
              <a:spcAft>
                <a:spcPts val="0"/>
              </a:spcAft>
              <a:buSzPts val="900"/>
              <a:buFont typeface="Work Sans Medium"/>
              <a:buChar char="○"/>
              <a:defRPr sz="900">
                <a:latin typeface="Work Sans Medium"/>
                <a:ea typeface="Work Sans Medium"/>
                <a:cs typeface="Work Sans Medium"/>
                <a:sym typeface="Work Sans Medium"/>
              </a:defRPr>
            </a:lvl2pPr>
            <a:lvl3pPr indent="-285750" lvl="2" marL="1371600" algn="ctr">
              <a:spcBef>
                <a:spcPts val="0"/>
              </a:spcBef>
              <a:spcAft>
                <a:spcPts val="0"/>
              </a:spcAft>
              <a:buSzPts val="900"/>
              <a:buFont typeface="Work Sans Medium"/>
              <a:buChar char="■"/>
              <a:defRPr sz="900">
                <a:latin typeface="Work Sans Medium"/>
                <a:ea typeface="Work Sans Medium"/>
                <a:cs typeface="Work Sans Medium"/>
                <a:sym typeface="Work Sans Medium"/>
              </a:defRPr>
            </a:lvl3pPr>
            <a:lvl4pPr indent="-285750" lvl="3" marL="1828800" algn="ctr">
              <a:spcBef>
                <a:spcPts val="0"/>
              </a:spcBef>
              <a:spcAft>
                <a:spcPts val="0"/>
              </a:spcAft>
              <a:buSzPts val="900"/>
              <a:buFont typeface="Work Sans Medium"/>
              <a:buChar char="●"/>
              <a:defRPr sz="900">
                <a:latin typeface="Work Sans Medium"/>
                <a:ea typeface="Work Sans Medium"/>
                <a:cs typeface="Work Sans Medium"/>
                <a:sym typeface="Work Sans Medium"/>
              </a:defRPr>
            </a:lvl4pPr>
            <a:lvl5pPr indent="-285750" lvl="4" marL="2286000" algn="ctr">
              <a:spcBef>
                <a:spcPts val="0"/>
              </a:spcBef>
              <a:spcAft>
                <a:spcPts val="0"/>
              </a:spcAft>
              <a:buSzPts val="900"/>
              <a:buFont typeface="Work Sans Medium"/>
              <a:buChar char="○"/>
              <a:defRPr sz="900">
                <a:latin typeface="Work Sans Medium"/>
                <a:ea typeface="Work Sans Medium"/>
                <a:cs typeface="Work Sans Medium"/>
                <a:sym typeface="Work Sans Medium"/>
              </a:defRPr>
            </a:lvl5pPr>
            <a:lvl6pPr indent="-285750" lvl="5" marL="2743200" algn="ctr">
              <a:spcBef>
                <a:spcPts val="0"/>
              </a:spcBef>
              <a:spcAft>
                <a:spcPts val="0"/>
              </a:spcAft>
              <a:buSzPts val="900"/>
              <a:buFont typeface="Work Sans Medium"/>
              <a:buChar char="■"/>
              <a:defRPr sz="900">
                <a:latin typeface="Work Sans Medium"/>
                <a:ea typeface="Work Sans Medium"/>
                <a:cs typeface="Work Sans Medium"/>
                <a:sym typeface="Work Sans Medium"/>
              </a:defRPr>
            </a:lvl6pPr>
            <a:lvl7pPr indent="-285750" lvl="6" marL="3200400" algn="ctr">
              <a:spcBef>
                <a:spcPts val="0"/>
              </a:spcBef>
              <a:spcAft>
                <a:spcPts val="0"/>
              </a:spcAft>
              <a:buSzPts val="900"/>
              <a:buFont typeface="Work Sans Medium"/>
              <a:buChar char="●"/>
              <a:defRPr sz="900">
                <a:latin typeface="Work Sans Medium"/>
                <a:ea typeface="Work Sans Medium"/>
                <a:cs typeface="Work Sans Medium"/>
                <a:sym typeface="Work Sans Medium"/>
              </a:defRPr>
            </a:lvl7pPr>
            <a:lvl8pPr indent="-285750" lvl="7" marL="3657600" algn="ctr">
              <a:spcBef>
                <a:spcPts val="0"/>
              </a:spcBef>
              <a:spcAft>
                <a:spcPts val="0"/>
              </a:spcAft>
              <a:buSzPts val="900"/>
              <a:buFont typeface="Work Sans Medium"/>
              <a:buChar char="○"/>
              <a:defRPr sz="900">
                <a:latin typeface="Work Sans Medium"/>
                <a:ea typeface="Work Sans Medium"/>
                <a:cs typeface="Work Sans Medium"/>
                <a:sym typeface="Work Sans Medium"/>
              </a:defRPr>
            </a:lvl8pPr>
            <a:lvl9pPr indent="-285750" lvl="8" marL="4114800" algn="ctr">
              <a:spcBef>
                <a:spcPts val="0"/>
              </a:spcBef>
              <a:spcAft>
                <a:spcPts val="0"/>
              </a:spcAft>
              <a:buSzPts val="900"/>
              <a:buFont typeface="Work Sans Medium"/>
              <a:buChar char="■"/>
              <a:defRPr sz="900">
                <a:latin typeface="Work Sans Medium"/>
                <a:ea typeface="Work Sans Medium"/>
                <a:cs typeface="Work Sans Medium"/>
                <a:sym typeface="Work Sans Medium"/>
              </a:defRPr>
            </a:lvl9pPr>
          </a:lstStyle>
          <a:p/>
        </p:txBody>
      </p:sp>
      <p:sp>
        <p:nvSpPr>
          <p:cNvPr id="436" name="Google Shape;436;p34"/>
          <p:cNvSpPr txBox="1"/>
          <p:nvPr>
            <p:ph idx="18" type="body"/>
          </p:nvPr>
        </p:nvSpPr>
        <p:spPr>
          <a:xfrm>
            <a:off x="2165400" y="3148450"/>
            <a:ext cx="1430100" cy="365100"/>
          </a:xfrm>
          <a:prstGeom prst="rect">
            <a:avLst/>
          </a:prstGeom>
        </p:spPr>
        <p:txBody>
          <a:bodyPr anchorCtr="0" anchor="t" bIns="91425" lIns="91425" spcFirstLastPara="1" rIns="91425" wrap="square" tIns="91425">
            <a:noAutofit/>
          </a:bodyPr>
          <a:lstStyle>
            <a:lvl1pPr indent="-285750" lvl="0" marL="457200" algn="ctr">
              <a:spcBef>
                <a:spcPts val="0"/>
              </a:spcBef>
              <a:spcAft>
                <a:spcPts val="0"/>
              </a:spcAft>
              <a:buSzPts val="900"/>
              <a:buFont typeface="Work Sans Medium"/>
              <a:buChar char="●"/>
              <a:defRPr sz="900">
                <a:latin typeface="Work Sans Medium"/>
                <a:ea typeface="Work Sans Medium"/>
                <a:cs typeface="Work Sans Medium"/>
                <a:sym typeface="Work Sans Medium"/>
              </a:defRPr>
            </a:lvl1pPr>
            <a:lvl2pPr indent="-285750" lvl="1" marL="914400" algn="ctr">
              <a:spcBef>
                <a:spcPts val="0"/>
              </a:spcBef>
              <a:spcAft>
                <a:spcPts val="0"/>
              </a:spcAft>
              <a:buSzPts val="900"/>
              <a:buFont typeface="Work Sans Medium"/>
              <a:buChar char="○"/>
              <a:defRPr sz="900">
                <a:latin typeface="Work Sans Medium"/>
                <a:ea typeface="Work Sans Medium"/>
                <a:cs typeface="Work Sans Medium"/>
                <a:sym typeface="Work Sans Medium"/>
              </a:defRPr>
            </a:lvl2pPr>
            <a:lvl3pPr indent="-285750" lvl="2" marL="1371600" algn="ctr">
              <a:spcBef>
                <a:spcPts val="0"/>
              </a:spcBef>
              <a:spcAft>
                <a:spcPts val="0"/>
              </a:spcAft>
              <a:buSzPts val="900"/>
              <a:buFont typeface="Work Sans Medium"/>
              <a:buChar char="■"/>
              <a:defRPr sz="900">
                <a:latin typeface="Work Sans Medium"/>
                <a:ea typeface="Work Sans Medium"/>
                <a:cs typeface="Work Sans Medium"/>
                <a:sym typeface="Work Sans Medium"/>
              </a:defRPr>
            </a:lvl3pPr>
            <a:lvl4pPr indent="-285750" lvl="3" marL="1828800" algn="ctr">
              <a:spcBef>
                <a:spcPts val="0"/>
              </a:spcBef>
              <a:spcAft>
                <a:spcPts val="0"/>
              </a:spcAft>
              <a:buSzPts val="900"/>
              <a:buFont typeface="Work Sans Medium"/>
              <a:buChar char="●"/>
              <a:defRPr sz="900">
                <a:latin typeface="Work Sans Medium"/>
                <a:ea typeface="Work Sans Medium"/>
                <a:cs typeface="Work Sans Medium"/>
                <a:sym typeface="Work Sans Medium"/>
              </a:defRPr>
            </a:lvl4pPr>
            <a:lvl5pPr indent="-285750" lvl="4" marL="2286000" algn="ctr">
              <a:spcBef>
                <a:spcPts val="0"/>
              </a:spcBef>
              <a:spcAft>
                <a:spcPts val="0"/>
              </a:spcAft>
              <a:buSzPts val="900"/>
              <a:buFont typeface="Work Sans Medium"/>
              <a:buChar char="○"/>
              <a:defRPr sz="900">
                <a:latin typeface="Work Sans Medium"/>
                <a:ea typeface="Work Sans Medium"/>
                <a:cs typeface="Work Sans Medium"/>
                <a:sym typeface="Work Sans Medium"/>
              </a:defRPr>
            </a:lvl5pPr>
            <a:lvl6pPr indent="-285750" lvl="5" marL="2743200" algn="ctr">
              <a:spcBef>
                <a:spcPts val="0"/>
              </a:spcBef>
              <a:spcAft>
                <a:spcPts val="0"/>
              </a:spcAft>
              <a:buSzPts val="900"/>
              <a:buFont typeface="Work Sans Medium"/>
              <a:buChar char="■"/>
              <a:defRPr sz="900">
                <a:latin typeface="Work Sans Medium"/>
                <a:ea typeface="Work Sans Medium"/>
                <a:cs typeface="Work Sans Medium"/>
                <a:sym typeface="Work Sans Medium"/>
              </a:defRPr>
            </a:lvl6pPr>
            <a:lvl7pPr indent="-285750" lvl="6" marL="3200400" algn="ctr">
              <a:spcBef>
                <a:spcPts val="0"/>
              </a:spcBef>
              <a:spcAft>
                <a:spcPts val="0"/>
              </a:spcAft>
              <a:buSzPts val="900"/>
              <a:buFont typeface="Work Sans Medium"/>
              <a:buChar char="●"/>
              <a:defRPr sz="900">
                <a:latin typeface="Work Sans Medium"/>
                <a:ea typeface="Work Sans Medium"/>
                <a:cs typeface="Work Sans Medium"/>
                <a:sym typeface="Work Sans Medium"/>
              </a:defRPr>
            </a:lvl7pPr>
            <a:lvl8pPr indent="-285750" lvl="7" marL="3657600" algn="ctr">
              <a:spcBef>
                <a:spcPts val="0"/>
              </a:spcBef>
              <a:spcAft>
                <a:spcPts val="0"/>
              </a:spcAft>
              <a:buSzPts val="900"/>
              <a:buFont typeface="Work Sans Medium"/>
              <a:buChar char="○"/>
              <a:defRPr sz="900">
                <a:latin typeface="Work Sans Medium"/>
                <a:ea typeface="Work Sans Medium"/>
                <a:cs typeface="Work Sans Medium"/>
                <a:sym typeface="Work Sans Medium"/>
              </a:defRPr>
            </a:lvl8pPr>
            <a:lvl9pPr indent="-285750" lvl="8" marL="4114800" algn="ctr">
              <a:spcBef>
                <a:spcPts val="0"/>
              </a:spcBef>
              <a:spcAft>
                <a:spcPts val="0"/>
              </a:spcAft>
              <a:buSzPts val="900"/>
              <a:buFont typeface="Work Sans Medium"/>
              <a:buChar char="■"/>
              <a:defRPr sz="900">
                <a:latin typeface="Work Sans Medium"/>
                <a:ea typeface="Work Sans Medium"/>
                <a:cs typeface="Work Sans Medium"/>
                <a:sym typeface="Work Sans Medium"/>
              </a:defRPr>
            </a:lvl9pPr>
          </a:lstStyle>
          <a:p/>
        </p:txBody>
      </p:sp>
      <p:sp>
        <p:nvSpPr>
          <p:cNvPr id="437" name="Google Shape;437;p34"/>
          <p:cNvSpPr txBox="1"/>
          <p:nvPr>
            <p:ph idx="19" type="body"/>
          </p:nvPr>
        </p:nvSpPr>
        <p:spPr>
          <a:xfrm>
            <a:off x="3858025" y="3148450"/>
            <a:ext cx="4943700" cy="365100"/>
          </a:xfrm>
          <a:prstGeom prst="rect">
            <a:avLst/>
          </a:prstGeom>
        </p:spPr>
        <p:txBody>
          <a:bodyPr anchorCtr="0" anchor="t" bIns="91425" lIns="91425" spcFirstLastPara="1" rIns="91425" wrap="square" tIns="91425">
            <a:noAutofit/>
          </a:bodyPr>
          <a:lstStyle>
            <a:lvl1pPr indent="-285750" lvl="0" marL="457200" algn="ctr">
              <a:spcBef>
                <a:spcPts val="0"/>
              </a:spcBef>
              <a:spcAft>
                <a:spcPts val="0"/>
              </a:spcAft>
              <a:buSzPts val="900"/>
              <a:buFont typeface="Work Sans Medium"/>
              <a:buChar char="●"/>
              <a:defRPr sz="900">
                <a:latin typeface="Work Sans Medium"/>
                <a:ea typeface="Work Sans Medium"/>
                <a:cs typeface="Work Sans Medium"/>
                <a:sym typeface="Work Sans Medium"/>
              </a:defRPr>
            </a:lvl1pPr>
            <a:lvl2pPr indent="-285750" lvl="1" marL="914400" algn="ctr">
              <a:spcBef>
                <a:spcPts val="0"/>
              </a:spcBef>
              <a:spcAft>
                <a:spcPts val="0"/>
              </a:spcAft>
              <a:buSzPts val="900"/>
              <a:buFont typeface="Work Sans Medium"/>
              <a:buChar char="○"/>
              <a:defRPr sz="900">
                <a:latin typeface="Work Sans Medium"/>
                <a:ea typeface="Work Sans Medium"/>
                <a:cs typeface="Work Sans Medium"/>
                <a:sym typeface="Work Sans Medium"/>
              </a:defRPr>
            </a:lvl2pPr>
            <a:lvl3pPr indent="-285750" lvl="2" marL="1371600" algn="ctr">
              <a:spcBef>
                <a:spcPts val="0"/>
              </a:spcBef>
              <a:spcAft>
                <a:spcPts val="0"/>
              </a:spcAft>
              <a:buSzPts val="900"/>
              <a:buFont typeface="Work Sans Medium"/>
              <a:buChar char="■"/>
              <a:defRPr sz="900">
                <a:latin typeface="Work Sans Medium"/>
                <a:ea typeface="Work Sans Medium"/>
                <a:cs typeface="Work Sans Medium"/>
                <a:sym typeface="Work Sans Medium"/>
              </a:defRPr>
            </a:lvl3pPr>
            <a:lvl4pPr indent="-285750" lvl="3" marL="1828800" algn="ctr">
              <a:spcBef>
                <a:spcPts val="0"/>
              </a:spcBef>
              <a:spcAft>
                <a:spcPts val="0"/>
              </a:spcAft>
              <a:buSzPts val="900"/>
              <a:buFont typeface="Work Sans Medium"/>
              <a:buChar char="●"/>
              <a:defRPr sz="900">
                <a:latin typeface="Work Sans Medium"/>
                <a:ea typeface="Work Sans Medium"/>
                <a:cs typeface="Work Sans Medium"/>
                <a:sym typeface="Work Sans Medium"/>
              </a:defRPr>
            </a:lvl4pPr>
            <a:lvl5pPr indent="-285750" lvl="4" marL="2286000" algn="ctr">
              <a:spcBef>
                <a:spcPts val="0"/>
              </a:spcBef>
              <a:spcAft>
                <a:spcPts val="0"/>
              </a:spcAft>
              <a:buSzPts val="900"/>
              <a:buFont typeface="Work Sans Medium"/>
              <a:buChar char="○"/>
              <a:defRPr sz="900">
                <a:latin typeface="Work Sans Medium"/>
                <a:ea typeface="Work Sans Medium"/>
                <a:cs typeface="Work Sans Medium"/>
                <a:sym typeface="Work Sans Medium"/>
              </a:defRPr>
            </a:lvl5pPr>
            <a:lvl6pPr indent="-285750" lvl="5" marL="2743200" algn="ctr">
              <a:spcBef>
                <a:spcPts val="0"/>
              </a:spcBef>
              <a:spcAft>
                <a:spcPts val="0"/>
              </a:spcAft>
              <a:buSzPts val="900"/>
              <a:buFont typeface="Work Sans Medium"/>
              <a:buChar char="■"/>
              <a:defRPr sz="900">
                <a:latin typeface="Work Sans Medium"/>
                <a:ea typeface="Work Sans Medium"/>
                <a:cs typeface="Work Sans Medium"/>
                <a:sym typeface="Work Sans Medium"/>
              </a:defRPr>
            </a:lvl6pPr>
            <a:lvl7pPr indent="-285750" lvl="6" marL="3200400" algn="ctr">
              <a:spcBef>
                <a:spcPts val="0"/>
              </a:spcBef>
              <a:spcAft>
                <a:spcPts val="0"/>
              </a:spcAft>
              <a:buSzPts val="900"/>
              <a:buFont typeface="Work Sans Medium"/>
              <a:buChar char="●"/>
              <a:defRPr sz="900">
                <a:latin typeface="Work Sans Medium"/>
                <a:ea typeface="Work Sans Medium"/>
                <a:cs typeface="Work Sans Medium"/>
                <a:sym typeface="Work Sans Medium"/>
              </a:defRPr>
            </a:lvl7pPr>
            <a:lvl8pPr indent="-285750" lvl="7" marL="3657600" algn="ctr">
              <a:spcBef>
                <a:spcPts val="0"/>
              </a:spcBef>
              <a:spcAft>
                <a:spcPts val="0"/>
              </a:spcAft>
              <a:buSzPts val="900"/>
              <a:buFont typeface="Work Sans Medium"/>
              <a:buChar char="○"/>
              <a:defRPr sz="900">
                <a:latin typeface="Work Sans Medium"/>
                <a:ea typeface="Work Sans Medium"/>
                <a:cs typeface="Work Sans Medium"/>
                <a:sym typeface="Work Sans Medium"/>
              </a:defRPr>
            </a:lvl8pPr>
            <a:lvl9pPr indent="-285750" lvl="8" marL="4114800" algn="ctr">
              <a:spcBef>
                <a:spcPts val="0"/>
              </a:spcBef>
              <a:spcAft>
                <a:spcPts val="0"/>
              </a:spcAft>
              <a:buSzPts val="900"/>
              <a:buFont typeface="Work Sans Medium"/>
              <a:buChar char="■"/>
              <a:defRPr sz="900">
                <a:latin typeface="Work Sans Medium"/>
                <a:ea typeface="Work Sans Medium"/>
                <a:cs typeface="Work Sans Medium"/>
                <a:sym typeface="Work Sans Medium"/>
              </a:defRPr>
            </a:lvl9pPr>
          </a:lstStyle>
          <a:p/>
        </p:txBody>
      </p:sp>
      <p:sp>
        <p:nvSpPr>
          <p:cNvPr id="438" name="Google Shape;438;p34"/>
          <p:cNvSpPr txBox="1"/>
          <p:nvPr>
            <p:ph idx="20" type="body"/>
          </p:nvPr>
        </p:nvSpPr>
        <p:spPr>
          <a:xfrm>
            <a:off x="1937675" y="4725425"/>
            <a:ext cx="5030100" cy="365100"/>
          </a:xfrm>
          <a:prstGeom prst="rect">
            <a:avLst/>
          </a:prstGeom>
        </p:spPr>
        <p:txBody>
          <a:bodyPr anchorCtr="0" anchor="t" bIns="91425" lIns="91425" spcFirstLastPara="1" rIns="91425" wrap="square" tIns="91425">
            <a:noAutofit/>
          </a:bodyPr>
          <a:lstStyle>
            <a:lvl1pPr indent="-285750" lvl="0" marL="457200" algn="ctr">
              <a:spcBef>
                <a:spcPts val="0"/>
              </a:spcBef>
              <a:spcAft>
                <a:spcPts val="0"/>
              </a:spcAft>
              <a:buSzPts val="900"/>
              <a:buFont typeface="Work Sans Medium"/>
              <a:buChar char="●"/>
              <a:defRPr sz="900">
                <a:latin typeface="Work Sans Medium"/>
                <a:ea typeface="Work Sans Medium"/>
                <a:cs typeface="Work Sans Medium"/>
                <a:sym typeface="Work Sans Medium"/>
              </a:defRPr>
            </a:lvl1pPr>
            <a:lvl2pPr indent="-285750" lvl="1" marL="914400" algn="ctr">
              <a:spcBef>
                <a:spcPts val="0"/>
              </a:spcBef>
              <a:spcAft>
                <a:spcPts val="0"/>
              </a:spcAft>
              <a:buSzPts val="900"/>
              <a:buFont typeface="Work Sans Medium"/>
              <a:buChar char="○"/>
              <a:defRPr sz="900">
                <a:latin typeface="Work Sans Medium"/>
                <a:ea typeface="Work Sans Medium"/>
                <a:cs typeface="Work Sans Medium"/>
                <a:sym typeface="Work Sans Medium"/>
              </a:defRPr>
            </a:lvl2pPr>
            <a:lvl3pPr indent="-285750" lvl="2" marL="1371600" algn="ctr">
              <a:spcBef>
                <a:spcPts val="0"/>
              </a:spcBef>
              <a:spcAft>
                <a:spcPts val="0"/>
              </a:spcAft>
              <a:buSzPts val="900"/>
              <a:buFont typeface="Work Sans Medium"/>
              <a:buChar char="■"/>
              <a:defRPr sz="900">
                <a:latin typeface="Work Sans Medium"/>
                <a:ea typeface="Work Sans Medium"/>
                <a:cs typeface="Work Sans Medium"/>
                <a:sym typeface="Work Sans Medium"/>
              </a:defRPr>
            </a:lvl3pPr>
            <a:lvl4pPr indent="-285750" lvl="3" marL="1828800" algn="ctr">
              <a:spcBef>
                <a:spcPts val="0"/>
              </a:spcBef>
              <a:spcAft>
                <a:spcPts val="0"/>
              </a:spcAft>
              <a:buSzPts val="900"/>
              <a:buFont typeface="Work Sans Medium"/>
              <a:buChar char="●"/>
              <a:defRPr sz="900">
                <a:latin typeface="Work Sans Medium"/>
                <a:ea typeface="Work Sans Medium"/>
                <a:cs typeface="Work Sans Medium"/>
                <a:sym typeface="Work Sans Medium"/>
              </a:defRPr>
            </a:lvl4pPr>
            <a:lvl5pPr indent="-285750" lvl="4" marL="2286000" algn="ctr">
              <a:spcBef>
                <a:spcPts val="0"/>
              </a:spcBef>
              <a:spcAft>
                <a:spcPts val="0"/>
              </a:spcAft>
              <a:buSzPts val="900"/>
              <a:buFont typeface="Work Sans Medium"/>
              <a:buChar char="○"/>
              <a:defRPr sz="900">
                <a:latin typeface="Work Sans Medium"/>
                <a:ea typeface="Work Sans Medium"/>
                <a:cs typeface="Work Sans Medium"/>
                <a:sym typeface="Work Sans Medium"/>
              </a:defRPr>
            </a:lvl5pPr>
            <a:lvl6pPr indent="-285750" lvl="5" marL="2743200" algn="ctr">
              <a:spcBef>
                <a:spcPts val="0"/>
              </a:spcBef>
              <a:spcAft>
                <a:spcPts val="0"/>
              </a:spcAft>
              <a:buSzPts val="900"/>
              <a:buFont typeface="Work Sans Medium"/>
              <a:buChar char="■"/>
              <a:defRPr sz="900">
                <a:latin typeface="Work Sans Medium"/>
                <a:ea typeface="Work Sans Medium"/>
                <a:cs typeface="Work Sans Medium"/>
                <a:sym typeface="Work Sans Medium"/>
              </a:defRPr>
            </a:lvl6pPr>
            <a:lvl7pPr indent="-285750" lvl="6" marL="3200400" algn="ctr">
              <a:spcBef>
                <a:spcPts val="0"/>
              </a:spcBef>
              <a:spcAft>
                <a:spcPts val="0"/>
              </a:spcAft>
              <a:buSzPts val="900"/>
              <a:buFont typeface="Work Sans Medium"/>
              <a:buChar char="●"/>
              <a:defRPr sz="900">
                <a:latin typeface="Work Sans Medium"/>
                <a:ea typeface="Work Sans Medium"/>
                <a:cs typeface="Work Sans Medium"/>
                <a:sym typeface="Work Sans Medium"/>
              </a:defRPr>
            </a:lvl7pPr>
            <a:lvl8pPr indent="-285750" lvl="7" marL="3657600" algn="ctr">
              <a:spcBef>
                <a:spcPts val="0"/>
              </a:spcBef>
              <a:spcAft>
                <a:spcPts val="0"/>
              </a:spcAft>
              <a:buSzPts val="900"/>
              <a:buFont typeface="Work Sans Medium"/>
              <a:buChar char="○"/>
              <a:defRPr sz="900">
                <a:latin typeface="Work Sans Medium"/>
                <a:ea typeface="Work Sans Medium"/>
                <a:cs typeface="Work Sans Medium"/>
                <a:sym typeface="Work Sans Medium"/>
              </a:defRPr>
            </a:lvl8pPr>
            <a:lvl9pPr indent="-285750" lvl="8" marL="4114800" algn="ctr">
              <a:spcBef>
                <a:spcPts val="0"/>
              </a:spcBef>
              <a:spcAft>
                <a:spcPts val="0"/>
              </a:spcAft>
              <a:buSzPts val="900"/>
              <a:buFont typeface="Work Sans Medium"/>
              <a:buChar char="■"/>
              <a:defRPr sz="900">
                <a:latin typeface="Work Sans Medium"/>
                <a:ea typeface="Work Sans Medium"/>
                <a:cs typeface="Work Sans Medium"/>
                <a:sym typeface="Work Sans Medium"/>
              </a:defRPr>
            </a:lvl9pPr>
          </a:lstStyle>
          <a:p/>
        </p:txBody>
      </p:sp>
      <p:sp>
        <p:nvSpPr>
          <p:cNvPr id="439" name="Google Shape;439;p34"/>
          <p:cNvSpPr txBox="1"/>
          <p:nvPr>
            <p:ph idx="21" type="body"/>
          </p:nvPr>
        </p:nvSpPr>
        <p:spPr>
          <a:xfrm>
            <a:off x="610250" y="4725425"/>
            <a:ext cx="1263000" cy="365100"/>
          </a:xfrm>
          <a:prstGeom prst="rect">
            <a:avLst/>
          </a:prstGeom>
        </p:spPr>
        <p:txBody>
          <a:bodyPr anchorCtr="0" anchor="t" bIns="91425" lIns="91425" spcFirstLastPara="1" rIns="91425" wrap="square" tIns="91425">
            <a:noAutofit/>
          </a:bodyPr>
          <a:lstStyle>
            <a:lvl1pPr indent="-285750" lvl="0" marL="457200" algn="ctr">
              <a:spcBef>
                <a:spcPts val="0"/>
              </a:spcBef>
              <a:spcAft>
                <a:spcPts val="0"/>
              </a:spcAft>
              <a:buSzPts val="900"/>
              <a:buFont typeface="Work Sans Medium"/>
              <a:buChar char="●"/>
              <a:defRPr sz="900">
                <a:latin typeface="Work Sans Medium"/>
                <a:ea typeface="Work Sans Medium"/>
                <a:cs typeface="Work Sans Medium"/>
                <a:sym typeface="Work Sans Medium"/>
              </a:defRPr>
            </a:lvl1pPr>
            <a:lvl2pPr indent="-285750" lvl="1" marL="914400" algn="ctr">
              <a:spcBef>
                <a:spcPts val="0"/>
              </a:spcBef>
              <a:spcAft>
                <a:spcPts val="0"/>
              </a:spcAft>
              <a:buSzPts val="900"/>
              <a:buFont typeface="Work Sans Medium"/>
              <a:buChar char="○"/>
              <a:defRPr sz="900">
                <a:latin typeface="Work Sans Medium"/>
                <a:ea typeface="Work Sans Medium"/>
                <a:cs typeface="Work Sans Medium"/>
                <a:sym typeface="Work Sans Medium"/>
              </a:defRPr>
            </a:lvl2pPr>
            <a:lvl3pPr indent="-285750" lvl="2" marL="1371600" algn="ctr">
              <a:spcBef>
                <a:spcPts val="0"/>
              </a:spcBef>
              <a:spcAft>
                <a:spcPts val="0"/>
              </a:spcAft>
              <a:buSzPts val="900"/>
              <a:buFont typeface="Work Sans Medium"/>
              <a:buChar char="■"/>
              <a:defRPr sz="900">
                <a:latin typeface="Work Sans Medium"/>
                <a:ea typeface="Work Sans Medium"/>
                <a:cs typeface="Work Sans Medium"/>
                <a:sym typeface="Work Sans Medium"/>
              </a:defRPr>
            </a:lvl3pPr>
            <a:lvl4pPr indent="-285750" lvl="3" marL="1828800" algn="ctr">
              <a:spcBef>
                <a:spcPts val="0"/>
              </a:spcBef>
              <a:spcAft>
                <a:spcPts val="0"/>
              </a:spcAft>
              <a:buSzPts val="900"/>
              <a:buFont typeface="Work Sans Medium"/>
              <a:buChar char="●"/>
              <a:defRPr sz="900">
                <a:latin typeface="Work Sans Medium"/>
                <a:ea typeface="Work Sans Medium"/>
                <a:cs typeface="Work Sans Medium"/>
                <a:sym typeface="Work Sans Medium"/>
              </a:defRPr>
            </a:lvl4pPr>
            <a:lvl5pPr indent="-285750" lvl="4" marL="2286000" algn="ctr">
              <a:spcBef>
                <a:spcPts val="0"/>
              </a:spcBef>
              <a:spcAft>
                <a:spcPts val="0"/>
              </a:spcAft>
              <a:buSzPts val="900"/>
              <a:buFont typeface="Work Sans Medium"/>
              <a:buChar char="○"/>
              <a:defRPr sz="900">
                <a:latin typeface="Work Sans Medium"/>
                <a:ea typeface="Work Sans Medium"/>
                <a:cs typeface="Work Sans Medium"/>
                <a:sym typeface="Work Sans Medium"/>
              </a:defRPr>
            </a:lvl5pPr>
            <a:lvl6pPr indent="-285750" lvl="5" marL="2743200" algn="ctr">
              <a:spcBef>
                <a:spcPts val="0"/>
              </a:spcBef>
              <a:spcAft>
                <a:spcPts val="0"/>
              </a:spcAft>
              <a:buSzPts val="900"/>
              <a:buFont typeface="Work Sans Medium"/>
              <a:buChar char="■"/>
              <a:defRPr sz="900">
                <a:latin typeface="Work Sans Medium"/>
                <a:ea typeface="Work Sans Medium"/>
                <a:cs typeface="Work Sans Medium"/>
                <a:sym typeface="Work Sans Medium"/>
              </a:defRPr>
            </a:lvl6pPr>
            <a:lvl7pPr indent="-285750" lvl="6" marL="3200400" algn="ctr">
              <a:spcBef>
                <a:spcPts val="0"/>
              </a:spcBef>
              <a:spcAft>
                <a:spcPts val="0"/>
              </a:spcAft>
              <a:buSzPts val="900"/>
              <a:buFont typeface="Work Sans Medium"/>
              <a:buChar char="●"/>
              <a:defRPr sz="900">
                <a:latin typeface="Work Sans Medium"/>
                <a:ea typeface="Work Sans Medium"/>
                <a:cs typeface="Work Sans Medium"/>
                <a:sym typeface="Work Sans Medium"/>
              </a:defRPr>
            </a:lvl7pPr>
            <a:lvl8pPr indent="-285750" lvl="7" marL="3657600" algn="ctr">
              <a:spcBef>
                <a:spcPts val="0"/>
              </a:spcBef>
              <a:spcAft>
                <a:spcPts val="0"/>
              </a:spcAft>
              <a:buSzPts val="900"/>
              <a:buFont typeface="Work Sans Medium"/>
              <a:buChar char="○"/>
              <a:defRPr sz="900">
                <a:latin typeface="Work Sans Medium"/>
                <a:ea typeface="Work Sans Medium"/>
                <a:cs typeface="Work Sans Medium"/>
                <a:sym typeface="Work Sans Medium"/>
              </a:defRPr>
            </a:lvl8pPr>
            <a:lvl9pPr indent="-285750" lvl="8" marL="4114800" algn="ctr">
              <a:spcBef>
                <a:spcPts val="0"/>
              </a:spcBef>
              <a:spcAft>
                <a:spcPts val="0"/>
              </a:spcAft>
              <a:buSzPts val="900"/>
              <a:buFont typeface="Work Sans Medium"/>
              <a:buChar char="■"/>
              <a:defRPr sz="900">
                <a:latin typeface="Work Sans Medium"/>
                <a:ea typeface="Work Sans Medium"/>
                <a:cs typeface="Work Sans Medium"/>
                <a:sym typeface="Work Sans Medium"/>
              </a:defRPr>
            </a:lvl9pPr>
          </a:lstStyle>
          <a:p/>
        </p:txBody>
      </p:sp>
      <p:sp>
        <p:nvSpPr>
          <p:cNvPr id="440" name="Google Shape;440;p34"/>
          <p:cNvSpPr txBox="1"/>
          <p:nvPr>
            <p:ph idx="22" type="body"/>
          </p:nvPr>
        </p:nvSpPr>
        <p:spPr>
          <a:xfrm>
            <a:off x="7214900" y="4725425"/>
            <a:ext cx="1587000" cy="365100"/>
          </a:xfrm>
          <a:prstGeom prst="rect">
            <a:avLst/>
          </a:prstGeom>
        </p:spPr>
        <p:txBody>
          <a:bodyPr anchorCtr="0" anchor="t" bIns="91425" lIns="91425" spcFirstLastPara="1" rIns="91425" wrap="square" tIns="91425">
            <a:noAutofit/>
          </a:bodyPr>
          <a:lstStyle>
            <a:lvl1pPr indent="-285750" lvl="0" marL="457200" algn="ctr">
              <a:spcBef>
                <a:spcPts val="0"/>
              </a:spcBef>
              <a:spcAft>
                <a:spcPts val="0"/>
              </a:spcAft>
              <a:buSzPts val="900"/>
              <a:buFont typeface="Work Sans Medium"/>
              <a:buChar char="●"/>
              <a:defRPr sz="900">
                <a:latin typeface="Work Sans Medium"/>
                <a:ea typeface="Work Sans Medium"/>
                <a:cs typeface="Work Sans Medium"/>
                <a:sym typeface="Work Sans Medium"/>
              </a:defRPr>
            </a:lvl1pPr>
            <a:lvl2pPr indent="-285750" lvl="1" marL="914400" algn="ctr">
              <a:spcBef>
                <a:spcPts val="0"/>
              </a:spcBef>
              <a:spcAft>
                <a:spcPts val="0"/>
              </a:spcAft>
              <a:buSzPts val="900"/>
              <a:buFont typeface="Work Sans Medium"/>
              <a:buChar char="○"/>
              <a:defRPr sz="900">
                <a:latin typeface="Work Sans Medium"/>
                <a:ea typeface="Work Sans Medium"/>
                <a:cs typeface="Work Sans Medium"/>
                <a:sym typeface="Work Sans Medium"/>
              </a:defRPr>
            </a:lvl2pPr>
            <a:lvl3pPr indent="-285750" lvl="2" marL="1371600" algn="ctr">
              <a:spcBef>
                <a:spcPts val="0"/>
              </a:spcBef>
              <a:spcAft>
                <a:spcPts val="0"/>
              </a:spcAft>
              <a:buSzPts val="900"/>
              <a:buFont typeface="Work Sans Medium"/>
              <a:buChar char="■"/>
              <a:defRPr sz="900">
                <a:latin typeface="Work Sans Medium"/>
                <a:ea typeface="Work Sans Medium"/>
                <a:cs typeface="Work Sans Medium"/>
                <a:sym typeface="Work Sans Medium"/>
              </a:defRPr>
            </a:lvl3pPr>
            <a:lvl4pPr indent="-285750" lvl="3" marL="1828800" algn="ctr">
              <a:spcBef>
                <a:spcPts val="0"/>
              </a:spcBef>
              <a:spcAft>
                <a:spcPts val="0"/>
              </a:spcAft>
              <a:buSzPts val="900"/>
              <a:buFont typeface="Work Sans Medium"/>
              <a:buChar char="●"/>
              <a:defRPr sz="900">
                <a:latin typeface="Work Sans Medium"/>
                <a:ea typeface="Work Sans Medium"/>
                <a:cs typeface="Work Sans Medium"/>
                <a:sym typeface="Work Sans Medium"/>
              </a:defRPr>
            </a:lvl4pPr>
            <a:lvl5pPr indent="-285750" lvl="4" marL="2286000" algn="ctr">
              <a:spcBef>
                <a:spcPts val="0"/>
              </a:spcBef>
              <a:spcAft>
                <a:spcPts val="0"/>
              </a:spcAft>
              <a:buSzPts val="900"/>
              <a:buFont typeface="Work Sans Medium"/>
              <a:buChar char="○"/>
              <a:defRPr sz="900">
                <a:latin typeface="Work Sans Medium"/>
                <a:ea typeface="Work Sans Medium"/>
                <a:cs typeface="Work Sans Medium"/>
                <a:sym typeface="Work Sans Medium"/>
              </a:defRPr>
            </a:lvl5pPr>
            <a:lvl6pPr indent="-285750" lvl="5" marL="2743200" algn="ctr">
              <a:spcBef>
                <a:spcPts val="0"/>
              </a:spcBef>
              <a:spcAft>
                <a:spcPts val="0"/>
              </a:spcAft>
              <a:buSzPts val="900"/>
              <a:buFont typeface="Work Sans Medium"/>
              <a:buChar char="■"/>
              <a:defRPr sz="900">
                <a:latin typeface="Work Sans Medium"/>
                <a:ea typeface="Work Sans Medium"/>
                <a:cs typeface="Work Sans Medium"/>
                <a:sym typeface="Work Sans Medium"/>
              </a:defRPr>
            </a:lvl6pPr>
            <a:lvl7pPr indent="-285750" lvl="6" marL="3200400" algn="ctr">
              <a:spcBef>
                <a:spcPts val="0"/>
              </a:spcBef>
              <a:spcAft>
                <a:spcPts val="0"/>
              </a:spcAft>
              <a:buSzPts val="900"/>
              <a:buFont typeface="Work Sans Medium"/>
              <a:buChar char="●"/>
              <a:defRPr sz="900">
                <a:latin typeface="Work Sans Medium"/>
                <a:ea typeface="Work Sans Medium"/>
                <a:cs typeface="Work Sans Medium"/>
                <a:sym typeface="Work Sans Medium"/>
              </a:defRPr>
            </a:lvl7pPr>
            <a:lvl8pPr indent="-285750" lvl="7" marL="3657600" algn="ctr">
              <a:spcBef>
                <a:spcPts val="0"/>
              </a:spcBef>
              <a:spcAft>
                <a:spcPts val="0"/>
              </a:spcAft>
              <a:buSzPts val="900"/>
              <a:buFont typeface="Work Sans Medium"/>
              <a:buChar char="○"/>
              <a:defRPr sz="900">
                <a:latin typeface="Work Sans Medium"/>
                <a:ea typeface="Work Sans Medium"/>
                <a:cs typeface="Work Sans Medium"/>
                <a:sym typeface="Work Sans Medium"/>
              </a:defRPr>
            </a:lvl8pPr>
            <a:lvl9pPr indent="-285750" lvl="8" marL="4114800" algn="ctr">
              <a:spcBef>
                <a:spcPts val="0"/>
              </a:spcBef>
              <a:spcAft>
                <a:spcPts val="0"/>
              </a:spcAft>
              <a:buSzPts val="900"/>
              <a:buFont typeface="Work Sans Medium"/>
              <a:buChar char="■"/>
              <a:defRPr sz="900">
                <a:latin typeface="Work Sans Medium"/>
                <a:ea typeface="Work Sans Medium"/>
                <a:cs typeface="Work Sans Medium"/>
                <a:sym typeface="Work Sans Medium"/>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llery 2">
  <p:cSld name="CUSTOM_12">
    <p:bg>
      <p:bgPr>
        <a:solidFill>
          <a:schemeClr val="dk1"/>
        </a:solidFill>
      </p:bgPr>
    </p:bg>
    <p:spTree>
      <p:nvGrpSpPr>
        <p:cNvPr id="441" name="Shape 441"/>
        <p:cNvGrpSpPr/>
        <p:nvPr/>
      </p:nvGrpSpPr>
      <p:grpSpPr>
        <a:xfrm>
          <a:off x="0" y="0"/>
          <a:ext cx="0" cy="0"/>
          <a:chOff x="0" y="0"/>
          <a:chExt cx="0" cy="0"/>
        </a:xfrm>
      </p:grpSpPr>
      <p:sp>
        <p:nvSpPr>
          <p:cNvPr id="442" name="Google Shape;442;p35"/>
          <p:cNvSpPr/>
          <p:nvPr>
            <p:ph idx="2" type="pic"/>
          </p:nvPr>
        </p:nvSpPr>
        <p:spPr>
          <a:xfrm>
            <a:off x="1300175" y="354000"/>
            <a:ext cx="4204800" cy="2957100"/>
          </a:xfrm>
          <a:prstGeom prst="parallelogram">
            <a:avLst>
              <a:gd fmla="val 41235" name="adj"/>
            </a:avLst>
          </a:prstGeom>
          <a:noFill/>
          <a:ln>
            <a:noFill/>
          </a:ln>
        </p:spPr>
      </p:sp>
      <p:sp>
        <p:nvSpPr>
          <p:cNvPr id="443" name="Google Shape;443;p35"/>
          <p:cNvSpPr/>
          <p:nvPr>
            <p:ph idx="3" type="pic"/>
          </p:nvPr>
        </p:nvSpPr>
        <p:spPr>
          <a:xfrm>
            <a:off x="4894175" y="354000"/>
            <a:ext cx="3907800" cy="1478400"/>
          </a:xfrm>
          <a:prstGeom prst="parallelogram">
            <a:avLst>
              <a:gd fmla="val 41235" name="adj"/>
            </a:avLst>
          </a:prstGeom>
          <a:noFill/>
          <a:ln>
            <a:noFill/>
          </a:ln>
        </p:spPr>
      </p:sp>
      <p:sp>
        <p:nvSpPr>
          <p:cNvPr id="444" name="Google Shape;444;p35"/>
          <p:cNvSpPr/>
          <p:nvPr>
            <p:ph idx="4" type="pic"/>
          </p:nvPr>
        </p:nvSpPr>
        <p:spPr>
          <a:xfrm>
            <a:off x="4280325" y="1832550"/>
            <a:ext cx="2579700" cy="1478400"/>
          </a:xfrm>
          <a:prstGeom prst="parallelogram">
            <a:avLst>
              <a:gd fmla="val 41235" name="adj"/>
            </a:avLst>
          </a:prstGeom>
          <a:noFill/>
          <a:ln>
            <a:noFill/>
          </a:ln>
        </p:spPr>
      </p:sp>
      <p:sp>
        <p:nvSpPr>
          <p:cNvPr id="445" name="Google Shape;445;p35"/>
          <p:cNvSpPr/>
          <p:nvPr>
            <p:ph idx="5" type="pic"/>
          </p:nvPr>
        </p:nvSpPr>
        <p:spPr>
          <a:xfrm>
            <a:off x="5660175" y="1832550"/>
            <a:ext cx="2537100" cy="2957100"/>
          </a:xfrm>
          <a:prstGeom prst="parallelogram">
            <a:avLst>
              <a:gd fmla="val 41235" name="adj"/>
            </a:avLst>
          </a:prstGeom>
          <a:noFill/>
          <a:ln>
            <a:noFill/>
          </a:ln>
        </p:spPr>
      </p:sp>
      <p:sp>
        <p:nvSpPr>
          <p:cNvPr id="446" name="Google Shape;446;p35"/>
          <p:cNvSpPr/>
          <p:nvPr>
            <p:ph idx="6" type="pic"/>
          </p:nvPr>
        </p:nvSpPr>
        <p:spPr>
          <a:xfrm>
            <a:off x="695350" y="3311100"/>
            <a:ext cx="5587500" cy="1478400"/>
          </a:xfrm>
          <a:prstGeom prst="parallelogram">
            <a:avLst>
              <a:gd fmla="val 41235" name="adj"/>
            </a:avLst>
          </a:prstGeom>
          <a:noFill/>
          <a:ln>
            <a:noFill/>
          </a:ln>
        </p:spPr>
      </p:sp>
      <p:sp>
        <p:nvSpPr>
          <p:cNvPr id="447" name="Google Shape;447;p35"/>
          <p:cNvSpPr/>
          <p:nvPr/>
        </p:nvSpPr>
        <p:spPr>
          <a:xfrm>
            <a:off x="100" y="0"/>
            <a:ext cx="3474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5"/>
          <p:cNvSpPr txBox="1"/>
          <p:nvPr>
            <p:ph idx="1"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449" name="Google Shape;449;p35"/>
          <p:cNvSpPr txBox="1"/>
          <p:nvPr>
            <p:ph idx="7"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450" name="Google Shape;450;p35"/>
          <p:cNvSpPr txBox="1"/>
          <p:nvPr>
            <p:ph idx="8"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1" name="Shape 451"/>
        <p:cNvGrpSpPr/>
        <p:nvPr/>
      </p:nvGrpSpPr>
      <p:grpSpPr>
        <a:xfrm>
          <a:off x="0" y="0"/>
          <a:ext cx="0" cy="0"/>
          <a:chOff x="0" y="0"/>
          <a:chExt cx="0" cy="0"/>
        </a:xfrm>
      </p:grpSpPr>
      <p:sp>
        <p:nvSpPr>
          <p:cNvPr id="452" name="Google Shape;452;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453" name="Shape 453"/>
        <p:cNvGrpSpPr/>
        <p:nvPr/>
      </p:nvGrpSpPr>
      <p:grpSpPr>
        <a:xfrm>
          <a:off x="0" y="0"/>
          <a:ext cx="0" cy="0"/>
          <a:chOff x="0" y="0"/>
          <a:chExt cx="0" cy="0"/>
        </a:xfrm>
      </p:grpSpPr>
      <p:sp>
        <p:nvSpPr>
          <p:cNvPr id="454" name="Google Shape;454;p3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455" name="Google Shape;455;p3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456" name="Google Shape;456;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457" name="Shape 457"/>
        <p:cNvGrpSpPr/>
        <p:nvPr/>
      </p:nvGrpSpPr>
      <p:grpSpPr>
        <a:xfrm>
          <a:off x="0" y="0"/>
          <a:ext cx="0" cy="0"/>
          <a:chOff x="0" y="0"/>
          <a:chExt cx="0" cy="0"/>
        </a:xfrm>
      </p:grpSpPr>
      <p:sp>
        <p:nvSpPr>
          <p:cNvPr id="458" name="Google Shape;458;p3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59" name="Google Shape;459;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460" name="Shape 460"/>
        <p:cNvGrpSpPr/>
        <p:nvPr/>
      </p:nvGrpSpPr>
      <p:grpSpPr>
        <a:xfrm>
          <a:off x="0" y="0"/>
          <a:ext cx="0" cy="0"/>
          <a:chOff x="0" y="0"/>
          <a:chExt cx="0" cy="0"/>
        </a:xfrm>
      </p:grpSpPr>
      <p:sp>
        <p:nvSpPr>
          <p:cNvPr id="461" name="Google Shape;461;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462" name="Google Shape;462;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63" name="Google Shape;463;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464" name="Shape 464"/>
        <p:cNvGrpSpPr/>
        <p:nvPr/>
      </p:nvGrpSpPr>
      <p:grpSpPr>
        <a:xfrm>
          <a:off x="0" y="0"/>
          <a:ext cx="0" cy="0"/>
          <a:chOff x="0" y="0"/>
          <a:chExt cx="0" cy="0"/>
        </a:xfrm>
      </p:grpSpPr>
      <p:sp>
        <p:nvSpPr>
          <p:cNvPr id="465" name="Google Shape;465;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466" name="Google Shape;466;p4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67" name="Google Shape;467;p4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68" name="Google Shape;468;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orkshop benefits">
  <p:cSld name="CUSTOM_2_1_1">
    <p:spTree>
      <p:nvGrpSpPr>
        <p:cNvPr id="37" name="Shape 37"/>
        <p:cNvGrpSpPr/>
        <p:nvPr/>
      </p:nvGrpSpPr>
      <p:grpSpPr>
        <a:xfrm>
          <a:off x="0" y="0"/>
          <a:ext cx="0" cy="0"/>
          <a:chOff x="0" y="0"/>
          <a:chExt cx="0" cy="0"/>
        </a:xfrm>
      </p:grpSpPr>
      <p:sp>
        <p:nvSpPr>
          <p:cNvPr id="38" name="Google Shape;38;p5"/>
          <p:cNvSpPr/>
          <p:nvPr/>
        </p:nvSpPr>
        <p:spPr>
          <a:xfrm>
            <a:off x="100" y="-100"/>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39" name="Google Shape;39;p5"/>
          <p:cNvSpPr txBox="1"/>
          <p:nvPr>
            <p:ph type="title"/>
          </p:nvPr>
        </p:nvSpPr>
        <p:spPr>
          <a:xfrm>
            <a:off x="519750" y="145550"/>
            <a:ext cx="3908100" cy="289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40" name="Google Shape;40;p5"/>
          <p:cNvSpPr txBox="1"/>
          <p:nvPr>
            <p:ph idx="1" type="body"/>
          </p:nvPr>
        </p:nvSpPr>
        <p:spPr>
          <a:xfrm>
            <a:off x="519750" y="2142625"/>
            <a:ext cx="3622800" cy="1988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1" name="Google Shape;41;p5"/>
          <p:cNvSpPr txBox="1"/>
          <p:nvPr>
            <p:ph idx="2" type="subTitle"/>
          </p:nvPr>
        </p:nvSpPr>
        <p:spPr>
          <a:xfrm>
            <a:off x="5473534" y="724424"/>
            <a:ext cx="3710100" cy="5031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
          <p:cNvSpPr txBox="1"/>
          <p:nvPr>
            <p:ph idx="3" type="subTitle"/>
          </p:nvPr>
        </p:nvSpPr>
        <p:spPr>
          <a:xfrm>
            <a:off x="5473534" y="1009125"/>
            <a:ext cx="3622800" cy="503100"/>
          </a:xfrm>
          <a:prstGeom prst="rect">
            <a:avLst/>
          </a:prstGeom>
        </p:spPr>
        <p:txBody>
          <a:bodyPr anchorCtr="0" anchor="t" bIns="91425" lIns="91425" spcFirstLastPara="1" rIns="91425" wrap="square" tIns="91425">
            <a:noAutofit/>
          </a:bodyPr>
          <a:lstStyle>
            <a:lvl1pPr lvl="0">
              <a:spcBef>
                <a:spcPts val="0"/>
              </a:spcBef>
              <a:spcAft>
                <a:spcPts val="0"/>
              </a:spcAft>
              <a:buSzPts val="900"/>
              <a:buFont typeface="Work Sans"/>
              <a:buNone/>
              <a:defRPr sz="9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4" type="subTitle"/>
          </p:nvPr>
        </p:nvSpPr>
        <p:spPr>
          <a:xfrm>
            <a:off x="5473534" y="1512224"/>
            <a:ext cx="3710100" cy="5031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5" type="subTitle"/>
          </p:nvPr>
        </p:nvSpPr>
        <p:spPr>
          <a:xfrm>
            <a:off x="5473534" y="1796925"/>
            <a:ext cx="3622800" cy="503100"/>
          </a:xfrm>
          <a:prstGeom prst="rect">
            <a:avLst/>
          </a:prstGeom>
        </p:spPr>
        <p:txBody>
          <a:bodyPr anchorCtr="0" anchor="t" bIns="91425" lIns="91425" spcFirstLastPara="1" rIns="91425" wrap="square" tIns="91425">
            <a:noAutofit/>
          </a:bodyPr>
          <a:lstStyle>
            <a:lvl1pPr lvl="0">
              <a:spcBef>
                <a:spcPts val="0"/>
              </a:spcBef>
              <a:spcAft>
                <a:spcPts val="0"/>
              </a:spcAft>
              <a:buSzPts val="900"/>
              <a:buFont typeface="Work Sans"/>
              <a:buNone/>
              <a:defRPr sz="9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5"/>
          <p:cNvSpPr txBox="1"/>
          <p:nvPr>
            <p:ph idx="6" type="subTitle"/>
          </p:nvPr>
        </p:nvSpPr>
        <p:spPr>
          <a:xfrm>
            <a:off x="5473534" y="2300024"/>
            <a:ext cx="3710100" cy="5031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5"/>
          <p:cNvSpPr txBox="1"/>
          <p:nvPr>
            <p:ph idx="7" type="subTitle"/>
          </p:nvPr>
        </p:nvSpPr>
        <p:spPr>
          <a:xfrm>
            <a:off x="5473534" y="2584725"/>
            <a:ext cx="3622800" cy="503100"/>
          </a:xfrm>
          <a:prstGeom prst="rect">
            <a:avLst/>
          </a:prstGeom>
        </p:spPr>
        <p:txBody>
          <a:bodyPr anchorCtr="0" anchor="t" bIns="91425" lIns="91425" spcFirstLastPara="1" rIns="91425" wrap="square" tIns="91425">
            <a:noAutofit/>
          </a:bodyPr>
          <a:lstStyle>
            <a:lvl1pPr lvl="0">
              <a:spcBef>
                <a:spcPts val="0"/>
              </a:spcBef>
              <a:spcAft>
                <a:spcPts val="0"/>
              </a:spcAft>
              <a:buSzPts val="900"/>
              <a:buFont typeface="Work Sans"/>
              <a:buNone/>
              <a:defRPr sz="9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
          <p:cNvSpPr txBox="1"/>
          <p:nvPr>
            <p:ph idx="8" type="subTitle"/>
          </p:nvPr>
        </p:nvSpPr>
        <p:spPr>
          <a:xfrm>
            <a:off x="5473534" y="3087824"/>
            <a:ext cx="3710100" cy="5031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5"/>
          <p:cNvSpPr txBox="1"/>
          <p:nvPr>
            <p:ph idx="9" type="subTitle"/>
          </p:nvPr>
        </p:nvSpPr>
        <p:spPr>
          <a:xfrm>
            <a:off x="5473534" y="3372525"/>
            <a:ext cx="3622800" cy="503100"/>
          </a:xfrm>
          <a:prstGeom prst="rect">
            <a:avLst/>
          </a:prstGeom>
        </p:spPr>
        <p:txBody>
          <a:bodyPr anchorCtr="0" anchor="t" bIns="91425" lIns="91425" spcFirstLastPara="1" rIns="91425" wrap="square" tIns="91425">
            <a:noAutofit/>
          </a:bodyPr>
          <a:lstStyle>
            <a:lvl1pPr lvl="0">
              <a:spcBef>
                <a:spcPts val="0"/>
              </a:spcBef>
              <a:spcAft>
                <a:spcPts val="0"/>
              </a:spcAft>
              <a:buSzPts val="900"/>
              <a:buFont typeface="Work Sans"/>
              <a:buNone/>
              <a:defRPr sz="9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5"/>
          <p:cNvSpPr txBox="1"/>
          <p:nvPr>
            <p:ph idx="13" type="subTitle"/>
          </p:nvPr>
        </p:nvSpPr>
        <p:spPr>
          <a:xfrm>
            <a:off x="5473534" y="3875624"/>
            <a:ext cx="3710100" cy="5031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5"/>
          <p:cNvSpPr txBox="1"/>
          <p:nvPr>
            <p:ph idx="14" type="subTitle"/>
          </p:nvPr>
        </p:nvSpPr>
        <p:spPr>
          <a:xfrm>
            <a:off x="5473534" y="4160325"/>
            <a:ext cx="3622800" cy="503100"/>
          </a:xfrm>
          <a:prstGeom prst="rect">
            <a:avLst/>
          </a:prstGeom>
        </p:spPr>
        <p:txBody>
          <a:bodyPr anchorCtr="0" anchor="t" bIns="91425" lIns="91425" spcFirstLastPara="1" rIns="91425" wrap="square" tIns="91425">
            <a:noAutofit/>
          </a:bodyPr>
          <a:lstStyle>
            <a:lvl1pPr lvl="0">
              <a:spcBef>
                <a:spcPts val="0"/>
              </a:spcBef>
              <a:spcAft>
                <a:spcPts val="0"/>
              </a:spcAft>
              <a:buSzPts val="900"/>
              <a:buFont typeface="Work Sans"/>
              <a:buNone/>
              <a:defRPr sz="9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txBox="1"/>
          <p:nvPr>
            <p:ph idx="15"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53" name="Google Shape;53;p5"/>
          <p:cNvSpPr txBox="1"/>
          <p:nvPr>
            <p:ph idx="16"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54" name="Google Shape;54;p5"/>
          <p:cNvSpPr txBox="1"/>
          <p:nvPr>
            <p:ph idx="17"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extLst>
    <p:ext uri="{DCECCB84-F9BA-43D5-87BE-67443E8EF086}">
      <p15:sldGuideLst>
        <p15:guide id="1" pos="2880">
          <p15:clr>
            <a:srgbClr val="E46962"/>
          </p15:clr>
        </p15:guide>
      </p15:sldGuideLst>
    </p:ext>
  </p:extLst>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469" name="Shape 469"/>
        <p:cNvGrpSpPr/>
        <p:nvPr/>
      </p:nvGrpSpPr>
      <p:grpSpPr>
        <a:xfrm>
          <a:off x="0" y="0"/>
          <a:ext cx="0" cy="0"/>
          <a:chOff x="0" y="0"/>
          <a:chExt cx="0" cy="0"/>
        </a:xfrm>
      </p:grpSpPr>
      <p:sp>
        <p:nvSpPr>
          <p:cNvPr id="470" name="Google Shape;470;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471" name="Google Shape;471;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472" name="Shape 472"/>
        <p:cNvGrpSpPr/>
        <p:nvPr/>
      </p:nvGrpSpPr>
      <p:grpSpPr>
        <a:xfrm>
          <a:off x="0" y="0"/>
          <a:ext cx="0" cy="0"/>
          <a:chOff x="0" y="0"/>
          <a:chExt cx="0" cy="0"/>
        </a:xfrm>
      </p:grpSpPr>
      <p:sp>
        <p:nvSpPr>
          <p:cNvPr id="473" name="Google Shape;473;p42"/>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74" name="Google Shape;474;p42"/>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75" name="Google Shape;475;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476" name="Shape 476"/>
        <p:cNvGrpSpPr/>
        <p:nvPr/>
      </p:nvGrpSpPr>
      <p:grpSpPr>
        <a:xfrm>
          <a:off x="0" y="0"/>
          <a:ext cx="0" cy="0"/>
          <a:chOff x="0" y="0"/>
          <a:chExt cx="0" cy="0"/>
        </a:xfrm>
      </p:grpSpPr>
      <p:sp>
        <p:nvSpPr>
          <p:cNvPr id="477" name="Google Shape;477;p4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78" name="Google Shape;478;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479" name="Shape 479"/>
        <p:cNvGrpSpPr/>
        <p:nvPr/>
      </p:nvGrpSpPr>
      <p:grpSpPr>
        <a:xfrm>
          <a:off x="0" y="0"/>
          <a:ext cx="0" cy="0"/>
          <a:chOff x="0" y="0"/>
          <a:chExt cx="0" cy="0"/>
        </a:xfrm>
      </p:grpSpPr>
      <p:sp>
        <p:nvSpPr>
          <p:cNvPr id="480" name="Google Shape;480;p44"/>
          <p:cNvSpPr/>
          <p:nvPr/>
        </p:nvSpPr>
        <p:spPr>
          <a:xfrm>
            <a:off x="4572000" y="-125"/>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82" name="Google Shape;482;p4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483" name="Google Shape;483;p4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84" name="Google Shape;484;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485" name="Shape 485"/>
        <p:cNvGrpSpPr/>
        <p:nvPr/>
      </p:nvGrpSpPr>
      <p:grpSpPr>
        <a:xfrm>
          <a:off x="0" y="0"/>
          <a:ext cx="0" cy="0"/>
          <a:chOff x="0" y="0"/>
          <a:chExt cx="0" cy="0"/>
        </a:xfrm>
      </p:grpSpPr>
      <p:sp>
        <p:nvSpPr>
          <p:cNvPr id="486" name="Google Shape;486;p4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100"/>
              <a:buNone/>
              <a:defRPr/>
            </a:lvl1pPr>
          </a:lstStyle>
          <a:p/>
        </p:txBody>
      </p:sp>
      <p:sp>
        <p:nvSpPr>
          <p:cNvPr id="487" name="Google Shape;487;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488" name="Shape 488"/>
        <p:cNvGrpSpPr/>
        <p:nvPr/>
      </p:nvGrpSpPr>
      <p:grpSpPr>
        <a:xfrm>
          <a:off x="0" y="0"/>
          <a:ext cx="0" cy="0"/>
          <a:chOff x="0" y="0"/>
          <a:chExt cx="0" cy="0"/>
        </a:xfrm>
      </p:grpSpPr>
      <p:sp>
        <p:nvSpPr>
          <p:cNvPr id="489" name="Google Shape;489;p46"/>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0" name="Google Shape;490;p46"/>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491" name="Google Shape;491;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492" name="Shape 492"/>
        <p:cNvGrpSpPr/>
        <p:nvPr/>
      </p:nvGrpSpPr>
      <p:grpSpPr>
        <a:xfrm>
          <a:off x="0" y="0"/>
          <a:ext cx="0" cy="0"/>
          <a:chOff x="0" y="0"/>
          <a:chExt cx="0" cy="0"/>
        </a:xfrm>
      </p:grpSpPr>
      <p:sp>
        <p:nvSpPr>
          <p:cNvPr id="493" name="Google Shape;493;p47"/>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494" name="Google Shape;494;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95" name="Google Shape;495;p47"/>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96" name="Google Shape;496;p47"/>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97" name="Google Shape;497;p47"/>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98" name="Google Shape;498;p47"/>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99" name="Google Shape;499;p47"/>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00" name="Google Shape;500;p47"/>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01" name="Shape 501"/>
        <p:cNvGrpSpPr/>
        <p:nvPr/>
      </p:nvGrpSpPr>
      <p:grpSpPr>
        <a:xfrm>
          <a:off x="0" y="0"/>
          <a:ext cx="0" cy="0"/>
          <a:chOff x="0" y="0"/>
          <a:chExt cx="0" cy="0"/>
        </a:xfrm>
      </p:grpSpPr>
      <p:sp>
        <p:nvSpPr>
          <p:cNvPr id="502" name="Google Shape;502;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503" name="Google Shape;503;p48"/>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04" name="Google Shape;504;p48"/>
          <p:cNvSpPr/>
          <p:nvPr>
            <p:ph idx="2" type="pic"/>
          </p:nvPr>
        </p:nvSpPr>
        <p:spPr>
          <a:xfrm>
            <a:off x="4992024" y="1152775"/>
            <a:ext cx="3840300" cy="3416400"/>
          </a:xfrm>
          <a:prstGeom prst="rect">
            <a:avLst/>
          </a:prstGeom>
          <a:noFill/>
          <a:ln>
            <a:noFill/>
          </a:ln>
        </p:spPr>
      </p:sp>
      <p:sp>
        <p:nvSpPr>
          <p:cNvPr id="505" name="Google Shape;505;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506" name="Shape 506"/>
        <p:cNvGrpSpPr/>
        <p:nvPr/>
      </p:nvGrpSpPr>
      <p:grpSpPr>
        <a:xfrm>
          <a:off x="0" y="0"/>
          <a:ext cx="0" cy="0"/>
          <a:chOff x="0" y="0"/>
          <a:chExt cx="0" cy="0"/>
        </a:xfrm>
      </p:grpSpPr>
      <p:sp>
        <p:nvSpPr>
          <p:cNvPr id="507" name="Google Shape;507;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08" name="Google Shape;508;p49"/>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09" name="Google Shape;509;p49"/>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10" name="Google Shape;510;p49"/>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11" name="Google Shape;511;p49"/>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12" name="Google Shape;512;p49"/>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_2">
    <p:spTree>
      <p:nvGrpSpPr>
        <p:cNvPr id="513" name="Shape 513"/>
        <p:cNvGrpSpPr/>
        <p:nvPr/>
      </p:nvGrpSpPr>
      <p:grpSpPr>
        <a:xfrm>
          <a:off x="0" y="0"/>
          <a:ext cx="0" cy="0"/>
          <a:chOff x="0" y="0"/>
          <a:chExt cx="0" cy="0"/>
        </a:xfrm>
      </p:grpSpPr>
      <p:sp>
        <p:nvSpPr>
          <p:cNvPr id="514" name="Google Shape;514;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15" name="Google Shape;515;p50"/>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16" name="Google Shape;516;p50"/>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17" name="Google Shape;517;p50"/>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18" name="Google Shape;518;p50"/>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19" name="Google Shape;519;p50"/>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20" name="Google Shape;520;p50"/>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21" name="Google Shape;521;p50"/>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amp; context">
  <p:cSld name="CUSTOM_2_1_1_1">
    <p:spTree>
      <p:nvGrpSpPr>
        <p:cNvPr id="55" name="Shape 55"/>
        <p:cNvGrpSpPr/>
        <p:nvPr/>
      </p:nvGrpSpPr>
      <p:grpSpPr>
        <a:xfrm>
          <a:off x="0" y="0"/>
          <a:ext cx="0" cy="0"/>
          <a:chOff x="0" y="0"/>
          <a:chExt cx="0" cy="0"/>
        </a:xfrm>
      </p:grpSpPr>
      <p:sp>
        <p:nvSpPr>
          <p:cNvPr id="56" name="Google Shape;56;p6"/>
          <p:cNvSpPr/>
          <p:nvPr/>
        </p:nvSpPr>
        <p:spPr>
          <a:xfrm>
            <a:off x="-925" y="-100"/>
            <a:ext cx="45729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57" name="Google Shape;57;p6"/>
          <p:cNvSpPr txBox="1"/>
          <p:nvPr>
            <p:ph type="title"/>
          </p:nvPr>
        </p:nvSpPr>
        <p:spPr>
          <a:xfrm>
            <a:off x="519750" y="145550"/>
            <a:ext cx="3908100" cy="1453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58" name="Google Shape;58;p6"/>
          <p:cNvSpPr txBox="1"/>
          <p:nvPr>
            <p:ph idx="1" type="body"/>
          </p:nvPr>
        </p:nvSpPr>
        <p:spPr>
          <a:xfrm>
            <a:off x="519750" y="3804825"/>
            <a:ext cx="3908100" cy="1155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9" name="Google Shape;59;p6"/>
          <p:cNvSpPr txBox="1"/>
          <p:nvPr>
            <p:ph idx="2" type="subTitle"/>
          </p:nvPr>
        </p:nvSpPr>
        <p:spPr>
          <a:xfrm>
            <a:off x="5473534" y="724424"/>
            <a:ext cx="3710100" cy="5031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6"/>
          <p:cNvSpPr txBox="1"/>
          <p:nvPr>
            <p:ph idx="3" type="subTitle"/>
          </p:nvPr>
        </p:nvSpPr>
        <p:spPr>
          <a:xfrm>
            <a:off x="5473534" y="1009125"/>
            <a:ext cx="3622800" cy="503100"/>
          </a:xfrm>
          <a:prstGeom prst="rect">
            <a:avLst/>
          </a:prstGeom>
        </p:spPr>
        <p:txBody>
          <a:bodyPr anchorCtr="0" anchor="t" bIns="91425" lIns="91425" spcFirstLastPara="1" rIns="91425" wrap="square" tIns="91425">
            <a:noAutofit/>
          </a:bodyPr>
          <a:lstStyle>
            <a:lvl1pPr lvl="0">
              <a:spcBef>
                <a:spcPts val="0"/>
              </a:spcBef>
              <a:spcAft>
                <a:spcPts val="0"/>
              </a:spcAft>
              <a:buSzPts val="900"/>
              <a:buFont typeface="Work Sans"/>
              <a:buNone/>
              <a:defRPr sz="9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6"/>
          <p:cNvSpPr txBox="1"/>
          <p:nvPr>
            <p:ph idx="4" type="subTitle"/>
          </p:nvPr>
        </p:nvSpPr>
        <p:spPr>
          <a:xfrm>
            <a:off x="5473534" y="1512224"/>
            <a:ext cx="3710100" cy="5031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6"/>
          <p:cNvSpPr txBox="1"/>
          <p:nvPr>
            <p:ph idx="5" type="subTitle"/>
          </p:nvPr>
        </p:nvSpPr>
        <p:spPr>
          <a:xfrm>
            <a:off x="5473534" y="1796925"/>
            <a:ext cx="3622800" cy="503100"/>
          </a:xfrm>
          <a:prstGeom prst="rect">
            <a:avLst/>
          </a:prstGeom>
        </p:spPr>
        <p:txBody>
          <a:bodyPr anchorCtr="0" anchor="t" bIns="91425" lIns="91425" spcFirstLastPara="1" rIns="91425" wrap="square" tIns="91425">
            <a:noAutofit/>
          </a:bodyPr>
          <a:lstStyle>
            <a:lvl1pPr lvl="0">
              <a:spcBef>
                <a:spcPts val="0"/>
              </a:spcBef>
              <a:spcAft>
                <a:spcPts val="0"/>
              </a:spcAft>
              <a:buSzPts val="900"/>
              <a:buFont typeface="Work Sans"/>
              <a:buNone/>
              <a:defRPr sz="9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6"/>
          <p:cNvSpPr txBox="1"/>
          <p:nvPr>
            <p:ph idx="6" type="subTitle"/>
          </p:nvPr>
        </p:nvSpPr>
        <p:spPr>
          <a:xfrm>
            <a:off x="5473534" y="2300024"/>
            <a:ext cx="3710100" cy="5031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6"/>
          <p:cNvSpPr txBox="1"/>
          <p:nvPr>
            <p:ph idx="7" type="subTitle"/>
          </p:nvPr>
        </p:nvSpPr>
        <p:spPr>
          <a:xfrm>
            <a:off x="5473534" y="2584725"/>
            <a:ext cx="3622800" cy="503100"/>
          </a:xfrm>
          <a:prstGeom prst="rect">
            <a:avLst/>
          </a:prstGeom>
        </p:spPr>
        <p:txBody>
          <a:bodyPr anchorCtr="0" anchor="t" bIns="91425" lIns="91425" spcFirstLastPara="1" rIns="91425" wrap="square" tIns="91425">
            <a:noAutofit/>
          </a:bodyPr>
          <a:lstStyle>
            <a:lvl1pPr lvl="0">
              <a:spcBef>
                <a:spcPts val="0"/>
              </a:spcBef>
              <a:spcAft>
                <a:spcPts val="0"/>
              </a:spcAft>
              <a:buSzPts val="900"/>
              <a:buFont typeface="Work Sans"/>
              <a:buNone/>
              <a:defRPr sz="9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6"/>
          <p:cNvSpPr txBox="1"/>
          <p:nvPr>
            <p:ph idx="8" type="subTitle"/>
          </p:nvPr>
        </p:nvSpPr>
        <p:spPr>
          <a:xfrm>
            <a:off x="5473534" y="3087824"/>
            <a:ext cx="3710100" cy="5031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6"/>
          <p:cNvSpPr txBox="1"/>
          <p:nvPr>
            <p:ph idx="9" type="subTitle"/>
          </p:nvPr>
        </p:nvSpPr>
        <p:spPr>
          <a:xfrm>
            <a:off x="5473534" y="3372525"/>
            <a:ext cx="3622800" cy="503100"/>
          </a:xfrm>
          <a:prstGeom prst="rect">
            <a:avLst/>
          </a:prstGeom>
        </p:spPr>
        <p:txBody>
          <a:bodyPr anchorCtr="0" anchor="t" bIns="91425" lIns="91425" spcFirstLastPara="1" rIns="91425" wrap="square" tIns="91425">
            <a:noAutofit/>
          </a:bodyPr>
          <a:lstStyle>
            <a:lvl1pPr lvl="0">
              <a:spcBef>
                <a:spcPts val="0"/>
              </a:spcBef>
              <a:spcAft>
                <a:spcPts val="0"/>
              </a:spcAft>
              <a:buSzPts val="900"/>
              <a:buFont typeface="Work Sans"/>
              <a:buNone/>
              <a:defRPr sz="9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6"/>
          <p:cNvSpPr txBox="1"/>
          <p:nvPr>
            <p:ph idx="13" type="subTitle"/>
          </p:nvPr>
        </p:nvSpPr>
        <p:spPr>
          <a:xfrm>
            <a:off x="5473534" y="3875624"/>
            <a:ext cx="3710100" cy="5031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6"/>
          <p:cNvSpPr txBox="1"/>
          <p:nvPr>
            <p:ph idx="14" type="subTitle"/>
          </p:nvPr>
        </p:nvSpPr>
        <p:spPr>
          <a:xfrm>
            <a:off x="5473534" y="4160325"/>
            <a:ext cx="3622800" cy="503100"/>
          </a:xfrm>
          <a:prstGeom prst="rect">
            <a:avLst/>
          </a:prstGeom>
        </p:spPr>
        <p:txBody>
          <a:bodyPr anchorCtr="0" anchor="t" bIns="91425" lIns="91425" spcFirstLastPara="1" rIns="91425" wrap="square" tIns="91425">
            <a:noAutofit/>
          </a:bodyPr>
          <a:lstStyle>
            <a:lvl1pPr lvl="0">
              <a:spcBef>
                <a:spcPts val="0"/>
              </a:spcBef>
              <a:spcAft>
                <a:spcPts val="0"/>
              </a:spcAft>
              <a:buSzPts val="900"/>
              <a:buFont typeface="Work Sans"/>
              <a:buNone/>
              <a:defRPr sz="9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6"/>
          <p:cNvSpPr/>
          <p:nvPr>
            <p:ph idx="15" type="pic"/>
          </p:nvPr>
        </p:nvSpPr>
        <p:spPr>
          <a:xfrm>
            <a:off x="566862" y="1552585"/>
            <a:ext cx="3712200" cy="2051700"/>
          </a:xfrm>
          <a:prstGeom prst="ellipse">
            <a:avLst/>
          </a:prstGeom>
          <a:noFill/>
          <a:ln>
            <a:noFill/>
          </a:ln>
        </p:spPr>
      </p:sp>
      <p:sp>
        <p:nvSpPr>
          <p:cNvPr id="70" name="Google Shape;70;p6"/>
          <p:cNvSpPr/>
          <p:nvPr/>
        </p:nvSpPr>
        <p:spPr>
          <a:xfrm>
            <a:off x="-925" y="0"/>
            <a:ext cx="348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txBox="1"/>
          <p:nvPr>
            <p:ph idx="16"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72" name="Google Shape;72;p6"/>
          <p:cNvSpPr txBox="1"/>
          <p:nvPr>
            <p:ph idx="17"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73" name="Google Shape;73;p6"/>
          <p:cNvSpPr txBox="1"/>
          <p:nvPr>
            <p:ph idx="18"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extLst>
    <p:ext uri="{DCECCB84-F9BA-43D5-87BE-67443E8EF086}">
      <p15:sldGuideLst>
        <p15:guide id="1" pos="2880">
          <p15:clr>
            <a:srgbClr val="E46962"/>
          </p15:clr>
        </p15:guide>
      </p15:sldGuideLst>
    </p:ext>
  </p:extLs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522" name="Shape 522"/>
        <p:cNvGrpSpPr/>
        <p:nvPr/>
      </p:nvGrpSpPr>
      <p:grpSpPr>
        <a:xfrm>
          <a:off x="0" y="0"/>
          <a:ext cx="0" cy="0"/>
          <a:chOff x="0" y="0"/>
          <a:chExt cx="0" cy="0"/>
        </a:xfrm>
      </p:grpSpPr>
      <p:sp>
        <p:nvSpPr>
          <p:cNvPr id="523" name="Google Shape;523;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24" name="Google Shape;524;p51"/>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25" name="Google Shape;525;p51"/>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26" name="Google Shape;526;p51"/>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27" name="Google Shape;527;p51"/>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28" name="Google Shape;528;p51"/>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29" name="Google Shape;529;p51"/>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30" name="Google Shape;530;p51"/>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31" name="Google Shape;531;p51"/>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32" name="Google Shape;532;p51"/>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533" name="Shape 533"/>
        <p:cNvGrpSpPr/>
        <p:nvPr/>
      </p:nvGrpSpPr>
      <p:grpSpPr>
        <a:xfrm>
          <a:off x="0" y="0"/>
          <a:ext cx="0" cy="0"/>
          <a:chOff x="0" y="0"/>
          <a:chExt cx="0" cy="0"/>
        </a:xfrm>
      </p:grpSpPr>
      <p:sp>
        <p:nvSpPr>
          <p:cNvPr id="534" name="Google Shape;534;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535" name="Google Shape;535;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6" name="Google Shape;536;p52"/>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537" name="Shape 537"/>
        <p:cNvGrpSpPr/>
        <p:nvPr/>
      </p:nvGrpSpPr>
      <p:grpSpPr>
        <a:xfrm>
          <a:off x="0" y="0"/>
          <a:ext cx="0" cy="0"/>
          <a:chOff x="0" y="0"/>
          <a:chExt cx="0" cy="0"/>
        </a:xfrm>
      </p:grpSpPr>
      <p:sp>
        <p:nvSpPr>
          <p:cNvPr id="538" name="Google Shape;538;p53"/>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39" name="Google Shape;539;p53"/>
          <p:cNvSpPr/>
          <p:nvPr>
            <p:ph idx="2" type="pic"/>
          </p:nvPr>
        </p:nvSpPr>
        <p:spPr>
          <a:xfrm>
            <a:off x="4804825" y="1133300"/>
            <a:ext cx="4027500" cy="2392800"/>
          </a:xfrm>
          <a:prstGeom prst="rect">
            <a:avLst/>
          </a:prstGeom>
          <a:noFill/>
          <a:ln>
            <a:noFill/>
          </a:ln>
        </p:spPr>
      </p:sp>
      <p:sp>
        <p:nvSpPr>
          <p:cNvPr id="540" name="Google Shape;540;p53"/>
          <p:cNvSpPr/>
          <p:nvPr>
            <p:ph idx="3" type="pic"/>
          </p:nvPr>
        </p:nvSpPr>
        <p:spPr>
          <a:xfrm>
            <a:off x="311725" y="1133300"/>
            <a:ext cx="4027500" cy="2392800"/>
          </a:xfrm>
          <a:prstGeom prst="rect">
            <a:avLst/>
          </a:prstGeom>
          <a:noFill/>
          <a:ln>
            <a:noFill/>
          </a:ln>
        </p:spPr>
      </p:sp>
      <p:sp>
        <p:nvSpPr>
          <p:cNvPr id="541" name="Google Shape;541;p53"/>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42" name="Google Shape;542;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43" name="Google Shape;543;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544" name="Google Shape;544;p53"/>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545" name="Google Shape;545;p53"/>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546" name="Shape 546"/>
        <p:cNvGrpSpPr/>
        <p:nvPr/>
      </p:nvGrpSpPr>
      <p:grpSpPr>
        <a:xfrm>
          <a:off x="0" y="0"/>
          <a:ext cx="0" cy="0"/>
          <a:chOff x="0" y="0"/>
          <a:chExt cx="0" cy="0"/>
        </a:xfrm>
      </p:grpSpPr>
      <p:sp>
        <p:nvSpPr>
          <p:cNvPr id="547" name="Google Shape;547;p54"/>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48" name="Google Shape;548;p54"/>
          <p:cNvSpPr/>
          <p:nvPr>
            <p:ph idx="2" type="pic"/>
          </p:nvPr>
        </p:nvSpPr>
        <p:spPr>
          <a:xfrm>
            <a:off x="6205225" y="1128325"/>
            <a:ext cx="2627100" cy="2273100"/>
          </a:xfrm>
          <a:prstGeom prst="rect">
            <a:avLst/>
          </a:prstGeom>
          <a:noFill/>
          <a:ln>
            <a:noFill/>
          </a:ln>
        </p:spPr>
      </p:sp>
      <p:sp>
        <p:nvSpPr>
          <p:cNvPr id="549" name="Google Shape;549;p54"/>
          <p:cNvSpPr/>
          <p:nvPr>
            <p:ph idx="3" type="pic"/>
          </p:nvPr>
        </p:nvSpPr>
        <p:spPr>
          <a:xfrm>
            <a:off x="311725" y="1128325"/>
            <a:ext cx="2627100" cy="2273100"/>
          </a:xfrm>
          <a:prstGeom prst="rect">
            <a:avLst/>
          </a:prstGeom>
          <a:noFill/>
          <a:ln>
            <a:noFill/>
          </a:ln>
        </p:spPr>
      </p:sp>
      <p:sp>
        <p:nvSpPr>
          <p:cNvPr id="550" name="Google Shape;550;p54"/>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51" name="Google Shape;551;p54"/>
          <p:cNvSpPr/>
          <p:nvPr>
            <p:ph idx="5" type="pic"/>
          </p:nvPr>
        </p:nvSpPr>
        <p:spPr>
          <a:xfrm>
            <a:off x="3255250" y="1128325"/>
            <a:ext cx="2627100" cy="2273100"/>
          </a:xfrm>
          <a:prstGeom prst="rect">
            <a:avLst/>
          </a:prstGeom>
          <a:noFill/>
          <a:ln>
            <a:noFill/>
          </a:ln>
        </p:spPr>
      </p:sp>
      <p:sp>
        <p:nvSpPr>
          <p:cNvPr id="552" name="Google Shape;552;p54"/>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53" name="Google Shape;553;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54" name="Google Shape;554;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555" name="Google Shape;555;p54"/>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556" name="Google Shape;556;p54"/>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557" name="Google Shape;557;p54"/>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558" name="Shape 558"/>
        <p:cNvGrpSpPr/>
        <p:nvPr/>
      </p:nvGrpSpPr>
      <p:grpSpPr>
        <a:xfrm>
          <a:off x="0" y="0"/>
          <a:ext cx="0" cy="0"/>
          <a:chOff x="0" y="0"/>
          <a:chExt cx="0" cy="0"/>
        </a:xfrm>
      </p:grpSpPr>
      <p:sp>
        <p:nvSpPr>
          <p:cNvPr id="559" name="Google Shape;559;p55"/>
          <p:cNvSpPr/>
          <p:nvPr>
            <p:ph idx="2" type="pic"/>
          </p:nvPr>
        </p:nvSpPr>
        <p:spPr>
          <a:xfrm>
            <a:off x="311700" y="445025"/>
            <a:ext cx="8520600" cy="4218300"/>
          </a:xfrm>
          <a:prstGeom prst="rect">
            <a:avLst/>
          </a:prstGeom>
          <a:noFill/>
          <a:ln>
            <a:noFill/>
          </a:ln>
        </p:spPr>
      </p:sp>
      <p:sp>
        <p:nvSpPr>
          <p:cNvPr id="560" name="Google Shape;560;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561" name="Shape 561"/>
        <p:cNvGrpSpPr/>
        <p:nvPr/>
      </p:nvGrpSpPr>
      <p:grpSpPr>
        <a:xfrm>
          <a:off x="0" y="0"/>
          <a:ext cx="0" cy="0"/>
          <a:chOff x="0" y="0"/>
          <a:chExt cx="0" cy="0"/>
        </a:xfrm>
      </p:grpSpPr>
      <p:sp>
        <p:nvSpPr>
          <p:cNvPr id="562" name="Google Shape;562;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63" name="Google Shape;563;p56"/>
          <p:cNvSpPr/>
          <p:nvPr>
            <p:ph idx="2" type="pic"/>
          </p:nvPr>
        </p:nvSpPr>
        <p:spPr>
          <a:xfrm>
            <a:off x="3389600" y="118913"/>
            <a:ext cx="1643700" cy="1535100"/>
          </a:xfrm>
          <a:prstGeom prst="rect">
            <a:avLst/>
          </a:prstGeom>
          <a:noFill/>
          <a:ln>
            <a:noFill/>
          </a:ln>
        </p:spPr>
      </p:sp>
      <p:sp>
        <p:nvSpPr>
          <p:cNvPr id="564" name="Google Shape;564;p56"/>
          <p:cNvSpPr/>
          <p:nvPr>
            <p:ph idx="3" type="pic"/>
          </p:nvPr>
        </p:nvSpPr>
        <p:spPr>
          <a:xfrm>
            <a:off x="5195935" y="118913"/>
            <a:ext cx="1643700" cy="1535100"/>
          </a:xfrm>
          <a:prstGeom prst="rect">
            <a:avLst/>
          </a:prstGeom>
          <a:noFill/>
          <a:ln>
            <a:noFill/>
          </a:ln>
        </p:spPr>
      </p:sp>
      <p:sp>
        <p:nvSpPr>
          <p:cNvPr id="565" name="Google Shape;565;p56"/>
          <p:cNvSpPr/>
          <p:nvPr>
            <p:ph idx="4" type="pic"/>
          </p:nvPr>
        </p:nvSpPr>
        <p:spPr>
          <a:xfrm>
            <a:off x="7002270" y="118913"/>
            <a:ext cx="1643700" cy="1535100"/>
          </a:xfrm>
          <a:prstGeom prst="rect">
            <a:avLst/>
          </a:prstGeom>
          <a:noFill/>
          <a:ln>
            <a:noFill/>
          </a:ln>
        </p:spPr>
      </p:sp>
      <p:sp>
        <p:nvSpPr>
          <p:cNvPr id="566" name="Google Shape;566;p56"/>
          <p:cNvSpPr/>
          <p:nvPr>
            <p:ph idx="5" type="pic"/>
          </p:nvPr>
        </p:nvSpPr>
        <p:spPr>
          <a:xfrm>
            <a:off x="3389588" y="1804212"/>
            <a:ext cx="1643700" cy="1535100"/>
          </a:xfrm>
          <a:prstGeom prst="rect">
            <a:avLst/>
          </a:prstGeom>
          <a:noFill/>
          <a:ln>
            <a:noFill/>
          </a:ln>
        </p:spPr>
      </p:sp>
      <p:sp>
        <p:nvSpPr>
          <p:cNvPr id="567" name="Google Shape;567;p56"/>
          <p:cNvSpPr/>
          <p:nvPr>
            <p:ph idx="6" type="pic"/>
          </p:nvPr>
        </p:nvSpPr>
        <p:spPr>
          <a:xfrm>
            <a:off x="5195922" y="1804212"/>
            <a:ext cx="1643700" cy="1535100"/>
          </a:xfrm>
          <a:prstGeom prst="rect">
            <a:avLst/>
          </a:prstGeom>
          <a:noFill/>
          <a:ln>
            <a:noFill/>
          </a:ln>
        </p:spPr>
      </p:sp>
      <p:sp>
        <p:nvSpPr>
          <p:cNvPr id="568" name="Google Shape;568;p56"/>
          <p:cNvSpPr/>
          <p:nvPr>
            <p:ph idx="7" type="pic"/>
          </p:nvPr>
        </p:nvSpPr>
        <p:spPr>
          <a:xfrm>
            <a:off x="7002257" y="1804212"/>
            <a:ext cx="1643700" cy="1535100"/>
          </a:xfrm>
          <a:prstGeom prst="rect">
            <a:avLst/>
          </a:prstGeom>
          <a:noFill/>
          <a:ln>
            <a:noFill/>
          </a:ln>
        </p:spPr>
      </p:sp>
      <p:sp>
        <p:nvSpPr>
          <p:cNvPr id="569" name="Google Shape;569;p56"/>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570" name="Google Shape;570;p56"/>
          <p:cNvSpPr/>
          <p:nvPr>
            <p:ph idx="8" type="pic"/>
          </p:nvPr>
        </p:nvSpPr>
        <p:spPr>
          <a:xfrm>
            <a:off x="3389588" y="3489487"/>
            <a:ext cx="1643700" cy="1535100"/>
          </a:xfrm>
          <a:prstGeom prst="rect">
            <a:avLst/>
          </a:prstGeom>
          <a:noFill/>
          <a:ln>
            <a:noFill/>
          </a:ln>
        </p:spPr>
      </p:sp>
      <p:sp>
        <p:nvSpPr>
          <p:cNvPr id="571" name="Google Shape;571;p56"/>
          <p:cNvSpPr/>
          <p:nvPr>
            <p:ph idx="9" type="pic"/>
          </p:nvPr>
        </p:nvSpPr>
        <p:spPr>
          <a:xfrm>
            <a:off x="5195922" y="3489487"/>
            <a:ext cx="1643700" cy="1535100"/>
          </a:xfrm>
          <a:prstGeom prst="rect">
            <a:avLst/>
          </a:prstGeom>
          <a:noFill/>
          <a:ln>
            <a:noFill/>
          </a:ln>
        </p:spPr>
      </p:sp>
      <p:sp>
        <p:nvSpPr>
          <p:cNvPr id="572" name="Google Shape;572;p56"/>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loyee 2">
  <p:cSld name="CUSTOM_2_1_1_1_1_1">
    <p:spTree>
      <p:nvGrpSpPr>
        <p:cNvPr id="74" name="Shape 74"/>
        <p:cNvGrpSpPr/>
        <p:nvPr/>
      </p:nvGrpSpPr>
      <p:grpSpPr>
        <a:xfrm>
          <a:off x="0" y="0"/>
          <a:ext cx="0" cy="0"/>
          <a:chOff x="0" y="0"/>
          <a:chExt cx="0" cy="0"/>
        </a:xfrm>
      </p:grpSpPr>
      <p:sp>
        <p:nvSpPr>
          <p:cNvPr id="75" name="Google Shape;75;p7"/>
          <p:cNvSpPr txBox="1"/>
          <p:nvPr>
            <p:ph idx="1" type="subTitle"/>
          </p:nvPr>
        </p:nvSpPr>
        <p:spPr>
          <a:xfrm>
            <a:off x="5630225" y="2866950"/>
            <a:ext cx="2518200" cy="157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00"/>
              <a:buFont typeface="Work Sans"/>
              <a:buNone/>
              <a:defRPr sz="9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76" name="Google Shape;76;p7"/>
          <p:cNvSpPr txBox="1"/>
          <p:nvPr>
            <p:ph idx="2" type="subTitle"/>
          </p:nvPr>
        </p:nvSpPr>
        <p:spPr>
          <a:xfrm>
            <a:off x="4726800" y="3068900"/>
            <a:ext cx="623100" cy="157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00"/>
              <a:buFont typeface="Work Sans"/>
              <a:buNone/>
              <a:defRPr sz="9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77" name="Google Shape;77;p7"/>
          <p:cNvSpPr txBox="1"/>
          <p:nvPr>
            <p:ph idx="3" type="subTitle"/>
          </p:nvPr>
        </p:nvSpPr>
        <p:spPr>
          <a:xfrm>
            <a:off x="8375975" y="3068900"/>
            <a:ext cx="623100" cy="157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00"/>
              <a:buFont typeface="Work Sans"/>
              <a:buNone/>
              <a:defRPr sz="9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78" name="Google Shape;78;p7"/>
          <p:cNvSpPr/>
          <p:nvPr/>
        </p:nvSpPr>
        <p:spPr>
          <a:xfrm>
            <a:off x="347075" y="-100"/>
            <a:ext cx="42249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79" name="Google Shape;79;p7"/>
          <p:cNvSpPr/>
          <p:nvPr>
            <p:ph idx="4" type="pic"/>
          </p:nvPr>
        </p:nvSpPr>
        <p:spPr>
          <a:xfrm>
            <a:off x="825750" y="287000"/>
            <a:ext cx="3090900" cy="4569300"/>
          </a:xfrm>
          <a:prstGeom prst="ellipse">
            <a:avLst/>
          </a:prstGeom>
          <a:noFill/>
          <a:ln>
            <a:noFill/>
          </a:ln>
        </p:spPr>
      </p:sp>
      <p:sp>
        <p:nvSpPr>
          <p:cNvPr id="80" name="Google Shape;80;p7"/>
          <p:cNvSpPr txBox="1"/>
          <p:nvPr>
            <p:ph type="title"/>
          </p:nvPr>
        </p:nvSpPr>
        <p:spPr>
          <a:xfrm>
            <a:off x="4812175" y="192125"/>
            <a:ext cx="3989700" cy="890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5600"/>
              <a:buNone/>
              <a:defRPr>
                <a:solidFill>
                  <a:schemeClr val="lt1"/>
                </a:solidFill>
              </a:defRPr>
            </a:lvl2pPr>
            <a:lvl3pPr lvl="2">
              <a:spcBef>
                <a:spcPts val="0"/>
              </a:spcBef>
              <a:spcAft>
                <a:spcPts val="0"/>
              </a:spcAft>
              <a:buClr>
                <a:schemeClr val="lt1"/>
              </a:buClr>
              <a:buSzPts val="5600"/>
              <a:buNone/>
              <a:defRPr>
                <a:solidFill>
                  <a:schemeClr val="lt1"/>
                </a:solidFill>
              </a:defRPr>
            </a:lvl3pPr>
            <a:lvl4pPr lvl="3">
              <a:spcBef>
                <a:spcPts val="0"/>
              </a:spcBef>
              <a:spcAft>
                <a:spcPts val="0"/>
              </a:spcAft>
              <a:buClr>
                <a:schemeClr val="lt1"/>
              </a:buClr>
              <a:buSzPts val="5600"/>
              <a:buNone/>
              <a:defRPr>
                <a:solidFill>
                  <a:schemeClr val="lt1"/>
                </a:solidFill>
              </a:defRPr>
            </a:lvl4pPr>
            <a:lvl5pPr lvl="4">
              <a:spcBef>
                <a:spcPts val="0"/>
              </a:spcBef>
              <a:spcAft>
                <a:spcPts val="0"/>
              </a:spcAft>
              <a:buClr>
                <a:schemeClr val="lt1"/>
              </a:buClr>
              <a:buSzPts val="5600"/>
              <a:buNone/>
              <a:defRPr>
                <a:solidFill>
                  <a:schemeClr val="lt1"/>
                </a:solidFill>
              </a:defRPr>
            </a:lvl5pPr>
            <a:lvl6pPr lvl="5">
              <a:spcBef>
                <a:spcPts val="0"/>
              </a:spcBef>
              <a:spcAft>
                <a:spcPts val="0"/>
              </a:spcAft>
              <a:buClr>
                <a:schemeClr val="lt1"/>
              </a:buClr>
              <a:buSzPts val="5600"/>
              <a:buNone/>
              <a:defRPr>
                <a:solidFill>
                  <a:schemeClr val="lt1"/>
                </a:solidFill>
              </a:defRPr>
            </a:lvl6pPr>
            <a:lvl7pPr lvl="6">
              <a:spcBef>
                <a:spcPts val="0"/>
              </a:spcBef>
              <a:spcAft>
                <a:spcPts val="0"/>
              </a:spcAft>
              <a:buClr>
                <a:schemeClr val="lt1"/>
              </a:buClr>
              <a:buSzPts val="5600"/>
              <a:buNone/>
              <a:defRPr>
                <a:solidFill>
                  <a:schemeClr val="lt1"/>
                </a:solidFill>
              </a:defRPr>
            </a:lvl7pPr>
            <a:lvl8pPr lvl="7">
              <a:spcBef>
                <a:spcPts val="0"/>
              </a:spcBef>
              <a:spcAft>
                <a:spcPts val="0"/>
              </a:spcAft>
              <a:buClr>
                <a:schemeClr val="lt1"/>
              </a:buClr>
              <a:buSzPts val="5600"/>
              <a:buNone/>
              <a:defRPr>
                <a:solidFill>
                  <a:schemeClr val="lt1"/>
                </a:solidFill>
              </a:defRPr>
            </a:lvl8pPr>
            <a:lvl9pPr lvl="8">
              <a:spcBef>
                <a:spcPts val="0"/>
              </a:spcBef>
              <a:spcAft>
                <a:spcPts val="0"/>
              </a:spcAft>
              <a:buClr>
                <a:schemeClr val="lt1"/>
              </a:buClr>
              <a:buSzPts val="5600"/>
              <a:buNone/>
              <a:defRPr>
                <a:solidFill>
                  <a:schemeClr val="lt1"/>
                </a:solidFill>
              </a:defRPr>
            </a:lvl9pPr>
          </a:lstStyle>
          <a:p/>
        </p:txBody>
      </p:sp>
      <p:sp>
        <p:nvSpPr>
          <p:cNvPr id="81" name="Google Shape;81;p7"/>
          <p:cNvSpPr txBox="1"/>
          <p:nvPr>
            <p:ph idx="5" type="subTitle"/>
          </p:nvPr>
        </p:nvSpPr>
        <p:spPr>
          <a:xfrm>
            <a:off x="4804275" y="670082"/>
            <a:ext cx="3989700" cy="503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Work Sans"/>
              <a:buNone/>
              <a:defRPr sz="14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82" name="Google Shape;82;p7"/>
          <p:cNvSpPr/>
          <p:nvPr/>
        </p:nvSpPr>
        <p:spPr>
          <a:xfrm>
            <a:off x="5414389" y="3068847"/>
            <a:ext cx="2949900" cy="1578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txBox="1"/>
          <p:nvPr>
            <p:ph idx="6" type="subTitle"/>
          </p:nvPr>
        </p:nvSpPr>
        <p:spPr>
          <a:xfrm>
            <a:off x="5630225" y="3626750"/>
            <a:ext cx="2518200" cy="157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00"/>
              <a:buFont typeface="Work Sans"/>
              <a:buNone/>
              <a:defRPr sz="9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84" name="Google Shape;84;p7"/>
          <p:cNvSpPr txBox="1"/>
          <p:nvPr>
            <p:ph idx="7" type="subTitle"/>
          </p:nvPr>
        </p:nvSpPr>
        <p:spPr>
          <a:xfrm>
            <a:off x="4726800" y="3828700"/>
            <a:ext cx="623100" cy="157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00"/>
              <a:buFont typeface="Work Sans"/>
              <a:buNone/>
              <a:defRPr sz="9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85" name="Google Shape;85;p7"/>
          <p:cNvSpPr txBox="1"/>
          <p:nvPr>
            <p:ph idx="8" type="subTitle"/>
          </p:nvPr>
        </p:nvSpPr>
        <p:spPr>
          <a:xfrm>
            <a:off x="8375975" y="3828700"/>
            <a:ext cx="623100" cy="157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00"/>
              <a:buFont typeface="Work Sans"/>
              <a:buNone/>
              <a:defRPr sz="9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86" name="Google Shape;86;p7"/>
          <p:cNvSpPr/>
          <p:nvPr/>
        </p:nvSpPr>
        <p:spPr>
          <a:xfrm>
            <a:off x="5414389" y="3828647"/>
            <a:ext cx="2949900" cy="1578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
          <p:cNvSpPr txBox="1"/>
          <p:nvPr>
            <p:ph idx="9" type="subTitle"/>
          </p:nvPr>
        </p:nvSpPr>
        <p:spPr>
          <a:xfrm>
            <a:off x="5630225" y="4386550"/>
            <a:ext cx="2518200" cy="157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00"/>
              <a:buFont typeface="Work Sans"/>
              <a:buNone/>
              <a:defRPr sz="9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88" name="Google Shape;88;p7"/>
          <p:cNvSpPr txBox="1"/>
          <p:nvPr>
            <p:ph idx="13" type="subTitle"/>
          </p:nvPr>
        </p:nvSpPr>
        <p:spPr>
          <a:xfrm>
            <a:off x="4726800" y="4588500"/>
            <a:ext cx="623100" cy="157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00"/>
              <a:buFont typeface="Work Sans"/>
              <a:buNone/>
              <a:defRPr sz="9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89" name="Google Shape;89;p7"/>
          <p:cNvSpPr txBox="1"/>
          <p:nvPr>
            <p:ph idx="14" type="subTitle"/>
          </p:nvPr>
        </p:nvSpPr>
        <p:spPr>
          <a:xfrm>
            <a:off x="8375975" y="4588500"/>
            <a:ext cx="623100" cy="157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00"/>
              <a:buFont typeface="Work Sans"/>
              <a:buNone/>
              <a:defRPr sz="9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90" name="Google Shape;90;p7"/>
          <p:cNvSpPr/>
          <p:nvPr/>
        </p:nvSpPr>
        <p:spPr>
          <a:xfrm>
            <a:off x="5414389" y="4588447"/>
            <a:ext cx="2949900" cy="1578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7"/>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7"/>
          <p:cNvSpPr/>
          <p:nvPr/>
        </p:nvSpPr>
        <p:spPr>
          <a:xfrm>
            <a:off x="100" y="0"/>
            <a:ext cx="3474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7"/>
          <p:cNvSpPr txBox="1"/>
          <p:nvPr>
            <p:ph idx="15"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94" name="Google Shape;94;p7"/>
          <p:cNvSpPr txBox="1"/>
          <p:nvPr>
            <p:ph idx="16"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95" name="Google Shape;95;p7"/>
          <p:cNvSpPr txBox="1"/>
          <p:nvPr>
            <p:ph idx="17"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extLst>
    <p:ext uri="{DCECCB84-F9BA-43D5-87BE-67443E8EF086}">
      <p15:sldGuideLst>
        <p15:guide id="1" pos="2880">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ttendees">
  <p:cSld name="CUSTOM_2_1_1_1_1_1_1">
    <p:spTree>
      <p:nvGrpSpPr>
        <p:cNvPr id="96" name="Shape 96"/>
        <p:cNvGrpSpPr/>
        <p:nvPr/>
      </p:nvGrpSpPr>
      <p:grpSpPr>
        <a:xfrm>
          <a:off x="0" y="0"/>
          <a:ext cx="0" cy="0"/>
          <a:chOff x="0" y="0"/>
          <a:chExt cx="0" cy="0"/>
        </a:xfrm>
      </p:grpSpPr>
      <p:sp>
        <p:nvSpPr>
          <p:cNvPr id="97" name="Google Shape;97;p8"/>
          <p:cNvSpPr txBox="1"/>
          <p:nvPr>
            <p:ph type="title"/>
          </p:nvPr>
        </p:nvSpPr>
        <p:spPr>
          <a:xfrm>
            <a:off x="328350" y="3596925"/>
            <a:ext cx="8487300" cy="1481400"/>
          </a:xfrm>
          <a:prstGeom prst="rect">
            <a:avLst/>
          </a:prstGeom>
        </p:spPr>
        <p:txBody>
          <a:bodyPr anchorCtr="0" anchor="b" bIns="91425" lIns="91425" spcFirstLastPara="1" rIns="91425" wrap="square" tIns="91425">
            <a:noAutofit/>
          </a:bodyPr>
          <a:lstStyle>
            <a:lvl1pPr lvl="0" algn="ctr">
              <a:spcBef>
                <a:spcPts val="0"/>
              </a:spcBef>
              <a:spcAft>
                <a:spcPts val="0"/>
              </a:spcAft>
              <a:buSzPts val="5600"/>
              <a:buNone/>
              <a:defRPr/>
            </a:lvl1pPr>
            <a:lvl2pPr lvl="1" algn="ctr">
              <a:spcBef>
                <a:spcPts val="0"/>
              </a:spcBef>
              <a:spcAft>
                <a:spcPts val="0"/>
              </a:spcAft>
              <a:buSzPts val="5600"/>
              <a:buNone/>
              <a:defRPr/>
            </a:lvl2pPr>
            <a:lvl3pPr lvl="2" algn="ctr">
              <a:spcBef>
                <a:spcPts val="0"/>
              </a:spcBef>
              <a:spcAft>
                <a:spcPts val="0"/>
              </a:spcAft>
              <a:buSzPts val="5600"/>
              <a:buNone/>
              <a:defRPr/>
            </a:lvl3pPr>
            <a:lvl4pPr lvl="3" algn="ctr">
              <a:spcBef>
                <a:spcPts val="0"/>
              </a:spcBef>
              <a:spcAft>
                <a:spcPts val="0"/>
              </a:spcAft>
              <a:buSzPts val="5600"/>
              <a:buNone/>
              <a:defRPr/>
            </a:lvl4pPr>
            <a:lvl5pPr lvl="4" algn="ctr">
              <a:spcBef>
                <a:spcPts val="0"/>
              </a:spcBef>
              <a:spcAft>
                <a:spcPts val="0"/>
              </a:spcAft>
              <a:buSzPts val="5600"/>
              <a:buNone/>
              <a:defRPr/>
            </a:lvl5pPr>
            <a:lvl6pPr lvl="5" algn="ctr">
              <a:spcBef>
                <a:spcPts val="0"/>
              </a:spcBef>
              <a:spcAft>
                <a:spcPts val="0"/>
              </a:spcAft>
              <a:buSzPts val="5600"/>
              <a:buNone/>
              <a:defRPr/>
            </a:lvl6pPr>
            <a:lvl7pPr lvl="6" algn="ctr">
              <a:spcBef>
                <a:spcPts val="0"/>
              </a:spcBef>
              <a:spcAft>
                <a:spcPts val="0"/>
              </a:spcAft>
              <a:buSzPts val="5600"/>
              <a:buNone/>
              <a:defRPr/>
            </a:lvl7pPr>
            <a:lvl8pPr lvl="7" algn="ctr">
              <a:spcBef>
                <a:spcPts val="0"/>
              </a:spcBef>
              <a:spcAft>
                <a:spcPts val="0"/>
              </a:spcAft>
              <a:buSzPts val="5600"/>
              <a:buNone/>
              <a:defRPr/>
            </a:lvl8pPr>
            <a:lvl9pPr lvl="8" algn="ctr">
              <a:spcBef>
                <a:spcPts val="0"/>
              </a:spcBef>
              <a:spcAft>
                <a:spcPts val="0"/>
              </a:spcAft>
              <a:buSzPts val="5600"/>
              <a:buNone/>
              <a:defRPr/>
            </a:lvl9pPr>
          </a:lstStyle>
          <a:p/>
        </p:txBody>
      </p:sp>
      <p:sp>
        <p:nvSpPr>
          <p:cNvPr id="98" name="Google Shape;98;p8"/>
          <p:cNvSpPr/>
          <p:nvPr>
            <p:ph idx="2" type="pic"/>
          </p:nvPr>
        </p:nvSpPr>
        <p:spPr>
          <a:xfrm>
            <a:off x="739297" y="284052"/>
            <a:ext cx="865800" cy="865800"/>
          </a:xfrm>
          <a:prstGeom prst="teardrop">
            <a:avLst>
              <a:gd fmla="val 100000" name="adj"/>
            </a:avLst>
          </a:prstGeom>
          <a:noFill/>
          <a:ln>
            <a:noFill/>
          </a:ln>
        </p:spPr>
      </p:sp>
      <p:sp>
        <p:nvSpPr>
          <p:cNvPr id="99" name="Google Shape;99;p8"/>
          <p:cNvSpPr/>
          <p:nvPr>
            <p:ph idx="3" type="pic"/>
          </p:nvPr>
        </p:nvSpPr>
        <p:spPr>
          <a:xfrm>
            <a:off x="2382733" y="189500"/>
            <a:ext cx="1054800" cy="1054800"/>
          </a:xfrm>
          <a:prstGeom prst="diamond">
            <a:avLst/>
          </a:prstGeom>
          <a:noFill/>
          <a:ln>
            <a:noFill/>
          </a:ln>
        </p:spPr>
      </p:sp>
      <p:sp>
        <p:nvSpPr>
          <p:cNvPr id="100" name="Google Shape;100;p8"/>
          <p:cNvSpPr/>
          <p:nvPr>
            <p:ph idx="4" type="pic"/>
          </p:nvPr>
        </p:nvSpPr>
        <p:spPr>
          <a:xfrm>
            <a:off x="4120768" y="284052"/>
            <a:ext cx="1054800" cy="865800"/>
          </a:xfrm>
          <a:prstGeom prst="trapezoid">
            <a:avLst>
              <a:gd fmla="val 12350" name="adj"/>
            </a:avLst>
          </a:prstGeom>
          <a:noFill/>
          <a:ln>
            <a:noFill/>
          </a:ln>
        </p:spPr>
      </p:sp>
      <p:sp>
        <p:nvSpPr>
          <p:cNvPr id="101" name="Google Shape;101;p8"/>
          <p:cNvSpPr/>
          <p:nvPr>
            <p:ph idx="5" type="pic"/>
          </p:nvPr>
        </p:nvSpPr>
        <p:spPr>
          <a:xfrm>
            <a:off x="5757535" y="284052"/>
            <a:ext cx="1104900" cy="865800"/>
          </a:xfrm>
          <a:prstGeom prst="parallelogram">
            <a:avLst>
              <a:gd fmla="val 25000" name="adj"/>
            </a:avLst>
          </a:prstGeom>
          <a:noFill/>
          <a:ln>
            <a:noFill/>
          </a:ln>
        </p:spPr>
      </p:sp>
      <p:sp>
        <p:nvSpPr>
          <p:cNvPr id="102" name="Google Shape;102;p8"/>
          <p:cNvSpPr/>
          <p:nvPr>
            <p:ph idx="6" type="pic"/>
          </p:nvPr>
        </p:nvSpPr>
        <p:spPr>
          <a:xfrm>
            <a:off x="7564493" y="233549"/>
            <a:ext cx="966900" cy="966900"/>
          </a:xfrm>
          <a:prstGeom prst="pentagon">
            <a:avLst>
              <a:gd fmla="val 105146" name="hf"/>
              <a:gd fmla="val 110557" name="vf"/>
            </a:avLst>
          </a:prstGeom>
          <a:noFill/>
          <a:ln>
            <a:noFill/>
          </a:ln>
        </p:spPr>
      </p:sp>
      <p:sp>
        <p:nvSpPr>
          <p:cNvPr id="103" name="Google Shape;103;p8"/>
          <p:cNvSpPr/>
          <p:nvPr>
            <p:ph idx="7" type="pic"/>
          </p:nvPr>
        </p:nvSpPr>
        <p:spPr>
          <a:xfrm>
            <a:off x="739297" y="1634774"/>
            <a:ext cx="865800" cy="865800"/>
          </a:xfrm>
          <a:prstGeom prst="octagon">
            <a:avLst>
              <a:gd fmla="val 29289" name="adj"/>
            </a:avLst>
          </a:prstGeom>
          <a:noFill/>
          <a:ln>
            <a:noFill/>
          </a:ln>
        </p:spPr>
      </p:sp>
      <p:sp>
        <p:nvSpPr>
          <p:cNvPr id="104" name="Google Shape;104;p8"/>
          <p:cNvSpPr/>
          <p:nvPr>
            <p:ph idx="8" type="pic"/>
          </p:nvPr>
        </p:nvSpPr>
        <p:spPr>
          <a:xfrm>
            <a:off x="4215258" y="1634774"/>
            <a:ext cx="865800" cy="865800"/>
          </a:xfrm>
          <a:prstGeom prst="teardrop">
            <a:avLst>
              <a:gd fmla="val 100000" name="adj"/>
            </a:avLst>
          </a:prstGeom>
          <a:noFill/>
          <a:ln>
            <a:noFill/>
          </a:ln>
        </p:spPr>
      </p:sp>
      <p:sp>
        <p:nvSpPr>
          <p:cNvPr id="105" name="Google Shape;105;p8"/>
          <p:cNvSpPr/>
          <p:nvPr>
            <p:ph idx="9" type="pic"/>
          </p:nvPr>
        </p:nvSpPr>
        <p:spPr>
          <a:xfrm>
            <a:off x="2357763" y="1634774"/>
            <a:ext cx="1104900" cy="865800"/>
          </a:xfrm>
          <a:prstGeom prst="parallelogram">
            <a:avLst>
              <a:gd fmla="val 25000" name="adj"/>
            </a:avLst>
          </a:prstGeom>
          <a:noFill/>
          <a:ln>
            <a:noFill/>
          </a:ln>
        </p:spPr>
      </p:sp>
      <p:sp>
        <p:nvSpPr>
          <p:cNvPr id="106" name="Google Shape;106;p8"/>
          <p:cNvSpPr/>
          <p:nvPr>
            <p:ph idx="13" type="pic"/>
          </p:nvPr>
        </p:nvSpPr>
        <p:spPr>
          <a:xfrm>
            <a:off x="5826553" y="1584271"/>
            <a:ext cx="966900" cy="966900"/>
          </a:xfrm>
          <a:prstGeom prst="pentagon">
            <a:avLst>
              <a:gd fmla="val 105146" name="hf"/>
              <a:gd fmla="val 110557" name="vf"/>
            </a:avLst>
          </a:prstGeom>
          <a:noFill/>
          <a:ln>
            <a:noFill/>
          </a:ln>
        </p:spPr>
      </p:sp>
      <p:sp>
        <p:nvSpPr>
          <p:cNvPr id="107" name="Google Shape;107;p8"/>
          <p:cNvSpPr/>
          <p:nvPr>
            <p:ph idx="14" type="pic"/>
          </p:nvPr>
        </p:nvSpPr>
        <p:spPr>
          <a:xfrm>
            <a:off x="7489068" y="1634774"/>
            <a:ext cx="1104900" cy="865800"/>
          </a:xfrm>
          <a:prstGeom prst="parallelogram">
            <a:avLst>
              <a:gd fmla="val 25000" name="adj"/>
            </a:avLst>
          </a:prstGeom>
          <a:noFill/>
          <a:ln>
            <a:noFill/>
          </a:ln>
        </p:spPr>
      </p:sp>
      <p:sp>
        <p:nvSpPr>
          <p:cNvPr id="108" name="Google Shape;108;p8"/>
          <p:cNvSpPr/>
          <p:nvPr>
            <p:ph idx="15" type="pic"/>
          </p:nvPr>
        </p:nvSpPr>
        <p:spPr>
          <a:xfrm>
            <a:off x="688795" y="2890967"/>
            <a:ext cx="966900" cy="966900"/>
          </a:xfrm>
          <a:prstGeom prst="pentagon">
            <a:avLst>
              <a:gd fmla="val 105146" name="hf"/>
              <a:gd fmla="val 110557" name="vf"/>
            </a:avLst>
          </a:prstGeom>
          <a:noFill/>
          <a:ln>
            <a:noFill/>
          </a:ln>
        </p:spPr>
      </p:sp>
      <p:sp>
        <p:nvSpPr>
          <p:cNvPr id="109" name="Google Shape;109;p8"/>
          <p:cNvSpPr/>
          <p:nvPr>
            <p:ph idx="16" type="pic"/>
          </p:nvPr>
        </p:nvSpPr>
        <p:spPr>
          <a:xfrm>
            <a:off x="2373476" y="2941470"/>
            <a:ext cx="1054800" cy="865800"/>
          </a:xfrm>
          <a:prstGeom prst="trapezoid">
            <a:avLst>
              <a:gd fmla="val 12350" name="adj"/>
            </a:avLst>
          </a:prstGeom>
          <a:noFill/>
          <a:ln>
            <a:noFill/>
          </a:ln>
        </p:spPr>
      </p:sp>
      <p:sp>
        <p:nvSpPr>
          <p:cNvPr id="110" name="Google Shape;110;p8"/>
          <p:cNvSpPr/>
          <p:nvPr>
            <p:ph idx="17" type="pic"/>
          </p:nvPr>
        </p:nvSpPr>
        <p:spPr>
          <a:xfrm>
            <a:off x="4095749" y="2941470"/>
            <a:ext cx="1104900" cy="865800"/>
          </a:xfrm>
          <a:prstGeom prst="parallelogram">
            <a:avLst>
              <a:gd fmla="val 25000" name="adj"/>
            </a:avLst>
          </a:prstGeom>
          <a:noFill/>
          <a:ln>
            <a:noFill/>
          </a:ln>
        </p:spPr>
      </p:sp>
      <p:sp>
        <p:nvSpPr>
          <p:cNvPr id="111" name="Google Shape;111;p8"/>
          <p:cNvSpPr/>
          <p:nvPr>
            <p:ph idx="18" type="pic"/>
          </p:nvPr>
        </p:nvSpPr>
        <p:spPr>
          <a:xfrm>
            <a:off x="5877056" y="2941470"/>
            <a:ext cx="865800" cy="865800"/>
          </a:xfrm>
          <a:prstGeom prst="teardrop">
            <a:avLst>
              <a:gd fmla="val 100000" name="adj"/>
            </a:avLst>
          </a:prstGeom>
          <a:noFill/>
          <a:ln>
            <a:noFill/>
          </a:ln>
        </p:spPr>
      </p:sp>
      <p:sp>
        <p:nvSpPr>
          <p:cNvPr id="112" name="Google Shape;112;p8"/>
          <p:cNvSpPr/>
          <p:nvPr>
            <p:ph idx="19" type="pic"/>
          </p:nvPr>
        </p:nvSpPr>
        <p:spPr>
          <a:xfrm>
            <a:off x="7514039" y="2846918"/>
            <a:ext cx="1054800" cy="1054800"/>
          </a:xfrm>
          <a:prstGeom prst="diamond">
            <a:avLst/>
          </a:prstGeom>
          <a:noFill/>
          <a:ln>
            <a:noFill/>
          </a:ln>
        </p:spPr>
      </p:sp>
      <p:sp>
        <p:nvSpPr>
          <p:cNvPr id="113" name="Google Shape;113;p8"/>
          <p:cNvSpPr txBox="1"/>
          <p:nvPr>
            <p:ph idx="1" type="subTitle"/>
          </p:nvPr>
        </p:nvSpPr>
        <p:spPr>
          <a:xfrm>
            <a:off x="619775" y="1190729"/>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14" name="Google Shape;114;p8"/>
          <p:cNvSpPr txBox="1"/>
          <p:nvPr>
            <p:ph idx="20" type="subTitle"/>
          </p:nvPr>
        </p:nvSpPr>
        <p:spPr>
          <a:xfrm>
            <a:off x="2357761" y="1190729"/>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15" name="Google Shape;115;p8"/>
          <p:cNvSpPr txBox="1"/>
          <p:nvPr>
            <p:ph idx="21" type="subTitle"/>
          </p:nvPr>
        </p:nvSpPr>
        <p:spPr>
          <a:xfrm>
            <a:off x="4095747" y="1190729"/>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16" name="Google Shape;116;p8"/>
          <p:cNvSpPr txBox="1"/>
          <p:nvPr>
            <p:ph idx="22" type="subTitle"/>
          </p:nvPr>
        </p:nvSpPr>
        <p:spPr>
          <a:xfrm>
            <a:off x="5757534" y="1190729"/>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17" name="Google Shape;117;p8"/>
          <p:cNvSpPr txBox="1"/>
          <p:nvPr>
            <p:ph idx="23" type="subTitle"/>
          </p:nvPr>
        </p:nvSpPr>
        <p:spPr>
          <a:xfrm>
            <a:off x="7495520" y="1190729"/>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18" name="Google Shape;118;p8"/>
          <p:cNvSpPr txBox="1"/>
          <p:nvPr>
            <p:ph idx="24" type="subTitle"/>
          </p:nvPr>
        </p:nvSpPr>
        <p:spPr>
          <a:xfrm>
            <a:off x="619775" y="2527738"/>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19" name="Google Shape;119;p8"/>
          <p:cNvSpPr txBox="1"/>
          <p:nvPr>
            <p:ph idx="25" type="subTitle"/>
          </p:nvPr>
        </p:nvSpPr>
        <p:spPr>
          <a:xfrm>
            <a:off x="2357761" y="2527738"/>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20" name="Google Shape;120;p8"/>
          <p:cNvSpPr txBox="1"/>
          <p:nvPr>
            <p:ph idx="26" type="subTitle"/>
          </p:nvPr>
        </p:nvSpPr>
        <p:spPr>
          <a:xfrm>
            <a:off x="4095747" y="2527738"/>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21" name="Google Shape;121;p8"/>
          <p:cNvSpPr txBox="1"/>
          <p:nvPr>
            <p:ph idx="27" type="subTitle"/>
          </p:nvPr>
        </p:nvSpPr>
        <p:spPr>
          <a:xfrm>
            <a:off x="5757534" y="2527738"/>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22" name="Google Shape;122;p8"/>
          <p:cNvSpPr txBox="1"/>
          <p:nvPr>
            <p:ph idx="28" type="subTitle"/>
          </p:nvPr>
        </p:nvSpPr>
        <p:spPr>
          <a:xfrm>
            <a:off x="7495520" y="2527738"/>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23" name="Google Shape;123;p8"/>
          <p:cNvSpPr txBox="1"/>
          <p:nvPr>
            <p:ph idx="29" type="subTitle"/>
          </p:nvPr>
        </p:nvSpPr>
        <p:spPr>
          <a:xfrm>
            <a:off x="619775" y="3830588"/>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24" name="Google Shape;124;p8"/>
          <p:cNvSpPr txBox="1"/>
          <p:nvPr>
            <p:ph idx="30" type="subTitle"/>
          </p:nvPr>
        </p:nvSpPr>
        <p:spPr>
          <a:xfrm>
            <a:off x="2357761" y="3830588"/>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25" name="Google Shape;125;p8"/>
          <p:cNvSpPr txBox="1"/>
          <p:nvPr>
            <p:ph idx="31" type="subTitle"/>
          </p:nvPr>
        </p:nvSpPr>
        <p:spPr>
          <a:xfrm>
            <a:off x="4095747" y="3830588"/>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26" name="Google Shape;126;p8"/>
          <p:cNvSpPr txBox="1"/>
          <p:nvPr>
            <p:ph idx="32" type="subTitle"/>
          </p:nvPr>
        </p:nvSpPr>
        <p:spPr>
          <a:xfrm>
            <a:off x="5757534" y="3830588"/>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27" name="Google Shape;127;p8"/>
          <p:cNvSpPr txBox="1"/>
          <p:nvPr>
            <p:ph idx="33" type="subTitle"/>
          </p:nvPr>
        </p:nvSpPr>
        <p:spPr>
          <a:xfrm>
            <a:off x="7495520" y="3830588"/>
            <a:ext cx="1104900" cy="358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28" name="Google Shape;128;p8"/>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
          <p:cNvSpPr txBox="1"/>
          <p:nvPr>
            <p:ph idx="34"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9pPr>
          </a:lstStyle>
          <a:p/>
        </p:txBody>
      </p:sp>
      <p:sp>
        <p:nvSpPr>
          <p:cNvPr id="130" name="Google Shape;130;p8"/>
          <p:cNvSpPr txBox="1"/>
          <p:nvPr>
            <p:ph idx="35"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131" name="Google Shape;131;p8"/>
          <p:cNvSpPr txBox="1"/>
          <p:nvPr>
            <p:ph idx="36"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extLst>
    <p:ext uri="{DCECCB84-F9BA-43D5-87BE-67443E8EF086}">
      <p15:sldGuideLst>
        <p15:guide id="1" pos="2880">
          <p15:clr>
            <a:srgbClr val="E46962"/>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out room activity">
  <p:cSld name="CUSTOM_3">
    <p:spTree>
      <p:nvGrpSpPr>
        <p:cNvPr id="132" name="Shape 132"/>
        <p:cNvGrpSpPr/>
        <p:nvPr/>
      </p:nvGrpSpPr>
      <p:grpSpPr>
        <a:xfrm>
          <a:off x="0" y="0"/>
          <a:ext cx="0" cy="0"/>
          <a:chOff x="0" y="0"/>
          <a:chExt cx="0" cy="0"/>
        </a:xfrm>
      </p:grpSpPr>
      <p:sp>
        <p:nvSpPr>
          <p:cNvPr id="133" name="Google Shape;133;p9"/>
          <p:cNvSpPr/>
          <p:nvPr/>
        </p:nvSpPr>
        <p:spPr>
          <a:xfrm>
            <a:off x="3276317" y="880625"/>
            <a:ext cx="2934000" cy="4263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4" name="Google Shape;134;p9"/>
          <p:cNvSpPr/>
          <p:nvPr/>
        </p:nvSpPr>
        <p:spPr>
          <a:xfrm>
            <a:off x="342500" y="880625"/>
            <a:ext cx="2934000" cy="4263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 name="Google Shape;135;p9"/>
          <p:cNvSpPr/>
          <p:nvPr/>
        </p:nvSpPr>
        <p:spPr>
          <a:xfrm>
            <a:off x="6210133" y="880625"/>
            <a:ext cx="2934000" cy="4263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136" name="Google Shape;136;p9"/>
          <p:cNvSpPr txBox="1"/>
          <p:nvPr>
            <p:ph type="title"/>
          </p:nvPr>
        </p:nvSpPr>
        <p:spPr>
          <a:xfrm>
            <a:off x="519750" y="145550"/>
            <a:ext cx="8442000" cy="657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5600"/>
              <a:buNone/>
              <a:defRPr>
                <a:solidFill>
                  <a:schemeClr val="lt1"/>
                </a:solidFill>
              </a:defRPr>
            </a:lvl2pPr>
            <a:lvl3pPr lvl="2">
              <a:spcBef>
                <a:spcPts val="0"/>
              </a:spcBef>
              <a:spcAft>
                <a:spcPts val="0"/>
              </a:spcAft>
              <a:buClr>
                <a:schemeClr val="lt1"/>
              </a:buClr>
              <a:buSzPts val="5600"/>
              <a:buNone/>
              <a:defRPr>
                <a:solidFill>
                  <a:schemeClr val="lt1"/>
                </a:solidFill>
              </a:defRPr>
            </a:lvl3pPr>
            <a:lvl4pPr lvl="3">
              <a:spcBef>
                <a:spcPts val="0"/>
              </a:spcBef>
              <a:spcAft>
                <a:spcPts val="0"/>
              </a:spcAft>
              <a:buClr>
                <a:schemeClr val="lt1"/>
              </a:buClr>
              <a:buSzPts val="5600"/>
              <a:buNone/>
              <a:defRPr>
                <a:solidFill>
                  <a:schemeClr val="lt1"/>
                </a:solidFill>
              </a:defRPr>
            </a:lvl4pPr>
            <a:lvl5pPr lvl="4">
              <a:spcBef>
                <a:spcPts val="0"/>
              </a:spcBef>
              <a:spcAft>
                <a:spcPts val="0"/>
              </a:spcAft>
              <a:buClr>
                <a:schemeClr val="lt1"/>
              </a:buClr>
              <a:buSzPts val="5600"/>
              <a:buNone/>
              <a:defRPr>
                <a:solidFill>
                  <a:schemeClr val="lt1"/>
                </a:solidFill>
              </a:defRPr>
            </a:lvl5pPr>
            <a:lvl6pPr lvl="5">
              <a:spcBef>
                <a:spcPts val="0"/>
              </a:spcBef>
              <a:spcAft>
                <a:spcPts val="0"/>
              </a:spcAft>
              <a:buClr>
                <a:schemeClr val="lt1"/>
              </a:buClr>
              <a:buSzPts val="5600"/>
              <a:buNone/>
              <a:defRPr>
                <a:solidFill>
                  <a:schemeClr val="lt1"/>
                </a:solidFill>
              </a:defRPr>
            </a:lvl6pPr>
            <a:lvl7pPr lvl="6">
              <a:spcBef>
                <a:spcPts val="0"/>
              </a:spcBef>
              <a:spcAft>
                <a:spcPts val="0"/>
              </a:spcAft>
              <a:buClr>
                <a:schemeClr val="lt1"/>
              </a:buClr>
              <a:buSzPts val="5600"/>
              <a:buNone/>
              <a:defRPr>
                <a:solidFill>
                  <a:schemeClr val="lt1"/>
                </a:solidFill>
              </a:defRPr>
            </a:lvl7pPr>
            <a:lvl8pPr lvl="7">
              <a:spcBef>
                <a:spcPts val="0"/>
              </a:spcBef>
              <a:spcAft>
                <a:spcPts val="0"/>
              </a:spcAft>
              <a:buClr>
                <a:schemeClr val="lt1"/>
              </a:buClr>
              <a:buSzPts val="5600"/>
              <a:buNone/>
              <a:defRPr>
                <a:solidFill>
                  <a:schemeClr val="lt1"/>
                </a:solidFill>
              </a:defRPr>
            </a:lvl8pPr>
            <a:lvl9pPr lvl="8">
              <a:spcBef>
                <a:spcPts val="0"/>
              </a:spcBef>
              <a:spcAft>
                <a:spcPts val="0"/>
              </a:spcAft>
              <a:buClr>
                <a:schemeClr val="lt1"/>
              </a:buClr>
              <a:buSzPts val="5600"/>
              <a:buNone/>
              <a:defRPr>
                <a:solidFill>
                  <a:schemeClr val="lt1"/>
                </a:solidFill>
              </a:defRPr>
            </a:lvl9pPr>
          </a:lstStyle>
          <a:p/>
        </p:txBody>
      </p:sp>
      <p:sp>
        <p:nvSpPr>
          <p:cNvPr id="137" name="Google Shape;137;p9"/>
          <p:cNvSpPr txBox="1"/>
          <p:nvPr>
            <p:ph idx="1" type="subTitle"/>
          </p:nvPr>
        </p:nvSpPr>
        <p:spPr>
          <a:xfrm>
            <a:off x="569100" y="1581350"/>
            <a:ext cx="2426100" cy="2667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9"/>
          <p:cNvSpPr txBox="1"/>
          <p:nvPr>
            <p:ph idx="2" type="body"/>
          </p:nvPr>
        </p:nvSpPr>
        <p:spPr>
          <a:xfrm>
            <a:off x="575100" y="2156600"/>
            <a:ext cx="2426100" cy="1887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9" name="Google Shape;139;p9"/>
          <p:cNvSpPr txBox="1"/>
          <p:nvPr>
            <p:ph idx="3" type="title"/>
          </p:nvPr>
        </p:nvSpPr>
        <p:spPr>
          <a:xfrm>
            <a:off x="3454075" y="1603775"/>
            <a:ext cx="2568000" cy="12282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140" name="Google Shape;140;p9"/>
          <p:cNvSpPr txBox="1"/>
          <p:nvPr>
            <p:ph idx="4" type="title"/>
          </p:nvPr>
        </p:nvSpPr>
        <p:spPr>
          <a:xfrm>
            <a:off x="3454075" y="8738550"/>
            <a:ext cx="2568000" cy="12282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141" name="Google Shape;141;p9"/>
          <p:cNvSpPr txBox="1"/>
          <p:nvPr>
            <p:ph idx="5" type="title"/>
          </p:nvPr>
        </p:nvSpPr>
        <p:spPr>
          <a:xfrm>
            <a:off x="6393125" y="1603775"/>
            <a:ext cx="2568000" cy="12282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142" name="Google Shape;142;p9"/>
          <p:cNvSpPr txBox="1"/>
          <p:nvPr>
            <p:ph idx="6" type="subTitle"/>
          </p:nvPr>
        </p:nvSpPr>
        <p:spPr>
          <a:xfrm>
            <a:off x="3509619" y="2529532"/>
            <a:ext cx="2426100" cy="2667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9"/>
          <p:cNvSpPr txBox="1"/>
          <p:nvPr>
            <p:ph idx="7" type="subTitle"/>
          </p:nvPr>
        </p:nvSpPr>
        <p:spPr>
          <a:xfrm>
            <a:off x="6457169" y="2529532"/>
            <a:ext cx="2426100" cy="2667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9"/>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
          <p:cNvSpPr txBox="1"/>
          <p:nvPr>
            <p:ph idx="8"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9pPr>
          </a:lstStyle>
          <a:p/>
        </p:txBody>
      </p:sp>
      <p:sp>
        <p:nvSpPr>
          <p:cNvPr id="146" name="Google Shape;146;p9"/>
          <p:cNvSpPr txBox="1"/>
          <p:nvPr>
            <p:ph idx="9"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2pPr>
            <a:lvl3pPr lvl="2" algn="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3pPr>
            <a:lvl4pPr lvl="3" algn="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4pPr>
            <a:lvl5pPr lvl="4" algn="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5pPr>
            <a:lvl6pPr lvl="5" algn="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6pPr>
            <a:lvl7pPr lvl="6" algn="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7pPr>
            <a:lvl8pPr lvl="7" algn="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8pPr>
            <a:lvl9pPr lvl="8" algn="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9pPr>
          </a:lstStyle>
          <a:p/>
        </p:txBody>
      </p:sp>
      <p:sp>
        <p:nvSpPr>
          <p:cNvPr id="147" name="Google Shape;147;p9"/>
          <p:cNvSpPr txBox="1"/>
          <p:nvPr>
            <p:ph idx="13"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2pPr>
            <a:lvl3pPr lvl="2" algn="ct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3pPr>
            <a:lvl4pPr lvl="3" algn="ct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4pPr>
            <a:lvl5pPr lvl="4" algn="ct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5pPr>
            <a:lvl6pPr lvl="5" algn="ct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6pPr>
            <a:lvl7pPr lvl="6" algn="ct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7pPr>
            <a:lvl8pPr lvl="7" algn="ct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8pPr>
            <a:lvl9pPr lvl="8" algn="ct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p:cSld name="CUSTOM_5">
    <p:bg>
      <p:bgPr>
        <a:solidFill>
          <a:schemeClr val="accent1"/>
        </a:solidFill>
      </p:bgPr>
    </p:bg>
    <p:spTree>
      <p:nvGrpSpPr>
        <p:cNvPr id="148" name="Shape 148"/>
        <p:cNvGrpSpPr/>
        <p:nvPr/>
      </p:nvGrpSpPr>
      <p:grpSpPr>
        <a:xfrm>
          <a:off x="0" y="0"/>
          <a:ext cx="0" cy="0"/>
          <a:chOff x="0" y="0"/>
          <a:chExt cx="0" cy="0"/>
        </a:xfrm>
      </p:grpSpPr>
      <p:sp>
        <p:nvSpPr>
          <p:cNvPr id="149" name="Google Shape;149;p10"/>
          <p:cNvSpPr txBox="1"/>
          <p:nvPr>
            <p:ph type="title"/>
          </p:nvPr>
        </p:nvSpPr>
        <p:spPr>
          <a:xfrm>
            <a:off x="347550" y="2071050"/>
            <a:ext cx="8652300" cy="1001400"/>
          </a:xfrm>
          <a:prstGeom prst="rect">
            <a:avLst/>
          </a:prstGeom>
        </p:spPr>
        <p:txBody>
          <a:bodyPr anchorCtr="0" anchor="t" bIns="91425" lIns="91425" spcFirstLastPara="1" rIns="91425" wrap="square" tIns="91425">
            <a:noAutofit/>
          </a:bodyPr>
          <a:lstStyle>
            <a:lvl1pPr lvl="0" algn="ctr">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150" name="Google Shape;150;p10"/>
          <p:cNvSpPr txBox="1"/>
          <p:nvPr>
            <p:ph idx="1" type="subTitle"/>
          </p:nvPr>
        </p:nvSpPr>
        <p:spPr>
          <a:xfrm>
            <a:off x="2725800" y="3166225"/>
            <a:ext cx="3692400" cy="7572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10"/>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0"/>
          <p:cNvSpPr txBox="1"/>
          <p:nvPr>
            <p:ph idx="2" type="subTitle"/>
          </p:nvPr>
        </p:nvSpPr>
        <p:spPr>
          <a:xfrm rot="5400000">
            <a:off x="-635125" y="716225"/>
            <a:ext cx="1616400" cy="348000"/>
          </a:xfrm>
          <a:prstGeom prst="rect">
            <a:avLst/>
          </a:prstGeom>
        </p:spPr>
        <p:txBody>
          <a:bodyPr anchorCtr="0" anchor="ctr" bIns="91425" lIns="91425" spcFirstLastPara="1" rIns="91425" wrap="square" tIns="91425">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153" name="Google Shape;153;p10"/>
          <p:cNvSpPr txBox="1"/>
          <p:nvPr>
            <p:ph idx="3" type="subTitle"/>
          </p:nvPr>
        </p:nvSpPr>
        <p:spPr>
          <a:xfrm rot="5400000">
            <a:off x="-591025" y="4140400"/>
            <a:ext cx="1529100" cy="347100"/>
          </a:xfrm>
          <a:prstGeom prst="rect">
            <a:avLst/>
          </a:prstGeom>
        </p:spPr>
        <p:txBody>
          <a:bodyPr anchorCtr="0" anchor="ctr" bIns="91425" lIns="91425" spcFirstLastPara="1" rIns="91425" wrap="square" tIns="91425">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154" name="Google Shape;154;p10"/>
          <p:cNvSpPr txBox="1"/>
          <p:nvPr>
            <p:ph idx="4" type="subTitle"/>
          </p:nvPr>
        </p:nvSpPr>
        <p:spPr>
          <a:xfrm rot="5400000">
            <a:off x="-578575" y="2397750"/>
            <a:ext cx="1503300" cy="34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56"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47550" y="84350"/>
            <a:ext cx="8454300" cy="3376200"/>
          </a:xfrm>
          <a:prstGeom prst="rect">
            <a:avLst/>
          </a:prstGeom>
          <a:noFill/>
          <a:ln>
            <a:noFill/>
          </a:ln>
        </p:spPr>
        <p:txBody>
          <a:bodyPr anchorCtr="0" anchor="t" bIns="91425" lIns="91425" spcFirstLastPara="1" rIns="91425" wrap="square" tIns="91425">
            <a:noAutofit/>
          </a:bodyPr>
          <a:lstStyle>
            <a:lvl1pPr lvl="0">
              <a:lnSpc>
                <a:spcPct val="80000"/>
              </a:lnSpc>
              <a:spcBef>
                <a:spcPts val="0"/>
              </a:spcBef>
              <a:spcAft>
                <a:spcPts val="0"/>
              </a:spcAft>
              <a:buClr>
                <a:schemeClr val="dk1"/>
              </a:buClr>
              <a:buSzPts val="5600"/>
              <a:buFont typeface="Unbounded"/>
              <a:buNone/>
              <a:defRPr sz="5600">
                <a:solidFill>
                  <a:schemeClr val="dk1"/>
                </a:solidFill>
                <a:latin typeface="Unbounded"/>
                <a:ea typeface="Unbounded"/>
                <a:cs typeface="Unbounded"/>
                <a:sym typeface="Unbounded"/>
              </a:defRPr>
            </a:lvl1pPr>
            <a:lvl2pPr lvl="1">
              <a:lnSpc>
                <a:spcPct val="80000"/>
              </a:lnSpc>
              <a:spcBef>
                <a:spcPts val="0"/>
              </a:spcBef>
              <a:spcAft>
                <a:spcPts val="0"/>
              </a:spcAft>
              <a:buSzPts val="5600"/>
              <a:buFont typeface="Unbounded"/>
              <a:buNone/>
              <a:defRPr sz="5600">
                <a:latin typeface="Unbounded"/>
                <a:ea typeface="Unbounded"/>
                <a:cs typeface="Unbounded"/>
                <a:sym typeface="Unbounded"/>
              </a:defRPr>
            </a:lvl2pPr>
            <a:lvl3pPr lvl="2">
              <a:lnSpc>
                <a:spcPct val="80000"/>
              </a:lnSpc>
              <a:spcBef>
                <a:spcPts val="0"/>
              </a:spcBef>
              <a:spcAft>
                <a:spcPts val="0"/>
              </a:spcAft>
              <a:buSzPts val="5600"/>
              <a:buFont typeface="Unbounded"/>
              <a:buNone/>
              <a:defRPr sz="5600">
                <a:latin typeface="Unbounded"/>
                <a:ea typeface="Unbounded"/>
                <a:cs typeface="Unbounded"/>
                <a:sym typeface="Unbounded"/>
              </a:defRPr>
            </a:lvl3pPr>
            <a:lvl4pPr lvl="3">
              <a:lnSpc>
                <a:spcPct val="80000"/>
              </a:lnSpc>
              <a:spcBef>
                <a:spcPts val="0"/>
              </a:spcBef>
              <a:spcAft>
                <a:spcPts val="0"/>
              </a:spcAft>
              <a:buSzPts val="5600"/>
              <a:buFont typeface="Unbounded"/>
              <a:buNone/>
              <a:defRPr sz="5600">
                <a:latin typeface="Unbounded"/>
                <a:ea typeface="Unbounded"/>
                <a:cs typeface="Unbounded"/>
                <a:sym typeface="Unbounded"/>
              </a:defRPr>
            </a:lvl4pPr>
            <a:lvl5pPr lvl="4">
              <a:lnSpc>
                <a:spcPct val="80000"/>
              </a:lnSpc>
              <a:spcBef>
                <a:spcPts val="0"/>
              </a:spcBef>
              <a:spcAft>
                <a:spcPts val="0"/>
              </a:spcAft>
              <a:buSzPts val="5600"/>
              <a:buFont typeface="Unbounded"/>
              <a:buNone/>
              <a:defRPr sz="5600">
                <a:latin typeface="Unbounded"/>
                <a:ea typeface="Unbounded"/>
                <a:cs typeface="Unbounded"/>
                <a:sym typeface="Unbounded"/>
              </a:defRPr>
            </a:lvl5pPr>
            <a:lvl6pPr lvl="5">
              <a:lnSpc>
                <a:spcPct val="80000"/>
              </a:lnSpc>
              <a:spcBef>
                <a:spcPts val="0"/>
              </a:spcBef>
              <a:spcAft>
                <a:spcPts val="0"/>
              </a:spcAft>
              <a:buSzPts val="5600"/>
              <a:buFont typeface="Unbounded"/>
              <a:buNone/>
              <a:defRPr sz="5600">
                <a:latin typeface="Unbounded"/>
                <a:ea typeface="Unbounded"/>
                <a:cs typeface="Unbounded"/>
                <a:sym typeface="Unbounded"/>
              </a:defRPr>
            </a:lvl6pPr>
            <a:lvl7pPr lvl="6">
              <a:lnSpc>
                <a:spcPct val="80000"/>
              </a:lnSpc>
              <a:spcBef>
                <a:spcPts val="0"/>
              </a:spcBef>
              <a:spcAft>
                <a:spcPts val="0"/>
              </a:spcAft>
              <a:buSzPts val="5600"/>
              <a:buFont typeface="Unbounded"/>
              <a:buNone/>
              <a:defRPr sz="5600">
                <a:latin typeface="Unbounded"/>
                <a:ea typeface="Unbounded"/>
                <a:cs typeface="Unbounded"/>
                <a:sym typeface="Unbounded"/>
              </a:defRPr>
            </a:lvl7pPr>
            <a:lvl8pPr lvl="7">
              <a:lnSpc>
                <a:spcPct val="80000"/>
              </a:lnSpc>
              <a:spcBef>
                <a:spcPts val="0"/>
              </a:spcBef>
              <a:spcAft>
                <a:spcPts val="0"/>
              </a:spcAft>
              <a:buSzPts val="5600"/>
              <a:buFont typeface="Unbounded"/>
              <a:buNone/>
              <a:defRPr sz="5600">
                <a:latin typeface="Unbounded"/>
                <a:ea typeface="Unbounded"/>
                <a:cs typeface="Unbounded"/>
                <a:sym typeface="Unbounded"/>
              </a:defRPr>
            </a:lvl8pPr>
            <a:lvl9pPr lvl="8">
              <a:lnSpc>
                <a:spcPct val="80000"/>
              </a:lnSpc>
              <a:spcBef>
                <a:spcPts val="0"/>
              </a:spcBef>
              <a:spcAft>
                <a:spcPts val="0"/>
              </a:spcAft>
              <a:buSzPts val="5600"/>
              <a:buFont typeface="Unbounded"/>
              <a:buNone/>
              <a:defRPr sz="5600">
                <a:latin typeface="Unbounded"/>
                <a:ea typeface="Unbounded"/>
                <a:cs typeface="Unbounded"/>
                <a:sym typeface="Unbounded"/>
              </a:defRPr>
            </a:lvl9pPr>
          </a:lstStyle>
          <a:p/>
        </p:txBody>
      </p:sp>
      <p:sp>
        <p:nvSpPr>
          <p:cNvPr id="7" name="Google Shape;7;p1"/>
          <p:cNvSpPr txBox="1"/>
          <p:nvPr>
            <p:ph idx="1" type="body"/>
          </p:nvPr>
        </p:nvSpPr>
        <p:spPr>
          <a:xfrm>
            <a:off x="314600" y="3770150"/>
            <a:ext cx="5718600" cy="9507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Work Sans"/>
              <a:buChar char="●"/>
              <a:defRPr sz="1100">
                <a:solidFill>
                  <a:schemeClr val="dk1"/>
                </a:solidFill>
                <a:latin typeface="Work Sans"/>
                <a:ea typeface="Work Sans"/>
                <a:cs typeface="Work Sans"/>
                <a:sym typeface="Work Sans"/>
              </a:defRPr>
            </a:lvl1pPr>
            <a:lvl2pPr indent="-298450" lvl="1" marL="914400">
              <a:spcBef>
                <a:spcPts val="0"/>
              </a:spcBef>
              <a:spcAft>
                <a:spcPts val="0"/>
              </a:spcAft>
              <a:buClr>
                <a:schemeClr val="dk1"/>
              </a:buClr>
              <a:buSzPts val="1100"/>
              <a:buFont typeface="Work Sans"/>
              <a:buChar char="○"/>
              <a:defRPr sz="1100">
                <a:solidFill>
                  <a:schemeClr val="dk1"/>
                </a:solidFill>
                <a:latin typeface="Work Sans"/>
                <a:ea typeface="Work Sans"/>
                <a:cs typeface="Work Sans"/>
                <a:sym typeface="Work Sans"/>
              </a:defRPr>
            </a:lvl2pPr>
            <a:lvl3pPr indent="-298450" lvl="2" marL="1371600">
              <a:spcBef>
                <a:spcPts val="0"/>
              </a:spcBef>
              <a:spcAft>
                <a:spcPts val="0"/>
              </a:spcAft>
              <a:buClr>
                <a:schemeClr val="dk1"/>
              </a:buClr>
              <a:buSzPts val="1100"/>
              <a:buFont typeface="Work Sans"/>
              <a:buChar char="■"/>
              <a:defRPr sz="1100">
                <a:solidFill>
                  <a:schemeClr val="dk1"/>
                </a:solidFill>
                <a:latin typeface="Work Sans"/>
                <a:ea typeface="Work Sans"/>
                <a:cs typeface="Work Sans"/>
                <a:sym typeface="Work Sans"/>
              </a:defRPr>
            </a:lvl3pPr>
            <a:lvl4pPr indent="-298450" lvl="3" marL="1828800">
              <a:spcBef>
                <a:spcPts val="0"/>
              </a:spcBef>
              <a:spcAft>
                <a:spcPts val="0"/>
              </a:spcAft>
              <a:buClr>
                <a:schemeClr val="dk1"/>
              </a:buClr>
              <a:buSzPts val="1100"/>
              <a:buFont typeface="Work Sans"/>
              <a:buChar char="●"/>
              <a:defRPr sz="1100">
                <a:solidFill>
                  <a:schemeClr val="dk1"/>
                </a:solidFill>
                <a:latin typeface="Work Sans"/>
                <a:ea typeface="Work Sans"/>
                <a:cs typeface="Work Sans"/>
                <a:sym typeface="Work Sans"/>
              </a:defRPr>
            </a:lvl4pPr>
            <a:lvl5pPr indent="-298450" lvl="4" marL="2286000">
              <a:spcBef>
                <a:spcPts val="0"/>
              </a:spcBef>
              <a:spcAft>
                <a:spcPts val="0"/>
              </a:spcAft>
              <a:buClr>
                <a:schemeClr val="dk1"/>
              </a:buClr>
              <a:buSzPts val="1100"/>
              <a:buFont typeface="Work Sans"/>
              <a:buChar char="○"/>
              <a:defRPr sz="1100">
                <a:solidFill>
                  <a:schemeClr val="dk1"/>
                </a:solidFill>
                <a:latin typeface="Work Sans"/>
                <a:ea typeface="Work Sans"/>
                <a:cs typeface="Work Sans"/>
                <a:sym typeface="Work Sans"/>
              </a:defRPr>
            </a:lvl5pPr>
            <a:lvl6pPr indent="-298450" lvl="5" marL="2743200">
              <a:spcBef>
                <a:spcPts val="0"/>
              </a:spcBef>
              <a:spcAft>
                <a:spcPts val="0"/>
              </a:spcAft>
              <a:buClr>
                <a:schemeClr val="dk1"/>
              </a:buClr>
              <a:buSzPts val="1100"/>
              <a:buFont typeface="Work Sans"/>
              <a:buChar char="■"/>
              <a:defRPr sz="1100">
                <a:solidFill>
                  <a:schemeClr val="dk1"/>
                </a:solidFill>
                <a:latin typeface="Work Sans"/>
                <a:ea typeface="Work Sans"/>
                <a:cs typeface="Work Sans"/>
                <a:sym typeface="Work Sans"/>
              </a:defRPr>
            </a:lvl6pPr>
            <a:lvl7pPr indent="-298450" lvl="6" marL="3200400">
              <a:spcBef>
                <a:spcPts val="0"/>
              </a:spcBef>
              <a:spcAft>
                <a:spcPts val="0"/>
              </a:spcAft>
              <a:buClr>
                <a:schemeClr val="dk1"/>
              </a:buClr>
              <a:buSzPts val="1100"/>
              <a:buFont typeface="Work Sans"/>
              <a:buChar char="●"/>
              <a:defRPr sz="1100">
                <a:solidFill>
                  <a:schemeClr val="dk1"/>
                </a:solidFill>
                <a:latin typeface="Work Sans"/>
                <a:ea typeface="Work Sans"/>
                <a:cs typeface="Work Sans"/>
                <a:sym typeface="Work Sans"/>
              </a:defRPr>
            </a:lvl7pPr>
            <a:lvl8pPr indent="-298450" lvl="7" marL="3657600">
              <a:spcBef>
                <a:spcPts val="0"/>
              </a:spcBef>
              <a:spcAft>
                <a:spcPts val="0"/>
              </a:spcAft>
              <a:buClr>
                <a:schemeClr val="dk1"/>
              </a:buClr>
              <a:buSzPts val="1100"/>
              <a:buFont typeface="Work Sans"/>
              <a:buChar char="○"/>
              <a:defRPr sz="1100">
                <a:solidFill>
                  <a:schemeClr val="dk1"/>
                </a:solidFill>
                <a:latin typeface="Work Sans"/>
                <a:ea typeface="Work Sans"/>
                <a:cs typeface="Work Sans"/>
                <a:sym typeface="Work Sans"/>
              </a:defRPr>
            </a:lvl8pPr>
            <a:lvl9pPr indent="-298450" lvl="8" marL="4114800">
              <a:spcBef>
                <a:spcPts val="0"/>
              </a:spcBef>
              <a:spcAft>
                <a:spcPts val="0"/>
              </a:spcAft>
              <a:buClr>
                <a:schemeClr val="dk1"/>
              </a:buClr>
              <a:buSzPts val="1100"/>
              <a:buFont typeface="Work Sans"/>
              <a:buChar char="■"/>
              <a:defRPr sz="1100">
                <a:solidFill>
                  <a:schemeClr val="dk1"/>
                </a:solidFill>
                <a:latin typeface="Work Sans"/>
                <a:ea typeface="Work Sans"/>
                <a:cs typeface="Work Sans"/>
                <a:sym typeface="Work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Work Sans"/>
                <a:ea typeface="Work Sans"/>
                <a:cs typeface="Work Sans"/>
                <a:sym typeface="Work Sans"/>
              </a:defRPr>
            </a:lvl1pPr>
            <a:lvl2pPr lvl="1" algn="r">
              <a:buNone/>
              <a:defRPr sz="1000">
                <a:solidFill>
                  <a:schemeClr val="dk2"/>
                </a:solidFill>
                <a:latin typeface="Work Sans"/>
                <a:ea typeface="Work Sans"/>
                <a:cs typeface="Work Sans"/>
                <a:sym typeface="Work Sans"/>
              </a:defRPr>
            </a:lvl2pPr>
            <a:lvl3pPr lvl="2" algn="r">
              <a:buNone/>
              <a:defRPr sz="1000">
                <a:solidFill>
                  <a:schemeClr val="dk2"/>
                </a:solidFill>
                <a:latin typeface="Work Sans"/>
                <a:ea typeface="Work Sans"/>
                <a:cs typeface="Work Sans"/>
                <a:sym typeface="Work Sans"/>
              </a:defRPr>
            </a:lvl3pPr>
            <a:lvl4pPr lvl="3" algn="r">
              <a:buNone/>
              <a:defRPr sz="1000">
                <a:solidFill>
                  <a:schemeClr val="dk2"/>
                </a:solidFill>
                <a:latin typeface="Work Sans"/>
                <a:ea typeface="Work Sans"/>
                <a:cs typeface="Work Sans"/>
                <a:sym typeface="Work Sans"/>
              </a:defRPr>
            </a:lvl4pPr>
            <a:lvl5pPr lvl="4" algn="r">
              <a:buNone/>
              <a:defRPr sz="1000">
                <a:solidFill>
                  <a:schemeClr val="dk2"/>
                </a:solidFill>
                <a:latin typeface="Work Sans"/>
                <a:ea typeface="Work Sans"/>
                <a:cs typeface="Work Sans"/>
                <a:sym typeface="Work Sans"/>
              </a:defRPr>
            </a:lvl5pPr>
            <a:lvl6pPr lvl="5" algn="r">
              <a:buNone/>
              <a:defRPr sz="1000">
                <a:solidFill>
                  <a:schemeClr val="dk2"/>
                </a:solidFill>
                <a:latin typeface="Work Sans"/>
                <a:ea typeface="Work Sans"/>
                <a:cs typeface="Work Sans"/>
                <a:sym typeface="Work Sans"/>
              </a:defRPr>
            </a:lvl6pPr>
            <a:lvl7pPr lvl="6" algn="r">
              <a:buNone/>
              <a:defRPr sz="1000">
                <a:solidFill>
                  <a:schemeClr val="dk2"/>
                </a:solidFill>
                <a:latin typeface="Work Sans"/>
                <a:ea typeface="Work Sans"/>
                <a:cs typeface="Work Sans"/>
                <a:sym typeface="Work Sans"/>
              </a:defRPr>
            </a:lvl7pPr>
            <a:lvl8pPr lvl="7" algn="r">
              <a:buNone/>
              <a:defRPr sz="1000">
                <a:solidFill>
                  <a:schemeClr val="dk2"/>
                </a:solidFill>
                <a:latin typeface="Work Sans"/>
                <a:ea typeface="Work Sans"/>
                <a:cs typeface="Work Sans"/>
                <a:sym typeface="Work Sans"/>
              </a:defRPr>
            </a:lvl8pPr>
            <a:lvl9pPr lvl="8" algn="r">
              <a:buNone/>
              <a:defRPr sz="1000">
                <a:solidFill>
                  <a:schemeClr val="dk2"/>
                </a:solidFill>
                <a:latin typeface="Work Sans"/>
                <a:ea typeface="Work Sans"/>
                <a:cs typeface="Work Sans"/>
                <a:sym typeface="Work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19">
          <p15:clr>
            <a:srgbClr val="E46962"/>
          </p15:clr>
        </p15:guide>
        <p15:guide id="2" pos="593">
          <p15:clr>
            <a:srgbClr val="E46962"/>
          </p15:clr>
        </p15:guide>
        <p15:guide id="3" pos="669">
          <p15:clr>
            <a:srgbClr val="E46962"/>
          </p15:clr>
        </p15:guide>
        <p15:guide id="4" pos="1044">
          <p15:clr>
            <a:srgbClr val="E46962"/>
          </p15:clr>
        </p15:guide>
        <p15:guide id="5" pos="1119">
          <p15:clr>
            <a:srgbClr val="E46962"/>
          </p15:clr>
        </p15:guide>
        <p15:guide id="6" pos="1494">
          <p15:clr>
            <a:srgbClr val="E46962"/>
          </p15:clr>
        </p15:guide>
        <p15:guide id="7" pos="1569">
          <p15:clr>
            <a:srgbClr val="E46962"/>
          </p15:clr>
        </p15:guide>
        <p15:guide id="8" pos="1944">
          <p15:clr>
            <a:srgbClr val="E46962"/>
          </p15:clr>
        </p15:guide>
        <p15:guide id="9" pos="2019">
          <p15:clr>
            <a:srgbClr val="E46962"/>
          </p15:clr>
        </p15:guide>
        <p15:guide id="10" pos="2394">
          <p15:clr>
            <a:srgbClr val="E46962"/>
          </p15:clr>
        </p15:guide>
        <p15:guide id="11" pos="2469">
          <p15:clr>
            <a:srgbClr val="E46962"/>
          </p15:clr>
        </p15:guide>
        <p15:guide id="12" pos="2844">
          <p15:clr>
            <a:srgbClr val="E46962"/>
          </p15:clr>
        </p15:guide>
        <p15:guide id="13" pos="2919">
          <p15:clr>
            <a:srgbClr val="E46962"/>
          </p15:clr>
        </p15:guide>
        <p15:guide id="14" pos="3294">
          <p15:clr>
            <a:srgbClr val="E46962"/>
          </p15:clr>
        </p15:guide>
        <p15:guide id="15" pos="3370">
          <p15:clr>
            <a:srgbClr val="E46962"/>
          </p15:clr>
        </p15:guide>
        <p15:guide id="16" pos="3744">
          <p15:clr>
            <a:srgbClr val="E46962"/>
          </p15:clr>
        </p15:guide>
        <p15:guide id="17" pos="3820">
          <p15:clr>
            <a:srgbClr val="E46962"/>
          </p15:clr>
        </p15:guide>
        <p15:guide id="18" pos="4194">
          <p15:clr>
            <a:srgbClr val="E46962"/>
          </p15:clr>
        </p15:guide>
        <p15:guide id="19" pos="4270">
          <p15:clr>
            <a:srgbClr val="E46962"/>
          </p15:clr>
        </p15:guide>
        <p15:guide id="20" pos="4644">
          <p15:clr>
            <a:srgbClr val="E46962"/>
          </p15:clr>
        </p15:guide>
        <p15:guide id="21" pos="4720">
          <p15:clr>
            <a:srgbClr val="E46962"/>
          </p15:clr>
        </p15:guide>
        <p15:guide id="22" pos="5094">
          <p15:clr>
            <a:srgbClr val="E46962"/>
          </p15:clr>
        </p15:guide>
        <p15:guide id="23" pos="5170">
          <p15:clr>
            <a:srgbClr val="E46962"/>
          </p15:clr>
        </p15:guide>
        <p15:guide id="24" pos="5544">
          <p15:clr>
            <a:srgbClr val="E46962"/>
          </p15:clr>
        </p15:guide>
        <p15:guide id="25" orient="horz" pos="53">
          <p15:clr>
            <a:srgbClr val="E46962"/>
          </p15:clr>
        </p15:guide>
        <p15:guide id="26" orient="horz" pos="3199">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57"/>
          <p:cNvSpPr txBox="1"/>
          <p:nvPr>
            <p:ph type="title"/>
          </p:nvPr>
        </p:nvSpPr>
        <p:spPr>
          <a:xfrm>
            <a:off x="391000" y="1531750"/>
            <a:ext cx="8487300" cy="315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Role of theory in developing communication interventions</a:t>
            </a:r>
            <a:endParaRPr sz="3500"/>
          </a:p>
        </p:txBody>
      </p:sp>
      <p:sp>
        <p:nvSpPr>
          <p:cNvPr id="578" name="Google Shape;578;p57"/>
          <p:cNvSpPr txBox="1"/>
          <p:nvPr>
            <p:ph idx="1" type="subTitle"/>
          </p:nvPr>
        </p:nvSpPr>
        <p:spPr>
          <a:xfrm>
            <a:off x="1568850" y="3686275"/>
            <a:ext cx="6006300" cy="50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Week 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66"/>
          <p:cNvSpPr txBox="1"/>
          <p:nvPr>
            <p:ph type="title"/>
          </p:nvPr>
        </p:nvSpPr>
        <p:spPr>
          <a:xfrm>
            <a:off x="487650" y="1721125"/>
            <a:ext cx="3908100" cy="14535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None/>
            </a:pPr>
            <a:r>
              <a:rPr lang="en"/>
              <a:t>Reflection</a:t>
            </a:r>
            <a:endParaRPr/>
          </a:p>
        </p:txBody>
      </p:sp>
      <p:sp>
        <p:nvSpPr>
          <p:cNvPr id="664" name="Google Shape;664;p66"/>
          <p:cNvSpPr txBox="1"/>
          <p:nvPr>
            <p:ph idx="2" type="subTitle"/>
          </p:nvPr>
        </p:nvSpPr>
        <p:spPr>
          <a:xfrm>
            <a:off x="5517759" y="1079199"/>
            <a:ext cx="3710100" cy="5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role of theory in YPACR?</a:t>
            </a:r>
            <a:endParaRPr/>
          </a:p>
        </p:txBody>
      </p:sp>
      <p:sp>
        <p:nvSpPr>
          <p:cNvPr id="665" name="Google Shape;665;p66"/>
          <p:cNvSpPr txBox="1"/>
          <p:nvPr>
            <p:ph idx="4" type="subTitle"/>
          </p:nvPr>
        </p:nvSpPr>
        <p:spPr>
          <a:xfrm>
            <a:off x="5517759" y="1984549"/>
            <a:ext cx="3710100" cy="5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How can we increase the engagement of our youth team members?  </a:t>
            </a:r>
            <a:endParaRPr/>
          </a:p>
          <a:p>
            <a:pPr indent="0" lvl="0" marL="0" rtl="0" algn="l">
              <a:spcBef>
                <a:spcPts val="0"/>
              </a:spcBef>
              <a:spcAft>
                <a:spcPts val="0"/>
              </a:spcAft>
              <a:buNone/>
            </a:pPr>
            <a:r>
              <a:t/>
            </a:r>
            <a:endParaRPr/>
          </a:p>
        </p:txBody>
      </p:sp>
      <p:sp>
        <p:nvSpPr>
          <p:cNvPr id="666" name="Google Shape;666;p66"/>
          <p:cNvSpPr txBox="1"/>
          <p:nvPr>
            <p:ph idx="8" type="subTitle"/>
          </p:nvPr>
        </p:nvSpPr>
        <p:spPr>
          <a:xfrm>
            <a:off x="5473534" y="3174624"/>
            <a:ext cx="3710100" cy="5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How can we integrate theory into our </a:t>
            </a:r>
            <a:r>
              <a:rPr lang="en"/>
              <a:t>interactions with youth AND in our projects? </a:t>
            </a:r>
            <a:endParaRPr/>
          </a:p>
          <a:p>
            <a:pPr indent="0" lvl="0" marL="0" rtl="0" algn="l">
              <a:spcBef>
                <a:spcPts val="0"/>
              </a:spcBef>
              <a:spcAft>
                <a:spcPts val="0"/>
              </a:spcAft>
              <a:buNone/>
            </a:pPr>
            <a:r>
              <a:t/>
            </a:r>
            <a:endParaRPr/>
          </a:p>
        </p:txBody>
      </p:sp>
      <p:pic>
        <p:nvPicPr>
          <p:cNvPr descr="Red oval." id="667" name="Google Shape;667;p66"/>
          <p:cNvPicPr preferRelativeResize="0"/>
          <p:nvPr/>
        </p:nvPicPr>
        <p:blipFill>
          <a:blip r:embed="rId3">
            <a:alphaModFix/>
          </a:blip>
          <a:stretch>
            <a:fillRect/>
          </a:stretch>
        </p:blipFill>
        <p:spPr>
          <a:xfrm>
            <a:off x="5229250" y="1196762"/>
            <a:ext cx="275499" cy="267975"/>
          </a:xfrm>
          <a:prstGeom prst="rect">
            <a:avLst/>
          </a:prstGeom>
          <a:noFill/>
          <a:ln>
            <a:noFill/>
          </a:ln>
        </p:spPr>
      </p:pic>
      <p:pic>
        <p:nvPicPr>
          <p:cNvPr descr="Red oval." id="668" name="Google Shape;668;p66"/>
          <p:cNvPicPr preferRelativeResize="0"/>
          <p:nvPr/>
        </p:nvPicPr>
        <p:blipFill>
          <a:blip r:embed="rId3">
            <a:alphaModFix/>
          </a:blip>
          <a:stretch>
            <a:fillRect/>
          </a:stretch>
        </p:blipFill>
        <p:spPr>
          <a:xfrm>
            <a:off x="5176975" y="2102112"/>
            <a:ext cx="275499" cy="267975"/>
          </a:xfrm>
          <a:prstGeom prst="rect">
            <a:avLst/>
          </a:prstGeom>
          <a:noFill/>
          <a:ln>
            <a:noFill/>
          </a:ln>
        </p:spPr>
      </p:pic>
      <p:pic>
        <p:nvPicPr>
          <p:cNvPr descr="Red oval." id="669" name="Google Shape;669;p66"/>
          <p:cNvPicPr preferRelativeResize="0"/>
          <p:nvPr/>
        </p:nvPicPr>
        <p:blipFill>
          <a:blip r:embed="rId3">
            <a:alphaModFix/>
          </a:blip>
          <a:stretch>
            <a:fillRect/>
          </a:stretch>
        </p:blipFill>
        <p:spPr>
          <a:xfrm>
            <a:off x="5211400" y="3240900"/>
            <a:ext cx="275499" cy="267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73" name="Shape 673"/>
        <p:cNvGrpSpPr/>
        <p:nvPr/>
      </p:nvGrpSpPr>
      <p:grpSpPr>
        <a:xfrm>
          <a:off x="0" y="0"/>
          <a:ext cx="0" cy="0"/>
          <a:chOff x="0" y="0"/>
          <a:chExt cx="0" cy="0"/>
        </a:xfrm>
      </p:grpSpPr>
      <p:sp>
        <p:nvSpPr>
          <p:cNvPr id="674" name="Google Shape;674;p67"/>
          <p:cNvSpPr txBox="1"/>
          <p:nvPr>
            <p:ph idx="1" type="body"/>
          </p:nvPr>
        </p:nvSpPr>
        <p:spPr>
          <a:xfrm>
            <a:off x="1043825" y="3241659"/>
            <a:ext cx="2161800" cy="847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Clr>
                <a:schemeClr val="dk1"/>
              </a:buClr>
              <a:buSzPts val="1100"/>
              <a:buNone/>
            </a:pPr>
            <a:r>
              <a:rPr lang="en" sz="1200"/>
              <a:t>Determinants of risky and healthy behavior</a:t>
            </a:r>
            <a:endParaRPr sz="1200"/>
          </a:p>
        </p:txBody>
      </p:sp>
      <p:sp>
        <p:nvSpPr>
          <p:cNvPr id="675" name="Google Shape;675;p67"/>
          <p:cNvSpPr txBox="1"/>
          <p:nvPr>
            <p:ph type="title"/>
          </p:nvPr>
        </p:nvSpPr>
        <p:spPr>
          <a:xfrm>
            <a:off x="328350" y="160550"/>
            <a:ext cx="8487300" cy="14814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dk1"/>
              </a:buClr>
              <a:buSzPts val="1100"/>
              <a:buNone/>
            </a:pPr>
            <a:r>
              <a:rPr lang="en"/>
              <a:t>Theory integration</a:t>
            </a:r>
            <a:endParaRPr/>
          </a:p>
        </p:txBody>
      </p:sp>
      <p:sp>
        <p:nvSpPr>
          <p:cNvPr id="676" name="Google Shape;676;p67"/>
          <p:cNvSpPr txBox="1"/>
          <p:nvPr>
            <p:ph idx="2" type="subTitle"/>
          </p:nvPr>
        </p:nvSpPr>
        <p:spPr>
          <a:xfrm>
            <a:off x="1029725" y="2547008"/>
            <a:ext cx="2161800" cy="5031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dk1"/>
              </a:buClr>
              <a:buSzPts val="1100"/>
              <a:buNone/>
            </a:pPr>
            <a:r>
              <a:rPr lang="en"/>
              <a:t>Behavior change</a:t>
            </a:r>
            <a:endParaRPr/>
          </a:p>
        </p:txBody>
      </p:sp>
      <p:sp>
        <p:nvSpPr>
          <p:cNvPr id="677" name="Google Shape;677;p67"/>
          <p:cNvSpPr txBox="1"/>
          <p:nvPr>
            <p:ph idx="3" type="body"/>
          </p:nvPr>
        </p:nvSpPr>
        <p:spPr>
          <a:xfrm>
            <a:off x="3676975" y="3241659"/>
            <a:ext cx="2161800" cy="847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Clr>
                <a:schemeClr val="dk1"/>
              </a:buClr>
              <a:buSzPts val="1100"/>
              <a:buNone/>
            </a:pPr>
            <a:r>
              <a:rPr lang="en"/>
              <a:t>Psychological processes and contextual </a:t>
            </a:r>
            <a:r>
              <a:rPr lang="en"/>
              <a:t>characteristics</a:t>
            </a:r>
            <a:r>
              <a:rPr lang="en"/>
              <a:t> associated with encoding, storage, </a:t>
            </a:r>
            <a:r>
              <a:rPr lang="en"/>
              <a:t>retrieval</a:t>
            </a:r>
            <a:r>
              <a:rPr lang="en"/>
              <a:t>, and </a:t>
            </a:r>
            <a:r>
              <a:rPr lang="en"/>
              <a:t>retrieval</a:t>
            </a:r>
            <a:endParaRPr/>
          </a:p>
        </p:txBody>
      </p:sp>
      <p:sp>
        <p:nvSpPr>
          <p:cNvPr id="678" name="Google Shape;678;p67"/>
          <p:cNvSpPr txBox="1"/>
          <p:nvPr>
            <p:ph idx="4" type="subTitle"/>
          </p:nvPr>
        </p:nvSpPr>
        <p:spPr>
          <a:xfrm>
            <a:off x="3676975" y="2547008"/>
            <a:ext cx="2161800" cy="5031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dk1"/>
              </a:buClr>
              <a:buSzPts val="1100"/>
              <a:buNone/>
            </a:pPr>
            <a:r>
              <a:rPr lang="en"/>
              <a:t>Information processing</a:t>
            </a:r>
            <a:endParaRPr/>
          </a:p>
        </p:txBody>
      </p:sp>
      <p:sp>
        <p:nvSpPr>
          <p:cNvPr id="679" name="Google Shape;679;p67"/>
          <p:cNvSpPr txBox="1"/>
          <p:nvPr>
            <p:ph idx="5" type="body"/>
          </p:nvPr>
        </p:nvSpPr>
        <p:spPr>
          <a:xfrm>
            <a:off x="6324225" y="3241659"/>
            <a:ext cx="2161800" cy="847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Clr>
                <a:schemeClr val="dk1"/>
              </a:buClr>
              <a:buSzPts val="1100"/>
              <a:buNone/>
            </a:pPr>
            <a:r>
              <a:rPr lang="en"/>
              <a:t>Predictions about the format and content of messages shape cognitive, </a:t>
            </a:r>
            <a:r>
              <a:rPr lang="en"/>
              <a:t>attitudinal</a:t>
            </a:r>
            <a:r>
              <a:rPr lang="en"/>
              <a:t>, and emotional outcomes</a:t>
            </a:r>
            <a:endParaRPr/>
          </a:p>
        </p:txBody>
      </p:sp>
      <p:sp>
        <p:nvSpPr>
          <p:cNvPr id="680" name="Google Shape;680;p67"/>
          <p:cNvSpPr txBox="1"/>
          <p:nvPr>
            <p:ph idx="6" type="subTitle"/>
          </p:nvPr>
        </p:nvSpPr>
        <p:spPr>
          <a:xfrm>
            <a:off x="6324225" y="2547008"/>
            <a:ext cx="2161800" cy="5031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dk1"/>
              </a:buClr>
              <a:buSzPts val="1100"/>
              <a:buNone/>
            </a:pPr>
            <a:r>
              <a:rPr lang="en"/>
              <a:t>Message effect</a:t>
            </a:r>
            <a:endParaRPr/>
          </a:p>
        </p:txBody>
      </p:sp>
      <p:sp>
        <p:nvSpPr>
          <p:cNvPr id="681" name="Google Shape;681;p67"/>
          <p:cNvSpPr txBox="1"/>
          <p:nvPr/>
        </p:nvSpPr>
        <p:spPr>
          <a:xfrm>
            <a:off x="6324750" y="4555725"/>
            <a:ext cx="3301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dk1"/>
                </a:solidFill>
                <a:latin typeface="Work Sans"/>
                <a:ea typeface="Work Sans"/>
                <a:cs typeface="Work Sans"/>
                <a:sym typeface="Work Sans"/>
              </a:rPr>
              <a:t>(Cappella, 2006)</a:t>
            </a:r>
            <a:endParaRPr sz="1700">
              <a:solidFill>
                <a:schemeClr val="dk1"/>
              </a:solidFill>
              <a:latin typeface="Work Sans"/>
              <a:ea typeface="Work Sans"/>
              <a:cs typeface="Work Sans"/>
              <a:sym typeface="Work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58"/>
          <p:cNvSpPr txBox="1"/>
          <p:nvPr>
            <p:ph idx="1" type="body"/>
          </p:nvPr>
        </p:nvSpPr>
        <p:spPr>
          <a:xfrm>
            <a:off x="2491088" y="3422575"/>
            <a:ext cx="4882200" cy="115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Key Takeaways?</a:t>
            </a:r>
            <a:endParaRPr sz="4000"/>
          </a:p>
        </p:txBody>
      </p:sp>
      <p:sp>
        <p:nvSpPr>
          <p:cNvPr id="584" name="Google Shape;584;p58"/>
          <p:cNvSpPr txBox="1"/>
          <p:nvPr>
            <p:ph type="title"/>
          </p:nvPr>
        </p:nvSpPr>
        <p:spPr>
          <a:xfrm>
            <a:off x="497038" y="160550"/>
            <a:ext cx="8487300" cy="148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Pulse-Check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59"/>
          <p:cNvSpPr txBox="1"/>
          <p:nvPr>
            <p:ph idx="1" type="subTitle"/>
          </p:nvPr>
        </p:nvSpPr>
        <p:spPr>
          <a:xfrm>
            <a:off x="698675" y="1292550"/>
            <a:ext cx="7746600" cy="255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300"/>
              <a:t>Common Themes</a:t>
            </a:r>
            <a:endParaRPr sz="4300"/>
          </a:p>
        </p:txBody>
      </p:sp>
      <p:sp>
        <p:nvSpPr>
          <p:cNvPr id="590" name="Google Shape;590;p59"/>
          <p:cNvSpPr/>
          <p:nvPr/>
        </p:nvSpPr>
        <p:spPr>
          <a:xfrm>
            <a:off x="1757850" y="617475"/>
            <a:ext cx="2008800" cy="1338900"/>
          </a:xfrm>
          <a:prstGeom prst="wedgeRectCallout">
            <a:avLst>
              <a:gd fmla="val -33276" name="adj1"/>
              <a:gd fmla="val 74255"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Work Sans"/>
                <a:ea typeface="Work Sans"/>
                <a:cs typeface="Work Sans"/>
                <a:sym typeface="Work Sans"/>
              </a:rPr>
              <a:t>The role of theory in YPAR</a:t>
            </a:r>
            <a:endParaRPr sz="1700">
              <a:solidFill>
                <a:schemeClr val="dk1"/>
              </a:solidFill>
              <a:latin typeface="Work Sans"/>
              <a:ea typeface="Work Sans"/>
              <a:cs typeface="Work Sans"/>
              <a:sym typeface="Work Sans"/>
            </a:endParaRPr>
          </a:p>
        </p:txBody>
      </p:sp>
      <p:sp>
        <p:nvSpPr>
          <p:cNvPr id="591" name="Google Shape;591;p59"/>
          <p:cNvSpPr/>
          <p:nvPr/>
        </p:nvSpPr>
        <p:spPr>
          <a:xfrm>
            <a:off x="3800225" y="3280396"/>
            <a:ext cx="2008800" cy="1338900"/>
          </a:xfrm>
          <a:prstGeom prst="wedgeRectCallout">
            <a:avLst>
              <a:gd fmla="val -33276" name="adj1"/>
              <a:gd fmla="val 74255"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Work Sans"/>
                <a:ea typeface="Work Sans"/>
                <a:cs typeface="Work Sans"/>
                <a:sym typeface="Work Sans"/>
              </a:rPr>
              <a:t>Being in conversation with and advancing theory</a:t>
            </a:r>
            <a:endParaRPr sz="2000"/>
          </a:p>
        </p:txBody>
      </p:sp>
      <p:sp>
        <p:nvSpPr>
          <p:cNvPr id="592" name="Google Shape;592;p59"/>
          <p:cNvSpPr/>
          <p:nvPr/>
        </p:nvSpPr>
        <p:spPr>
          <a:xfrm>
            <a:off x="1656675" y="3366025"/>
            <a:ext cx="1327800" cy="1476000"/>
          </a:xfrm>
          <a:prstGeom prst="foldedCorner">
            <a:avLst>
              <a:gd fmla="val 2756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Work Sans"/>
                <a:ea typeface="Work Sans"/>
                <a:cs typeface="Work Sans"/>
                <a:sym typeface="Work Sans"/>
              </a:rPr>
              <a:t>Research</a:t>
            </a:r>
            <a:r>
              <a:rPr lang="en" sz="1700">
                <a:solidFill>
                  <a:schemeClr val="dk1"/>
                </a:solidFill>
                <a:latin typeface="Work Sans"/>
                <a:ea typeface="Work Sans"/>
                <a:cs typeface="Work Sans"/>
                <a:sym typeface="Work Sans"/>
              </a:rPr>
              <a:t> </a:t>
            </a:r>
            <a:r>
              <a:rPr lang="en" sz="1700">
                <a:solidFill>
                  <a:schemeClr val="dk1"/>
                </a:solidFill>
                <a:latin typeface="Work Sans"/>
                <a:ea typeface="Work Sans"/>
                <a:cs typeface="Work Sans"/>
                <a:sym typeface="Work Sans"/>
              </a:rPr>
              <a:t>validity</a:t>
            </a:r>
            <a:r>
              <a:rPr lang="en" sz="1700">
                <a:solidFill>
                  <a:schemeClr val="dk1"/>
                </a:solidFill>
                <a:latin typeface="Work Sans"/>
                <a:ea typeface="Work Sans"/>
                <a:cs typeface="Work Sans"/>
                <a:sym typeface="Work Sans"/>
              </a:rPr>
              <a:t> and rigor concerns</a:t>
            </a:r>
            <a:endParaRPr sz="1700">
              <a:solidFill>
                <a:schemeClr val="dk1"/>
              </a:solidFill>
              <a:latin typeface="Work Sans"/>
              <a:ea typeface="Work Sans"/>
              <a:cs typeface="Work Sans"/>
              <a:sym typeface="Work Sans"/>
            </a:endParaRPr>
          </a:p>
        </p:txBody>
      </p:sp>
      <p:sp>
        <p:nvSpPr>
          <p:cNvPr id="593" name="Google Shape;593;p59"/>
          <p:cNvSpPr/>
          <p:nvPr/>
        </p:nvSpPr>
        <p:spPr>
          <a:xfrm>
            <a:off x="5119350" y="495675"/>
            <a:ext cx="1648800" cy="1582500"/>
          </a:xfrm>
          <a:prstGeom prst="foldedCorner">
            <a:avLst>
              <a:gd fmla="val 2756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Work Sans"/>
                <a:ea typeface="Work Sans"/>
                <a:cs typeface="Work Sans"/>
                <a:sym typeface="Work Sans"/>
              </a:rPr>
              <a:t>Involving youth in theory</a:t>
            </a:r>
            <a:endParaRPr sz="1700">
              <a:solidFill>
                <a:schemeClr val="dk1"/>
              </a:solidFill>
              <a:latin typeface="Work Sans"/>
              <a:ea typeface="Work Sans"/>
              <a:cs typeface="Work Sans"/>
              <a:sym typeface="Work Sans"/>
            </a:endParaRPr>
          </a:p>
        </p:txBody>
      </p:sp>
      <p:sp>
        <p:nvSpPr>
          <p:cNvPr id="594" name="Google Shape;594;p59"/>
          <p:cNvSpPr/>
          <p:nvPr/>
        </p:nvSpPr>
        <p:spPr>
          <a:xfrm>
            <a:off x="6624700" y="3211850"/>
            <a:ext cx="1542000" cy="1476000"/>
          </a:xfrm>
          <a:prstGeom prst="foldedCorner">
            <a:avLst>
              <a:gd fmla="val 2756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Work Sans"/>
                <a:ea typeface="Work Sans"/>
                <a:cs typeface="Work Sans"/>
                <a:sym typeface="Work Sans"/>
              </a:rPr>
              <a:t>Limitations </a:t>
            </a:r>
            <a:r>
              <a:rPr lang="en" sz="1700">
                <a:solidFill>
                  <a:schemeClr val="dk1"/>
                </a:solidFill>
                <a:latin typeface="Work Sans"/>
                <a:ea typeface="Work Sans"/>
                <a:cs typeface="Work Sans"/>
                <a:sym typeface="Work Sans"/>
              </a:rPr>
              <a:t>of</a:t>
            </a:r>
            <a:r>
              <a:rPr lang="en" sz="1700">
                <a:solidFill>
                  <a:schemeClr val="dk1"/>
                </a:solidFill>
                <a:latin typeface="Work Sans"/>
                <a:ea typeface="Work Sans"/>
                <a:cs typeface="Work Sans"/>
                <a:sym typeface="Work Sans"/>
              </a:rPr>
              <a:t> theory</a:t>
            </a:r>
            <a:endParaRPr sz="1700">
              <a:solidFill>
                <a:schemeClr val="dk1"/>
              </a:solidFill>
              <a:latin typeface="Work Sans"/>
              <a:ea typeface="Work Sans"/>
              <a:cs typeface="Work Sans"/>
              <a:sym typeface="Work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60"/>
          <p:cNvSpPr txBox="1"/>
          <p:nvPr>
            <p:ph type="title"/>
          </p:nvPr>
        </p:nvSpPr>
        <p:spPr>
          <a:xfrm>
            <a:off x="488375" y="208325"/>
            <a:ext cx="5012400" cy="78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Spectrum of youth engagement</a:t>
            </a:r>
            <a:endParaRPr/>
          </a:p>
        </p:txBody>
      </p:sp>
      <p:cxnSp>
        <p:nvCxnSpPr>
          <p:cNvPr id="600" name="Google Shape;600;p60"/>
          <p:cNvCxnSpPr/>
          <p:nvPr/>
        </p:nvCxnSpPr>
        <p:spPr>
          <a:xfrm flipH="1" rot="10800000">
            <a:off x="774700" y="1238175"/>
            <a:ext cx="7869300" cy="47700"/>
          </a:xfrm>
          <a:prstGeom prst="straightConnector1">
            <a:avLst/>
          </a:prstGeom>
          <a:noFill/>
          <a:ln cap="flat" cmpd="sng" w="9525">
            <a:solidFill>
              <a:schemeClr val="lt1"/>
            </a:solidFill>
            <a:prstDash val="solid"/>
            <a:round/>
            <a:headEnd len="med" w="med" type="none"/>
            <a:tailEnd len="med" w="med" type="none"/>
          </a:ln>
        </p:spPr>
      </p:cxnSp>
      <p:sp>
        <p:nvSpPr>
          <p:cNvPr id="601" name="Google Shape;601;p60"/>
          <p:cNvSpPr txBox="1"/>
          <p:nvPr/>
        </p:nvSpPr>
        <p:spPr>
          <a:xfrm>
            <a:off x="667400" y="728675"/>
            <a:ext cx="1100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None/>
            </a:pPr>
            <a:r>
              <a:rPr lang="en" sz="1100">
                <a:solidFill>
                  <a:schemeClr val="lt1"/>
                </a:solidFill>
                <a:latin typeface="Work Sans"/>
                <a:ea typeface="Work Sans"/>
                <a:cs typeface="Work Sans"/>
                <a:sym typeface="Work Sans"/>
              </a:rPr>
              <a:t>No Youth</a:t>
            </a:r>
            <a:endParaRPr sz="1100">
              <a:solidFill>
                <a:schemeClr val="lt1"/>
              </a:solidFill>
              <a:latin typeface="Work Sans"/>
              <a:ea typeface="Work Sans"/>
              <a:cs typeface="Work Sans"/>
              <a:sym typeface="Work Sans"/>
            </a:endParaRPr>
          </a:p>
        </p:txBody>
      </p:sp>
      <p:grpSp>
        <p:nvGrpSpPr>
          <p:cNvPr id="602" name="Google Shape;602;p60"/>
          <p:cNvGrpSpPr/>
          <p:nvPr/>
        </p:nvGrpSpPr>
        <p:grpSpPr>
          <a:xfrm>
            <a:off x="1788529" y="762976"/>
            <a:ext cx="6807703" cy="2856405"/>
            <a:chOff x="1791500" y="763075"/>
            <a:chExt cx="5963300" cy="4033900"/>
          </a:xfrm>
        </p:grpSpPr>
        <p:cxnSp>
          <p:nvCxnSpPr>
            <p:cNvPr id="603" name="Google Shape;603;p60"/>
            <p:cNvCxnSpPr/>
            <p:nvPr/>
          </p:nvCxnSpPr>
          <p:spPr>
            <a:xfrm>
              <a:off x="1791500" y="785975"/>
              <a:ext cx="0" cy="4011000"/>
            </a:xfrm>
            <a:prstGeom prst="straightConnector1">
              <a:avLst/>
            </a:prstGeom>
            <a:noFill/>
            <a:ln cap="flat" cmpd="sng" w="9525">
              <a:solidFill>
                <a:schemeClr val="lt1"/>
              </a:solidFill>
              <a:prstDash val="solid"/>
              <a:round/>
              <a:headEnd len="med" w="med" type="none"/>
              <a:tailEnd len="med" w="med" type="none"/>
            </a:ln>
          </p:spPr>
        </p:cxnSp>
        <p:cxnSp>
          <p:nvCxnSpPr>
            <p:cNvPr id="604" name="Google Shape;604;p60"/>
            <p:cNvCxnSpPr/>
            <p:nvPr/>
          </p:nvCxnSpPr>
          <p:spPr>
            <a:xfrm>
              <a:off x="2984160" y="763075"/>
              <a:ext cx="0" cy="4011000"/>
            </a:xfrm>
            <a:prstGeom prst="straightConnector1">
              <a:avLst/>
            </a:prstGeom>
            <a:noFill/>
            <a:ln cap="flat" cmpd="sng" w="9525">
              <a:solidFill>
                <a:schemeClr val="lt1"/>
              </a:solidFill>
              <a:prstDash val="solid"/>
              <a:round/>
              <a:headEnd len="med" w="med" type="none"/>
              <a:tailEnd len="med" w="med" type="none"/>
            </a:ln>
          </p:spPr>
        </p:cxnSp>
        <p:cxnSp>
          <p:nvCxnSpPr>
            <p:cNvPr id="605" name="Google Shape;605;p60"/>
            <p:cNvCxnSpPr/>
            <p:nvPr/>
          </p:nvCxnSpPr>
          <p:spPr>
            <a:xfrm>
              <a:off x="4176820" y="763075"/>
              <a:ext cx="0" cy="4011000"/>
            </a:xfrm>
            <a:prstGeom prst="straightConnector1">
              <a:avLst/>
            </a:prstGeom>
            <a:noFill/>
            <a:ln cap="flat" cmpd="sng" w="9525">
              <a:solidFill>
                <a:schemeClr val="lt1"/>
              </a:solidFill>
              <a:prstDash val="solid"/>
              <a:round/>
              <a:headEnd len="med" w="med" type="none"/>
              <a:tailEnd len="med" w="med" type="none"/>
            </a:ln>
          </p:spPr>
        </p:cxnSp>
        <p:cxnSp>
          <p:nvCxnSpPr>
            <p:cNvPr id="606" name="Google Shape;606;p60"/>
            <p:cNvCxnSpPr/>
            <p:nvPr/>
          </p:nvCxnSpPr>
          <p:spPr>
            <a:xfrm>
              <a:off x="5369480" y="763075"/>
              <a:ext cx="0" cy="4011000"/>
            </a:xfrm>
            <a:prstGeom prst="straightConnector1">
              <a:avLst/>
            </a:prstGeom>
            <a:noFill/>
            <a:ln cap="flat" cmpd="sng" w="9525">
              <a:solidFill>
                <a:schemeClr val="lt1"/>
              </a:solidFill>
              <a:prstDash val="solid"/>
              <a:round/>
              <a:headEnd len="med" w="med" type="none"/>
              <a:tailEnd len="med" w="med" type="none"/>
            </a:ln>
          </p:spPr>
        </p:cxnSp>
        <p:cxnSp>
          <p:nvCxnSpPr>
            <p:cNvPr id="607" name="Google Shape;607;p60"/>
            <p:cNvCxnSpPr/>
            <p:nvPr/>
          </p:nvCxnSpPr>
          <p:spPr>
            <a:xfrm>
              <a:off x="6562140" y="763075"/>
              <a:ext cx="0" cy="4011000"/>
            </a:xfrm>
            <a:prstGeom prst="straightConnector1">
              <a:avLst/>
            </a:prstGeom>
            <a:noFill/>
            <a:ln cap="flat" cmpd="sng" w="9525">
              <a:solidFill>
                <a:schemeClr val="lt1"/>
              </a:solidFill>
              <a:prstDash val="solid"/>
              <a:round/>
              <a:headEnd len="med" w="med" type="none"/>
              <a:tailEnd len="med" w="med" type="none"/>
            </a:ln>
          </p:spPr>
        </p:cxnSp>
        <p:cxnSp>
          <p:nvCxnSpPr>
            <p:cNvPr id="608" name="Google Shape;608;p60"/>
            <p:cNvCxnSpPr/>
            <p:nvPr/>
          </p:nvCxnSpPr>
          <p:spPr>
            <a:xfrm>
              <a:off x="7754800" y="763075"/>
              <a:ext cx="0" cy="4011000"/>
            </a:xfrm>
            <a:prstGeom prst="straightConnector1">
              <a:avLst/>
            </a:prstGeom>
            <a:noFill/>
            <a:ln cap="flat" cmpd="sng" w="9525">
              <a:solidFill>
                <a:schemeClr val="lt1"/>
              </a:solidFill>
              <a:prstDash val="solid"/>
              <a:round/>
              <a:headEnd len="med" w="med" type="none"/>
              <a:tailEnd len="med" w="med" type="none"/>
            </a:ln>
          </p:spPr>
        </p:cxnSp>
      </p:grpSp>
      <p:sp>
        <p:nvSpPr>
          <p:cNvPr id="609" name="Google Shape;609;p60"/>
          <p:cNvSpPr txBox="1"/>
          <p:nvPr/>
        </p:nvSpPr>
        <p:spPr>
          <a:xfrm>
            <a:off x="1985438" y="728675"/>
            <a:ext cx="1144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None/>
            </a:pPr>
            <a:r>
              <a:rPr lang="en" sz="1100">
                <a:solidFill>
                  <a:schemeClr val="lt1"/>
                </a:solidFill>
                <a:latin typeface="Work Sans"/>
                <a:ea typeface="Work Sans"/>
                <a:cs typeface="Work Sans"/>
                <a:sym typeface="Work Sans"/>
              </a:rPr>
              <a:t>Little</a:t>
            </a:r>
            <a:endParaRPr sz="1100">
              <a:solidFill>
                <a:schemeClr val="lt1"/>
              </a:solidFill>
              <a:latin typeface="Work Sans"/>
              <a:ea typeface="Work Sans"/>
              <a:cs typeface="Work Sans"/>
              <a:sym typeface="Work Sans"/>
            </a:endParaRPr>
          </a:p>
        </p:txBody>
      </p:sp>
      <p:sp>
        <p:nvSpPr>
          <p:cNvPr id="610" name="Google Shape;610;p60"/>
          <p:cNvSpPr txBox="1"/>
          <p:nvPr/>
        </p:nvSpPr>
        <p:spPr>
          <a:xfrm>
            <a:off x="3227975" y="728675"/>
            <a:ext cx="1144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None/>
            </a:pPr>
            <a:r>
              <a:rPr lang="en" sz="1100">
                <a:solidFill>
                  <a:schemeClr val="lt1"/>
                </a:solidFill>
                <a:latin typeface="Work Sans"/>
                <a:ea typeface="Work Sans"/>
                <a:cs typeface="Work Sans"/>
                <a:sym typeface="Work Sans"/>
              </a:rPr>
              <a:t>Low</a:t>
            </a:r>
            <a:endParaRPr sz="1100">
              <a:solidFill>
                <a:schemeClr val="lt1"/>
              </a:solidFill>
              <a:latin typeface="Work Sans"/>
              <a:ea typeface="Work Sans"/>
              <a:cs typeface="Work Sans"/>
              <a:sym typeface="Work Sans"/>
            </a:endParaRPr>
          </a:p>
        </p:txBody>
      </p:sp>
      <p:sp>
        <p:nvSpPr>
          <p:cNvPr id="611" name="Google Shape;611;p60"/>
          <p:cNvSpPr txBox="1"/>
          <p:nvPr/>
        </p:nvSpPr>
        <p:spPr>
          <a:xfrm>
            <a:off x="4620113" y="728675"/>
            <a:ext cx="1144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None/>
            </a:pPr>
            <a:r>
              <a:rPr lang="en" sz="1100">
                <a:solidFill>
                  <a:schemeClr val="lt1"/>
                </a:solidFill>
                <a:latin typeface="Work Sans"/>
                <a:ea typeface="Work Sans"/>
                <a:cs typeface="Work Sans"/>
                <a:sym typeface="Work Sans"/>
              </a:rPr>
              <a:t>Medium</a:t>
            </a:r>
            <a:endParaRPr sz="1100">
              <a:solidFill>
                <a:schemeClr val="lt1"/>
              </a:solidFill>
              <a:latin typeface="Work Sans"/>
              <a:ea typeface="Work Sans"/>
              <a:cs typeface="Work Sans"/>
              <a:sym typeface="Work Sans"/>
            </a:endParaRPr>
          </a:p>
        </p:txBody>
      </p:sp>
      <p:sp>
        <p:nvSpPr>
          <p:cNvPr id="612" name="Google Shape;612;p60"/>
          <p:cNvSpPr txBox="1"/>
          <p:nvPr/>
        </p:nvSpPr>
        <p:spPr>
          <a:xfrm>
            <a:off x="5963150" y="762975"/>
            <a:ext cx="1144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None/>
            </a:pPr>
            <a:r>
              <a:rPr lang="en" sz="1100">
                <a:solidFill>
                  <a:schemeClr val="lt1"/>
                </a:solidFill>
                <a:latin typeface="Work Sans"/>
                <a:ea typeface="Work Sans"/>
                <a:cs typeface="Work Sans"/>
                <a:sym typeface="Work Sans"/>
              </a:rPr>
              <a:t>High</a:t>
            </a:r>
            <a:endParaRPr sz="1100">
              <a:solidFill>
                <a:schemeClr val="lt1"/>
              </a:solidFill>
              <a:latin typeface="Work Sans"/>
              <a:ea typeface="Work Sans"/>
              <a:cs typeface="Work Sans"/>
              <a:sym typeface="Work Sans"/>
            </a:endParaRPr>
          </a:p>
        </p:txBody>
      </p:sp>
      <p:sp>
        <p:nvSpPr>
          <p:cNvPr id="613" name="Google Shape;613;p60"/>
          <p:cNvSpPr txBox="1"/>
          <p:nvPr/>
        </p:nvSpPr>
        <p:spPr>
          <a:xfrm>
            <a:off x="7384350" y="762975"/>
            <a:ext cx="1144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None/>
            </a:pPr>
            <a:r>
              <a:rPr lang="en" sz="1100">
                <a:solidFill>
                  <a:schemeClr val="lt1"/>
                </a:solidFill>
                <a:latin typeface="Work Sans"/>
                <a:ea typeface="Work Sans"/>
                <a:cs typeface="Work Sans"/>
                <a:sym typeface="Work Sans"/>
              </a:rPr>
              <a:t>Highest</a:t>
            </a:r>
            <a:endParaRPr sz="1100">
              <a:solidFill>
                <a:schemeClr val="lt1"/>
              </a:solidFill>
              <a:latin typeface="Work Sans"/>
              <a:ea typeface="Work Sans"/>
              <a:cs typeface="Work Sans"/>
              <a:sym typeface="Work Sans"/>
            </a:endParaRPr>
          </a:p>
        </p:txBody>
      </p:sp>
      <p:sp>
        <p:nvSpPr>
          <p:cNvPr id="614" name="Google Shape;614;p60"/>
          <p:cNvSpPr txBox="1"/>
          <p:nvPr/>
        </p:nvSpPr>
        <p:spPr>
          <a:xfrm>
            <a:off x="577850" y="1288975"/>
            <a:ext cx="1279200" cy="1369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None/>
            </a:pPr>
            <a:r>
              <a:rPr lang="en" sz="1100">
                <a:solidFill>
                  <a:schemeClr val="lt1"/>
                </a:solidFill>
                <a:latin typeface="Work Sans"/>
                <a:ea typeface="Work Sans"/>
                <a:cs typeface="Work Sans"/>
                <a:sym typeface="Work Sans"/>
              </a:rPr>
              <a:t>Adults collect research without collecting any information directly from youth</a:t>
            </a:r>
            <a:endParaRPr sz="1100">
              <a:solidFill>
                <a:schemeClr val="lt1"/>
              </a:solidFill>
              <a:latin typeface="Work Sans"/>
              <a:ea typeface="Work Sans"/>
              <a:cs typeface="Work Sans"/>
              <a:sym typeface="Work Sans"/>
            </a:endParaRPr>
          </a:p>
        </p:txBody>
      </p:sp>
      <p:sp>
        <p:nvSpPr>
          <p:cNvPr id="615" name="Google Shape;615;p60"/>
          <p:cNvSpPr txBox="1"/>
          <p:nvPr/>
        </p:nvSpPr>
        <p:spPr>
          <a:xfrm>
            <a:off x="1807800" y="1338375"/>
            <a:ext cx="1279200" cy="1369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None/>
            </a:pPr>
            <a:r>
              <a:rPr lang="en" sz="1100">
                <a:solidFill>
                  <a:schemeClr val="lt1"/>
                </a:solidFill>
                <a:latin typeface="Work Sans"/>
                <a:ea typeface="Work Sans"/>
                <a:cs typeface="Work Sans"/>
                <a:sym typeface="Work Sans"/>
              </a:rPr>
              <a:t>Information is collected from youth by adult researchers to inform an adult-led process</a:t>
            </a:r>
            <a:endParaRPr sz="1100">
              <a:solidFill>
                <a:schemeClr val="lt1"/>
              </a:solidFill>
              <a:latin typeface="Work Sans"/>
              <a:ea typeface="Work Sans"/>
              <a:cs typeface="Work Sans"/>
              <a:sym typeface="Work Sans"/>
            </a:endParaRPr>
          </a:p>
        </p:txBody>
      </p:sp>
      <p:sp>
        <p:nvSpPr>
          <p:cNvPr id="616" name="Google Shape;616;p60"/>
          <p:cNvSpPr txBox="1"/>
          <p:nvPr/>
        </p:nvSpPr>
        <p:spPr>
          <a:xfrm>
            <a:off x="3160625" y="1338375"/>
            <a:ext cx="1279200" cy="120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None/>
            </a:pPr>
            <a:r>
              <a:rPr lang="en" sz="1100">
                <a:solidFill>
                  <a:schemeClr val="lt1"/>
                </a:solidFill>
                <a:latin typeface="Work Sans"/>
                <a:ea typeface="Work Sans"/>
                <a:cs typeface="Work Sans"/>
                <a:sym typeface="Work Sans"/>
              </a:rPr>
              <a:t>Youth give input and participate in limited roles in an adult-led process</a:t>
            </a:r>
            <a:endParaRPr sz="1100">
              <a:solidFill>
                <a:schemeClr val="lt1"/>
              </a:solidFill>
              <a:latin typeface="Work Sans"/>
              <a:ea typeface="Work Sans"/>
              <a:cs typeface="Work Sans"/>
              <a:sym typeface="Work Sans"/>
            </a:endParaRPr>
          </a:p>
        </p:txBody>
      </p:sp>
      <p:sp>
        <p:nvSpPr>
          <p:cNvPr id="617" name="Google Shape;617;p60"/>
          <p:cNvSpPr txBox="1"/>
          <p:nvPr/>
        </p:nvSpPr>
        <p:spPr>
          <a:xfrm>
            <a:off x="4533888" y="1338375"/>
            <a:ext cx="1279200" cy="120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None/>
            </a:pPr>
            <a:r>
              <a:rPr lang="en" sz="1100">
                <a:solidFill>
                  <a:schemeClr val="lt1"/>
                </a:solidFill>
                <a:latin typeface="Work Sans"/>
                <a:ea typeface="Work Sans"/>
                <a:cs typeface="Work Sans"/>
                <a:sym typeface="Work Sans"/>
              </a:rPr>
              <a:t>Youth design research tools, administer them, and help present the findings.</a:t>
            </a:r>
            <a:endParaRPr sz="1100">
              <a:solidFill>
                <a:schemeClr val="lt1"/>
              </a:solidFill>
              <a:latin typeface="Work Sans"/>
              <a:ea typeface="Work Sans"/>
              <a:cs typeface="Work Sans"/>
              <a:sym typeface="Work Sans"/>
            </a:endParaRPr>
          </a:p>
        </p:txBody>
      </p:sp>
      <p:sp>
        <p:nvSpPr>
          <p:cNvPr id="618" name="Google Shape;618;p60"/>
          <p:cNvSpPr txBox="1"/>
          <p:nvPr/>
        </p:nvSpPr>
        <p:spPr>
          <a:xfrm>
            <a:off x="5895800" y="1338375"/>
            <a:ext cx="1279200" cy="221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None/>
            </a:pPr>
            <a:r>
              <a:rPr lang="en" sz="1100">
                <a:solidFill>
                  <a:schemeClr val="lt1"/>
                </a:solidFill>
                <a:latin typeface="Work Sans"/>
                <a:ea typeface="Work Sans"/>
                <a:cs typeface="Work Sans"/>
                <a:sym typeface="Work Sans"/>
              </a:rPr>
              <a:t>Youth roles include research design, data collection, data analysis, reporting findings and recommendations and implementing change </a:t>
            </a:r>
            <a:endParaRPr sz="1100">
              <a:solidFill>
                <a:schemeClr val="lt1"/>
              </a:solidFill>
              <a:latin typeface="Work Sans"/>
              <a:ea typeface="Work Sans"/>
              <a:cs typeface="Work Sans"/>
              <a:sym typeface="Work Sans"/>
            </a:endParaRPr>
          </a:p>
        </p:txBody>
      </p:sp>
      <p:sp>
        <p:nvSpPr>
          <p:cNvPr id="619" name="Google Shape;619;p60"/>
          <p:cNvSpPr txBox="1"/>
          <p:nvPr/>
        </p:nvSpPr>
        <p:spPr>
          <a:xfrm>
            <a:off x="7175000" y="1262175"/>
            <a:ext cx="1421100" cy="255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None/>
            </a:pPr>
            <a:r>
              <a:rPr lang="en" sz="1100">
                <a:solidFill>
                  <a:schemeClr val="lt1"/>
                </a:solidFill>
                <a:latin typeface="Work Sans"/>
                <a:ea typeface="Work Sans"/>
                <a:cs typeface="Work Sans"/>
                <a:sym typeface="Work Sans"/>
              </a:rPr>
              <a:t>Youth leadership in community planning, evaluation, design and campaigns is a normal, YPAR is institutionalized in the culture. Experienced youth leaders act as peer trainers and organizers. Young people are paid staff</a:t>
            </a:r>
            <a:endParaRPr sz="1100">
              <a:solidFill>
                <a:schemeClr val="lt1"/>
              </a:solidFill>
              <a:latin typeface="Work Sans"/>
              <a:ea typeface="Work Sans"/>
              <a:cs typeface="Work Sans"/>
              <a:sym typeface="Work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61"/>
          <p:cNvSpPr txBox="1"/>
          <p:nvPr>
            <p:ph idx="4294967295" type="subTitle"/>
          </p:nvPr>
        </p:nvSpPr>
        <p:spPr>
          <a:xfrm>
            <a:off x="460625" y="203425"/>
            <a:ext cx="7746600" cy="8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sz="3000">
                <a:solidFill>
                  <a:schemeClr val="dk2"/>
                </a:solidFill>
              </a:rPr>
              <a:t>Spectrum of Youth Engagement</a:t>
            </a:r>
            <a:endParaRPr sz="3000">
              <a:solidFill>
                <a:schemeClr val="dk2"/>
              </a:solidFill>
            </a:endParaRPr>
          </a:p>
        </p:txBody>
      </p:sp>
      <p:sp>
        <p:nvSpPr>
          <p:cNvPr id="625" name="Google Shape;625;p61"/>
          <p:cNvSpPr txBox="1"/>
          <p:nvPr/>
        </p:nvSpPr>
        <p:spPr>
          <a:xfrm>
            <a:off x="460625" y="1186500"/>
            <a:ext cx="85167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2"/>
                </a:solidFill>
                <a:latin typeface="Work Sans"/>
                <a:ea typeface="Work Sans"/>
                <a:cs typeface="Work Sans"/>
                <a:sym typeface="Work Sans"/>
              </a:rPr>
              <a:t>Where We Are Now: </a:t>
            </a:r>
            <a:r>
              <a:rPr lang="en" sz="1700">
                <a:solidFill>
                  <a:schemeClr val="dk2"/>
                </a:solidFill>
                <a:latin typeface="Work Sans"/>
                <a:ea typeface="Work Sans"/>
                <a:cs typeface="Work Sans"/>
                <a:sym typeface="Work Sans"/>
              </a:rPr>
              <a:t>Where are we now in terms of youth engagement? Give some evidence.</a:t>
            </a:r>
            <a:endParaRPr sz="1700">
              <a:solidFill>
                <a:schemeClr val="dk2"/>
              </a:solidFill>
              <a:latin typeface="Work Sans"/>
              <a:ea typeface="Work Sans"/>
              <a:cs typeface="Work Sans"/>
              <a:sym typeface="Work Sans"/>
            </a:endParaRPr>
          </a:p>
          <a:p>
            <a:pPr indent="0" lvl="0" marL="0" rtl="0" algn="l">
              <a:spcBef>
                <a:spcPts val="0"/>
              </a:spcBef>
              <a:spcAft>
                <a:spcPts val="0"/>
              </a:spcAft>
              <a:buNone/>
            </a:pPr>
            <a:r>
              <a:t/>
            </a:r>
            <a:endParaRPr sz="1700">
              <a:solidFill>
                <a:schemeClr val="dk2"/>
              </a:solidFill>
              <a:latin typeface="Work Sans"/>
              <a:ea typeface="Work Sans"/>
              <a:cs typeface="Work Sans"/>
              <a:sym typeface="Work Sans"/>
            </a:endParaRPr>
          </a:p>
          <a:p>
            <a:pPr indent="0" lvl="0" marL="0" rtl="0" algn="l">
              <a:spcBef>
                <a:spcPts val="0"/>
              </a:spcBef>
              <a:spcAft>
                <a:spcPts val="0"/>
              </a:spcAft>
              <a:buNone/>
            </a:pPr>
            <a:r>
              <a:rPr b="1" lang="en" sz="1700">
                <a:solidFill>
                  <a:schemeClr val="dk2"/>
                </a:solidFill>
                <a:latin typeface="Work Sans"/>
                <a:ea typeface="Work Sans"/>
                <a:cs typeface="Work Sans"/>
                <a:sym typeface="Work Sans"/>
              </a:rPr>
              <a:t>Where We Aspire to Be: </a:t>
            </a:r>
            <a:r>
              <a:rPr lang="en" sz="1700">
                <a:solidFill>
                  <a:schemeClr val="dk2"/>
                </a:solidFill>
                <a:latin typeface="Work Sans"/>
                <a:ea typeface="Work Sans"/>
                <a:cs typeface="Work Sans"/>
                <a:sym typeface="Work Sans"/>
              </a:rPr>
              <a:t>How do we grow and strengthen youth engagement over the rest of our sessions? Include some specifics.</a:t>
            </a:r>
            <a:endParaRPr sz="1700">
              <a:solidFill>
                <a:schemeClr val="dk2"/>
              </a:solidFill>
              <a:latin typeface="Work Sans"/>
              <a:ea typeface="Work Sans"/>
              <a:cs typeface="Work Sans"/>
              <a:sym typeface="Work Sans"/>
            </a:endParaRPr>
          </a:p>
          <a:p>
            <a:pPr indent="0" lvl="0" marL="0" rtl="0" algn="l">
              <a:spcBef>
                <a:spcPts val="0"/>
              </a:spcBef>
              <a:spcAft>
                <a:spcPts val="0"/>
              </a:spcAft>
              <a:buNone/>
            </a:pPr>
            <a:r>
              <a:t/>
            </a:r>
            <a:endParaRPr sz="1700">
              <a:solidFill>
                <a:schemeClr val="dk2"/>
              </a:solidFill>
              <a:latin typeface="Work Sans"/>
              <a:ea typeface="Work Sans"/>
              <a:cs typeface="Work Sans"/>
              <a:sym typeface="Work Sans"/>
            </a:endParaRPr>
          </a:p>
          <a:p>
            <a:pPr indent="0" lvl="0" marL="0" rtl="0" algn="l">
              <a:spcBef>
                <a:spcPts val="0"/>
              </a:spcBef>
              <a:spcAft>
                <a:spcPts val="0"/>
              </a:spcAft>
              <a:buNone/>
            </a:pPr>
            <a:r>
              <a:rPr b="1" lang="en" sz="1700">
                <a:solidFill>
                  <a:schemeClr val="dk2"/>
                </a:solidFill>
                <a:latin typeface="Work Sans"/>
                <a:ea typeface="Work Sans"/>
                <a:cs typeface="Work Sans"/>
                <a:sym typeface="Work Sans"/>
              </a:rPr>
              <a:t>Habits and Challenges: </a:t>
            </a:r>
            <a:r>
              <a:rPr lang="en" sz="1700">
                <a:solidFill>
                  <a:schemeClr val="dk2"/>
                </a:solidFill>
                <a:latin typeface="Work Sans"/>
                <a:ea typeface="Work Sans"/>
                <a:cs typeface="Work Sans"/>
                <a:sym typeface="Work Sans"/>
              </a:rPr>
              <a:t>What is a pattern or ongoing challenge that might make this difficult? How could we lovingly interrupt it?</a:t>
            </a:r>
            <a:endParaRPr sz="1700">
              <a:solidFill>
                <a:schemeClr val="dk2"/>
              </a:solidFill>
              <a:latin typeface="Work Sans"/>
              <a:ea typeface="Work Sans"/>
              <a:cs typeface="Work Sans"/>
              <a:sym typeface="Work Sans"/>
            </a:endParaRPr>
          </a:p>
          <a:p>
            <a:pPr indent="0" lvl="0" marL="0" rtl="0" algn="l">
              <a:spcBef>
                <a:spcPts val="0"/>
              </a:spcBef>
              <a:spcAft>
                <a:spcPts val="0"/>
              </a:spcAft>
              <a:buNone/>
            </a:pPr>
            <a:r>
              <a:t/>
            </a:r>
            <a:endParaRPr sz="1700">
              <a:solidFill>
                <a:schemeClr val="dk2"/>
              </a:solidFill>
              <a:latin typeface="Work Sans"/>
              <a:ea typeface="Work Sans"/>
              <a:cs typeface="Work Sans"/>
              <a:sym typeface="Work Sans"/>
            </a:endParaRPr>
          </a:p>
          <a:p>
            <a:pPr indent="0" lvl="0" marL="0" rtl="0" algn="l">
              <a:spcBef>
                <a:spcPts val="0"/>
              </a:spcBef>
              <a:spcAft>
                <a:spcPts val="0"/>
              </a:spcAft>
              <a:buNone/>
            </a:pPr>
            <a:r>
              <a:rPr b="1" lang="en" sz="1700">
                <a:solidFill>
                  <a:schemeClr val="dk2"/>
                </a:solidFill>
                <a:latin typeface="Work Sans"/>
                <a:ea typeface="Work Sans"/>
                <a:cs typeface="Work Sans"/>
                <a:sym typeface="Work Sans"/>
              </a:rPr>
              <a:t>What We Will Practice in this Cycle of YPAR: </a:t>
            </a:r>
            <a:r>
              <a:rPr lang="en" sz="1700">
                <a:solidFill>
                  <a:schemeClr val="dk2"/>
                </a:solidFill>
                <a:latin typeface="Work Sans"/>
                <a:ea typeface="Work Sans"/>
                <a:cs typeface="Work Sans"/>
                <a:sym typeface="Work Sans"/>
              </a:rPr>
              <a:t>How do we want to use this project to develop and cultivate youth engagement in their community and interest in research? What can we consciously do to support that?</a:t>
            </a:r>
            <a:endParaRPr sz="1700">
              <a:solidFill>
                <a:schemeClr val="dk2"/>
              </a:solidFill>
              <a:latin typeface="Work Sans"/>
              <a:ea typeface="Work Sans"/>
              <a:cs typeface="Work Sans"/>
              <a:sym typeface="Work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pic>
        <p:nvPicPr>
          <p:cNvPr id="630" name="Google Shape;630;p62"/>
          <p:cNvPicPr preferRelativeResize="0"/>
          <p:nvPr/>
        </p:nvPicPr>
        <p:blipFill>
          <a:blip r:embed="rId3">
            <a:alphaModFix/>
          </a:blip>
          <a:stretch>
            <a:fillRect/>
          </a:stretch>
        </p:blipFill>
        <p:spPr>
          <a:xfrm>
            <a:off x="1166825" y="152400"/>
            <a:ext cx="7040400" cy="4479800"/>
          </a:xfrm>
          <a:prstGeom prst="rect">
            <a:avLst/>
          </a:prstGeom>
          <a:noFill/>
          <a:ln>
            <a:noFill/>
          </a:ln>
        </p:spPr>
      </p:pic>
      <p:sp>
        <p:nvSpPr>
          <p:cNvPr id="631" name="Google Shape;631;p62"/>
          <p:cNvSpPr txBox="1"/>
          <p:nvPr/>
        </p:nvSpPr>
        <p:spPr>
          <a:xfrm>
            <a:off x="5691200" y="4539525"/>
            <a:ext cx="3301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dk1"/>
                </a:solidFill>
                <a:latin typeface="Work Sans"/>
                <a:ea typeface="Work Sans"/>
                <a:cs typeface="Work Sans"/>
                <a:sym typeface="Work Sans"/>
              </a:rPr>
              <a:t>(Fishbein &amp; Cappella, 2006)</a:t>
            </a:r>
            <a:endParaRPr sz="1700">
              <a:solidFill>
                <a:schemeClr val="dk1"/>
              </a:solidFill>
              <a:latin typeface="Work Sans"/>
              <a:ea typeface="Work Sans"/>
              <a:cs typeface="Work Sans"/>
              <a:sym typeface="Work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pic>
        <p:nvPicPr>
          <p:cNvPr id="636" name="Google Shape;636;p63"/>
          <p:cNvPicPr preferRelativeResize="0"/>
          <p:nvPr/>
        </p:nvPicPr>
        <p:blipFill>
          <a:blip r:embed="rId3">
            <a:alphaModFix/>
          </a:blip>
          <a:stretch>
            <a:fillRect/>
          </a:stretch>
        </p:blipFill>
        <p:spPr>
          <a:xfrm>
            <a:off x="611025" y="652500"/>
            <a:ext cx="8333001" cy="3538526"/>
          </a:xfrm>
          <a:prstGeom prst="rect">
            <a:avLst/>
          </a:prstGeom>
          <a:noFill/>
          <a:ln>
            <a:noFill/>
          </a:ln>
        </p:spPr>
      </p:pic>
      <p:sp>
        <p:nvSpPr>
          <p:cNvPr id="637" name="Google Shape;637;p63"/>
          <p:cNvSpPr txBox="1"/>
          <p:nvPr/>
        </p:nvSpPr>
        <p:spPr>
          <a:xfrm>
            <a:off x="5691200" y="4539525"/>
            <a:ext cx="3301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dk1"/>
                </a:solidFill>
                <a:latin typeface="Work Sans"/>
                <a:ea typeface="Work Sans"/>
                <a:cs typeface="Work Sans"/>
                <a:sym typeface="Work Sans"/>
              </a:rPr>
              <a:t>(Fishbein &amp; Cappella, 2006)</a:t>
            </a:r>
            <a:endParaRPr sz="1700">
              <a:solidFill>
                <a:schemeClr val="dk1"/>
              </a:solidFill>
              <a:latin typeface="Work Sans"/>
              <a:ea typeface="Work Sans"/>
              <a:cs typeface="Work Sans"/>
              <a:sym typeface="Work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64"/>
          <p:cNvSpPr txBox="1"/>
          <p:nvPr>
            <p:ph idx="3" type="title"/>
          </p:nvPr>
        </p:nvSpPr>
        <p:spPr>
          <a:xfrm>
            <a:off x="3383125" y="1024175"/>
            <a:ext cx="2568000" cy="57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Questions to consider</a:t>
            </a:r>
            <a:endParaRPr sz="1800"/>
          </a:p>
        </p:txBody>
      </p:sp>
      <p:sp>
        <p:nvSpPr>
          <p:cNvPr id="643" name="Google Shape;643;p64"/>
          <p:cNvSpPr txBox="1"/>
          <p:nvPr>
            <p:ph idx="1" type="subTitle"/>
          </p:nvPr>
        </p:nvSpPr>
        <p:spPr>
          <a:xfrm>
            <a:off x="563550" y="976525"/>
            <a:ext cx="2426100" cy="26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t>Details</a:t>
            </a:r>
            <a:endParaRPr/>
          </a:p>
        </p:txBody>
      </p:sp>
      <p:sp>
        <p:nvSpPr>
          <p:cNvPr id="644" name="Google Shape;644;p64"/>
          <p:cNvSpPr txBox="1"/>
          <p:nvPr>
            <p:ph idx="6" type="subTitle"/>
          </p:nvPr>
        </p:nvSpPr>
        <p:spPr>
          <a:xfrm>
            <a:off x="3421594" y="1645507"/>
            <a:ext cx="2426100" cy="26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sz="1400"/>
              <a:t>P</a:t>
            </a:r>
            <a:r>
              <a:rPr lang="en" sz="1400"/>
              <a:t>opulation?</a:t>
            </a:r>
            <a:endParaRPr sz="1400"/>
          </a:p>
          <a:p>
            <a:pPr indent="0" lvl="0" marL="0" rtl="0" algn="l">
              <a:spcBef>
                <a:spcPts val="0"/>
              </a:spcBef>
              <a:spcAft>
                <a:spcPts val="0"/>
              </a:spcAft>
              <a:buClr>
                <a:schemeClr val="dk1"/>
              </a:buClr>
              <a:buSzPts val="1100"/>
              <a:buNone/>
            </a:pPr>
            <a:r>
              <a:rPr lang="en" sz="1400"/>
              <a:t>Target? </a:t>
            </a:r>
            <a:endParaRPr sz="1400"/>
          </a:p>
          <a:p>
            <a:pPr indent="0" lvl="0" marL="0" rtl="0" algn="l">
              <a:spcBef>
                <a:spcPts val="0"/>
              </a:spcBef>
              <a:spcAft>
                <a:spcPts val="0"/>
              </a:spcAft>
              <a:buClr>
                <a:schemeClr val="dk1"/>
              </a:buClr>
              <a:buSzPts val="1100"/>
              <a:buNone/>
            </a:pPr>
            <a:r>
              <a:rPr lang="en" sz="1400"/>
              <a:t>Context? </a:t>
            </a:r>
            <a:endParaRPr sz="1400"/>
          </a:p>
          <a:p>
            <a:pPr indent="0" lvl="0" marL="0" rtl="0" algn="l">
              <a:spcBef>
                <a:spcPts val="0"/>
              </a:spcBef>
              <a:spcAft>
                <a:spcPts val="0"/>
              </a:spcAft>
              <a:buClr>
                <a:schemeClr val="dk1"/>
              </a:buClr>
              <a:buSzPts val="1100"/>
              <a:buNone/>
            </a:pPr>
            <a:r>
              <a:rPr lang="en" sz="1400"/>
              <a:t>Time? </a:t>
            </a:r>
            <a:endParaRPr sz="1400"/>
          </a:p>
          <a:p>
            <a:pPr indent="0" lvl="0" marL="0" rtl="0" algn="l">
              <a:spcBef>
                <a:spcPts val="0"/>
              </a:spcBef>
              <a:spcAft>
                <a:spcPts val="0"/>
              </a:spcAft>
              <a:buClr>
                <a:schemeClr val="dk1"/>
              </a:buClr>
              <a:buSzPts val="1100"/>
              <a:buNone/>
            </a:pPr>
            <a:r>
              <a:rPr lang="en" sz="1400"/>
              <a:t>Underlying or Discriminating beliefs?</a:t>
            </a:r>
            <a:endParaRPr sz="1400"/>
          </a:p>
          <a:p>
            <a:pPr indent="0" lvl="0" marL="0" rtl="0" algn="l">
              <a:spcBef>
                <a:spcPts val="0"/>
              </a:spcBef>
              <a:spcAft>
                <a:spcPts val="0"/>
              </a:spcAft>
              <a:buClr>
                <a:schemeClr val="dk1"/>
              </a:buClr>
              <a:buSzPts val="1100"/>
              <a:buNone/>
            </a:pPr>
            <a:r>
              <a:rPr lang="en" sz="1400"/>
              <a:t> </a:t>
            </a:r>
            <a:endParaRPr sz="1400"/>
          </a:p>
          <a:p>
            <a:pPr indent="0" lvl="0" marL="0" rtl="0" algn="l">
              <a:spcBef>
                <a:spcPts val="0"/>
              </a:spcBef>
              <a:spcAft>
                <a:spcPts val="0"/>
              </a:spcAft>
              <a:buClr>
                <a:schemeClr val="dk1"/>
              </a:buClr>
              <a:buSzPts val="1100"/>
              <a:buNone/>
            </a:pPr>
            <a:r>
              <a:t/>
            </a:r>
            <a:endParaRPr sz="1400"/>
          </a:p>
          <a:p>
            <a:pPr indent="0" lvl="0" marL="0" rtl="0" algn="l">
              <a:spcBef>
                <a:spcPts val="0"/>
              </a:spcBef>
              <a:spcAft>
                <a:spcPts val="0"/>
              </a:spcAft>
              <a:buClr>
                <a:schemeClr val="dk1"/>
              </a:buClr>
              <a:buSzPts val="1100"/>
              <a:buNone/>
            </a:pPr>
            <a:r>
              <a:t/>
            </a:r>
            <a:endParaRPr sz="1400"/>
          </a:p>
        </p:txBody>
      </p:sp>
      <p:sp>
        <p:nvSpPr>
          <p:cNvPr id="645" name="Google Shape;645;p64"/>
          <p:cNvSpPr txBox="1"/>
          <p:nvPr>
            <p:ph idx="7" type="subTitle"/>
          </p:nvPr>
        </p:nvSpPr>
        <p:spPr>
          <a:xfrm>
            <a:off x="6386219" y="1603782"/>
            <a:ext cx="2426100" cy="26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sz="1200"/>
              <a:t>Priming?</a:t>
            </a:r>
            <a:endParaRPr sz="1200"/>
          </a:p>
          <a:p>
            <a:pPr indent="0" lvl="0" marL="0" rtl="0" algn="l">
              <a:spcBef>
                <a:spcPts val="0"/>
              </a:spcBef>
              <a:spcAft>
                <a:spcPts val="0"/>
              </a:spcAft>
              <a:buClr>
                <a:schemeClr val="dk1"/>
              </a:buClr>
              <a:buSzPts val="1100"/>
              <a:buNone/>
            </a:pPr>
            <a:r>
              <a:rPr lang="en" sz="1200"/>
              <a:t>Persuasion? </a:t>
            </a:r>
            <a:endParaRPr sz="1200"/>
          </a:p>
          <a:p>
            <a:pPr indent="0" lvl="0" marL="0" rtl="0" algn="l">
              <a:spcBef>
                <a:spcPts val="0"/>
              </a:spcBef>
              <a:spcAft>
                <a:spcPts val="0"/>
              </a:spcAft>
              <a:buClr>
                <a:schemeClr val="dk1"/>
              </a:buClr>
              <a:buSzPts val="1100"/>
              <a:buNone/>
            </a:pPr>
            <a:r>
              <a:rPr lang="en" sz="1200"/>
              <a:t>What could this look like? </a:t>
            </a:r>
            <a:endParaRPr sz="1200"/>
          </a:p>
          <a:p>
            <a:pPr indent="-304800" lvl="0" marL="457200" rtl="0" algn="l">
              <a:spcBef>
                <a:spcPts val="0"/>
              </a:spcBef>
              <a:spcAft>
                <a:spcPts val="0"/>
              </a:spcAft>
              <a:buSzPts val="1200"/>
              <a:buChar char="-"/>
            </a:pPr>
            <a:r>
              <a:rPr lang="en" sz="1200"/>
              <a:t>Positive thoughts</a:t>
            </a:r>
            <a:endParaRPr sz="1200"/>
          </a:p>
          <a:p>
            <a:pPr indent="-304800" lvl="0" marL="457200" rtl="0" algn="l">
              <a:spcBef>
                <a:spcPts val="0"/>
              </a:spcBef>
              <a:spcAft>
                <a:spcPts val="0"/>
              </a:spcAft>
              <a:buSzPts val="1200"/>
              <a:buChar char="-"/>
            </a:pPr>
            <a:r>
              <a:rPr lang="en" sz="1200"/>
              <a:t>Little counterarguing </a:t>
            </a:r>
            <a:endParaRPr sz="1200"/>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t/>
            </a:r>
            <a:endParaRPr/>
          </a:p>
        </p:txBody>
      </p:sp>
      <p:sp>
        <p:nvSpPr>
          <p:cNvPr id="646" name="Google Shape;646;p64"/>
          <p:cNvSpPr txBox="1"/>
          <p:nvPr>
            <p:ph type="title"/>
          </p:nvPr>
        </p:nvSpPr>
        <p:spPr>
          <a:xfrm>
            <a:off x="519750" y="145550"/>
            <a:ext cx="8442000" cy="6573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None/>
            </a:pPr>
            <a:r>
              <a:rPr lang="en"/>
              <a:t>Practice</a:t>
            </a:r>
            <a:endParaRPr/>
          </a:p>
        </p:txBody>
      </p:sp>
      <p:sp>
        <p:nvSpPr>
          <p:cNvPr id="647" name="Google Shape;647;p64"/>
          <p:cNvSpPr txBox="1"/>
          <p:nvPr>
            <p:ph idx="2" type="body"/>
          </p:nvPr>
        </p:nvSpPr>
        <p:spPr>
          <a:xfrm>
            <a:off x="592875" y="1645500"/>
            <a:ext cx="2426100" cy="122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sz="1400">
                <a:latin typeface="Unbounded"/>
                <a:ea typeface="Unbounded"/>
                <a:cs typeface="Unbounded"/>
                <a:sym typeface="Unbounded"/>
              </a:rPr>
              <a:t>Behavior: </a:t>
            </a:r>
            <a:r>
              <a:rPr lang="en" sz="1400">
                <a:latin typeface="Unbounded"/>
                <a:ea typeface="Unbounded"/>
                <a:cs typeface="Unbounded"/>
                <a:sym typeface="Unbounded"/>
              </a:rPr>
              <a:t>Accessing</a:t>
            </a:r>
            <a:r>
              <a:rPr lang="en" sz="1400">
                <a:latin typeface="Unbounded"/>
                <a:ea typeface="Unbounded"/>
                <a:cs typeface="Unbounded"/>
                <a:sym typeface="Unbounded"/>
              </a:rPr>
              <a:t> green space more often to improve mental health</a:t>
            </a:r>
            <a:endParaRPr sz="1400">
              <a:latin typeface="Unbounded"/>
              <a:ea typeface="Unbounded"/>
              <a:cs typeface="Unbounded"/>
              <a:sym typeface="Unbounded"/>
            </a:endParaRPr>
          </a:p>
          <a:p>
            <a:pPr indent="0" lvl="0" marL="0" rtl="0" algn="l">
              <a:spcBef>
                <a:spcPts val="0"/>
              </a:spcBef>
              <a:spcAft>
                <a:spcPts val="0"/>
              </a:spcAft>
              <a:buClr>
                <a:schemeClr val="dk1"/>
              </a:buClr>
              <a:buSzPts val="1100"/>
              <a:buNone/>
            </a:pPr>
            <a:r>
              <a:t/>
            </a:r>
            <a:endParaRPr sz="1400">
              <a:latin typeface="Unbounded"/>
              <a:ea typeface="Unbounded"/>
              <a:cs typeface="Unbounded"/>
              <a:sym typeface="Unbounded"/>
            </a:endParaRPr>
          </a:p>
          <a:p>
            <a:pPr indent="0" lvl="0" marL="0" rtl="0" algn="l">
              <a:spcBef>
                <a:spcPts val="0"/>
              </a:spcBef>
              <a:spcAft>
                <a:spcPts val="0"/>
              </a:spcAft>
              <a:buClr>
                <a:schemeClr val="dk1"/>
              </a:buClr>
              <a:buSzPts val="1100"/>
              <a:buNone/>
            </a:pPr>
            <a:r>
              <a:rPr lang="en" sz="1400">
                <a:latin typeface="Unbounded"/>
                <a:ea typeface="Unbounded"/>
                <a:cs typeface="Unbounded"/>
                <a:sym typeface="Unbounded"/>
              </a:rPr>
              <a:t>Intention: yes</a:t>
            </a:r>
            <a:endParaRPr sz="1400">
              <a:latin typeface="Unbounded"/>
              <a:ea typeface="Unbounded"/>
              <a:cs typeface="Unbounded"/>
              <a:sym typeface="Unbounded"/>
            </a:endParaRPr>
          </a:p>
          <a:p>
            <a:pPr indent="0" lvl="0" marL="0" rtl="0" algn="l">
              <a:spcBef>
                <a:spcPts val="0"/>
              </a:spcBef>
              <a:spcAft>
                <a:spcPts val="0"/>
              </a:spcAft>
              <a:buClr>
                <a:schemeClr val="dk1"/>
              </a:buClr>
              <a:buSzPts val="1100"/>
              <a:buNone/>
            </a:pPr>
            <a:r>
              <a:t/>
            </a:r>
            <a:endParaRPr sz="1400">
              <a:latin typeface="Unbounded"/>
              <a:ea typeface="Unbounded"/>
              <a:cs typeface="Unbounded"/>
              <a:sym typeface="Unbounded"/>
            </a:endParaRPr>
          </a:p>
          <a:p>
            <a:pPr indent="0" lvl="0" marL="0" rtl="0" algn="l">
              <a:spcBef>
                <a:spcPts val="0"/>
              </a:spcBef>
              <a:spcAft>
                <a:spcPts val="0"/>
              </a:spcAft>
              <a:buClr>
                <a:schemeClr val="dk1"/>
              </a:buClr>
              <a:buSzPts val="1100"/>
              <a:buNone/>
            </a:pPr>
            <a:r>
              <a:rPr lang="en" sz="1400">
                <a:latin typeface="Unbounded"/>
                <a:ea typeface="Unbounded"/>
                <a:cs typeface="Unbounded"/>
                <a:sym typeface="Unbounded"/>
              </a:rPr>
              <a:t>Performance of the recommended behavior: no</a:t>
            </a:r>
            <a:endParaRPr sz="1400">
              <a:latin typeface="Unbounded"/>
              <a:ea typeface="Unbounded"/>
              <a:cs typeface="Unbounded"/>
              <a:sym typeface="Unbounded"/>
            </a:endParaRPr>
          </a:p>
        </p:txBody>
      </p:sp>
      <p:sp>
        <p:nvSpPr>
          <p:cNvPr id="648" name="Google Shape;648;p64"/>
          <p:cNvSpPr txBox="1"/>
          <p:nvPr>
            <p:ph idx="5" type="title"/>
          </p:nvPr>
        </p:nvSpPr>
        <p:spPr>
          <a:xfrm>
            <a:off x="6315275" y="1024175"/>
            <a:ext cx="2568000" cy="57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Possible Interventions</a:t>
            </a:r>
            <a:endParaRPr sz="1800"/>
          </a:p>
        </p:txBody>
      </p:sp>
      <p:pic>
        <p:nvPicPr>
          <p:cNvPr id="649" name="Google Shape;649;p64"/>
          <p:cNvPicPr preferRelativeResize="0"/>
          <p:nvPr/>
        </p:nvPicPr>
        <p:blipFill>
          <a:blip r:embed="rId3">
            <a:alphaModFix/>
          </a:blip>
          <a:stretch>
            <a:fillRect/>
          </a:stretch>
        </p:blipFill>
        <p:spPr>
          <a:xfrm>
            <a:off x="4349150" y="3117242"/>
            <a:ext cx="4618225" cy="196108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65"/>
          <p:cNvSpPr txBox="1"/>
          <p:nvPr>
            <p:ph idx="1" type="subTitle"/>
          </p:nvPr>
        </p:nvSpPr>
        <p:spPr>
          <a:xfrm>
            <a:off x="3711750" y="1720500"/>
            <a:ext cx="2049300" cy="172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None/>
            </a:pPr>
            <a:r>
              <a:rPr lang="en"/>
              <a:t>Scenarios</a:t>
            </a:r>
            <a:endParaRPr/>
          </a:p>
        </p:txBody>
      </p:sp>
      <p:sp>
        <p:nvSpPr>
          <p:cNvPr id="655" name="Google Shape;655;p65"/>
          <p:cNvSpPr txBox="1"/>
          <p:nvPr>
            <p:ph idx="2" type="body"/>
          </p:nvPr>
        </p:nvSpPr>
        <p:spPr>
          <a:xfrm>
            <a:off x="794750" y="2127975"/>
            <a:ext cx="2759700" cy="2296800"/>
          </a:xfrm>
          <a:prstGeom prst="rect">
            <a:avLst/>
          </a:prstGeom>
        </p:spPr>
        <p:txBody>
          <a:bodyPr anchorCtr="0" anchor="ctr" bIns="91425" lIns="91425" spcFirstLastPara="1" rIns="91425" wrap="square" tIns="91425">
            <a:noAutofit/>
          </a:bodyPr>
          <a:lstStyle/>
          <a:p>
            <a:pPr indent="-298450" lvl="0" marL="457200" rtl="0" algn="l">
              <a:spcBef>
                <a:spcPts val="0"/>
              </a:spcBef>
              <a:spcAft>
                <a:spcPts val="0"/>
              </a:spcAft>
              <a:buSzPts val="1100"/>
              <a:buChar char="●"/>
            </a:pPr>
            <a:r>
              <a:rPr lang="en"/>
              <a:t>Behavior: Participate in after school gardening program</a:t>
            </a:r>
            <a:endParaRPr/>
          </a:p>
          <a:p>
            <a:pPr indent="-298450" lvl="0" marL="457200" rtl="0" algn="l">
              <a:spcBef>
                <a:spcPts val="1000"/>
              </a:spcBef>
              <a:spcAft>
                <a:spcPts val="0"/>
              </a:spcAft>
              <a:buSzPts val="1100"/>
              <a:buChar char="●"/>
            </a:pPr>
            <a:r>
              <a:rPr lang="en"/>
              <a:t>Intention: yes</a:t>
            </a:r>
            <a:endParaRPr/>
          </a:p>
          <a:p>
            <a:pPr indent="-298450" lvl="0" marL="457200" rtl="0" algn="l">
              <a:spcBef>
                <a:spcPts val="1000"/>
              </a:spcBef>
              <a:spcAft>
                <a:spcPts val="0"/>
              </a:spcAft>
              <a:buSzPts val="1100"/>
              <a:buChar char="●"/>
            </a:pPr>
            <a:r>
              <a:rPr lang="en"/>
              <a:t>Performance of Recommended behavior: No</a:t>
            </a:r>
            <a:endParaRPr/>
          </a:p>
          <a:p>
            <a:pPr indent="-298450" lvl="0" marL="457200" rtl="0" algn="l">
              <a:spcBef>
                <a:spcPts val="1000"/>
              </a:spcBef>
              <a:spcAft>
                <a:spcPts val="0"/>
              </a:spcAft>
              <a:buSzPts val="1100"/>
              <a:buChar char="●"/>
            </a:pPr>
            <a:r>
              <a:rPr lang="en"/>
              <a:t>What beliefs (attitudinal, norms, or self-efficacy) do you think play the largest role in determining this behavior? </a:t>
            </a:r>
            <a:endParaRPr/>
          </a:p>
          <a:p>
            <a:pPr indent="-298450" lvl="0" marL="457200" rtl="0" algn="l">
              <a:spcBef>
                <a:spcPts val="1000"/>
              </a:spcBef>
              <a:spcAft>
                <a:spcPts val="0"/>
              </a:spcAft>
              <a:buSzPts val="1100"/>
              <a:buChar char="●"/>
            </a:pPr>
            <a:r>
              <a:rPr lang="en"/>
              <a:t>Describe theory-informed factors/questions to consider</a:t>
            </a:r>
            <a:endParaRPr/>
          </a:p>
          <a:p>
            <a:pPr indent="-298450" lvl="0" marL="457200" rtl="0" algn="l">
              <a:spcBef>
                <a:spcPts val="1000"/>
              </a:spcBef>
              <a:spcAft>
                <a:spcPts val="1000"/>
              </a:spcAft>
              <a:buSzPts val="1100"/>
              <a:buChar char="●"/>
            </a:pPr>
            <a:r>
              <a:rPr lang="en"/>
              <a:t>Propose a possible communication intervention</a:t>
            </a:r>
            <a:endParaRPr/>
          </a:p>
        </p:txBody>
      </p:sp>
      <p:sp>
        <p:nvSpPr>
          <p:cNvPr id="656" name="Google Shape;656;p65"/>
          <p:cNvSpPr txBox="1"/>
          <p:nvPr>
            <p:ph idx="1" type="subTitle"/>
          </p:nvPr>
        </p:nvSpPr>
        <p:spPr>
          <a:xfrm>
            <a:off x="3610000" y="3673125"/>
            <a:ext cx="2049300" cy="61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None/>
            </a:pPr>
            <a:r>
              <a:rPr lang="en"/>
              <a:t>Case 2</a:t>
            </a:r>
            <a:endParaRPr/>
          </a:p>
        </p:txBody>
      </p:sp>
      <p:sp>
        <p:nvSpPr>
          <p:cNvPr id="657" name="Google Shape;657;p65"/>
          <p:cNvSpPr txBox="1"/>
          <p:nvPr>
            <p:ph idx="1" type="subTitle"/>
          </p:nvPr>
        </p:nvSpPr>
        <p:spPr>
          <a:xfrm>
            <a:off x="3711750" y="703650"/>
            <a:ext cx="2049300" cy="61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None/>
            </a:pPr>
            <a:r>
              <a:rPr lang="en"/>
              <a:t>Case 1</a:t>
            </a:r>
            <a:endParaRPr/>
          </a:p>
        </p:txBody>
      </p:sp>
      <p:sp>
        <p:nvSpPr>
          <p:cNvPr id="658" name="Google Shape;658;p65"/>
          <p:cNvSpPr txBox="1"/>
          <p:nvPr>
            <p:ph idx="2" type="body"/>
          </p:nvPr>
        </p:nvSpPr>
        <p:spPr>
          <a:xfrm>
            <a:off x="5848775" y="703650"/>
            <a:ext cx="2759700" cy="2296800"/>
          </a:xfrm>
          <a:prstGeom prst="rect">
            <a:avLst/>
          </a:prstGeom>
        </p:spPr>
        <p:txBody>
          <a:bodyPr anchorCtr="0" anchor="ctr" bIns="91425" lIns="91425" spcFirstLastPara="1" rIns="91425" wrap="square" tIns="91425">
            <a:noAutofit/>
          </a:bodyPr>
          <a:lstStyle/>
          <a:p>
            <a:pPr indent="-298450" lvl="0" marL="457200" rtl="0" algn="l">
              <a:spcBef>
                <a:spcPts val="0"/>
              </a:spcBef>
              <a:spcAft>
                <a:spcPts val="0"/>
              </a:spcAft>
              <a:buSzPts val="1100"/>
              <a:buChar char="●"/>
            </a:pPr>
            <a:r>
              <a:rPr lang="en"/>
              <a:t>Behavior: Keep outdoor lunch space trash free </a:t>
            </a:r>
            <a:endParaRPr/>
          </a:p>
          <a:p>
            <a:pPr indent="-298450" lvl="0" marL="457200" rtl="0" algn="l">
              <a:spcBef>
                <a:spcPts val="1000"/>
              </a:spcBef>
              <a:spcAft>
                <a:spcPts val="0"/>
              </a:spcAft>
              <a:buSzPts val="1100"/>
              <a:buChar char="●"/>
            </a:pPr>
            <a:r>
              <a:rPr lang="en"/>
              <a:t>Intention: no </a:t>
            </a:r>
            <a:endParaRPr/>
          </a:p>
          <a:p>
            <a:pPr indent="-298450" lvl="0" marL="457200" rtl="0" algn="l">
              <a:spcBef>
                <a:spcPts val="1000"/>
              </a:spcBef>
              <a:spcAft>
                <a:spcPts val="0"/>
              </a:spcAft>
              <a:buSzPts val="1100"/>
              <a:buChar char="●"/>
            </a:pPr>
            <a:r>
              <a:rPr lang="en"/>
              <a:t>Performance of Recommended behavior: No</a:t>
            </a:r>
            <a:endParaRPr/>
          </a:p>
          <a:p>
            <a:pPr indent="-298450" lvl="0" marL="457200" rtl="0" algn="l">
              <a:spcBef>
                <a:spcPts val="1000"/>
              </a:spcBef>
              <a:spcAft>
                <a:spcPts val="0"/>
              </a:spcAft>
              <a:buSzPts val="1100"/>
              <a:buChar char="●"/>
            </a:pPr>
            <a:r>
              <a:rPr lang="en"/>
              <a:t>What beliefs (attitudinal, norms, or self-efficacy) do you think play the largest role in determining this behavior? </a:t>
            </a:r>
            <a:endParaRPr/>
          </a:p>
          <a:p>
            <a:pPr indent="-298450" lvl="0" marL="457200" rtl="0" algn="l">
              <a:spcBef>
                <a:spcPts val="1000"/>
              </a:spcBef>
              <a:spcAft>
                <a:spcPts val="0"/>
              </a:spcAft>
              <a:buSzPts val="1100"/>
              <a:buChar char="●"/>
            </a:pPr>
            <a:r>
              <a:rPr lang="en"/>
              <a:t>Describe theory-informed factors/questions to consider</a:t>
            </a:r>
            <a:endParaRPr/>
          </a:p>
          <a:p>
            <a:pPr indent="-298450" lvl="0" marL="457200" rtl="0" algn="l">
              <a:spcBef>
                <a:spcPts val="1000"/>
              </a:spcBef>
              <a:spcAft>
                <a:spcPts val="1000"/>
              </a:spcAft>
              <a:buSzPts val="1100"/>
              <a:buChar char="●"/>
            </a:pPr>
            <a:r>
              <a:rPr lang="en"/>
              <a:t>Propose a possible communication intervention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rkshop Facilitation">
  <a:themeElements>
    <a:clrScheme name="Simple Light">
      <a:dk1>
        <a:srgbClr val="000000"/>
      </a:dk1>
      <a:lt1>
        <a:srgbClr val="E02D00"/>
      </a:lt1>
      <a:dk2>
        <a:srgbClr val="FCFCFC"/>
      </a:dk2>
      <a:lt2>
        <a:srgbClr val="909090"/>
      </a:lt2>
      <a:accent1>
        <a:srgbClr val="F1F55A"/>
      </a:accent1>
      <a:accent2>
        <a:srgbClr val="F8920A"/>
      </a:accent2>
      <a:accent3>
        <a:srgbClr val="D15E00"/>
      </a:accent3>
      <a:accent4>
        <a:srgbClr val="FFC9B5"/>
      </a:accent4>
      <a:accent5>
        <a:srgbClr val="B7CCA9"/>
      </a:accent5>
      <a:accent6>
        <a:srgbClr val="D5C5C8"/>
      </a:accent6>
      <a:hlink>
        <a:srgbClr val="E02D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