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a995d7b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0a995d7b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0a995d7b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0a995d7b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0a995d7b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0a995d7b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 min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d33cb8c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d33cb8c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 min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0a995d7b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0a995d7b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 min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0a995d7b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0a995d7b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12-15 min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0a995d7b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0a995d7b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 min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_jpJNGiBdmfOtW1w1PcztVWa9hXG9PTicj5B4GLG1Sc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38625" y="19412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Formative Research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7633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i="1" lang="en-GB" sz="2082"/>
              <a:t>YPAR Seminar Discussion</a:t>
            </a:r>
            <a:endParaRPr b="1" i="1" sz="2082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i="1" sz="1882"/>
          </a:p>
        </p:txBody>
      </p:sp>
      <p:sp>
        <p:nvSpPr>
          <p:cNvPr id="87" name="Google Shape;87;p13"/>
          <p:cNvSpPr txBox="1"/>
          <p:nvPr/>
        </p:nvSpPr>
        <p:spPr>
          <a:xfrm>
            <a:off x="2949675" y="3148825"/>
            <a:ext cx="3000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8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March 6,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2227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12510" l="0" r="12510" t="0"/>
          <a:stretch/>
        </p:blipFill>
        <p:spPr>
          <a:xfrm>
            <a:off x="1844250" y="-250625"/>
            <a:ext cx="4672300" cy="46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Brainstorm Exercise (30 min) 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684300"/>
            <a:ext cx="86724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-3222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900"/>
              <a:t>In your teams, identify:</a:t>
            </a:r>
            <a:endParaRPr sz="5900"/>
          </a:p>
          <a:p>
            <a:pPr indent="-3222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900"/>
              <a:t>A </a:t>
            </a:r>
            <a:r>
              <a:rPr lang="en-GB" sz="5900"/>
              <a:t>research question that you will hypothetically pursue </a:t>
            </a:r>
            <a:endParaRPr sz="5900"/>
          </a:p>
          <a:p>
            <a:pPr indent="-3222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900"/>
              <a:t>An action-based project that you will hypothetically pursue </a:t>
            </a:r>
            <a:endParaRPr sz="5900"/>
          </a:p>
          <a:p>
            <a:pPr indent="-3222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900"/>
              <a:t>For the research question:</a:t>
            </a:r>
            <a:endParaRPr sz="5900"/>
          </a:p>
          <a:p>
            <a:pPr indent="-3222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900"/>
              <a:t>What methodology from the readings (or beyond) can you see being employed? </a:t>
            </a:r>
            <a:endParaRPr sz="5900"/>
          </a:p>
          <a:p>
            <a:pPr indent="-3222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900"/>
              <a:t>What are the steps and </a:t>
            </a:r>
            <a:r>
              <a:rPr lang="en-GB" sz="5900"/>
              <a:t>resources</a:t>
            </a:r>
            <a:r>
              <a:rPr lang="en-GB" sz="5900"/>
              <a:t> needed?</a:t>
            </a:r>
            <a:endParaRPr sz="5900"/>
          </a:p>
          <a:p>
            <a:pPr indent="-3222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900"/>
              <a:t>What are the anticipated challenges in using these methods? What are possible solutions to overcoming them?</a:t>
            </a:r>
            <a:endParaRPr sz="5900"/>
          </a:p>
          <a:p>
            <a:pPr indent="-3222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900"/>
              <a:t>For the action-based project:</a:t>
            </a:r>
            <a:endParaRPr sz="5900"/>
          </a:p>
          <a:p>
            <a:pPr indent="-3222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900"/>
              <a:t>What would be the goal of the project? </a:t>
            </a:r>
            <a:endParaRPr sz="5900"/>
          </a:p>
          <a:p>
            <a:pPr indent="-3222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900"/>
              <a:t>What would be the steps &amp; </a:t>
            </a:r>
            <a:r>
              <a:rPr lang="en-GB" sz="5900"/>
              <a:t>resources</a:t>
            </a:r>
            <a:r>
              <a:rPr lang="en-GB" sz="5900"/>
              <a:t> needed?</a:t>
            </a:r>
            <a:endParaRPr sz="5900"/>
          </a:p>
          <a:p>
            <a:pPr indent="-3222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5900"/>
              <a:t>What are the anticipated challenges and corresponding solutions?</a:t>
            </a:r>
            <a:endParaRPr sz="5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460075" y="526350"/>
            <a:ext cx="7930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Sharing &amp; Reflection (12 min)</a:t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529925" y="526350"/>
            <a:ext cx="6220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Stretch Break (5 min)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March 5th Engagement Session Reflections (12 min) 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How do it go? +/</a:t>
            </a:r>
            <a:r>
              <a:rPr lang="en-GB" sz="2400">
                <a:solidFill>
                  <a:srgbClr val="1F1F1F"/>
                </a:solidFill>
                <a:highlight>
                  <a:srgbClr val="FFFFFF"/>
                </a:highlight>
              </a:rPr>
              <a:t>Δ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Feedback from students?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How should this inform our next steps?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488532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/>
              <a:t>Our Trajectory </a:t>
            </a:r>
            <a:endParaRPr sz="1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Session 1: Getting to know each other &amp; intro to YPARC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Session 2: Intro to climate impacts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Session 3: Community agreements; heat/greenness equity mapping; brainstorm problems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Session 4: Brainstorming problems &amp; Resources/Solutions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Session 5: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Session 6: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Session 7: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Session 8: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Session 9: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Session 10 (if we have a makeup):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191525" y="336450"/>
            <a:ext cx="4178100" cy="46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4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47" u="sng">
                <a:solidFill>
                  <a:schemeClr val="dk1"/>
                </a:solidFill>
              </a:rPr>
              <a:t>Original plan</a:t>
            </a:r>
            <a:endParaRPr sz="3047" u="sng">
              <a:solidFill>
                <a:schemeClr val="dk1"/>
              </a:solidFill>
            </a:endParaRPr>
          </a:p>
          <a:p>
            <a:pPr indent="-30782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626">
                <a:solidFill>
                  <a:schemeClr val="dk1"/>
                </a:solidFill>
              </a:rPr>
              <a:t>Sessio</a:t>
            </a:r>
            <a:r>
              <a:rPr lang="en-GB" sz="2900">
                <a:solidFill>
                  <a:schemeClr val="dk1"/>
                </a:solidFill>
              </a:rPr>
              <a:t>n 1: </a:t>
            </a:r>
            <a:r>
              <a:rPr lang="en-GB" sz="2900">
                <a:solidFill>
                  <a:schemeClr val="dk1"/>
                </a:solidFill>
              </a:rPr>
              <a:t>Getting to know each other &amp; intro to YPARC</a:t>
            </a:r>
            <a:endParaRPr sz="2900">
              <a:solidFill>
                <a:schemeClr val="dk1"/>
              </a:solidFill>
            </a:endParaRPr>
          </a:p>
          <a:p>
            <a:pPr indent="-3160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900">
                <a:solidFill>
                  <a:schemeClr val="dk1"/>
                </a:solidFill>
              </a:rPr>
              <a:t>Session 2: Break Community agreements</a:t>
            </a:r>
            <a:endParaRPr sz="2900">
              <a:solidFill>
                <a:schemeClr val="dk1"/>
              </a:solidFill>
            </a:endParaRPr>
          </a:p>
          <a:p>
            <a:pPr indent="-3160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900">
                <a:solidFill>
                  <a:schemeClr val="dk1"/>
                </a:solidFill>
              </a:rPr>
              <a:t>Session 3: Brainstorm problems  &amp; solutions</a:t>
            </a:r>
            <a:endParaRPr sz="2900">
              <a:solidFill>
                <a:schemeClr val="dk1"/>
              </a:solidFill>
            </a:endParaRPr>
          </a:p>
          <a:p>
            <a:pPr indent="-3160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900">
                <a:solidFill>
                  <a:schemeClr val="dk1"/>
                </a:solidFill>
              </a:rPr>
              <a:t>Session 4: Develop research question &amp; brainstorm ideas for how to test it; logic model</a:t>
            </a:r>
            <a:endParaRPr sz="2900">
              <a:solidFill>
                <a:schemeClr val="dk1"/>
              </a:solidFill>
            </a:endParaRPr>
          </a:p>
          <a:p>
            <a:pPr indent="-3160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900">
                <a:solidFill>
                  <a:schemeClr val="dk1"/>
                </a:solidFill>
              </a:rPr>
              <a:t>Session 5: Final plan for testing research question</a:t>
            </a:r>
            <a:endParaRPr sz="2900">
              <a:solidFill>
                <a:schemeClr val="dk1"/>
              </a:solidFill>
            </a:endParaRPr>
          </a:p>
          <a:p>
            <a:pPr indent="-3160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900">
                <a:solidFill>
                  <a:schemeClr val="dk1"/>
                </a:solidFill>
              </a:rPr>
              <a:t>Session 6: Implement plan for testing research question</a:t>
            </a:r>
            <a:endParaRPr sz="2900">
              <a:solidFill>
                <a:schemeClr val="dk1"/>
              </a:solidFill>
            </a:endParaRPr>
          </a:p>
          <a:p>
            <a:pPr indent="-3160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900">
                <a:solidFill>
                  <a:schemeClr val="dk1"/>
                </a:solidFill>
              </a:rPr>
              <a:t>Session 7: Implement plan for testing research question </a:t>
            </a:r>
            <a:endParaRPr sz="2900">
              <a:solidFill>
                <a:schemeClr val="dk1"/>
              </a:solidFill>
            </a:endParaRPr>
          </a:p>
          <a:p>
            <a:pPr indent="-3160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900">
                <a:solidFill>
                  <a:schemeClr val="dk1"/>
                </a:solidFill>
              </a:rPr>
              <a:t>Session 8: Analyze data </a:t>
            </a:r>
            <a:endParaRPr sz="2900">
              <a:solidFill>
                <a:schemeClr val="dk1"/>
              </a:solidFill>
            </a:endParaRPr>
          </a:p>
          <a:p>
            <a:pPr indent="-3160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900">
                <a:solidFill>
                  <a:schemeClr val="dk1"/>
                </a:solidFill>
              </a:rPr>
              <a:t>Session 9: Interpret findings and summarize them; presentation prep</a:t>
            </a:r>
            <a:endParaRPr sz="2900">
              <a:solidFill>
                <a:schemeClr val="dk1"/>
              </a:solidFill>
            </a:endParaRPr>
          </a:p>
          <a:p>
            <a:pPr indent="-3160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900">
                <a:solidFill>
                  <a:schemeClr val="dk1"/>
                </a:solidFill>
              </a:rPr>
              <a:t>Session 10: Presentation Prep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6540875" y="3060200"/>
            <a:ext cx="2112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Research? </a:t>
            </a:r>
            <a:endParaRPr i="1"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Action? </a:t>
            </a:r>
            <a:endParaRPr i="1"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-1979725" y="11640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00"/>
              <a:t>Moving forward, what are our goals?</a:t>
            </a:r>
            <a:r>
              <a:rPr lang="en-GB" sz="2200"/>
              <a:t>  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Forward 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 Engagement Session Outline (15 min)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https://docs.google.com/document/d/1_jpJNGiBdmfOtW1w1PcztVWa9hXG9PTicj5B4GLG1Sc/edit?usp=sharing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How do we want to structure the next session? What are our goals?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Who do does what?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 specific activities in teams (25 min)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Course Final Project (5 min)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