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Spline Sans"/>
      <p:regular r:id="rId15"/>
      <p:bold r:id="rId16"/>
    </p:embeddedFont>
    <p:embeddedFont>
      <p:font typeface="Lexend Light"/>
      <p:regular r:id="rId17"/>
      <p:bold r:id="rId18"/>
    </p:embeddedFont>
    <p:embeddedFont>
      <p:font typeface="Lexend"/>
      <p:regular r:id="rId19"/>
      <p:bold r:id="rId20"/>
    </p:embeddedFont>
    <p:embeddedFont>
      <p:font typeface="Barlow Light"/>
      <p:regular r:id="rId21"/>
      <p:bold r:id="rId22"/>
      <p:italic r:id="rId23"/>
      <p:boldItalic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22" Type="http://schemas.openxmlformats.org/officeDocument/2006/relationships/font" Target="fonts/BarlowLight-bold.fntdata"/><Relationship Id="rId21" Type="http://schemas.openxmlformats.org/officeDocument/2006/relationships/font" Target="fonts/BarlowLight-regular.fntdata"/><Relationship Id="rId24" Type="http://schemas.openxmlformats.org/officeDocument/2006/relationships/font" Target="fonts/BarlowLight-boldItalic.fntdata"/><Relationship Id="rId23" Type="http://schemas.openxmlformats.org/officeDocument/2006/relationships/font" Target="fonts/Barlow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SplineSans-regular.fntdata"/><Relationship Id="rId14" Type="http://schemas.openxmlformats.org/officeDocument/2006/relationships/slide" Target="slides/slide8.xml"/><Relationship Id="rId17" Type="http://schemas.openxmlformats.org/officeDocument/2006/relationships/font" Target="fonts/LexendLight-regular.fntdata"/><Relationship Id="rId16" Type="http://schemas.openxmlformats.org/officeDocument/2006/relationships/font" Target="fonts/SplineSans-bold.fntdata"/><Relationship Id="rId19" Type="http://schemas.openxmlformats.org/officeDocument/2006/relationships/font" Target="fonts/Lexend-regular.fntdata"/><Relationship Id="rId18" Type="http://schemas.openxmlformats.org/officeDocument/2006/relationships/font" Target="fonts/Lexen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3cb0acd0a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3cb0acd0a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3cb0acd0a5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3cb0acd0a5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3cb0acd0a5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3cb0acd0a5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3cb0acd0a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3cb0acd0a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3cb0acd0a5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3cb0acd0a5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cb0acd0a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3cb0acd0a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3cb0acd0a5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3cb0acd0a5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3cb0acd0a5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3cb0acd0a5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6" name="Google Shape;56;p14"/>
          <p:cNvGrpSpPr/>
          <p:nvPr/>
        </p:nvGrpSpPr>
        <p:grpSpPr>
          <a:xfrm>
            <a:off x="0" y="-125"/>
            <a:ext cx="9144300" cy="5143500"/>
            <a:chOff x="0" y="-125"/>
            <a:chExt cx="9144300" cy="5143500"/>
          </a:xfrm>
        </p:grpSpPr>
        <p:sp>
          <p:nvSpPr>
            <p:cNvPr id="57" name="Google Shape;57;p14"/>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8" name="Google Shape;58;p14"/>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9" name="Google Shape;59;p14"/>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60" name="Google Shape;60;p14"/>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61" name="Google Shape;61;p14"/>
          <p:cNvGrpSpPr/>
          <p:nvPr/>
        </p:nvGrpSpPr>
        <p:grpSpPr>
          <a:xfrm>
            <a:off x="537556" y="689375"/>
            <a:ext cx="8068563" cy="3764713"/>
            <a:chOff x="537556" y="689375"/>
            <a:chExt cx="8068563" cy="3764713"/>
          </a:xfrm>
        </p:grpSpPr>
        <p:sp>
          <p:nvSpPr>
            <p:cNvPr id="62" name="Google Shape;62;p14"/>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 name="Google Shape;63;p14"/>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 name="Google Shape;64;p14"/>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 name="Google Shape;65;p14"/>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14"/>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14"/>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 name="Google Shape;68;p14"/>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 name="Google Shape;69;p14"/>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14"/>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14"/>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14"/>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14"/>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14"/>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 name="Google Shape;75;p14"/>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4"/>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 name="Google Shape;77;p14"/>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 name="Google Shape;78;p14"/>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 name="Google Shape;79;p14"/>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 name="Google Shape;80;p14"/>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 name="Google Shape;81;p14"/>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2" name="Google Shape;82;p14"/>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3" name="Google Shape;83;p14"/>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4" name="Google Shape;84;p14"/>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5" name="Google Shape;85;p14"/>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6" name="Google Shape;86;p14"/>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7" name="Google Shape;87;p14"/>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8" name="Google Shape;88;p14"/>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9" name="Google Shape;89;p14"/>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0" name="Google Shape;90;p14"/>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1" name="Google Shape;91;p14"/>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2" name="Google Shape;92;p14"/>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3" name="Google Shape;93;p14"/>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14"/>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5" name="Google Shape;95;p14"/>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6" name="Google Shape;96;p14"/>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7" name="Google Shape;97;p14"/>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8" name="Google Shape;98;p14"/>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9" name="Google Shape;99;p14"/>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0" name="Google Shape;100;p14"/>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1" name="Google Shape;101;p14"/>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2" name="Google Shape;102;p14"/>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3" name="Google Shape;103;p14"/>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14"/>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14"/>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14"/>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14"/>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14"/>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14"/>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14"/>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14"/>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14"/>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14"/>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14"/>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14"/>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14"/>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14"/>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14"/>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14"/>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20" name="Google Shape;120;p14"/>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1" name="Google Shape;121;p14"/>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122" name="Shape 122"/>
        <p:cNvGrpSpPr/>
        <p:nvPr/>
      </p:nvGrpSpPr>
      <p:grpSpPr>
        <a:xfrm>
          <a:off x="0" y="0"/>
          <a:ext cx="0" cy="0"/>
          <a:chOff x="0" y="0"/>
          <a:chExt cx="0" cy="0"/>
        </a:xfrm>
      </p:grpSpPr>
      <p:sp>
        <p:nvSpPr>
          <p:cNvPr id="123" name="Google Shape;12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4" name="Google Shape;12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5" name="Google Shape;12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26" name="Shape 126"/>
        <p:cNvGrpSpPr/>
        <p:nvPr/>
      </p:nvGrpSpPr>
      <p:grpSpPr>
        <a:xfrm>
          <a:off x="0" y="0"/>
          <a:ext cx="0" cy="0"/>
          <a:chOff x="0" y="0"/>
          <a:chExt cx="0" cy="0"/>
        </a:xfrm>
      </p:grpSpPr>
      <p:sp>
        <p:nvSpPr>
          <p:cNvPr id="127" name="Google Shape;12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8" name="Google Shape;12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29" name="Shape 129"/>
        <p:cNvGrpSpPr/>
        <p:nvPr/>
      </p:nvGrpSpPr>
      <p:grpSpPr>
        <a:xfrm>
          <a:off x="0" y="0"/>
          <a:ext cx="0" cy="0"/>
          <a:chOff x="0" y="0"/>
          <a:chExt cx="0" cy="0"/>
        </a:xfrm>
      </p:grpSpPr>
      <p:sp>
        <p:nvSpPr>
          <p:cNvPr id="130" name="Google Shape;13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2" name="Google Shape;132;p17"/>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33" name="Google Shape;13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4" name="Google Shape;13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7" name="Google Shape;137;p18"/>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8" name="Google Shape;138;p18"/>
          <p:cNvSpPr/>
          <p:nvPr>
            <p:ph idx="2" type="pic"/>
          </p:nvPr>
        </p:nvSpPr>
        <p:spPr>
          <a:xfrm>
            <a:off x="4992024" y="1152775"/>
            <a:ext cx="3840300" cy="3416400"/>
          </a:xfrm>
          <a:prstGeom prst="rect">
            <a:avLst/>
          </a:prstGeom>
          <a:noFill/>
          <a:ln>
            <a:noFill/>
          </a:ln>
        </p:spPr>
      </p:sp>
      <p:sp>
        <p:nvSpPr>
          <p:cNvPr id="139" name="Google Shape;13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2" name="Google Shape;142;p19"/>
          <p:cNvGrpSpPr/>
          <p:nvPr/>
        </p:nvGrpSpPr>
        <p:grpSpPr>
          <a:xfrm>
            <a:off x="0" y="-125"/>
            <a:ext cx="9144300" cy="5143500"/>
            <a:chOff x="0" y="-125"/>
            <a:chExt cx="9144300" cy="5143500"/>
          </a:xfrm>
        </p:grpSpPr>
        <p:sp>
          <p:nvSpPr>
            <p:cNvPr id="143" name="Google Shape;143;p1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4" name="Google Shape;144;p1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5" name="Google Shape;145;p1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6" name="Google Shape;146;p1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47" name="Google Shape;147;p19"/>
          <p:cNvGrpSpPr/>
          <p:nvPr/>
        </p:nvGrpSpPr>
        <p:grpSpPr>
          <a:xfrm>
            <a:off x="537556" y="689375"/>
            <a:ext cx="8068563" cy="3764713"/>
            <a:chOff x="537556" y="689375"/>
            <a:chExt cx="8068563" cy="3764713"/>
          </a:xfrm>
        </p:grpSpPr>
        <p:sp>
          <p:nvSpPr>
            <p:cNvPr id="148" name="Google Shape;148;p19"/>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19"/>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19"/>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1" name="Google Shape;151;p19"/>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19"/>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19"/>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19"/>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19"/>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19"/>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19"/>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19"/>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19"/>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19"/>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1" name="Google Shape;161;p19"/>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2" name="Google Shape;162;p19"/>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3" name="Google Shape;163;p19"/>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4" name="Google Shape;164;p19"/>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5" name="Google Shape;165;p19"/>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6" name="Google Shape;166;p19"/>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7" name="Google Shape;167;p19"/>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8" name="Google Shape;168;p19"/>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9" name="Google Shape;169;p19"/>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0" name="Google Shape;170;p19"/>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1" name="Google Shape;171;p19"/>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2" name="Google Shape;172;p19"/>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3" name="Google Shape;173;p19"/>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4" name="Google Shape;174;p19"/>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5" name="Google Shape;175;p19"/>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6" name="Google Shape;176;p19"/>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7" name="Google Shape;177;p19"/>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8" name="Google Shape;178;p19"/>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9" name="Google Shape;179;p19"/>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0" name="Google Shape;180;p19"/>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1" name="Google Shape;181;p19"/>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2" name="Google Shape;182;p19"/>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3" name="Google Shape;183;p19"/>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4" name="Google Shape;184;p19"/>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5" name="Google Shape;185;p19"/>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6" name="Google Shape;186;p19"/>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7" name="Google Shape;187;p19"/>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8" name="Google Shape;188;p19"/>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9" name="Google Shape;189;p19"/>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0" name="Google Shape;190;p19"/>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1" name="Google Shape;191;p19"/>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2" name="Google Shape;192;p19"/>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3" name="Google Shape;193;p19"/>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4" name="Google Shape;194;p19"/>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5" name="Google Shape;195;p19"/>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6" name="Google Shape;196;p19"/>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9"/>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8" name="Google Shape;198;p19"/>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9" name="Google Shape;199;p19"/>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0" name="Google Shape;200;p19"/>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9"/>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2" name="Google Shape;202;p19"/>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3" name="Google Shape;203;p19"/>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4" name="Google Shape;204;p19"/>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5" name="Google Shape;205;p19"/>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06" name="Google Shape;206;p1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7" name="Google Shape;207;p19"/>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08" name="Google Shape;208;p19"/>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209" name="Google Shape;209;p19"/>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10" name="Google Shape;210;p19"/>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211" name="Shape 211"/>
        <p:cNvGrpSpPr/>
        <p:nvPr/>
      </p:nvGrpSpPr>
      <p:grpSpPr>
        <a:xfrm>
          <a:off x="0" y="0"/>
          <a:ext cx="0" cy="0"/>
          <a:chOff x="0" y="0"/>
          <a:chExt cx="0" cy="0"/>
        </a:xfrm>
      </p:grpSpPr>
      <p:sp>
        <p:nvSpPr>
          <p:cNvPr id="212" name="Google Shape;212;p20"/>
          <p:cNvSpPr/>
          <p:nvPr>
            <p:ph idx="2" type="pic"/>
          </p:nvPr>
        </p:nvSpPr>
        <p:spPr>
          <a:xfrm>
            <a:off x="320135" y="3180164"/>
            <a:ext cx="2833200" cy="1635300"/>
          </a:xfrm>
          <a:prstGeom prst="rect">
            <a:avLst/>
          </a:prstGeom>
          <a:noFill/>
          <a:ln>
            <a:noFill/>
          </a:ln>
        </p:spPr>
      </p:sp>
      <p:sp>
        <p:nvSpPr>
          <p:cNvPr id="213" name="Google Shape;213;p20"/>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4" name="Google Shape;214;p20"/>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20"/>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6" name="Google Shape;216;p20"/>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7" name="Google Shape;217;p20"/>
          <p:cNvSpPr/>
          <p:nvPr>
            <p:ph idx="4" type="pic"/>
          </p:nvPr>
        </p:nvSpPr>
        <p:spPr>
          <a:xfrm>
            <a:off x="3153490" y="3180164"/>
            <a:ext cx="2833200" cy="1635300"/>
          </a:xfrm>
          <a:prstGeom prst="rect">
            <a:avLst/>
          </a:prstGeom>
          <a:noFill/>
          <a:ln>
            <a:noFill/>
          </a:ln>
        </p:spPr>
      </p:sp>
      <p:sp>
        <p:nvSpPr>
          <p:cNvPr id="218" name="Google Shape;218;p20"/>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9" name="Google Shape;219;p20"/>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0" name="Google Shape;220;p20"/>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1" name="Google Shape;221;p20"/>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2" name="Google Shape;222;p20"/>
          <p:cNvSpPr/>
          <p:nvPr>
            <p:ph idx="7" type="pic"/>
          </p:nvPr>
        </p:nvSpPr>
        <p:spPr>
          <a:xfrm>
            <a:off x="5986869" y="3180164"/>
            <a:ext cx="2833200" cy="1635300"/>
          </a:xfrm>
          <a:prstGeom prst="rect">
            <a:avLst/>
          </a:prstGeom>
          <a:noFill/>
          <a:ln>
            <a:noFill/>
          </a:ln>
        </p:spPr>
      </p:sp>
      <p:sp>
        <p:nvSpPr>
          <p:cNvPr id="223" name="Google Shape;223;p20"/>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4" name="Google Shape;224;p20"/>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5" name="Google Shape;225;p20"/>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6" name="Google Shape;226;p20"/>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2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228" name="Shape 228"/>
        <p:cNvGrpSpPr/>
        <p:nvPr/>
      </p:nvGrpSpPr>
      <p:grpSpPr>
        <a:xfrm>
          <a:off x="0" y="0"/>
          <a:ext cx="0" cy="0"/>
          <a:chOff x="0" y="0"/>
          <a:chExt cx="0" cy="0"/>
        </a:xfrm>
      </p:grpSpPr>
      <p:sp>
        <p:nvSpPr>
          <p:cNvPr id="229" name="Google Shape;229;p21"/>
          <p:cNvSpPr/>
          <p:nvPr>
            <p:ph idx="2" type="pic"/>
          </p:nvPr>
        </p:nvSpPr>
        <p:spPr>
          <a:xfrm>
            <a:off x="320153" y="3180166"/>
            <a:ext cx="4249800" cy="1635300"/>
          </a:xfrm>
          <a:prstGeom prst="rect">
            <a:avLst/>
          </a:prstGeom>
          <a:noFill/>
          <a:ln>
            <a:noFill/>
          </a:ln>
        </p:spPr>
      </p:sp>
      <p:sp>
        <p:nvSpPr>
          <p:cNvPr id="230" name="Google Shape;230;p21"/>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1" name="Google Shape;231;p21"/>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2" name="Google Shape;232;p21"/>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3" name="Google Shape;233;p21"/>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4" name="Google Shape;234;p21"/>
          <p:cNvSpPr/>
          <p:nvPr>
            <p:ph idx="4" type="pic"/>
          </p:nvPr>
        </p:nvSpPr>
        <p:spPr>
          <a:xfrm>
            <a:off x="4570230" y="3180166"/>
            <a:ext cx="4249800" cy="1635300"/>
          </a:xfrm>
          <a:prstGeom prst="rect">
            <a:avLst/>
          </a:prstGeom>
          <a:noFill/>
          <a:ln>
            <a:noFill/>
          </a:ln>
        </p:spPr>
      </p:sp>
      <p:sp>
        <p:nvSpPr>
          <p:cNvPr id="235" name="Google Shape;235;p21"/>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6" name="Google Shape;236;p21"/>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7" name="Google Shape;237;p21"/>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8" name="Google Shape;238;p21"/>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9" name="Google Shape;239;p2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240" name="Shape 240"/>
        <p:cNvGrpSpPr/>
        <p:nvPr/>
      </p:nvGrpSpPr>
      <p:grpSpPr>
        <a:xfrm>
          <a:off x="0" y="0"/>
          <a:ext cx="0" cy="0"/>
          <a:chOff x="0" y="0"/>
          <a:chExt cx="0" cy="0"/>
        </a:xfrm>
      </p:grpSpPr>
      <p:sp>
        <p:nvSpPr>
          <p:cNvPr id="241" name="Google Shape;241;p22"/>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2" name="Google Shape;24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22"/>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4" name="Google Shape;244;p22"/>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5" name="Google Shape;245;p22"/>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6" name="Google Shape;246;p22"/>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7" name="Google Shape;247;p22"/>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2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49" name="Shape 249"/>
        <p:cNvGrpSpPr/>
        <p:nvPr/>
      </p:nvGrpSpPr>
      <p:grpSpPr>
        <a:xfrm>
          <a:off x="0" y="0"/>
          <a:ext cx="0" cy="0"/>
          <a:chOff x="0" y="0"/>
          <a:chExt cx="0" cy="0"/>
        </a:xfrm>
      </p:grpSpPr>
      <p:sp>
        <p:nvSpPr>
          <p:cNvPr id="250" name="Google Shape;250;p23"/>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1" name="Google Shape;2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23"/>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3" name="Google Shape;253;p2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4" name="Google Shape;254;p23"/>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5" name="Google Shape;255;p23"/>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6" name="Google Shape;256;p23"/>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7" name="Google Shape;257;p23"/>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8" name="Google Shape;258;p23"/>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9" name="Google Shape;259;p23"/>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0" name="Google Shape;260;p23"/>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1" name="Google Shape;261;p23"/>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2" name="Google Shape;262;p23"/>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3" name="Google Shape;263;p23"/>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64" name="Shape 264"/>
        <p:cNvGrpSpPr/>
        <p:nvPr/>
      </p:nvGrpSpPr>
      <p:grpSpPr>
        <a:xfrm>
          <a:off x="0" y="0"/>
          <a:ext cx="0" cy="0"/>
          <a:chOff x="0" y="0"/>
          <a:chExt cx="0" cy="0"/>
        </a:xfrm>
      </p:grpSpPr>
      <p:sp>
        <p:nvSpPr>
          <p:cNvPr id="265" name="Google Shape;265;p24"/>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2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8" name="Google Shape;268;p24"/>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24"/>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24"/>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1" name="Google Shape;271;p24"/>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2" name="Google Shape;272;p24"/>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3" name="Google Shape;273;p24"/>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4" name="Google Shape;274;p24"/>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5" name="Google Shape;275;p24"/>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76" name="Shape 276"/>
        <p:cNvGrpSpPr/>
        <p:nvPr/>
      </p:nvGrpSpPr>
      <p:grpSpPr>
        <a:xfrm>
          <a:off x="0" y="0"/>
          <a:ext cx="0" cy="0"/>
          <a:chOff x="0" y="0"/>
          <a:chExt cx="0" cy="0"/>
        </a:xfrm>
      </p:grpSpPr>
      <p:sp>
        <p:nvSpPr>
          <p:cNvPr id="277" name="Google Shape;277;p25"/>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25"/>
          <p:cNvSpPr/>
          <p:nvPr>
            <p:ph idx="2" type="pic"/>
          </p:nvPr>
        </p:nvSpPr>
        <p:spPr>
          <a:xfrm>
            <a:off x="4569600" y="1374200"/>
            <a:ext cx="4574400" cy="3769200"/>
          </a:xfrm>
          <a:prstGeom prst="rect">
            <a:avLst/>
          </a:prstGeom>
          <a:noFill/>
          <a:ln>
            <a:noFill/>
          </a:ln>
        </p:spPr>
      </p:sp>
      <p:sp>
        <p:nvSpPr>
          <p:cNvPr id="280" name="Google Shape;280;p25"/>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1" name="Google Shape;281;p25"/>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2" name="Google Shape;282;p25"/>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5" name="Google Shape;285;p26"/>
          <p:cNvSpPr/>
          <p:nvPr>
            <p:ph idx="2" type="pic"/>
          </p:nvPr>
        </p:nvSpPr>
        <p:spPr>
          <a:xfrm>
            <a:off x="0" y="1374200"/>
            <a:ext cx="9144000" cy="3791400"/>
          </a:xfrm>
          <a:prstGeom prst="rect">
            <a:avLst/>
          </a:prstGeom>
          <a:noFill/>
          <a:ln>
            <a:noFill/>
          </a:ln>
        </p:spPr>
      </p:sp>
      <p:sp>
        <p:nvSpPr>
          <p:cNvPr id="286" name="Google Shape;286;p2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87" name="Shape 287"/>
        <p:cNvGrpSpPr/>
        <p:nvPr/>
      </p:nvGrpSpPr>
      <p:grpSpPr>
        <a:xfrm>
          <a:off x="0" y="0"/>
          <a:ext cx="0" cy="0"/>
          <a:chOff x="0" y="0"/>
          <a:chExt cx="0" cy="0"/>
        </a:xfrm>
      </p:grpSpPr>
      <p:sp>
        <p:nvSpPr>
          <p:cNvPr id="288" name="Google Shape;2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9" name="Google Shape;289;p27"/>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0" name="Google Shape;290;p27"/>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91" name="Google Shape;291;p27"/>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92" name="Google Shape;292;p27"/>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3" name="Google Shape;293;p27"/>
          <p:cNvSpPr/>
          <p:nvPr>
            <p:ph idx="4" type="pic"/>
          </p:nvPr>
        </p:nvSpPr>
        <p:spPr>
          <a:xfrm>
            <a:off x="4907150" y="0"/>
            <a:ext cx="4236900" cy="5153400"/>
          </a:xfrm>
          <a:prstGeom prst="rect">
            <a:avLst/>
          </a:prstGeom>
          <a:noFill/>
          <a:ln>
            <a:noFill/>
          </a:ln>
        </p:spPr>
      </p:sp>
      <p:sp>
        <p:nvSpPr>
          <p:cNvPr id="294" name="Google Shape;294;p27"/>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295" name="Shape 295"/>
        <p:cNvGrpSpPr/>
        <p:nvPr/>
      </p:nvGrpSpPr>
      <p:grpSpPr>
        <a:xfrm>
          <a:off x="0" y="0"/>
          <a:ext cx="0" cy="0"/>
          <a:chOff x="0" y="0"/>
          <a:chExt cx="0" cy="0"/>
        </a:xfrm>
      </p:grpSpPr>
      <p:sp>
        <p:nvSpPr>
          <p:cNvPr id="296" name="Google Shape;29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7" name="Google Shape;297;p28"/>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8" name="Google Shape;298;p28"/>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9" name="Google Shape;299;p28"/>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00" name="Google Shape;300;p28"/>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28"/>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302" name="Google Shape;302;p28"/>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303" name="Shape 303"/>
        <p:cNvGrpSpPr/>
        <p:nvPr/>
      </p:nvGrpSpPr>
      <p:grpSpPr>
        <a:xfrm>
          <a:off x="0" y="0"/>
          <a:ext cx="0" cy="0"/>
          <a:chOff x="0" y="0"/>
          <a:chExt cx="0" cy="0"/>
        </a:xfrm>
      </p:grpSpPr>
      <p:sp>
        <p:nvSpPr>
          <p:cNvPr id="304" name="Google Shape;304;p29"/>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05" name="Google Shape;305;p29"/>
          <p:cNvGrpSpPr/>
          <p:nvPr/>
        </p:nvGrpSpPr>
        <p:grpSpPr>
          <a:xfrm>
            <a:off x="-300" y="-104"/>
            <a:ext cx="9144304" cy="5143511"/>
            <a:chOff x="-300" y="-104"/>
            <a:chExt cx="9144304" cy="5143511"/>
          </a:xfrm>
        </p:grpSpPr>
        <p:sp>
          <p:nvSpPr>
            <p:cNvPr id="306" name="Google Shape;306;p29"/>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29"/>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9"/>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9"/>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0" name="Google Shape;310;p29"/>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1" name="Google Shape;311;p29"/>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29"/>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9"/>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4" name="Google Shape;314;p29"/>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5" name="Google Shape;315;p29"/>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9"/>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7" name="Google Shape;317;p29"/>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9"/>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9" name="Google Shape;319;p29"/>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9"/>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29"/>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9"/>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3" name="Google Shape;323;p29"/>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9"/>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9"/>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9"/>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7" name="Google Shape;327;p29"/>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8" name="Google Shape;328;p29"/>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29"/>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9"/>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1" name="Google Shape;331;p29"/>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2" name="Google Shape;332;p29"/>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9"/>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4" name="Google Shape;334;p29"/>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9"/>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9"/>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7" name="Google Shape;337;p29"/>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8" name="Google Shape;338;p29"/>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29"/>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9"/>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1" name="Google Shape;341;p29"/>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29"/>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9"/>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4" name="Google Shape;344;p29"/>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9"/>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6" name="Google Shape;346;p29"/>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9"/>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8" name="Google Shape;348;p29"/>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9"/>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0" name="Google Shape;350;p29"/>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9"/>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29"/>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3" name="Google Shape;353;p29"/>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9"/>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9"/>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6" name="Google Shape;356;p29"/>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29"/>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8" name="Google Shape;358;p2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59" name="Shape 359"/>
        <p:cNvGrpSpPr/>
        <p:nvPr/>
      </p:nvGrpSpPr>
      <p:grpSpPr>
        <a:xfrm>
          <a:off x="0" y="0"/>
          <a:ext cx="0" cy="0"/>
          <a:chOff x="0" y="0"/>
          <a:chExt cx="0" cy="0"/>
        </a:xfrm>
      </p:grpSpPr>
      <p:sp>
        <p:nvSpPr>
          <p:cNvPr id="360" name="Google Shape;360;p30"/>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61" name="Google Shape;361;p30"/>
          <p:cNvGrpSpPr/>
          <p:nvPr/>
        </p:nvGrpSpPr>
        <p:grpSpPr>
          <a:xfrm>
            <a:off x="-300" y="-104"/>
            <a:ext cx="9144304" cy="5143511"/>
            <a:chOff x="-300" y="-104"/>
            <a:chExt cx="9144304" cy="5143511"/>
          </a:xfrm>
        </p:grpSpPr>
        <p:sp>
          <p:nvSpPr>
            <p:cNvPr id="362" name="Google Shape;362;p30"/>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30"/>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0"/>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30"/>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6" name="Google Shape;366;p30"/>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30"/>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0"/>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0"/>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0" name="Google Shape;370;p30"/>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1" name="Google Shape;371;p30"/>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0"/>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3" name="Google Shape;373;p30"/>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0"/>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5" name="Google Shape;375;p30"/>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0"/>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7" name="Google Shape;377;p30"/>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30"/>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9" name="Google Shape;379;p30"/>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30"/>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30"/>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0"/>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3" name="Google Shape;383;p30"/>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4" name="Google Shape;384;p30"/>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30"/>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0"/>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30"/>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8" name="Google Shape;388;p30"/>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30"/>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0" name="Google Shape;390;p30"/>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0"/>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0"/>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3" name="Google Shape;393;p30"/>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4" name="Google Shape;394;p30"/>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30"/>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30"/>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7" name="Google Shape;397;p30"/>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8" name="Google Shape;398;p30"/>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0"/>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0" name="Google Shape;400;p30"/>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0"/>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2" name="Google Shape;402;p30"/>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0"/>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4" name="Google Shape;404;p30"/>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0"/>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6" name="Google Shape;406;p30"/>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0"/>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8" name="Google Shape;408;p30"/>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9" name="Google Shape;409;p30"/>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30"/>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30"/>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2" name="Google Shape;412;p30"/>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3" name="Google Shape;413;p30"/>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14" name="Google Shape;414;p30"/>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5" name="Google Shape;415;p30"/>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416" name="Shape 416"/>
        <p:cNvGrpSpPr/>
        <p:nvPr/>
      </p:nvGrpSpPr>
      <p:grpSpPr>
        <a:xfrm>
          <a:off x="0" y="0"/>
          <a:ext cx="0" cy="0"/>
          <a:chOff x="0" y="0"/>
          <a:chExt cx="0" cy="0"/>
        </a:xfrm>
      </p:grpSpPr>
      <p:sp>
        <p:nvSpPr>
          <p:cNvPr id="417" name="Google Shape;41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18" name="Google Shape;418;p31"/>
          <p:cNvGrpSpPr/>
          <p:nvPr/>
        </p:nvGrpSpPr>
        <p:grpSpPr>
          <a:xfrm>
            <a:off x="0" y="-125"/>
            <a:ext cx="9144300" cy="5143500"/>
            <a:chOff x="0" y="-125"/>
            <a:chExt cx="9144300" cy="5143500"/>
          </a:xfrm>
        </p:grpSpPr>
        <p:sp>
          <p:nvSpPr>
            <p:cNvPr id="419" name="Google Shape;419;p3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0" name="Google Shape;420;p3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1" name="Google Shape;421;p3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2" name="Google Shape;422;p3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23" name="Google Shape;423;p3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424" name="Shape 424"/>
        <p:cNvGrpSpPr/>
        <p:nvPr/>
      </p:nvGrpSpPr>
      <p:grpSpPr>
        <a:xfrm>
          <a:off x="0" y="0"/>
          <a:ext cx="0" cy="0"/>
          <a:chOff x="0" y="0"/>
          <a:chExt cx="0" cy="0"/>
        </a:xfrm>
      </p:grpSpPr>
      <p:sp>
        <p:nvSpPr>
          <p:cNvPr id="425" name="Google Shape;42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26" name="Google Shape;426;p32"/>
          <p:cNvGrpSpPr/>
          <p:nvPr/>
        </p:nvGrpSpPr>
        <p:grpSpPr>
          <a:xfrm>
            <a:off x="0" y="-125"/>
            <a:ext cx="9144300" cy="5143500"/>
            <a:chOff x="0" y="-125"/>
            <a:chExt cx="9144300" cy="5143500"/>
          </a:xfrm>
        </p:grpSpPr>
        <p:sp>
          <p:nvSpPr>
            <p:cNvPr id="427" name="Google Shape;427;p3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8" name="Google Shape;428;p3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9" name="Google Shape;429;p3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0" name="Google Shape;430;p3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31" name="Google Shape;431;p32"/>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2" name="Google Shape;432;p32"/>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433" name="Shape 433"/>
        <p:cNvGrpSpPr/>
        <p:nvPr/>
      </p:nvGrpSpPr>
      <p:grpSpPr>
        <a:xfrm>
          <a:off x="0" y="0"/>
          <a:ext cx="0" cy="0"/>
          <a:chOff x="0" y="0"/>
          <a:chExt cx="0" cy="0"/>
        </a:xfrm>
      </p:grpSpPr>
      <p:sp>
        <p:nvSpPr>
          <p:cNvPr id="434" name="Google Shape;43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35" name="Google Shape;435;p33"/>
          <p:cNvGrpSpPr/>
          <p:nvPr/>
        </p:nvGrpSpPr>
        <p:grpSpPr>
          <a:xfrm>
            <a:off x="0" y="-125"/>
            <a:ext cx="9144300" cy="5143500"/>
            <a:chOff x="0" y="-125"/>
            <a:chExt cx="9144300" cy="5143500"/>
          </a:xfrm>
        </p:grpSpPr>
        <p:sp>
          <p:nvSpPr>
            <p:cNvPr id="436" name="Google Shape;436;p3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7" name="Google Shape;437;p3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8" name="Google Shape;438;p3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9" name="Google Shape;439;p3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0" name="Google Shape;440;p33"/>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1" name="Google Shape;441;p33"/>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2" name="Google Shape;442;p33"/>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443" name="Shape 443"/>
        <p:cNvGrpSpPr/>
        <p:nvPr/>
      </p:nvGrpSpPr>
      <p:grpSpPr>
        <a:xfrm>
          <a:off x="0" y="0"/>
          <a:ext cx="0" cy="0"/>
          <a:chOff x="0" y="0"/>
          <a:chExt cx="0" cy="0"/>
        </a:xfrm>
      </p:grpSpPr>
      <p:sp>
        <p:nvSpPr>
          <p:cNvPr id="444" name="Google Shape;44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45" name="Google Shape;445;p34"/>
          <p:cNvGrpSpPr/>
          <p:nvPr/>
        </p:nvGrpSpPr>
        <p:grpSpPr>
          <a:xfrm>
            <a:off x="0" y="-125"/>
            <a:ext cx="9144300" cy="5143500"/>
            <a:chOff x="0" y="-125"/>
            <a:chExt cx="9144300" cy="5143500"/>
          </a:xfrm>
        </p:grpSpPr>
        <p:sp>
          <p:nvSpPr>
            <p:cNvPr id="446" name="Google Shape;446;p3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7" name="Google Shape;447;p3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8" name="Google Shape;448;p3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9" name="Google Shape;449;p3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50" name="Shape 450"/>
        <p:cNvGrpSpPr/>
        <p:nvPr/>
      </p:nvGrpSpPr>
      <p:grpSpPr>
        <a:xfrm>
          <a:off x="0" y="0"/>
          <a:ext cx="0" cy="0"/>
          <a:chOff x="0" y="0"/>
          <a:chExt cx="0" cy="0"/>
        </a:xfrm>
      </p:grpSpPr>
      <p:sp>
        <p:nvSpPr>
          <p:cNvPr id="451" name="Google Shape;451;p35"/>
          <p:cNvSpPr/>
          <p:nvPr>
            <p:ph idx="2" type="pic"/>
          </p:nvPr>
        </p:nvSpPr>
        <p:spPr>
          <a:xfrm>
            <a:off x="86925" y="86600"/>
            <a:ext cx="8970600" cy="4970100"/>
          </a:xfrm>
          <a:prstGeom prst="rect">
            <a:avLst/>
          </a:prstGeom>
          <a:noFill/>
          <a:ln>
            <a:noFill/>
          </a:ln>
        </p:spPr>
      </p:sp>
      <p:sp>
        <p:nvSpPr>
          <p:cNvPr id="452" name="Google Shape;45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53" name="Google Shape;453;p35"/>
          <p:cNvGrpSpPr/>
          <p:nvPr/>
        </p:nvGrpSpPr>
        <p:grpSpPr>
          <a:xfrm>
            <a:off x="0" y="-125"/>
            <a:ext cx="9144300" cy="5143500"/>
            <a:chOff x="0" y="-125"/>
            <a:chExt cx="9144300" cy="5143500"/>
          </a:xfrm>
        </p:grpSpPr>
        <p:sp>
          <p:nvSpPr>
            <p:cNvPr id="454" name="Google Shape;454;p35"/>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35"/>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35"/>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7" name="Google Shape;457;p35"/>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58" name="Shape 458"/>
        <p:cNvGrpSpPr/>
        <p:nvPr/>
      </p:nvGrpSpPr>
      <p:grpSpPr>
        <a:xfrm>
          <a:off x="0" y="0"/>
          <a:ext cx="0" cy="0"/>
          <a:chOff x="0" y="0"/>
          <a:chExt cx="0" cy="0"/>
        </a:xfrm>
      </p:grpSpPr>
      <p:grpSp>
        <p:nvGrpSpPr>
          <p:cNvPr id="459" name="Google Shape;459;p36"/>
          <p:cNvGrpSpPr/>
          <p:nvPr/>
        </p:nvGrpSpPr>
        <p:grpSpPr>
          <a:xfrm>
            <a:off x="0" y="-125"/>
            <a:ext cx="9144300" cy="5143500"/>
            <a:chOff x="0" y="-125"/>
            <a:chExt cx="9144300" cy="5143500"/>
          </a:xfrm>
        </p:grpSpPr>
        <p:sp>
          <p:nvSpPr>
            <p:cNvPr id="460" name="Google Shape;460;p36"/>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1" name="Google Shape;461;p36"/>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2" name="Google Shape;462;p36"/>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3" name="Google Shape;463;p36"/>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64" name="Google Shape;46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5" name="Google Shape;465;p36"/>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6" name="Google Shape;466;p36"/>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7" name="Google Shape;467;p36"/>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8" name="Google Shape;468;p36"/>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9" name="Google Shape;469;p36"/>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0" name="Google Shape;470;p36"/>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1" name="Google Shape;471;p36"/>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2" name="Google Shape;472;p36"/>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3" name="Google Shape;473;p36"/>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4" name="Google Shape;474;p36"/>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5" name="Google Shape;475;p36"/>
          <p:cNvSpPr/>
          <p:nvPr>
            <p:ph idx="2" type="pic"/>
          </p:nvPr>
        </p:nvSpPr>
        <p:spPr>
          <a:xfrm>
            <a:off x="205750" y="1171125"/>
            <a:ext cx="2745900" cy="1122000"/>
          </a:xfrm>
          <a:prstGeom prst="rect">
            <a:avLst/>
          </a:prstGeom>
          <a:noFill/>
          <a:ln>
            <a:noFill/>
          </a:ln>
        </p:spPr>
      </p:sp>
      <p:sp>
        <p:nvSpPr>
          <p:cNvPr id="476" name="Google Shape;476;p36"/>
          <p:cNvSpPr/>
          <p:nvPr>
            <p:ph idx="3" type="pic"/>
          </p:nvPr>
        </p:nvSpPr>
        <p:spPr>
          <a:xfrm>
            <a:off x="3207988" y="1171125"/>
            <a:ext cx="2745900" cy="1122000"/>
          </a:xfrm>
          <a:prstGeom prst="rect">
            <a:avLst/>
          </a:prstGeom>
          <a:noFill/>
          <a:ln>
            <a:noFill/>
          </a:ln>
        </p:spPr>
      </p:sp>
      <p:sp>
        <p:nvSpPr>
          <p:cNvPr id="477" name="Google Shape;477;p36"/>
          <p:cNvSpPr/>
          <p:nvPr>
            <p:ph idx="4" type="pic"/>
          </p:nvPr>
        </p:nvSpPr>
        <p:spPr>
          <a:xfrm>
            <a:off x="6210188" y="1171125"/>
            <a:ext cx="2745900" cy="1122000"/>
          </a:xfrm>
          <a:prstGeom prst="rect">
            <a:avLst/>
          </a:prstGeom>
          <a:noFill/>
          <a:ln>
            <a:noFill/>
          </a:ln>
        </p:spPr>
      </p:sp>
      <p:sp>
        <p:nvSpPr>
          <p:cNvPr id="478" name="Google Shape;478;p36"/>
          <p:cNvSpPr/>
          <p:nvPr>
            <p:ph idx="5" type="pic"/>
          </p:nvPr>
        </p:nvSpPr>
        <p:spPr>
          <a:xfrm>
            <a:off x="205750" y="2505575"/>
            <a:ext cx="2745900" cy="1122000"/>
          </a:xfrm>
          <a:prstGeom prst="rect">
            <a:avLst/>
          </a:prstGeom>
          <a:noFill/>
          <a:ln>
            <a:noFill/>
          </a:ln>
        </p:spPr>
      </p:sp>
      <p:sp>
        <p:nvSpPr>
          <p:cNvPr id="479" name="Google Shape;479;p36"/>
          <p:cNvSpPr/>
          <p:nvPr>
            <p:ph idx="6" type="pic"/>
          </p:nvPr>
        </p:nvSpPr>
        <p:spPr>
          <a:xfrm>
            <a:off x="3207988" y="2505575"/>
            <a:ext cx="2745900" cy="1122000"/>
          </a:xfrm>
          <a:prstGeom prst="rect">
            <a:avLst/>
          </a:prstGeom>
          <a:noFill/>
          <a:ln>
            <a:noFill/>
          </a:ln>
        </p:spPr>
      </p:sp>
      <p:sp>
        <p:nvSpPr>
          <p:cNvPr id="480" name="Google Shape;480;p36"/>
          <p:cNvSpPr/>
          <p:nvPr>
            <p:ph idx="7" type="pic"/>
          </p:nvPr>
        </p:nvSpPr>
        <p:spPr>
          <a:xfrm>
            <a:off x="6210188" y="2505575"/>
            <a:ext cx="2745900" cy="1122000"/>
          </a:xfrm>
          <a:prstGeom prst="rect">
            <a:avLst/>
          </a:prstGeom>
          <a:noFill/>
          <a:ln>
            <a:noFill/>
          </a:ln>
        </p:spPr>
      </p:sp>
      <p:sp>
        <p:nvSpPr>
          <p:cNvPr id="481" name="Google Shape;481;p36"/>
          <p:cNvSpPr/>
          <p:nvPr>
            <p:ph idx="8" type="pic"/>
          </p:nvPr>
        </p:nvSpPr>
        <p:spPr>
          <a:xfrm>
            <a:off x="205750" y="3840575"/>
            <a:ext cx="2745900" cy="1122000"/>
          </a:xfrm>
          <a:prstGeom prst="rect">
            <a:avLst/>
          </a:prstGeom>
          <a:noFill/>
          <a:ln>
            <a:noFill/>
          </a:ln>
        </p:spPr>
      </p:sp>
      <p:sp>
        <p:nvSpPr>
          <p:cNvPr id="482" name="Google Shape;482;p36"/>
          <p:cNvSpPr/>
          <p:nvPr>
            <p:ph idx="9" type="pic"/>
          </p:nvPr>
        </p:nvSpPr>
        <p:spPr>
          <a:xfrm>
            <a:off x="3207988" y="3840575"/>
            <a:ext cx="2745900" cy="1122000"/>
          </a:xfrm>
          <a:prstGeom prst="rect">
            <a:avLst/>
          </a:prstGeom>
          <a:noFill/>
          <a:ln>
            <a:noFill/>
          </a:ln>
        </p:spPr>
      </p:sp>
      <p:sp>
        <p:nvSpPr>
          <p:cNvPr id="483" name="Google Shape;483;p36"/>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84" name="Shape 484"/>
        <p:cNvGrpSpPr/>
        <p:nvPr/>
      </p:nvGrpSpPr>
      <p:grpSpPr>
        <a:xfrm>
          <a:off x="0" y="0"/>
          <a:ext cx="0" cy="0"/>
          <a:chOff x="0" y="0"/>
          <a:chExt cx="0" cy="0"/>
        </a:xfrm>
      </p:grpSpPr>
      <p:sp>
        <p:nvSpPr>
          <p:cNvPr id="485" name="Google Shape;48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86" name="Google Shape;486;p37"/>
          <p:cNvGrpSpPr/>
          <p:nvPr/>
        </p:nvGrpSpPr>
        <p:grpSpPr>
          <a:xfrm>
            <a:off x="0" y="-125"/>
            <a:ext cx="9144300" cy="5143500"/>
            <a:chOff x="0" y="-125"/>
            <a:chExt cx="9144300" cy="5143500"/>
          </a:xfrm>
        </p:grpSpPr>
        <p:sp>
          <p:nvSpPr>
            <p:cNvPr id="487" name="Google Shape;487;p3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88" name="Google Shape;488;p3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89" name="Google Shape;489;p3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0" name="Google Shape;490;p3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91" name="Google Shape;491;p37"/>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492" name="Shape 492"/>
        <p:cNvGrpSpPr/>
        <p:nvPr/>
      </p:nvGrpSpPr>
      <p:grpSpPr>
        <a:xfrm>
          <a:off x="0" y="0"/>
          <a:ext cx="0" cy="0"/>
          <a:chOff x="0" y="0"/>
          <a:chExt cx="0" cy="0"/>
        </a:xfrm>
      </p:grpSpPr>
      <p:sp>
        <p:nvSpPr>
          <p:cNvPr id="493" name="Google Shape;493;p38"/>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94" name="Google Shape;49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38"/>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6" name="Google Shape;496;p38"/>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497" name="Google Shape;497;p38"/>
          <p:cNvGrpSpPr/>
          <p:nvPr/>
        </p:nvGrpSpPr>
        <p:grpSpPr>
          <a:xfrm>
            <a:off x="0" y="-125"/>
            <a:ext cx="9144300" cy="5143500"/>
            <a:chOff x="0" y="-125"/>
            <a:chExt cx="9144300" cy="5143500"/>
          </a:xfrm>
        </p:grpSpPr>
        <p:sp>
          <p:nvSpPr>
            <p:cNvPr id="498" name="Google Shape;498;p38"/>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9" name="Google Shape;499;p38"/>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0" name="Google Shape;500;p38"/>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1" name="Google Shape;501;p38"/>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02" name="Google Shape;502;p38"/>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03" name="Google Shape;503;p38"/>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4" name="Google Shape;504;p38"/>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05" name="Google Shape;505;p38"/>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6" name="Google Shape;506;p38"/>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07" name="Google Shape;507;p38"/>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8" name="Google Shape;508;p38"/>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09" name="Google Shape;509;p38"/>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0" name="Google Shape;510;p38"/>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11" name="Google Shape;511;p38"/>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512" name="Shape 512"/>
        <p:cNvGrpSpPr/>
        <p:nvPr/>
      </p:nvGrpSpPr>
      <p:grpSpPr>
        <a:xfrm>
          <a:off x="0" y="0"/>
          <a:ext cx="0" cy="0"/>
          <a:chOff x="0" y="0"/>
          <a:chExt cx="0" cy="0"/>
        </a:xfrm>
      </p:grpSpPr>
      <p:sp>
        <p:nvSpPr>
          <p:cNvPr id="513" name="Google Shape;51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14" name="Google Shape;514;p39"/>
          <p:cNvGrpSpPr/>
          <p:nvPr/>
        </p:nvGrpSpPr>
        <p:grpSpPr>
          <a:xfrm>
            <a:off x="0" y="-125"/>
            <a:ext cx="9144300" cy="5143500"/>
            <a:chOff x="0" y="-125"/>
            <a:chExt cx="9144300" cy="5143500"/>
          </a:xfrm>
        </p:grpSpPr>
        <p:sp>
          <p:nvSpPr>
            <p:cNvPr id="515" name="Google Shape;515;p3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6" name="Google Shape;516;p3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7" name="Google Shape;517;p3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8" name="Google Shape;518;p3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19" name="Google Shape;519;p39"/>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520" name="Shape 520"/>
        <p:cNvGrpSpPr/>
        <p:nvPr/>
      </p:nvGrpSpPr>
      <p:grpSpPr>
        <a:xfrm>
          <a:off x="0" y="0"/>
          <a:ext cx="0" cy="0"/>
          <a:chOff x="0" y="0"/>
          <a:chExt cx="0" cy="0"/>
        </a:xfrm>
      </p:grpSpPr>
      <p:sp>
        <p:nvSpPr>
          <p:cNvPr id="521" name="Google Shape;52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2" name="Google Shape;522;p40"/>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3" name="Google Shape;523;p40"/>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24" name="Google Shape;524;p40"/>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25" name="Google Shape;525;p40"/>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6" name="Google Shape;526;p40"/>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7" name="Google Shape;527;p40"/>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28" name="Google Shape;528;p40"/>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529" name="Shape 529"/>
        <p:cNvGrpSpPr/>
        <p:nvPr/>
      </p:nvGrpSpPr>
      <p:grpSpPr>
        <a:xfrm>
          <a:off x="0" y="0"/>
          <a:ext cx="0" cy="0"/>
          <a:chOff x="0" y="0"/>
          <a:chExt cx="0" cy="0"/>
        </a:xfrm>
      </p:grpSpPr>
      <p:sp>
        <p:nvSpPr>
          <p:cNvPr id="530" name="Google Shape;530;p41"/>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2" name="Google Shape;532;p41"/>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33" name="Google Shape;533;p41"/>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34" name="Google Shape;534;p41"/>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5" name="Google Shape;535;p41"/>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6" name="Google Shape;536;p41"/>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37" name="Google Shape;537;p41"/>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538" name="Shape 538"/>
        <p:cNvGrpSpPr/>
        <p:nvPr/>
      </p:nvGrpSpPr>
      <p:grpSpPr>
        <a:xfrm>
          <a:off x="0" y="0"/>
          <a:ext cx="0" cy="0"/>
          <a:chOff x="0" y="0"/>
          <a:chExt cx="0" cy="0"/>
        </a:xfrm>
      </p:grpSpPr>
      <p:sp>
        <p:nvSpPr>
          <p:cNvPr id="539" name="Google Shape;53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42"/>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541" name="Shape 541"/>
        <p:cNvGrpSpPr/>
        <p:nvPr/>
      </p:nvGrpSpPr>
      <p:grpSpPr>
        <a:xfrm>
          <a:off x="0" y="0"/>
          <a:ext cx="0" cy="0"/>
          <a:chOff x="0" y="0"/>
          <a:chExt cx="0" cy="0"/>
        </a:xfrm>
      </p:grpSpPr>
      <p:sp>
        <p:nvSpPr>
          <p:cNvPr id="542" name="Google Shape;542;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4" name="Google Shape;544;p43"/>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45" name="Google Shape;54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52" name="Google Shape;52;p13"/>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4"/>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Engagement Session #6</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Spline Sans"/>
              <a:buChar char="●"/>
            </a:pPr>
            <a:r>
              <a:rPr lang="en">
                <a:latin typeface="Spline Sans"/>
                <a:ea typeface="Spline Sans"/>
                <a:cs typeface="Spline Sans"/>
                <a:sym typeface="Spline Sans"/>
              </a:rPr>
              <a:t>Continue to develop research ideas to inform action</a:t>
            </a:r>
            <a:endParaRPr sz="2500"/>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556" name="Google Shape;556;p45"/>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Today’s Objectives</a:t>
            </a:r>
            <a:endParaRPr/>
          </a:p>
        </p:txBody>
      </p:sp>
      <p:sp>
        <p:nvSpPr>
          <p:cNvPr id="557" name="Google Shape;557;p45"/>
          <p:cNvSpPr txBox="1"/>
          <p:nvPr>
            <p:ph idx="1" type="subTitle"/>
          </p:nvPr>
        </p:nvSpPr>
        <p:spPr>
          <a:xfrm>
            <a:off x="4985150" y="1677650"/>
            <a:ext cx="3755400" cy="699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Spline Sans"/>
              <a:buChar char="●"/>
            </a:pPr>
            <a:r>
              <a:rPr lang="en">
                <a:latin typeface="Spline Sans"/>
                <a:ea typeface="Spline Sans"/>
                <a:cs typeface="Spline Sans"/>
                <a:sym typeface="Spline Sans"/>
              </a:rPr>
              <a:t>Learn more about group’s chosen research method and make a plan for data collection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563" name="Google Shape;563;p46"/>
          <p:cNvSpPr/>
          <p:nvPr/>
        </p:nvSpPr>
        <p:spPr>
          <a:xfrm>
            <a:off x="537600"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Check-in</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9:25-9:35</a:t>
            </a:r>
            <a:endParaRPr sz="21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800">
              <a:solidFill>
                <a:schemeClr val="dk1"/>
              </a:solidFill>
              <a:latin typeface="Lexend Light"/>
              <a:ea typeface="Lexend Light"/>
              <a:cs typeface="Lexend Light"/>
              <a:sym typeface="Lexend Light"/>
            </a:endParaRPr>
          </a:p>
        </p:txBody>
      </p:sp>
      <p:sp>
        <p:nvSpPr>
          <p:cNvPr id="564" name="Google Shape;564;p46"/>
          <p:cNvSpPr/>
          <p:nvPr/>
        </p:nvSpPr>
        <p:spPr>
          <a:xfrm>
            <a:off x="2156251" y="2649310"/>
            <a:ext cx="1618500" cy="21513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Activity 1</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sz="1300">
                <a:latin typeface="Lexend"/>
                <a:ea typeface="Lexend"/>
                <a:cs typeface="Lexend"/>
                <a:sym typeface="Lexend"/>
              </a:rPr>
              <a:t>9:35-10:10</a:t>
            </a:r>
            <a:endParaRPr sz="13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565" name="Google Shape;565;p46"/>
          <p:cNvSpPr/>
          <p:nvPr/>
        </p:nvSpPr>
        <p:spPr>
          <a:xfrm>
            <a:off x="3774902"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Lexend Light"/>
                <a:ea typeface="Lexend Light"/>
                <a:cs typeface="Lexend Light"/>
                <a:sym typeface="Lexend Light"/>
              </a:rPr>
              <a:t>Brain Break</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10:10-10:15</a:t>
            </a:r>
            <a:endParaRPr sz="1300">
              <a:solidFill>
                <a:schemeClr val="dk1"/>
              </a:solidFill>
              <a:latin typeface="Lexend Light"/>
              <a:ea typeface="Lexend Light"/>
              <a:cs typeface="Lexend Light"/>
              <a:sym typeface="Lexend Light"/>
            </a:endParaRPr>
          </a:p>
        </p:txBody>
      </p:sp>
      <p:sp>
        <p:nvSpPr>
          <p:cNvPr id="566" name="Google Shape;566;p46"/>
          <p:cNvSpPr/>
          <p:nvPr/>
        </p:nvSpPr>
        <p:spPr>
          <a:xfrm>
            <a:off x="2156241" y="2111400"/>
            <a:ext cx="431400" cy="5379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2</a:t>
            </a:r>
            <a:endParaRPr b="1" sz="2400">
              <a:solidFill>
                <a:schemeClr val="dk1"/>
              </a:solidFill>
              <a:latin typeface="Spline Sans"/>
              <a:ea typeface="Spline Sans"/>
              <a:cs typeface="Spline Sans"/>
              <a:sym typeface="Spline Sans"/>
            </a:endParaRPr>
          </a:p>
        </p:txBody>
      </p:sp>
      <p:sp>
        <p:nvSpPr>
          <p:cNvPr id="567" name="Google Shape;567;p46"/>
          <p:cNvSpPr/>
          <p:nvPr/>
        </p:nvSpPr>
        <p:spPr>
          <a:xfrm>
            <a:off x="537600"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400">
                <a:solidFill>
                  <a:schemeClr val="dk1"/>
                </a:solidFill>
                <a:latin typeface="Spline Sans"/>
                <a:ea typeface="Spline Sans"/>
                <a:cs typeface="Spline Sans"/>
                <a:sym typeface="Spline Sans"/>
              </a:rPr>
              <a:t>1</a:t>
            </a:r>
            <a:endParaRPr b="1" sz="2400">
              <a:solidFill>
                <a:schemeClr val="dk1"/>
              </a:solidFill>
              <a:latin typeface="Spline Sans"/>
              <a:ea typeface="Spline Sans"/>
              <a:cs typeface="Spline Sans"/>
              <a:sym typeface="Spline Sans"/>
            </a:endParaRPr>
          </a:p>
        </p:txBody>
      </p:sp>
      <p:sp>
        <p:nvSpPr>
          <p:cNvPr id="568" name="Google Shape;568;p46"/>
          <p:cNvSpPr/>
          <p:nvPr/>
        </p:nvSpPr>
        <p:spPr>
          <a:xfrm>
            <a:off x="3775063"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3</a:t>
            </a:r>
            <a:endParaRPr b="1" sz="2400">
              <a:solidFill>
                <a:schemeClr val="dk1"/>
              </a:solidFill>
              <a:latin typeface="Spline Sans"/>
              <a:ea typeface="Spline Sans"/>
              <a:cs typeface="Spline Sans"/>
              <a:sym typeface="Spline Sans"/>
            </a:endParaRPr>
          </a:p>
        </p:txBody>
      </p:sp>
      <p:sp>
        <p:nvSpPr>
          <p:cNvPr id="569" name="Google Shape;569;p46"/>
          <p:cNvSpPr/>
          <p:nvPr/>
        </p:nvSpPr>
        <p:spPr>
          <a:xfrm>
            <a:off x="5393613" y="2111400"/>
            <a:ext cx="431400" cy="5379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4</a:t>
            </a:r>
            <a:endParaRPr b="1" sz="2400">
              <a:solidFill>
                <a:schemeClr val="dk1"/>
              </a:solidFill>
              <a:latin typeface="Spline Sans"/>
              <a:ea typeface="Spline Sans"/>
              <a:cs typeface="Spline Sans"/>
              <a:sym typeface="Spline Sans"/>
            </a:endParaRPr>
          </a:p>
        </p:txBody>
      </p:sp>
      <p:sp>
        <p:nvSpPr>
          <p:cNvPr id="570" name="Google Shape;570;p46"/>
          <p:cNvSpPr/>
          <p:nvPr/>
        </p:nvSpPr>
        <p:spPr>
          <a:xfrm>
            <a:off x="5393874" y="2649310"/>
            <a:ext cx="1618500" cy="21513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Activity 2</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10:15-10:45</a:t>
            </a:r>
            <a:endParaRPr sz="1300">
              <a:solidFill>
                <a:schemeClr val="dk1"/>
              </a:solidFill>
              <a:latin typeface="Lexend Light"/>
              <a:ea typeface="Lexend Light"/>
              <a:cs typeface="Lexend Light"/>
              <a:sym typeface="Lexend Light"/>
            </a:endParaRPr>
          </a:p>
        </p:txBody>
      </p:sp>
      <p:sp>
        <p:nvSpPr>
          <p:cNvPr id="571" name="Google Shape;571;p46"/>
          <p:cNvSpPr/>
          <p:nvPr/>
        </p:nvSpPr>
        <p:spPr>
          <a:xfrm>
            <a:off x="6975302"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Check-out</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10:45-10:55</a:t>
            </a:r>
            <a:endParaRPr sz="1300">
              <a:solidFill>
                <a:schemeClr val="dk1"/>
              </a:solidFill>
              <a:latin typeface="Lexend Light"/>
              <a:ea typeface="Lexend Light"/>
              <a:cs typeface="Lexend Light"/>
              <a:sym typeface="Lexend Light"/>
            </a:endParaRPr>
          </a:p>
        </p:txBody>
      </p:sp>
      <p:sp>
        <p:nvSpPr>
          <p:cNvPr id="572" name="Google Shape;572;p46"/>
          <p:cNvSpPr/>
          <p:nvPr/>
        </p:nvSpPr>
        <p:spPr>
          <a:xfrm>
            <a:off x="6975463"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5</a:t>
            </a:r>
            <a:endParaRPr b="1" sz="2400">
              <a:solidFill>
                <a:schemeClr val="dk1"/>
              </a:solidFill>
              <a:latin typeface="Spline Sans"/>
              <a:ea typeface="Spline Sans"/>
              <a:cs typeface="Spline Sans"/>
              <a:sym typeface="Splin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7"/>
          <p:cNvSpPr txBox="1"/>
          <p:nvPr>
            <p:ph idx="3" type="body"/>
          </p:nvPr>
        </p:nvSpPr>
        <p:spPr>
          <a:xfrm>
            <a:off x="442225" y="2029825"/>
            <a:ext cx="8068500" cy="226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Barlow Light"/>
                <a:ea typeface="Barlow Light"/>
                <a:cs typeface="Barlow Light"/>
                <a:sym typeface="Barlow Light"/>
              </a:rPr>
              <a:t>Choose activity based on group’s research method!</a:t>
            </a:r>
            <a:endParaRPr sz="1800">
              <a:latin typeface="Barlow Light"/>
              <a:ea typeface="Barlow Light"/>
              <a:cs typeface="Barlow Light"/>
              <a:sym typeface="Barlow Light"/>
            </a:endParaRPr>
          </a:p>
        </p:txBody>
      </p:sp>
      <p:sp>
        <p:nvSpPr>
          <p:cNvPr id="578" name="Google Shape;578;p47"/>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Spline Sans"/>
                <a:ea typeface="Spline Sans"/>
                <a:cs typeface="Spline Sans"/>
                <a:sym typeface="Spline Sans"/>
              </a:rPr>
              <a:t>Check-in</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579" name="Google Shape;579;p47"/>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8"/>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Activity 1</a:t>
            </a:r>
            <a:endParaRPr/>
          </a:p>
          <a:p>
            <a:pPr indent="0" lvl="0" marL="0" rtl="0" algn="ctr">
              <a:spcBef>
                <a:spcPts val="0"/>
              </a:spcBef>
              <a:spcAft>
                <a:spcPts val="0"/>
              </a:spcAft>
              <a:buNone/>
            </a:pPr>
            <a:r>
              <a:rPr b="0" lang="en"/>
              <a:t>9:35–10:10</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9"/>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Spline Sans"/>
                <a:ea typeface="Spline Sans"/>
                <a:cs typeface="Spline Sans"/>
                <a:sym typeface="Spline Sans"/>
              </a:rPr>
              <a:t>Brain break</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590" name="Google Shape;590;p4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91" name="Google Shape;591;p49"/>
          <p:cNvSpPr txBox="1"/>
          <p:nvPr/>
        </p:nvSpPr>
        <p:spPr>
          <a:xfrm>
            <a:off x="399025" y="1871400"/>
            <a:ext cx="7002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Barlow"/>
              <a:buChar char="●"/>
            </a:pPr>
            <a:r>
              <a:rPr b="1" lang="en">
                <a:solidFill>
                  <a:schemeClr val="dk1"/>
                </a:solidFill>
                <a:latin typeface="Barlow"/>
                <a:ea typeface="Barlow"/>
                <a:cs typeface="Barlow"/>
                <a:sym typeface="Barlow"/>
              </a:rPr>
              <a:t>Option 1: “1, 2, 3, Math!”</a:t>
            </a:r>
            <a:endParaRPr b="1">
              <a:solidFill>
                <a:schemeClr val="dk1"/>
              </a:solidFill>
              <a:latin typeface="Barlow"/>
              <a:ea typeface="Barlow"/>
              <a:cs typeface="Barlow"/>
              <a:sym typeface="Barlow"/>
            </a:endParaRPr>
          </a:p>
          <a:p>
            <a:pPr indent="-317500" lvl="1" marL="9144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Similarly to rock, paper, scissors, play against each other in pairs. After the players say “1, 2, 3, Math,” each displays one, two, three, or four fingers in the palm of their hand. The first of the pair to correctly call out the sum of both players’ fingers wins that round and a point. The first person to win three rounds is the winner.</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b="1" lang="en">
                <a:solidFill>
                  <a:schemeClr val="dk1"/>
                </a:solidFill>
                <a:latin typeface="Barlow"/>
                <a:ea typeface="Barlow"/>
                <a:cs typeface="Barlow"/>
                <a:sym typeface="Barlow"/>
              </a:rPr>
              <a:t>Option 2: Draw your perfect day</a:t>
            </a:r>
            <a:endParaRPr>
              <a:solidFill>
                <a:schemeClr val="dk1"/>
              </a:solidFill>
              <a:latin typeface="Barlow"/>
              <a:ea typeface="Barlow"/>
              <a:cs typeface="Barlow"/>
              <a:sym typeface="Barlow"/>
            </a:endParaRPr>
          </a:p>
          <a:p>
            <a:pPr indent="-317500" lvl="1" marL="9144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Each person in the group will draw what a perfect day looks like for them. The drawing can be literal or abstract lines/shapes. </a:t>
            </a:r>
            <a:endParaRPr>
              <a:solidFill>
                <a:schemeClr val="dk1"/>
              </a:solidFill>
              <a:latin typeface="Barlow Light"/>
              <a:ea typeface="Barlow Light"/>
              <a:cs typeface="Barlow Light"/>
              <a:sym typeface="Barlow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0"/>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Activity 2</a:t>
            </a:r>
            <a:endParaRPr/>
          </a:p>
          <a:p>
            <a:pPr indent="0" lvl="0" marL="0" rtl="0" algn="ctr">
              <a:spcBef>
                <a:spcPts val="0"/>
              </a:spcBef>
              <a:spcAft>
                <a:spcPts val="0"/>
              </a:spcAft>
              <a:buNone/>
            </a:pPr>
            <a:r>
              <a:rPr b="0" lang="en"/>
              <a:t>10:15–10:45</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1"/>
          <p:cNvSpPr txBox="1"/>
          <p:nvPr>
            <p:ph idx="4" type="body"/>
          </p:nvPr>
        </p:nvSpPr>
        <p:spPr>
          <a:xfrm>
            <a:off x="1379075"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Spline Sans"/>
                <a:ea typeface="Spline Sans"/>
                <a:cs typeface="Spline Sans"/>
                <a:sym typeface="Spline Sans"/>
              </a:rPr>
              <a:t>Check-out</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602" name="Google Shape;602;p51"/>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