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Spline Sans"/>
      <p:regular r:id="rId15"/>
      <p:bold r:id="rId16"/>
    </p:embeddedFont>
    <p:embeddedFont>
      <p:font typeface="Lexend Light"/>
      <p:regular r:id="rId17"/>
      <p:bold r:id="rId18"/>
    </p:embeddedFont>
    <p:embeddedFont>
      <p:font typeface="Lexend"/>
      <p:regular r:id="rId19"/>
      <p:bold r:id="rId20"/>
    </p:embeddedFont>
    <p:embeddedFont>
      <p:font typeface="Barlow"/>
      <p:regular r:id="rId21"/>
      <p:bold r:id="rId22"/>
      <p:italic r:id="rId23"/>
      <p:boldItalic r:id="rId24"/>
    </p:embeddedFont>
    <p:embeddedFont>
      <p:font typeface="Barlow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-bold.fntdata"/><Relationship Id="rId22" Type="http://schemas.openxmlformats.org/officeDocument/2006/relationships/font" Target="fonts/Barlow-bold.fntdata"/><Relationship Id="rId21" Type="http://schemas.openxmlformats.org/officeDocument/2006/relationships/font" Target="fonts/Barlow-regular.fntdata"/><Relationship Id="rId24" Type="http://schemas.openxmlformats.org/officeDocument/2006/relationships/font" Target="fonts/Barlow-boldItalic.fntdata"/><Relationship Id="rId23" Type="http://schemas.openxmlformats.org/officeDocument/2006/relationships/font" Target="fonts/Barlow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arlowLight-bold.fntdata"/><Relationship Id="rId25" Type="http://schemas.openxmlformats.org/officeDocument/2006/relationships/font" Target="fonts/BarlowLight-regular.fntdata"/><Relationship Id="rId28" Type="http://schemas.openxmlformats.org/officeDocument/2006/relationships/font" Target="fonts/BarlowLight-boldItalic.fntdata"/><Relationship Id="rId27" Type="http://schemas.openxmlformats.org/officeDocument/2006/relationships/font" Target="fonts/BarlowLigh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SplineSans-regular.fntdata"/><Relationship Id="rId14" Type="http://schemas.openxmlformats.org/officeDocument/2006/relationships/slide" Target="slides/slide8.xml"/><Relationship Id="rId17" Type="http://schemas.openxmlformats.org/officeDocument/2006/relationships/font" Target="fonts/LexendLight-regular.fntdata"/><Relationship Id="rId16" Type="http://schemas.openxmlformats.org/officeDocument/2006/relationships/font" Target="fonts/SplineSans-bold.fntdata"/><Relationship Id="rId19" Type="http://schemas.openxmlformats.org/officeDocument/2006/relationships/font" Target="fonts/Lexend-regular.fntdata"/><Relationship Id="rId18" Type="http://schemas.openxmlformats.org/officeDocument/2006/relationships/font" Target="fonts/Lexend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3cb0acd0a5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3cb0acd0a5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3cb0acd0a5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3cb0acd0a5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3cb0acd0a5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3cb0acd0a5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3cb0acd0a5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3cb0acd0a5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3cb0acd0a5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33cb0acd0a5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3cb0acd0a5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33cb0acd0a5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3cb0acd0a5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3cb0acd0a5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33cb0acd0a5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33cb0acd0a5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57" name="Google Shape;57;p14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61" name="Google Shape;61;p14"/>
          <p:cNvGrpSpPr/>
          <p:nvPr/>
        </p:nvGrpSpPr>
        <p:grpSpPr>
          <a:xfrm>
            <a:off x="537556" y="689375"/>
            <a:ext cx="8068563" cy="3764713"/>
            <a:chOff x="537556" y="689375"/>
            <a:chExt cx="8068563" cy="3764713"/>
          </a:xfrm>
        </p:grpSpPr>
        <p:sp>
          <p:nvSpPr>
            <p:cNvPr id="62" name="Google Shape;62;p14"/>
            <p:cNvSpPr/>
            <p:nvPr/>
          </p:nvSpPr>
          <p:spPr>
            <a:xfrm>
              <a:off x="161340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32276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37652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26894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21518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3792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9168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48410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3034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99235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454750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61340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37652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6894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21518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32276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59168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48410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43034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3792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699235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454750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37600" y="28405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53760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806815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8068150" y="2840650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1613400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32276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26894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21518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37652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 rot="-5400000">
              <a:off x="537556" y="689619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53792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8410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3034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59168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992350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6454750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613400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32276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37652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26894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21518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3792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9168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48410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43034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6992350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6454750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37600" y="23026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8068150" y="2302800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 rot="5400000">
              <a:off x="537644" y="68961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 rot="5400000">
              <a:off x="7530319" y="3378269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 rot="-5400000">
              <a:off x="7530231" y="337826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 rot="10800000">
              <a:off x="537600" y="3377763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37600" y="3377675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7530275" y="689375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 rot="10800000">
              <a:off x="7530275" y="689463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20" name="Google Shape;120;p14"/>
          <p:cNvSpPr txBox="1"/>
          <p:nvPr>
            <p:ph type="title"/>
          </p:nvPr>
        </p:nvSpPr>
        <p:spPr>
          <a:xfrm>
            <a:off x="1241550" y="1973150"/>
            <a:ext cx="66609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1" name="Google Shape;121;p14"/>
          <p:cNvSpPr txBox="1"/>
          <p:nvPr>
            <p:ph idx="1" type="subTitle"/>
          </p:nvPr>
        </p:nvSpPr>
        <p:spPr>
          <a:xfrm>
            <a:off x="1810800" y="2904800"/>
            <a:ext cx="5522700" cy="3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53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1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details">
  <p:cSld name="TITLE_2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2" name="Google Shape;142;p19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143" name="Google Shape;143;p19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47" name="Google Shape;147;p19"/>
          <p:cNvGrpSpPr/>
          <p:nvPr/>
        </p:nvGrpSpPr>
        <p:grpSpPr>
          <a:xfrm>
            <a:off x="537556" y="689375"/>
            <a:ext cx="8068563" cy="3764713"/>
            <a:chOff x="537556" y="689375"/>
            <a:chExt cx="8068563" cy="3764713"/>
          </a:xfrm>
        </p:grpSpPr>
        <p:sp>
          <p:nvSpPr>
            <p:cNvPr id="148" name="Google Shape;148;p19"/>
            <p:cNvSpPr/>
            <p:nvPr/>
          </p:nvSpPr>
          <p:spPr>
            <a:xfrm>
              <a:off x="161340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32276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37652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26894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21518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3792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59168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48410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43034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699235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6454750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161340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37652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26894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1518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32276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59168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48410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43034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53792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699235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6454750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537600" y="28405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53760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806815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8068150" y="2840650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1613400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32276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26894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21518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37652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 rot="-5400000">
              <a:off x="537556" y="689619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53792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48410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43034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59168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6992350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6454750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1613400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32276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37652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26894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21518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53792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59168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48410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43034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6992350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6454750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537600" y="23026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8068150" y="2302800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 rot="5400000">
              <a:off x="537644" y="68961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 rot="5400000">
              <a:off x="7530319" y="3378269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 rot="-5400000">
              <a:off x="7530231" y="337826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 rot="10800000">
              <a:off x="537600" y="3377763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537600" y="3377675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7530275" y="689375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 rot="10800000">
              <a:off x="7530275" y="689463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6" name="Google Shape;206;p19"/>
          <p:cNvSpPr txBox="1"/>
          <p:nvPr>
            <p:ph type="title"/>
          </p:nvPr>
        </p:nvSpPr>
        <p:spPr>
          <a:xfrm>
            <a:off x="1241550" y="2010150"/>
            <a:ext cx="66609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7" name="Google Shape;207;p19"/>
          <p:cNvSpPr txBox="1"/>
          <p:nvPr>
            <p:ph idx="1" type="body"/>
          </p:nvPr>
        </p:nvSpPr>
        <p:spPr>
          <a:xfrm>
            <a:off x="421035" y="224850"/>
            <a:ext cx="19476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08" name="Google Shape;208;p19"/>
          <p:cNvSpPr txBox="1"/>
          <p:nvPr>
            <p:ph idx="2" type="body"/>
          </p:nvPr>
        </p:nvSpPr>
        <p:spPr>
          <a:xfrm>
            <a:off x="6772321" y="224850"/>
            <a:ext cx="19476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09" name="Google Shape;209;p19"/>
          <p:cNvSpPr txBox="1"/>
          <p:nvPr>
            <p:ph idx="3" type="body"/>
          </p:nvPr>
        </p:nvSpPr>
        <p:spPr>
          <a:xfrm>
            <a:off x="421035" y="4573625"/>
            <a:ext cx="19476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0" name="Google Shape;210;p19"/>
          <p:cNvSpPr txBox="1"/>
          <p:nvPr>
            <p:ph idx="4" type="body"/>
          </p:nvPr>
        </p:nvSpPr>
        <p:spPr>
          <a:xfrm>
            <a:off x="6772321" y="4573625"/>
            <a:ext cx="19476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/>
          <p:nvPr>
            <p:ph idx="2" type="pic"/>
          </p:nvPr>
        </p:nvSpPr>
        <p:spPr>
          <a:xfrm>
            <a:off x="320135" y="3180164"/>
            <a:ext cx="28332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20"/>
          <p:cNvSpPr/>
          <p:nvPr/>
        </p:nvSpPr>
        <p:spPr>
          <a:xfrm>
            <a:off x="320135" y="1405791"/>
            <a:ext cx="805800" cy="55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320100" y="1963005"/>
            <a:ext cx="2833200" cy="12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82576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6" name="Google Shape;216;p20"/>
          <p:cNvSpPr txBox="1"/>
          <p:nvPr>
            <p:ph idx="3" type="body"/>
          </p:nvPr>
        </p:nvSpPr>
        <p:spPr>
          <a:xfrm>
            <a:off x="382576" y="2021134"/>
            <a:ext cx="26907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7" name="Google Shape;217;p20"/>
          <p:cNvSpPr/>
          <p:nvPr>
            <p:ph idx="4" type="pic"/>
          </p:nvPr>
        </p:nvSpPr>
        <p:spPr>
          <a:xfrm>
            <a:off x="3153490" y="3180164"/>
            <a:ext cx="28332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20"/>
          <p:cNvSpPr/>
          <p:nvPr/>
        </p:nvSpPr>
        <p:spPr>
          <a:xfrm>
            <a:off x="3153490" y="1405791"/>
            <a:ext cx="805800" cy="55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3153455" y="1963005"/>
            <a:ext cx="2833200" cy="121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0" name="Google Shape;220;p20"/>
          <p:cNvSpPr txBox="1"/>
          <p:nvPr>
            <p:ph idx="5" type="subTitle"/>
          </p:nvPr>
        </p:nvSpPr>
        <p:spPr>
          <a:xfrm>
            <a:off x="3215931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1" name="Google Shape;221;p20"/>
          <p:cNvSpPr txBox="1"/>
          <p:nvPr>
            <p:ph idx="6" type="body"/>
          </p:nvPr>
        </p:nvSpPr>
        <p:spPr>
          <a:xfrm>
            <a:off x="3215931" y="2021134"/>
            <a:ext cx="26907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2" name="Google Shape;222;p20"/>
          <p:cNvSpPr/>
          <p:nvPr>
            <p:ph idx="7" type="pic"/>
          </p:nvPr>
        </p:nvSpPr>
        <p:spPr>
          <a:xfrm>
            <a:off x="5986869" y="3180164"/>
            <a:ext cx="28332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20"/>
          <p:cNvSpPr/>
          <p:nvPr/>
        </p:nvSpPr>
        <p:spPr>
          <a:xfrm>
            <a:off x="5986869" y="1405791"/>
            <a:ext cx="805800" cy="55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5986834" y="1963005"/>
            <a:ext cx="2833200" cy="12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5" name="Google Shape;225;p20"/>
          <p:cNvSpPr txBox="1"/>
          <p:nvPr>
            <p:ph idx="8" type="subTitle"/>
          </p:nvPr>
        </p:nvSpPr>
        <p:spPr>
          <a:xfrm>
            <a:off x="6049311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6" name="Google Shape;226;p20"/>
          <p:cNvSpPr txBox="1"/>
          <p:nvPr>
            <p:ph idx="9" type="body"/>
          </p:nvPr>
        </p:nvSpPr>
        <p:spPr>
          <a:xfrm>
            <a:off x="6049311" y="2021134"/>
            <a:ext cx="26907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20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/>
          <p:nvPr>
            <p:ph idx="2" type="pic"/>
          </p:nvPr>
        </p:nvSpPr>
        <p:spPr>
          <a:xfrm>
            <a:off x="320153" y="3180166"/>
            <a:ext cx="42498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21"/>
          <p:cNvSpPr/>
          <p:nvPr/>
        </p:nvSpPr>
        <p:spPr>
          <a:xfrm>
            <a:off x="320135" y="1405791"/>
            <a:ext cx="805800" cy="55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320100" y="1963000"/>
            <a:ext cx="4249800" cy="12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2" name="Google Shape;232;p21"/>
          <p:cNvSpPr txBox="1"/>
          <p:nvPr>
            <p:ph idx="1" type="subTitle"/>
          </p:nvPr>
        </p:nvSpPr>
        <p:spPr>
          <a:xfrm>
            <a:off x="382576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3" name="Google Shape;233;p21"/>
          <p:cNvSpPr txBox="1"/>
          <p:nvPr>
            <p:ph idx="3" type="body"/>
          </p:nvPr>
        </p:nvSpPr>
        <p:spPr>
          <a:xfrm>
            <a:off x="413816" y="2021129"/>
            <a:ext cx="40362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4" name="Google Shape;234;p21"/>
          <p:cNvSpPr/>
          <p:nvPr>
            <p:ph idx="4" type="pic"/>
          </p:nvPr>
        </p:nvSpPr>
        <p:spPr>
          <a:xfrm>
            <a:off x="4570230" y="3180166"/>
            <a:ext cx="42498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21"/>
          <p:cNvSpPr/>
          <p:nvPr/>
        </p:nvSpPr>
        <p:spPr>
          <a:xfrm>
            <a:off x="4570578" y="1405791"/>
            <a:ext cx="805800" cy="55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4570177" y="1963000"/>
            <a:ext cx="4249800" cy="121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7" name="Google Shape;237;p21"/>
          <p:cNvSpPr txBox="1"/>
          <p:nvPr>
            <p:ph idx="5" type="subTitle"/>
          </p:nvPr>
        </p:nvSpPr>
        <p:spPr>
          <a:xfrm>
            <a:off x="4633019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8" name="Google Shape;238;p21"/>
          <p:cNvSpPr txBox="1"/>
          <p:nvPr>
            <p:ph idx="6" type="body"/>
          </p:nvPr>
        </p:nvSpPr>
        <p:spPr>
          <a:xfrm>
            <a:off x="4663893" y="2021129"/>
            <a:ext cx="40362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9" name="Google Shape;239;p21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33">
          <p15:clr>
            <a:srgbClr val="E46962"/>
          </p15:clr>
        </p15:guide>
        <p15:guide id="2" pos="202">
          <p15:clr>
            <a:srgbClr val="E46962"/>
          </p15:clr>
        </p15:guide>
        <p15:guide id="3" pos="5556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 type="secHead">
  <p:cSld name="SECTION_HEADER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/>
          <p:nvPr/>
        </p:nvSpPr>
        <p:spPr>
          <a:xfrm>
            <a:off x="0" y="1370900"/>
            <a:ext cx="45696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22"/>
          <p:cNvSpPr txBox="1"/>
          <p:nvPr>
            <p:ph idx="1" type="subTitle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4" name="Google Shape;244;p22"/>
          <p:cNvSpPr txBox="1"/>
          <p:nvPr>
            <p:ph idx="2" type="body"/>
          </p:nvPr>
        </p:nvSpPr>
        <p:spPr>
          <a:xfrm>
            <a:off x="452100" y="250532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5" name="Google Shape;245;p22"/>
          <p:cNvSpPr/>
          <p:nvPr/>
        </p:nvSpPr>
        <p:spPr>
          <a:xfrm>
            <a:off x="4574400" y="1370900"/>
            <a:ext cx="4569600" cy="37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6" name="Google Shape;246;p22"/>
          <p:cNvSpPr txBox="1"/>
          <p:nvPr>
            <p:ph idx="3" type="subTitle"/>
          </p:nvPr>
        </p:nvSpPr>
        <p:spPr>
          <a:xfrm>
            <a:off x="50265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7" name="Google Shape;247;p22"/>
          <p:cNvSpPr txBox="1"/>
          <p:nvPr>
            <p:ph idx="4" type="body"/>
          </p:nvPr>
        </p:nvSpPr>
        <p:spPr>
          <a:xfrm>
            <a:off x="5026500" y="250532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8" name="Google Shape;248;p22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SECTION_HEADER_3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/>
          <p:nvPr/>
        </p:nvSpPr>
        <p:spPr>
          <a:xfrm>
            <a:off x="0" y="1370900"/>
            <a:ext cx="4569600" cy="187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1" name="Google Shape;25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4569600" y="1370900"/>
            <a:ext cx="4574400" cy="18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p23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54" name="Google Shape;254;p23"/>
          <p:cNvSpPr/>
          <p:nvPr/>
        </p:nvSpPr>
        <p:spPr>
          <a:xfrm>
            <a:off x="0" y="3241100"/>
            <a:ext cx="4569600" cy="190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5" name="Google Shape;255;p23"/>
          <p:cNvSpPr txBox="1"/>
          <p:nvPr>
            <p:ph idx="1" type="subTitle"/>
          </p:nvPr>
        </p:nvSpPr>
        <p:spPr>
          <a:xfrm>
            <a:off x="452100" y="3530600"/>
            <a:ext cx="37554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6" name="Google Shape;256;p23"/>
          <p:cNvSpPr txBox="1"/>
          <p:nvPr>
            <p:ph idx="2" type="body"/>
          </p:nvPr>
        </p:nvSpPr>
        <p:spPr>
          <a:xfrm>
            <a:off x="452100" y="4153800"/>
            <a:ext cx="375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7" name="Google Shape;257;p23"/>
          <p:cNvSpPr/>
          <p:nvPr/>
        </p:nvSpPr>
        <p:spPr>
          <a:xfrm>
            <a:off x="4569600" y="3241100"/>
            <a:ext cx="4574400" cy="190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8" name="Google Shape;258;p23"/>
          <p:cNvSpPr txBox="1"/>
          <p:nvPr>
            <p:ph idx="3" type="subTitle"/>
          </p:nvPr>
        </p:nvSpPr>
        <p:spPr>
          <a:xfrm>
            <a:off x="452100" y="1540450"/>
            <a:ext cx="37554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9" name="Google Shape;259;p23"/>
          <p:cNvSpPr txBox="1"/>
          <p:nvPr>
            <p:ph idx="4" type="body"/>
          </p:nvPr>
        </p:nvSpPr>
        <p:spPr>
          <a:xfrm>
            <a:off x="452100" y="2163650"/>
            <a:ext cx="375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0" name="Google Shape;260;p23"/>
          <p:cNvSpPr txBox="1"/>
          <p:nvPr>
            <p:ph idx="5" type="subTitle"/>
          </p:nvPr>
        </p:nvSpPr>
        <p:spPr>
          <a:xfrm>
            <a:off x="4979100" y="1540450"/>
            <a:ext cx="37554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1" name="Google Shape;261;p23"/>
          <p:cNvSpPr txBox="1"/>
          <p:nvPr>
            <p:ph idx="6" type="body"/>
          </p:nvPr>
        </p:nvSpPr>
        <p:spPr>
          <a:xfrm>
            <a:off x="4979100" y="2163650"/>
            <a:ext cx="375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2" name="Google Shape;262;p23"/>
          <p:cNvSpPr txBox="1"/>
          <p:nvPr>
            <p:ph idx="7" type="subTitle"/>
          </p:nvPr>
        </p:nvSpPr>
        <p:spPr>
          <a:xfrm>
            <a:off x="4979100" y="3459750"/>
            <a:ext cx="37554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3" name="Google Shape;263;p23"/>
          <p:cNvSpPr txBox="1"/>
          <p:nvPr>
            <p:ph idx="8" type="body"/>
          </p:nvPr>
        </p:nvSpPr>
        <p:spPr>
          <a:xfrm>
            <a:off x="4979100" y="4082950"/>
            <a:ext cx="375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SECTION_HEADER_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/>
          <p:nvPr/>
        </p:nvSpPr>
        <p:spPr>
          <a:xfrm>
            <a:off x="0" y="1370900"/>
            <a:ext cx="30480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6" name="Google Shape;26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24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8" name="Google Shape;268;p24"/>
          <p:cNvSpPr/>
          <p:nvPr/>
        </p:nvSpPr>
        <p:spPr>
          <a:xfrm>
            <a:off x="3048000" y="1370900"/>
            <a:ext cx="3048000" cy="37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9" name="Google Shape;269;p24"/>
          <p:cNvSpPr/>
          <p:nvPr/>
        </p:nvSpPr>
        <p:spPr>
          <a:xfrm>
            <a:off x="6096000" y="1370900"/>
            <a:ext cx="30480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0" name="Google Shape;270;p24"/>
          <p:cNvSpPr txBox="1"/>
          <p:nvPr>
            <p:ph idx="1" type="subTitle"/>
          </p:nvPr>
        </p:nvSpPr>
        <p:spPr>
          <a:xfrm>
            <a:off x="338225" y="1677650"/>
            <a:ext cx="2321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1" name="Google Shape;271;p24"/>
          <p:cNvSpPr txBox="1"/>
          <p:nvPr>
            <p:ph idx="2" type="body"/>
          </p:nvPr>
        </p:nvSpPr>
        <p:spPr>
          <a:xfrm>
            <a:off x="338225" y="2505325"/>
            <a:ext cx="2321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2" name="Google Shape;272;p24"/>
          <p:cNvSpPr txBox="1"/>
          <p:nvPr>
            <p:ph idx="3" type="subTitle"/>
          </p:nvPr>
        </p:nvSpPr>
        <p:spPr>
          <a:xfrm>
            <a:off x="3411300" y="1677650"/>
            <a:ext cx="2321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3" name="Google Shape;273;p24"/>
          <p:cNvSpPr txBox="1"/>
          <p:nvPr>
            <p:ph idx="4" type="body"/>
          </p:nvPr>
        </p:nvSpPr>
        <p:spPr>
          <a:xfrm>
            <a:off x="3411300" y="2505325"/>
            <a:ext cx="2321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4" name="Google Shape;274;p24"/>
          <p:cNvSpPr txBox="1"/>
          <p:nvPr>
            <p:ph idx="5" type="subTitle"/>
          </p:nvPr>
        </p:nvSpPr>
        <p:spPr>
          <a:xfrm>
            <a:off x="6484375" y="1677650"/>
            <a:ext cx="2321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5" name="Google Shape;275;p24"/>
          <p:cNvSpPr txBox="1"/>
          <p:nvPr>
            <p:ph idx="6" type="body"/>
          </p:nvPr>
        </p:nvSpPr>
        <p:spPr>
          <a:xfrm>
            <a:off x="6484375" y="2505325"/>
            <a:ext cx="2321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, body and image">
  <p:cSld name="SECTION_HEADER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/>
          <p:nvPr/>
        </p:nvSpPr>
        <p:spPr>
          <a:xfrm>
            <a:off x="0" y="1374200"/>
            <a:ext cx="4569600" cy="37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8" name="Google Shape;27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25"/>
          <p:cNvSpPr/>
          <p:nvPr>
            <p:ph idx="2" type="pic"/>
          </p:nvPr>
        </p:nvSpPr>
        <p:spPr>
          <a:xfrm>
            <a:off x="4569600" y="1374200"/>
            <a:ext cx="4574400" cy="37692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25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1" name="Google Shape;281;p25"/>
          <p:cNvSpPr txBox="1"/>
          <p:nvPr>
            <p:ph idx="1" type="body"/>
          </p:nvPr>
        </p:nvSpPr>
        <p:spPr>
          <a:xfrm>
            <a:off x="452100" y="1869650"/>
            <a:ext cx="3755400" cy="27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2" name="Google Shape;282;p25"/>
          <p:cNvSpPr txBox="1"/>
          <p:nvPr>
            <p:ph idx="3" type="body"/>
          </p:nvPr>
        </p:nvSpPr>
        <p:spPr>
          <a:xfrm>
            <a:off x="43356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SECTION_HEADER_1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26"/>
          <p:cNvSpPr/>
          <p:nvPr>
            <p:ph idx="2" type="pic"/>
          </p:nvPr>
        </p:nvSpPr>
        <p:spPr>
          <a:xfrm>
            <a:off x="0" y="1374200"/>
            <a:ext cx="9144000" cy="37914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26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body and image " type="tx">
  <p:cSld name="TITLE_AND_BOD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27"/>
          <p:cNvSpPr/>
          <p:nvPr/>
        </p:nvSpPr>
        <p:spPr>
          <a:xfrm>
            <a:off x="0" y="1370900"/>
            <a:ext cx="49071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0" name="Google Shape;290;p27"/>
          <p:cNvSpPr txBox="1"/>
          <p:nvPr>
            <p:ph idx="1" type="body"/>
          </p:nvPr>
        </p:nvSpPr>
        <p:spPr>
          <a:xfrm>
            <a:off x="43356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91" name="Google Shape;291;p27"/>
          <p:cNvSpPr txBox="1"/>
          <p:nvPr>
            <p:ph idx="2" type="subTitle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92" name="Google Shape;292;p27"/>
          <p:cNvSpPr txBox="1"/>
          <p:nvPr>
            <p:ph idx="3" type="body"/>
          </p:nvPr>
        </p:nvSpPr>
        <p:spPr>
          <a:xfrm>
            <a:off x="452100" y="250532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3" name="Google Shape;293;p27"/>
          <p:cNvSpPr/>
          <p:nvPr>
            <p:ph idx="4" type="pic"/>
          </p:nvPr>
        </p:nvSpPr>
        <p:spPr>
          <a:xfrm>
            <a:off x="4907150" y="0"/>
            <a:ext cx="4236900" cy="5153400"/>
          </a:xfrm>
          <a:prstGeom prst="rect">
            <a:avLst/>
          </a:prstGeom>
          <a:noFill/>
          <a:ln>
            <a:noFill/>
          </a:ln>
        </p:spPr>
      </p:sp>
      <p:sp>
        <p:nvSpPr>
          <p:cNvPr id="294" name="Google Shape;294;p27"/>
          <p:cNvSpPr txBox="1"/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TITLE_AND_BODY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0" y="1370900"/>
            <a:ext cx="49071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8" name="Google Shape;298;p28"/>
          <p:cNvSpPr/>
          <p:nvPr/>
        </p:nvSpPr>
        <p:spPr>
          <a:xfrm>
            <a:off x="4909625" y="-100"/>
            <a:ext cx="4234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9" name="Google Shape;299;p28"/>
          <p:cNvSpPr txBox="1"/>
          <p:nvPr>
            <p:ph idx="1" type="subTitle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00" name="Google Shape;300;p28"/>
          <p:cNvSpPr txBox="1"/>
          <p:nvPr>
            <p:ph idx="2" type="body"/>
          </p:nvPr>
        </p:nvSpPr>
        <p:spPr>
          <a:xfrm>
            <a:off x="452100" y="250532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1" name="Google Shape;301;p28"/>
          <p:cNvSpPr txBox="1"/>
          <p:nvPr>
            <p:ph idx="3" type="body"/>
          </p:nvPr>
        </p:nvSpPr>
        <p:spPr>
          <a:xfrm>
            <a:off x="43356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02" name="Google Shape;302;p28"/>
          <p:cNvSpPr txBox="1"/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twoColTx">
  <p:cSld name="TITLE_AND_TWO_COLUMNS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5" name="Google Shape;305;p29"/>
          <p:cNvGrpSpPr/>
          <p:nvPr/>
        </p:nvGrpSpPr>
        <p:grpSpPr>
          <a:xfrm>
            <a:off x="-300" y="-104"/>
            <a:ext cx="9144304" cy="5143511"/>
            <a:chOff x="-300" y="-104"/>
            <a:chExt cx="9144304" cy="5143511"/>
          </a:xfrm>
        </p:grpSpPr>
        <p:sp>
          <p:nvSpPr>
            <p:cNvPr id="306" name="Google Shape;306;p29"/>
            <p:cNvSpPr/>
            <p:nvPr/>
          </p:nvSpPr>
          <p:spPr>
            <a:xfrm>
              <a:off x="0" y="4635807"/>
              <a:ext cx="507300" cy="507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 rot="-5400000">
              <a:off x="15235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 rot="-5400000">
              <a:off x="5074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 rot="-5400000">
              <a:off x="10155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0" name="Google Shape;310;p29"/>
            <p:cNvSpPr/>
            <p:nvPr/>
          </p:nvSpPr>
          <p:spPr>
            <a:xfrm rot="-5400000">
              <a:off x="20316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1" name="Google Shape;311;p29"/>
            <p:cNvSpPr/>
            <p:nvPr/>
          </p:nvSpPr>
          <p:spPr>
            <a:xfrm rot="-5400000">
              <a:off x="35557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 rot="-5400000">
              <a:off x="25396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 rot="-5400000">
              <a:off x="30477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 rot="-5400000">
              <a:off x="40638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 rot="-5400000">
              <a:off x="45718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 rot="-5400000">
              <a:off x="50799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 rot="-5400000">
              <a:off x="55879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 rot="-5400000">
              <a:off x="60960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 rot="-5400000">
              <a:off x="66040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 rot="-5400000">
              <a:off x="71121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29"/>
            <p:cNvSpPr/>
            <p:nvPr/>
          </p:nvSpPr>
          <p:spPr>
            <a:xfrm rot="-5400000">
              <a:off x="76201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 rot="-5400000">
              <a:off x="81282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 rot="-5400000">
              <a:off x="86362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-300" y="1030152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-300" y="0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-300" y="504275"/>
              <a:ext cx="507900" cy="525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-300" y="1545228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-300" y="3090456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-300" y="2060304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-300" y="2575380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-300" y="3605532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-300" y="4120608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507600" y="57"/>
              <a:ext cx="507300" cy="507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 rot="-5400000">
              <a:off x="20311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 rot="-5400000">
              <a:off x="10150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 rot="-5400000">
              <a:off x="15231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7" name="Google Shape;337;p29"/>
            <p:cNvSpPr/>
            <p:nvPr/>
          </p:nvSpPr>
          <p:spPr>
            <a:xfrm rot="-5400000">
              <a:off x="25392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8" name="Google Shape;338;p29"/>
            <p:cNvSpPr/>
            <p:nvPr/>
          </p:nvSpPr>
          <p:spPr>
            <a:xfrm rot="-5400000">
              <a:off x="40633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 rot="-5400000">
              <a:off x="30472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 rot="-5400000">
              <a:off x="35553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 rot="-5400000">
              <a:off x="45714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2" name="Google Shape;342;p29"/>
            <p:cNvSpPr/>
            <p:nvPr/>
          </p:nvSpPr>
          <p:spPr>
            <a:xfrm rot="-5400000">
              <a:off x="50794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 rot="-5400000">
              <a:off x="55875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4" name="Google Shape;344;p29"/>
            <p:cNvSpPr/>
            <p:nvPr/>
          </p:nvSpPr>
          <p:spPr>
            <a:xfrm rot="-5400000">
              <a:off x="60955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 rot="-5400000">
              <a:off x="66036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6" name="Google Shape;346;p29"/>
            <p:cNvSpPr/>
            <p:nvPr/>
          </p:nvSpPr>
          <p:spPr>
            <a:xfrm rot="-5400000">
              <a:off x="71116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 rot="-5400000">
              <a:off x="76197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8" name="Google Shape;348;p29"/>
            <p:cNvSpPr/>
            <p:nvPr/>
          </p:nvSpPr>
          <p:spPr>
            <a:xfrm rot="-5400000">
              <a:off x="81277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 rot="-5400000">
              <a:off x="8635804" y="-238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0" name="Google Shape;350;p29"/>
            <p:cNvSpPr/>
            <p:nvPr/>
          </p:nvSpPr>
          <p:spPr>
            <a:xfrm rot="10800000">
              <a:off x="8636100" y="3605532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 rot="10800000">
              <a:off x="8636100" y="4120608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2" name="Google Shape;352;p29"/>
            <p:cNvSpPr/>
            <p:nvPr/>
          </p:nvSpPr>
          <p:spPr>
            <a:xfrm rot="10800000">
              <a:off x="8636100" y="3090456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3" name="Google Shape;353;p29"/>
            <p:cNvSpPr/>
            <p:nvPr/>
          </p:nvSpPr>
          <p:spPr>
            <a:xfrm rot="10800000">
              <a:off x="8636100" y="1545228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 rot="10800000">
              <a:off x="8636100" y="2575380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 rot="10800000">
              <a:off x="8636100" y="2060304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6" name="Google Shape;356;p29"/>
            <p:cNvSpPr/>
            <p:nvPr/>
          </p:nvSpPr>
          <p:spPr>
            <a:xfrm rot="10800000">
              <a:off x="8636100" y="1030152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 rot="10800000">
              <a:off x="8636100" y="504275"/>
              <a:ext cx="507900" cy="525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29"/>
          <p:cNvSpPr txBox="1"/>
          <p:nvPr>
            <p:ph type="title"/>
          </p:nvPr>
        </p:nvSpPr>
        <p:spPr>
          <a:xfrm>
            <a:off x="1241550" y="2010150"/>
            <a:ext cx="66609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TITLE_AND_TWO_COLUMNS_1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1" name="Google Shape;361;p30"/>
          <p:cNvGrpSpPr/>
          <p:nvPr/>
        </p:nvGrpSpPr>
        <p:grpSpPr>
          <a:xfrm>
            <a:off x="-300" y="-104"/>
            <a:ext cx="9144304" cy="5143511"/>
            <a:chOff x="-300" y="-104"/>
            <a:chExt cx="9144304" cy="5143511"/>
          </a:xfrm>
        </p:grpSpPr>
        <p:sp>
          <p:nvSpPr>
            <p:cNvPr id="362" name="Google Shape;362;p30"/>
            <p:cNvSpPr/>
            <p:nvPr/>
          </p:nvSpPr>
          <p:spPr>
            <a:xfrm>
              <a:off x="0" y="4635807"/>
              <a:ext cx="507300" cy="507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3" name="Google Shape;363;p30"/>
            <p:cNvSpPr/>
            <p:nvPr/>
          </p:nvSpPr>
          <p:spPr>
            <a:xfrm rot="-5400000">
              <a:off x="15235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 rot="-5400000">
              <a:off x="5074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 rot="-5400000">
              <a:off x="10155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6" name="Google Shape;366;p30"/>
            <p:cNvSpPr/>
            <p:nvPr/>
          </p:nvSpPr>
          <p:spPr>
            <a:xfrm rot="-5400000">
              <a:off x="20316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7" name="Google Shape;367;p30"/>
            <p:cNvSpPr/>
            <p:nvPr/>
          </p:nvSpPr>
          <p:spPr>
            <a:xfrm rot="-5400000">
              <a:off x="35557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 rot="-5400000">
              <a:off x="25396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 rot="-5400000">
              <a:off x="30477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0" name="Google Shape;370;p30"/>
            <p:cNvSpPr/>
            <p:nvPr/>
          </p:nvSpPr>
          <p:spPr>
            <a:xfrm rot="-5400000">
              <a:off x="40638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1" name="Google Shape;371;p30"/>
            <p:cNvSpPr/>
            <p:nvPr/>
          </p:nvSpPr>
          <p:spPr>
            <a:xfrm rot="-5400000">
              <a:off x="45718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 rot="-5400000">
              <a:off x="50799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3" name="Google Shape;373;p30"/>
            <p:cNvSpPr/>
            <p:nvPr/>
          </p:nvSpPr>
          <p:spPr>
            <a:xfrm rot="-5400000">
              <a:off x="55879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 rot="-5400000">
              <a:off x="60960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5" name="Google Shape;375;p30"/>
            <p:cNvSpPr/>
            <p:nvPr/>
          </p:nvSpPr>
          <p:spPr>
            <a:xfrm rot="-5400000">
              <a:off x="66040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 rot="-5400000">
              <a:off x="71121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7" name="Google Shape;377;p30"/>
            <p:cNvSpPr/>
            <p:nvPr/>
          </p:nvSpPr>
          <p:spPr>
            <a:xfrm rot="-5400000">
              <a:off x="76201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 rot="-5400000">
              <a:off x="81282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9" name="Google Shape;379;p30"/>
            <p:cNvSpPr/>
            <p:nvPr/>
          </p:nvSpPr>
          <p:spPr>
            <a:xfrm rot="-5400000">
              <a:off x="86362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-300" y="1030152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-300" y="0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-300" y="504275"/>
              <a:ext cx="507900" cy="525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-300" y="1545228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-300" y="3090456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-300" y="2060304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-300" y="2575380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-300" y="3605532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-300" y="4120608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507600" y="57"/>
              <a:ext cx="507300" cy="507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0" name="Google Shape;390;p30"/>
            <p:cNvSpPr/>
            <p:nvPr/>
          </p:nvSpPr>
          <p:spPr>
            <a:xfrm rot="-5400000">
              <a:off x="20311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 rot="-5400000">
              <a:off x="10150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 rot="-5400000">
              <a:off x="15231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3" name="Google Shape;393;p30"/>
            <p:cNvSpPr/>
            <p:nvPr/>
          </p:nvSpPr>
          <p:spPr>
            <a:xfrm rot="-5400000">
              <a:off x="25392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4" name="Google Shape;394;p30"/>
            <p:cNvSpPr/>
            <p:nvPr/>
          </p:nvSpPr>
          <p:spPr>
            <a:xfrm rot="-5400000">
              <a:off x="40633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 rot="-5400000">
              <a:off x="30472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 rot="-5400000">
              <a:off x="35553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7" name="Google Shape;397;p30"/>
            <p:cNvSpPr/>
            <p:nvPr/>
          </p:nvSpPr>
          <p:spPr>
            <a:xfrm rot="-5400000">
              <a:off x="45714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8" name="Google Shape;398;p30"/>
            <p:cNvSpPr/>
            <p:nvPr/>
          </p:nvSpPr>
          <p:spPr>
            <a:xfrm rot="-5400000">
              <a:off x="50794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 rot="-5400000">
              <a:off x="55875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0" name="Google Shape;400;p30"/>
            <p:cNvSpPr/>
            <p:nvPr/>
          </p:nvSpPr>
          <p:spPr>
            <a:xfrm rot="-5400000">
              <a:off x="60955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 rot="-5400000">
              <a:off x="66036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2" name="Google Shape;402;p30"/>
            <p:cNvSpPr/>
            <p:nvPr/>
          </p:nvSpPr>
          <p:spPr>
            <a:xfrm rot="-5400000">
              <a:off x="71116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 rot="-5400000">
              <a:off x="76197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4" name="Google Shape;404;p30"/>
            <p:cNvSpPr/>
            <p:nvPr/>
          </p:nvSpPr>
          <p:spPr>
            <a:xfrm rot="-5400000">
              <a:off x="81277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 rot="-5400000">
              <a:off x="8635804" y="-238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6" name="Google Shape;406;p30"/>
            <p:cNvSpPr/>
            <p:nvPr/>
          </p:nvSpPr>
          <p:spPr>
            <a:xfrm rot="10800000">
              <a:off x="8636100" y="3605532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 rot="10800000">
              <a:off x="8636100" y="4120608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8" name="Google Shape;408;p30"/>
            <p:cNvSpPr/>
            <p:nvPr/>
          </p:nvSpPr>
          <p:spPr>
            <a:xfrm rot="10800000">
              <a:off x="8636100" y="3090456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9" name="Google Shape;409;p30"/>
            <p:cNvSpPr/>
            <p:nvPr/>
          </p:nvSpPr>
          <p:spPr>
            <a:xfrm rot="10800000">
              <a:off x="8636100" y="1545228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 rot="10800000">
              <a:off x="8636100" y="2575380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 rot="10800000">
              <a:off x="8636100" y="2060304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2" name="Google Shape;412;p30"/>
            <p:cNvSpPr/>
            <p:nvPr/>
          </p:nvSpPr>
          <p:spPr>
            <a:xfrm rot="10800000">
              <a:off x="8636100" y="1030152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3" name="Google Shape;413;p30"/>
            <p:cNvSpPr/>
            <p:nvPr/>
          </p:nvSpPr>
          <p:spPr>
            <a:xfrm rot="10800000">
              <a:off x="8636100" y="504275"/>
              <a:ext cx="507900" cy="525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30"/>
          <p:cNvSpPr txBox="1"/>
          <p:nvPr>
            <p:ph type="title"/>
          </p:nvPr>
        </p:nvSpPr>
        <p:spPr>
          <a:xfrm>
            <a:off x="1319000" y="942200"/>
            <a:ext cx="66609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5" name="Google Shape;415;p30"/>
          <p:cNvSpPr txBox="1"/>
          <p:nvPr>
            <p:ph idx="1" type="body"/>
          </p:nvPr>
        </p:nvSpPr>
        <p:spPr>
          <a:xfrm>
            <a:off x="885050" y="2505325"/>
            <a:ext cx="7528800" cy="17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TITLE_ONLY_3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8" name="Google Shape;418;p31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19" name="Google Shape;419;p31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1" name="Google Shape;421;p31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2" name="Google Shape;422;p31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23" name="Google Shape;423;p31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ONLY_3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6" name="Google Shape;426;p32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27" name="Google Shape;427;p32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9" name="Google Shape;429;p32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0" name="Google Shape;430;p32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31" name="Google Shape;431;p32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2" name="Google Shape;432;p32"/>
          <p:cNvSpPr txBox="1"/>
          <p:nvPr>
            <p:ph idx="1" type="body"/>
          </p:nvPr>
        </p:nvSpPr>
        <p:spPr>
          <a:xfrm>
            <a:off x="599900" y="149267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ONLY_3_1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5" name="Google Shape;435;p33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36" name="Google Shape;436;p33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8" name="Google Shape;438;p33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9" name="Google Shape;439;p33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40" name="Google Shape;440;p33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1" name="Google Shape;441;p33"/>
          <p:cNvSpPr txBox="1"/>
          <p:nvPr>
            <p:ph idx="1" type="body"/>
          </p:nvPr>
        </p:nvSpPr>
        <p:spPr>
          <a:xfrm>
            <a:off x="599900" y="149267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2" name="Google Shape;442;p33"/>
          <p:cNvSpPr txBox="1"/>
          <p:nvPr>
            <p:ph idx="2" type="body"/>
          </p:nvPr>
        </p:nvSpPr>
        <p:spPr>
          <a:xfrm>
            <a:off x="4853300" y="149267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ONLY_2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5" name="Google Shape;445;p34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46" name="Google Shape;446;p34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8" name="Google Shape;448;p34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9" name="Google Shape;449;p34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TITLE_ONLY_2_1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/>
          <p:nvPr>
            <p:ph idx="2" type="pic"/>
          </p:nvPr>
        </p:nvSpPr>
        <p:spPr>
          <a:xfrm>
            <a:off x="86925" y="86600"/>
            <a:ext cx="8970600" cy="4970100"/>
          </a:xfrm>
          <a:prstGeom prst="rect">
            <a:avLst/>
          </a:prstGeom>
          <a:noFill/>
          <a:ln>
            <a:noFill/>
          </a:ln>
        </p:spPr>
      </p:sp>
      <p:sp>
        <p:nvSpPr>
          <p:cNvPr id="452" name="Google Shape;45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3" name="Google Shape;453;p35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54" name="Google Shape;454;p35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6" name="Google Shape;456;p35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7" name="Google Shape;457;p35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TITLE_ONLY_2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36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60" name="Google Shape;460;p36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62" name="Google Shape;462;p36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63" name="Google Shape;463;p36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64" name="Google Shape;46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5" name="Google Shape;465;p36"/>
          <p:cNvSpPr/>
          <p:nvPr/>
        </p:nvSpPr>
        <p:spPr>
          <a:xfrm>
            <a:off x="93700" y="1076175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6" name="Google Shape;466;p36"/>
          <p:cNvSpPr/>
          <p:nvPr/>
        </p:nvSpPr>
        <p:spPr>
          <a:xfrm>
            <a:off x="3085137" y="1076175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7" name="Google Shape;467;p36"/>
          <p:cNvSpPr/>
          <p:nvPr/>
        </p:nvSpPr>
        <p:spPr>
          <a:xfrm>
            <a:off x="6076575" y="1076175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8" name="Google Shape;468;p36"/>
          <p:cNvSpPr/>
          <p:nvPr/>
        </p:nvSpPr>
        <p:spPr>
          <a:xfrm>
            <a:off x="93700" y="2403242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9" name="Google Shape;469;p36"/>
          <p:cNvSpPr/>
          <p:nvPr/>
        </p:nvSpPr>
        <p:spPr>
          <a:xfrm>
            <a:off x="3085137" y="2403242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0" name="Google Shape;470;p36"/>
          <p:cNvSpPr/>
          <p:nvPr/>
        </p:nvSpPr>
        <p:spPr>
          <a:xfrm>
            <a:off x="6076575" y="2403242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1" name="Google Shape;471;p36"/>
          <p:cNvSpPr/>
          <p:nvPr/>
        </p:nvSpPr>
        <p:spPr>
          <a:xfrm>
            <a:off x="93700" y="3729768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2" name="Google Shape;472;p36"/>
          <p:cNvSpPr/>
          <p:nvPr/>
        </p:nvSpPr>
        <p:spPr>
          <a:xfrm>
            <a:off x="3085137" y="3729768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3" name="Google Shape;473;p36"/>
          <p:cNvSpPr/>
          <p:nvPr/>
        </p:nvSpPr>
        <p:spPr>
          <a:xfrm>
            <a:off x="6076575" y="3729768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4" name="Google Shape;474;p36"/>
          <p:cNvSpPr txBox="1"/>
          <p:nvPr>
            <p:ph type="title"/>
          </p:nvPr>
        </p:nvSpPr>
        <p:spPr>
          <a:xfrm>
            <a:off x="408650" y="19395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75" name="Google Shape;475;p36"/>
          <p:cNvSpPr/>
          <p:nvPr>
            <p:ph idx="2" type="pic"/>
          </p:nvPr>
        </p:nvSpPr>
        <p:spPr>
          <a:xfrm>
            <a:off x="205750" y="117112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76" name="Google Shape;476;p36"/>
          <p:cNvSpPr/>
          <p:nvPr>
            <p:ph idx="3" type="pic"/>
          </p:nvPr>
        </p:nvSpPr>
        <p:spPr>
          <a:xfrm>
            <a:off x="3207988" y="117112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77" name="Google Shape;477;p36"/>
          <p:cNvSpPr/>
          <p:nvPr>
            <p:ph idx="4" type="pic"/>
          </p:nvPr>
        </p:nvSpPr>
        <p:spPr>
          <a:xfrm>
            <a:off x="6210188" y="117112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78" name="Google Shape;478;p36"/>
          <p:cNvSpPr/>
          <p:nvPr>
            <p:ph idx="5" type="pic"/>
          </p:nvPr>
        </p:nvSpPr>
        <p:spPr>
          <a:xfrm>
            <a:off x="205750" y="2505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79" name="Google Shape;479;p36"/>
          <p:cNvSpPr/>
          <p:nvPr>
            <p:ph idx="6" type="pic"/>
          </p:nvPr>
        </p:nvSpPr>
        <p:spPr>
          <a:xfrm>
            <a:off x="3207988" y="2505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80" name="Google Shape;480;p36"/>
          <p:cNvSpPr/>
          <p:nvPr>
            <p:ph idx="7" type="pic"/>
          </p:nvPr>
        </p:nvSpPr>
        <p:spPr>
          <a:xfrm>
            <a:off x="6210188" y="2505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81" name="Google Shape;481;p36"/>
          <p:cNvSpPr/>
          <p:nvPr>
            <p:ph idx="8" type="pic"/>
          </p:nvPr>
        </p:nvSpPr>
        <p:spPr>
          <a:xfrm>
            <a:off x="205750" y="3840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82" name="Google Shape;482;p36"/>
          <p:cNvSpPr/>
          <p:nvPr>
            <p:ph idx="9" type="pic"/>
          </p:nvPr>
        </p:nvSpPr>
        <p:spPr>
          <a:xfrm>
            <a:off x="3207988" y="3840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83" name="Google Shape;483;p36"/>
          <p:cNvSpPr/>
          <p:nvPr>
            <p:ph idx="13" type="pic"/>
          </p:nvPr>
        </p:nvSpPr>
        <p:spPr>
          <a:xfrm>
            <a:off x="6210188" y="3840575"/>
            <a:ext cx="2745900" cy="112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ONLY_1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6" name="Google Shape;486;p37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87" name="Google Shape;487;p37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89" name="Google Shape;489;p37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90" name="Google Shape;490;p37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91" name="Google Shape;491;p37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ONLY_1_1_2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8"/>
          <p:cNvSpPr/>
          <p:nvPr/>
        </p:nvSpPr>
        <p:spPr>
          <a:xfrm>
            <a:off x="332700" y="1182025"/>
            <a:ext cx="4239300" cy="1205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elit. Nunc vitae ultricies tortor. Pellentesque rhoncus congue mauris, vitae pretium congue nibh rutrum eget.</a:t>
            </a:r>
            <a:endParaRPr sz="1200"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94" name="Google Shape;49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5" name="Google Shape;495;p38"/>
          <p:cNvSpPr txBox="1"/>
          <p:nvPr>
            <p:ph type="title"/>
          </p:nvPr>
        </p:nvSpPr>
        <p:spPr>
          <a:xfrm>
            <a:off x="265500" y="297100"/>
            <a:ext cx="8471100" cy="7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6" name="Google Shape;496;p38"/>
          <p:cNvSpPr txBox="1"/>
          <p:nvPr>
            <p:ph idx="1" type="subTitle"/>
          </p:nvPr>
        </p:nvSpPr>
        <p:spPr>
          <a:xfrm>
            <a:off x="464700" y="1297480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97" name="Google Shape;497;p38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98" name="Google Shape;498;p38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502" name="Google Shape;502;p38"/>
          <p:cNvSpPr/>
          <p:nvPr/>
        </p:nvSpPr>
        <p:spPr>
          <a:xfrm>
            <a:off x="4572000" y="1182025"/>
            <a:ext cx="4239300" cy="1267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03" name="Google Shape;503;p38"/>
          <p:cNvSpPr txBox="1"/>
          <p:nvPr>
            <p:ph idx="2" type="subTitle"/>
          </p:nvPr>
        </p:nvSpPr>
        <p:spPr>
          <a:xfrm>
            <a:off x="4724550" y="1297480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4" name="Google Shape;504;p38"/>
          <p:cNvSpPr/>
          <p:nvPr/>
        </p:nvSpPr>
        <p:spPr>
          <a:xfrm>
            <a:off x="332700" y="2386993"/>
            <a:ext cx="4239300" cy="12051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05" name="Google Shape;505;p38"/>
          <p:cNvSpPr txBox="1"/>
          <p:nvPr>
            <p:ph idx="3" type="subTitle"/>
          </p:nvPr>
        </p:nvSpPr>
        <p:spPr>
          <a:xfrm>
            <a:off x="464700" y="2502449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6" name="Google Shape;506;p38"/>
          <p:cNvSpPr/>
          <p:nvPr/>
        </p:nvSpPr>
        <p:spPr>
          <a:xfrm>
            <a:off x="4572000" y="2386993"/>
            <a:ext cx="4239300" cy="1205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elit. Nunc vitae ultricies tortor. Pellentesque rhoncus congue mauris, vitae pretium congue nibh rutrum eget.</a:t>
            </a:r>
            <a:endParaRPr sz="1200"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07" name="Google Shape;507;p38"/>
          <p:cNvSpPr txBox="1"/>
          <p:nvPr>
            <p:ph idx="4" type="subTitle"/>
          </p:nvPr>
        </p:nvSpPr>
        <p:spPr>
          <a:xfrm>
            <a:off x="4704000" y="2502449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8" name="Google Shape;508;p38"/>
          <p:cNvSpPr/>
          <p:nvPr/>
        </p:nvSpPr>
        <p:spPr>
          <a:xfrm>
            <a:off x="332700" y="3591961"/>
            <a:ext cx="4239300" cy="1205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elit. Nunc vitae ultricies tortor. Pellentesque rhoncus congue mauris, vitae pretium congue nibh rutrum eget.</a:t>
            </a:r>
            <a:endParaRPr sz="1200"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09" name="Google Shape;509;p38"/>
          <p:cNvSpPr txBox="1"/>
          <p:nvPr>
            <p:ph idx="5" type="subTitle"/>
          </p:nvPr>
        </p:nvSpPr>
        <p:spPr>
          <a:xfrm>
            <a:off x="464700" y="3707417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0" name="Google Shape;510;p38"/>
          <p:cNvSpPr/>
          <p:nvPr/>
        </p:nvSpPr>
        <p:spPr>
          <a:xfrm>
            <a:off x="4572000" y="3591961"/>
            <a:ext cx="4239300" cy="12051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11" name="Google Shape;511;p38"/>
          <p:cNvSpPr txBox="1"/>
          <p:nvPr>
            <p:ph idx="6" type="subTitle"/>
          </p:nvPr>
        </p:nvSpPr>
        <p:spPr>
          <a:xfrm>
            <a:off x="4724550" y="3707417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TITLE_ONLY_1_1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4" name="Google Shape;514;p39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515" name="Google Shape;515;p39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17" name="Google Shape;517;p39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18" name="Google Shape;518;p39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519" name="Google Shape;519;p39"/>
          <p:cNvSpPr txBox="1"/>
          <p:nvPr>
            <p:ph idx="1" type="body"/>
          </p:nvPr>
        </p:nvSpPr>
        <p:spPr>
          <a:xfrm>
            <a:off x="261775" y="4039275"/>
            <a:ext cx="59583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planation 1">
  <p:cSld name="ONE_COLUMN_TEXT">
    <p:bg>
      <p:bgPr>
        <a:solidFill>
          <a:schemeClr val="dk2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40"/>
          <p:cNvSpPr/>
          <p:nvPr/>
        </p:nvSpPr>
        <p:spPr>
          <a:xfrm>
            <a:off x="0" y="1765150"/>
            <a:ext cx="9144000" cy="33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3" name="Google Shape;523;p40"/>
          <p:cNvSpPr txBox="1"/>
          <p:nvPr>
            <p:ph idx="1" type="body"/>
          </p:nvPr>
        </p:nvSpPr>
        <p:spPr>
          <a:xfrm>
            <a:off x="43355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24" name="Google Shape;524;p40"/>
          <p:cNvSpPr txBox="1"/>
          <p:nvPr>
            <p:ph idx="2" type="subTitle"/>
          </p:nvPr>
        </p:nvSpPr>
        <p:spPr>
          <a:xfrm>
            <a:off x="433550" y="2197100"/>
            <a:ext cx="71484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525" name="Google Shape;525;p40"/>
          <p:cNvSpPr txBox="1"/>
          <p:nvPr>
            <p:ph idx="3" type="body"/>
          </p:nvPr>
        </p:nvSpPr>
        <p:spPr>
          <a:xfrm>
            <a:off x="433550" y="2914750"/>
            <a:ext cx="7148400" cy="17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6" name="Google Shape;526;p40"/>
          <p:cNvSpPr txBox="1"/>
          <p:nvPr>
            <p:ph idx="4" type="body"/>
          </p:nvPr>
        </p:nvSpPr>
        <p:spPr>
          <a:xfrm>
            <a:off x="1181100" y="689575"/>
            <a:ext cx="69342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7" name="Google Shape;527;p40"/>
          <p:cNvSpPr/>
          <p:nvPr/>
        </p:nvSpPr>
        <p:spPr>
          <a:xfrm>
            <a:off x="537600" y="689575"/>
            <a:ext cx="537900" cy="1079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528" name="Google Shape;528;p40"/>
          <p:cNvSpPr txBox="1"/>
          <p:nvPr>
            <p:ph idx="5" type="subTitle"/>
          </p:nvPr>
        </p:nvSpPr>
        <p:spPr>
          <a:xfrm>
            <a:off x="532075" y="679900"/>
            <a:ext cx="5487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planation 2">
  <p:cSld name="ONE_COLUMN_TEXT_1">
    <p:bg>
      <p:bgPr>
        <a:solidFill>
          <a:schemeClr val="dk2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1"/>
          <p:cNvSpPr/>
          <p:nvPr/>
        </p:nvSpPr>
        <p:spPr>
          <a:xfrm>
            <a:off x="0" y="1227375"/>
            <a:ext cx="9144000" cy="391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41"/>
          <p:cNvSpPr txBox="1"/>
          <p:nvPr>
            <p:ph idx="1" type="body"/>
          </p:nvPr>
        </p:nvSpPr>
        <p:spPr>
          <a:xfrm>
            <a:off x="43355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33" name="Google Shape;533;p41"/>
          <p:cNvSpPr txBox="1"/>
          <p:nvPr>
            <p:ph idx="2" type="subTitle"/>
          </p:nvPr>
        </p:nvSpPr>
        <p:spPr>
          <a:xfrm>
            <a:off x="433550" y="1673375"/>
            <a:ext cx="41004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534" name="Google Shape;534;p41"/>
          <p:cNvSpPr txBox="1"/>
          <p:nvPr>
            <p:ph idx="3" type="body"/>
          </p:nvPr>
        </p:nvSpPr>
        <p:spPr>
          <a:xfrm>
            <a:off x="433550" y="2391025"/>
            <a:ext cx="3795600" cy="23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5" name="Google Shape;535;p41"/>
          <p:cNvSpPr txBox="1"/>
          <p:nvPr>
            <p:ph idx="4" type="body"/>
          </p:nvPr>
        </p:nvSpPr>
        <p:spPr>
          <a:xfrm>
            <a:off x="1181100" y="692750"/>
            <a:ext cx="69342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6" name="Google Shape;536;p41"/>
          <p:cNvSpPr/>
          <p:nvPr/>
        </p:nvSpPr>
        <p:spPr>
          <a:xfrm>
            <a:off x="537600" y="689575"/>
            <a:ext cx="537900" cy="53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537" name="Google Shape;537;p41"/>
          <p:cNvSpPr txBox="1"/>
          <p:nvPr>
            <p:ph idx="5" type="subTitle"/>
          </p:nvPr>
        </p:nvSpPr>
        <p:spPr>
          <a:xfrm>
            <a:off x="532075" y="679900"/>
            <a:ext cx="5487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MAIN_POINT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42"/>
          <p:cNvSpPr txBox="1"/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SECTION_TITLE_AND_DESCRIPTION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4" name="Google Shape;544;p4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5" name="Google Shape;54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theme" Target="../theme/theme3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2221525"/>
            <a:ext cx="8520600" cy="2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Light"/>
              <a:buChar char="●"/>
              <a:defRPr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4"/>
          <p:cNvSpPr txBox="1"/>
          <p:nvPr>
            <p:ph type="title"/>
          </p:nvPr>
        </p:nvSpPr>
        <p:spPr>
          <a:xfrm>
            <a:off x="1241550" y="2010150"/>
            <a:ext cx="66609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Engagement Session #7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5"/>
          <p:cNvSpPr txBox="1"/>
          <p:nvPr>
            <p:ph idx="1" type="subTitle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line Sans"/>
              <a:buChar char="●"/>
            </a:pPr>
            <a:r>
              <a:rPr lang="en">
                <a:latin typeface="Spline Sans"/>
                <a:ea typeface="Spline Sans"/>
                <a:cs typeface="Spline Sans"/>
                <a:sym typeface="Spline Sans"/>
              </a:rPr>
              <a:t>Continue to finalize research project plan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5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Objectives</a:t>
            </a:r>
            <a:endParaRPr/>
          </a:p>
        </p:txBody>
      </p:sp>
      <p:sp>
        <p:nvSpPr>
          <p:cNvPr id="557" name="Google Shape;557;p45"/>
          <p:cNvSpPr txBox="1"/>
          <p:nvPr>
            <p:ph idx="1" type="subTitle"/>
          </p:nvPr>
        </p:nvSpPr>
        <p:spPr>
          <a:xfrm>
            <a:off x="498515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line Sans"/>
              <a:buChar char="●"/>
            </a:pPr>
            <a:r>
              <a:rPr lang="en">
                <a:latin typeface="Spline Sans"/>
                <a:ea typeface="Spline Sans"/>
                <a:cs typeface="Spline Sans"/>
                <a:sym typeface="Spline Sans"/>
              </a:rPr>
              <a:t>Develop team names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6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</a:t>
            </a:r>
            <a:endParaRPr/>
          </a:p>
        </p:txBody>
      </p:sp>
      <p:sp>
        <p:nvSpPr>
          <p:cNvPr id="563" name="Google Shape;563;p46"/>
          <p:cNvSpPr/>
          <p:nvPr/>
        </p:nvSpPr>
        <p:spPr>
          <a:xfrm>
            <a:off x="537600" y="2649310"/>
            <a:ext cx="1618500" cy="2151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Check-in</a:t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9:25-9:35</a:t>
            </a:r>
            <a:endParaRPr sz="21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64" name="Google Shape;564;p46"/>
          <p:cNvSpPr/>
          <p:nvPr/>
        </p:nvSpPr>
        <p:spPr>
          <a:xfrm>
            <a:off x="2156251" y="2649310"/>
            <a:ext cx="1618500" cy="2151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Activity 1</a:t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9:35-10:10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65" name="Google Shape;565;p46"/>
          <p:cNvSpPr/>
          <p:nvPr/>
        </p:nvSpPr>
        <p:spPr>
          <a:xfrm>
            <a:off x="3774902" y="2649310"/>
            <a:ext cx="1618500" cy="2151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Brain Break</a:t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10:10-10:15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66" name="Google Shape;566;p46"/>
          <p:cNvSpPr/>
          <p:nvPr/>
        </p:nvSpPr>
        <p:spPr>
          <a:xfrm>
            <a:off x="2156241" y="2111400"/>
            <a:ext cx="431400" cy="5379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rPr>
              <a:t>2</a:t>
            </a:r>
            <a:endParaRPr b="1" sz="240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567" name="Google Shape;567;p46"/>
          <p:cNvSpPr/>
          <p:nvPr/>
        </p:nvSpPr>
        <p:spPr>
          <a:xfrm>
            <a:off x="537600" y="2111400"/>
            <a:ext cx="431400" cy="5379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rPr>
              <a:t>1</a:t>
            </a:r>
            <a:endParaRPr b="1" sz="240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568" name="Google Shape;568;p46"/>
          <p:cNvSpPr/>
          <p:nvPr/>
        </p:nvSpPr>
        <p:spPr>
          <a:xfrm>
            <a:off x="3775063" y="2111400"/>
            <a:ext cx="431400" cy="5379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rPr>
              <a:t>3</a:t>
            </a:r>
            <a:endParaRPr b="1" sz="240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569" name="Google Shape;569;p46"/>
          <p:cNvSpPr/>
          <p:nvPr/>
        </p:nvSpPr>
        <p:spPr>
          <a:xfrm>
            <a:off x="5393613" y="2111400"/>
            <a:ext cx="431400" cy="5379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rPr>
              <a:t>4</a:t>
            </a:r>
            <a:endParaRPr b="1" sz="240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570" name="Google Shape;570;p46"/>
          <p:cNvSpPr/>
          <p:nvPr/>
        </p:nvSpPr>
        <p:spPr>
          <a:xfrm>
            <a:off x="5393874" y="2649310"/>
            <a:ext cx="1618500" cy="2151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Activity 2</a:t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10:15-10:45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1" name="Google Shape;571;p46"/>
          <p:cNvSpPr/>
          <p:nvPr/>
        </p:nvSpPr>
        <p:spPr>
          <a:xfrm>
            <a:off x="6975302" y="2649310"/>
            <a:ext cx="1618500" cy="2151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Check-out</a:t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10:45-10:55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2" name="Google Shape;572;p46"/>
          <p:cNvSpPr/>
          <p:nvPr/>
        </p:nvSpPr>
        <p:spPr>
          <a:xfrm>
            <a:off x="6975463" y="2111400"/>
            <a:ext cx="431400" cy="5379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rPr>
              <a:t>5</a:t>
            </a:r>
            <a:endParaRPr b="1" sz="240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7"/>
          <p:cNvSpPr txBox="1"/>
          <p:nvPr>
            <p:ph idx="3" type="body"/>
          </p:nvPr>
        </p:nvSpPr>
        <p:spPr>
          <a:xfrm>
            <a:off x="442225" y="2029825"/>
            <a:ext cx="8068500" cy="22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Mind-mapping hope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Light"/>
              <a:buChar char="●"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What is hope 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Light"/>
              <a:buChar char="●"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What gives you hope 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Light"/>
              <a:buChar char="●"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Who has hope / who gives you hope 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Light"/>
              <a:buChar char="●"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When does hope happen 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Light"/>
              <a:buChar char="●"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Why is hope important  / What does hope do for you? 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Light"/>
              <a:buChar char="●"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Where does hope live? 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78" name="Google Shape;578;p47"/>
          <p:cNvSpPr txBox="1"/>
          <p:nvPr>
            <p:ph idx="4" type="body"/>
          </p:nvPr>
        </p:nvSpPr>
        <p:spPr>
          <a:xfrm>
            <a:off x="1181100" y="689575"/>
            <a:ext cx="69342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Spline Sans"/>
                <a:ea typeface="Spline Sans"/>
                <a:cs typeface="Spline Sans"/>
                <a:sym typeface="Spline Sans"/>
              </a:rPr>
              <a:t>Check-in</a:t>
            </a:r>
            <a:endParaRPr b="1" sz="2400">
              <a:latin typeface="Spline Sans"/>
              <a:ea typeface="Spline Sans"/>
              <a:cs typeface="Spline Sans"/>
              <a:sym typeface="Spline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7"/>
          <p:cNvSpPr txBox="1"/>
          <p:nvPr>
            <p:ph idx="5" type="subTitle"/>
          </p:nvPr>
        </p:nvSpPr>
        <p:spPr>
          <a:xfrm>
            <a:off x="532075" y="679900"/>
            <a:ext cx="5487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8"/>
          <p:cNvSpPr txBox="1"/>
          <p:nvPr>
            <p:ph type="title"/>
          </p:nvPr>
        </p:nvSpPr>
        <p:spPr>
          <a:xfrm>
            <a:off x="1241550" y="2010150"/>
            <a:ext cx="66609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9:35–10:10</a:t>
            </a:r>
            <a:endParaRPr b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9"/>
          <p:cNvSpPr txBox="1"/>
          <p:nvPr>
            <p:ph idx="4" type="body"/>
          </p:nvPr>
        </p:nvSpPr>
        <p:spPr>
          <a:xfrm>
            <a:off x="1181100" y="689575"/>
            <a:ext cx="69342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pline Sans"/>
                <a:ea typeface="Spline Sans"/>
                <a:cs typeface="Spline Sans"/>
                <a:sym typeface="Spline Sans"/>
              </a:rPr>
              <a:t>Brain break</a:t>
            </a:r>
            <a:endParaRPr b="1" sz="2400">
              <a:latin typeface="Spline Sans"/>
              <a:ea typeface="Spline Sans"/>
              <a:cs typeface="Spline Sans"/>
              <a:sym typeface="Spline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9"/>
          <p:cNvSpPr txBox="1"/>
          <p:nvPr>
            <p:ph idx="5" type="subTitle"/>
          </p:nvPr>
        </p:nvSpPr>
        <p:spPr>
          <a:xfrm>
            <a:off x="532075" y="679900"/>
            <a:ext cx="5487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91" name="Google Shape;591;p49"/>
          <p:cNvSpPr txBox="1"/>
          <p:nvPr/>
        </p:nvSpPr>
        <p:spPr>
          <a:xfrm>
            <a:off x="399025" y="1871400"/>
            <a:ext cx="7002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Write, draw, pass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Step 1 – Write: Each person writes a sentence or short story prompt at the top of the paper.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Step 2 – Draw: Pass the paper to the person to your left, who draws a picture based on the sentence.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Step 3 – Pass Again: Fold the paper so only the drawing is visible. The next person writes a sentence describing the drawing.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Repeat: Continue alternating between writing and drawing, folding the paper each time so only the last contribution is visible.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Final Reveal: After several rounds, unfold the paper to see how the story evolved!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0"/>
          <p:cNvSpPr txBox="1"/>
          <p:nvPr>
            <p:ph type="title"/>
          </p:nvPr>
        </p:nvSpPr>
        <p:spPr>
          <a:xfrm>
            <a:off x="1241550" y="2010150"/>
            <a:ext cx="66609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10:15–10:45</a:t>
            </a:r>
            <a:endParaRPr b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1"/>
          <p:cNvSpPr txBox="1"/>
          <p:nvPr>
            <p:ph idx="4" type="body"/>
          </p:nvPr>
        </p:nvSpPr>
        <p:spPr>
          <a:xfrm>
            <a:off x="1379075" y="689575"/>
            <a:ext cx="69342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pline Sans"/>
                <a:ea typeface="Spline Sans"/>
                <a:cs typeface="Spline Sans"/>
                <a:sym typeface="Spline Sans"/>
              </a:rPr>
              <a:t>Check-out</a:t>
            </a:r>
            <a:endParaRPr b="1" sz="2400">
              <a:latin typeface="Spline Sans"/>
              <a:ea typeface="Spline Sans"/>
              <a:cs typeface="Spline Sans"/>
              <a:sym typeface="Spline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51"/>
          <p:cNvSpPr txBox="1"/>
          <p:nvPr>
            <p:ph idx="5" type="subTitle"/>
          </p:nvPr>
        </p:nvSpPr>
        <p:spPr>
          <a:xfrm>
            <a:off x="532075" y="679900"/>
            <a:ext cx="5487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03" name="Google Shape;603;p51"/>
          <p:cNvSpPr txBox="1"/>
          <p:nvPr>
            <p:ph idx="3" type="body"/>
          </p:nvPr>
        </p:nvSpPr>
        <p:spPr>
          <a:xfrm>
            <a:off x="442225" y="2607975"/>
            <a:ext cx="8068500" cy="16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Barlow"/>
                <a:ea typeface="Barlow"/>
                <a:cs typeface="Barlow"/>
                <a:sym typeface="Barlow"/>
              </a:rPr>
              <a:t>Decide on a team name!</a:t>
            </a:r>
            <a:endParaRPr sz="36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ssignment #2">
  <a:themeElements>
    <a:clrScheme name="Simple Light">
      <a:dk1>
        <a:srgbClr val="000000"/>
      </a:dk1>
      <a:lt1>
        <a:srgbClr val="FCF9F6"/>
      </a:lt1>
      <a:dk2>
        <a:srgbClr val="DE7E5D"/>
      </a:dk2>
      <a:lt2>
        <a:srgbClr val="FFB185"/>
      </a:lt2>
      <a:accent1>
        <a:srgbClr val="FFE5D6"/>
      </a:accent1>
      <a:accent2>
        <a:srgbClr val="FFCCAF"/>
      </a:accent2>
      <a:accent3>
        <a:srgbClr val="CAF0F8"/>
      </a:accent3>
      <a:accent4>
        <a:srgbClr val="00B4D8"/>
      </a:accent4>
      <a:accent5>
        <a:srgbClr val="0077B6"/>
      </a:accent5>
      <a:accent6>
        <a:srgbClr val="03045E"/>
      </a:accent6>
      <a:hlink>
        <a:srgbClr val="001D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